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8"/>
  </p:notesMasterIdLst>
  <p:sldIdLst>
    <p:sldId id="1221" r:id="rId2"/>
    <p:sldId id="1222" r:id="rId3"/>
    <p:sldId id="1223" r:id="rId4"/>
    <p:sldId id="1224" r:id="rId5"/>
    <p:sldId id="1225" r:id="rId6"/>
    <p:sldId id="1226" r:id="rId7"/>
    <p:sldId id="1227" r:id="rId8"/>
    <p:sldId id="1228" r:id="rId9"/>
    <p:sldId id="1229" r:id="rId10"/>
    <p:sldId id="1230" r:id="rId11"/>
    <p:sldId id="1231" r:id="rId12"/>
    <p:sldId id="1232" r:id="rId13"/>
    <p:sldId id="1233" r:id="rId14"/>
    <p:sldId id="1234" r:id="rId15"/>
    <p:sldId id="1235" r:id="rId16"/>
    <p:sldId id="1236" r:id="rId17"/>
    <p:sldId id="1237" r:id="rId18"/>
    <p:sldId id="1238" r:id="rId19"/>
    <p:sldId id="1239" r:id="rId20"/>
    <p:sldId id="1240" r:id="rId21"/>
    <p:sldId id="1241" r:id="rId22"/>
    <p:sldId id="1242" r:id="rId23"/>
    <p:sldId id="1243" r:id="rId24"/>
    <p:sldId id="1244" r:id="rId25"/>
    <p:sldId id="1245" r:id="rId26"/>
    <p:sldId id="1246" r:id="rId27"/>
    <p:sldId id="1247" r:id="rId28"/>
    <p:sldId id="1248" r:id="rId29"/>
    <p:sldId id="1249" r:id="rId30"/>
    <p:sldId id="1250" r:id="rId31"/>
    <p:sldId id="1251" r:id="rId32"/>
    <p:sldId id="1252" r:id="rId33"/>
    <p:sldId id="1253" r:id="rId34"/>
    <p:sldId id="1254" r:id="rId35"/>
    <p:sldId id="1255" r:id="rId36"/>
    <p:sldId id="1256" r:id="rId37"/>
    <p:sldId id="1257" r:id="rId38"/>
    <p:sldId id="1258" r:id="rId39"/>
    <p:sldId id="1259" r:id="rId40"/>
    <p:sldId id="1260" r:id="rId41"/>
    <p:sldId id="1261" r:id="rId42"/>
    <p:sldId id="1262" r:id="rId43"/>
    <p:sldId id="1263" r:id="rId44"/>
    <p:sldId id="1264" r:id="rId45"/>
    <p:sldId id="1265" r:id="rId46"/>
    <p:sldId id="1266" r:id="rId47"/>
    <p:sldId id="1267" r:id="rId48"/>
    <p:sldId id="1268" r:id="rId49"/>
    <p:sldId id="1269" r:id="rId50"/>
    <p:sldId id="1270" r:id="rId51"/>
    <p:sldId id="1271" r:id="rId52"/>
    <p:sldId id="1272" r:id="rId53"/>
    <p:sldId id="1273" r:id="rId54"/>
    <p:sldId id="1274" r:id="rId55"/>
    <p:sldId id="1275" r:id="rId56"/>
    <p:sldId id="1276" r:id="rId57"/>
    <p:sldId id="1277" r:id="rId58"/>
    <p:sldId id="1278" r:id="rId59"/>
    <p:sldId id="1279" r:id="rId60"/>
    <p:sldId id="1280" r:id="rId61"/>
    <p:sldId id="1281" r:id="rId62"/>
    <p:sldId id="1282" r:id="rId63"/>
    <p:sldId id="1283" r:id="rId64"/>
    <p:sldId id="1284" r:id="rId65"/>
    <p:sldId id="1285" r:id="rId66"/>
    <p:sldId id="1286" r:id="rId67"/>
    <p:sldId id="1287" r:id="rId68"/>
    <p:sldId id="1288" r:id="rId69"/>
    <p:sldId id="1289" r:id="rId70"/>
    <p:sldId id="1290" r:id="rId71"/>
    <p:sldId id="1291" r:id="rId72"/>
    <p:sldId id="1292" r:id="rId73"/>
    <p:sldId id="1293" r:id="rId74"/>
    <p:sldId id="1294" r:id="rId75"/>
    <p:sldId id="1295" r:id="rId76"/>
    <p:sldId id="1296" r:id="rId77"/>
    <p:sldId id="1297" r:id="rId78"/>
    <p:sldId id="1298" r:id="rId79"/>
    <p:sldId id="1299" r:id="rId80"/>
    <p:sldId id="1300" r:id="rId81"/>
    <p:sldId id="1301" r:id="rId82"/>
    <p:sldId id="1302" r:id="rId83"/>
    <p:sldId id="1303" r:id="rId84"/>
    <p:sldId id="1304" r:id="rId85"/>
    <p:sldId id="1305" r:id="rId86"/>
    <p:sldId id="1306" r:id="rId87"/>
    <p:sldId id="1307" r:id="rId88"/>
    <p:sldId id="1308" r:id="rId89"/>
    <p:sldId id="1309" r:id="rId90"/>
    <p:sldId id="1310" r:id="rId91"/>
    <p:sldId id="1311" r:id="rId92"/>
    <p:sldId id="1312" r:id="rId93"/>
    <p:sldId id="1313" r:id="rId94"/>
    <p:sldId id="1314" r:id="rId95"/>
    <p:sldId id="1315" r:id="rId96"/>
    <p:sldId id="1316" r:id="rId97"/>
    <p:sldId id="1317" r:id="rId98"/>
    <p:sldId id="1318" r:id="rId99"/>
    <p:sldId id="1319" r:id="rId100"/>
    <p:sldId id="1320" r:id="rId101"/>
    <p:sldId id="1321" r:id="rId102"/>
    <p:sldId id="1322" r:id="rId103"/>
    <p:sldId id="1323" r:id="rId104"/>
    <p:sldId id="1456" r:id="rId105"/>
    <p:sldId id="1457" r:id="rId106"/>
    <p:sldId id="1458" r:id="rId107"/>
    <p:sldId id="1459" r:id="rId108"/>
    <p:sldId id="1460" r:id="rId109"/>
    <p:sldId id="1461" r:id="rId110"/>
    <p:sldId id="1462" r:id="rId111"/>
    <p:sldId id="1463" r:id="rId112"/>
    <p:sldId id="1464" r:id="rId113"/>
    <p:sldId id="1465" r:id="rId114"/>
    <p:sldId id="1466" r:id="rId115"/>
    <p:sldId id="1467" r:id="rId116"/>
    <p:sldId id="1468" r:id="rId117"/>
    <p:sldId id="1469" r:id="rId118"/>
    <p:sldId id="1470" r:id="rId119"/>
    <p:sldId id="1471" r:id="rId120"/>
    <p:sldId id="1472" r:id="rId121"/>
    <p:sldId id="1473" r:id="rId122"/>
    <p:sldId id="1474" r:id="rId123"/>
    <p:sldId id="1475" r:id="rId124"/>
    <p:sldId id="1476" r:id="rId125"/>
    <p:sldId id="1477" r:id="rId126"/>
    <p:sldId id="1478" r:id="rId127"/>
    <p:sldId id="1479" r:id="rId128"/>
    <p:sldId id="1480" r:id="rId129"/>
    <p:sldId id="1481" r:id="rId130"/>
    <p:sldId id="1482" r:id="rId131"/>
    <p:sldId id="1483" r:id="rId132"/>
    <p:sldId id="1484" r:id="rId133"/>
    <p:sldId id="1485" r:id="rId134"/>
    <p:sldId id="1486" r:id="rId135"/>
    <p:sldId id="1487" r:id="rId136"/>
    <p:sldId id="1488" r:id="rId137"/>
    <p:sldId id="1489" r:id="rId138"/>
    <p:sldId id="1490" r:id="rId139"/>
    <p:sldId id="1491" r:id="rId140"/>
    <p:sldId id="1492" r:id="rId141"/>
    <p:sldId id="1493" r:id="rId142"/>
    <p:sldId id="1494" r:id="rId143"/>
    <p:sldId id="1495" r:id="rId144"/>
    <p:sldId id="1496" r:id="rId145"/>
    <p:sldId id="1497" r:id="rId146"/>
    <p:sldId id="1498" r:id="rId147"/>
    <p:sldId id="1499" r:id="rId148"/>
    <p:sldId id="1500" r:id="rId149"/>
    <p:sldId id="1501" r:id="rId150"/>
    <p:sldId id="1502" r:id="rId151"/>
    <p:sldId id="1503" r:id="rId152"/>
    <p:sldId id="1504" r:id="rId153"/>
    <p:sldId id="1505" r:id="rId154"/>
    <p:sldId id="1506" r:id="rId155"/>
    <p:sldId id="1507" r:id="rId156"/>
    <p:sldId id="1508" r:id="rId157"/>
    <p:sldId id="1509" r:id="rId158"/>
    <p:sldId id="1510" r:id="rId159"/>
    <p:sldId id="1511" r:id="rId160"/>
    <p:sldId id="1512" r:id="rId161"/>
    <p:sldId id="1513" r:id="rId162"/>
    <p:sldId id="1514" r:id="rId163"/>
    <p:sldId id="1515" r:id="rId164"/>
    <p:sldId id="1516" r:id="rId165"/>
    <p:sldId id="1517" r:id="rId166"/>
    <p:sldId id="1518" r:id="rId167"/>
    <p:sldId id="1519" r:id="rId168"/>
    <p:sldId id="1520" r:id="rId169"/>
    <p:sldId id="1521" r:id="rId170"/>
    <p:sldId id="1522" r:id="rId171"/>
    <p:sldId id="1523" r:id="rId172"/>
    <p:sldId id="1524" r:id="rId173"/>
    <p:sldId id="1525" r:id="rId174"/>
    <p:sldId id="1526" r:id="rId175"/>
    <p:sldId id="1527" r:id="rId176"/>
    <p:sldId id="1528" r:id="rId177"/>
    <p:sldId id="1529" r:id="rId178"/>
    <p:sldId id="1530" r:id="rId179"/>
    <p:sldId id="1531" r:id="rId180"/>
    <p:sldId id="1532" r:id="rId181"/>
    <p:sldId id="1533" r:id="rId182"/>
    <p:sldId id="1534" r:id="rId183"/>
    <p:sldId id="1535" r:id="rId184"/>
    <p:sldId id="1536" r:id="rId185"/>
    <p:sldId id="1537" r:id="rId186"/>
    <p:sldId id="1538" r:id="rId187"/>
    <p:sldId id="1539" r:id="rId188"/>
    <p:sldId id="1540" r:id="rId189"/>
    <p:sldId id="1541" r:id="rId190"/>
    <p:sldId id="1542" r:id="rId191"/>
    <p:sldId id="1543" r:id="rId192"/>
    <p:sldId id="1544" r:id="rId193"/>
    <p:sldId id="1545" r:id="rId194"/>
    <p:sldId id="1546" r:id="rId195"/>
    <p:sldId id="1547" r:id="rId196"/>
    <p:sldId id="1548" r:id="rId197"/>
    <p:sldId id="1549" r:id="rId198"/>
    <p:sldId id="1550" r:id="rId199"/>
    <p:sldId id="1551" r:id="rId200"/>
    <p:sldId id="1552" r:id="rId201"/>
    <p:sldId id="1553" r:id="rId202"/>
    <p:sldId id="1554" r:id="rId203"/>
    <p:sldId id="1555" r:id="rId204"/>
    <p:sldId id="1556" r:id="rId205"/>
    <p:sldId id="1557" r:id="rId206"/>
    <p:sldId id="1558" r:id="rId207"/>
    <p:sldId id="1559" r:id="rId208"/>
    <p:sldId id="1428" r:id="rId209"/>
    <p:sldId id="1429" r:id="rId210"/>
    <p:sldId id="1430" r:id="rId211"/>
    <p:sldId id="1431" r:id="rId212"/>
    <p:sldId id="1432" r:id="rId213"/>
    <p:sldId id="1433" r:id="rId214"/>
    <p:sldId id="1434" r:id="rId215"/>
    <p:sldId id="1435" r:id="rId216"/>
    <p:sldId id="1436" r:id="rId217"/>
    <p:sldId id="1437" r:id="rId218"/>
    <p:sldId id="1438" r:id="rId219"/>
    <p:sldId id="1439" r:id="rId220"/>
    <p:sldId id="1440" r:id="rId221"/>
    <p:sldId id="1441" r:id="rId222"/>
    <p:sldId id="1442" r:id="rId223"/>
    <p:sldId id="1443" r:id="rId224"/>
    <p:sldId id="1444" r:id="rId225"/>
    <p:sldId id="1445" r:id="rId226"/>
    <p:sldId id="1446" r:id="rId227"/>
    <p:sldId id="1447" r:id="rId228"/>
    <p:sldId id="1448" r:id="rId229"/>
    <p:sldId id="1449" r:id="rId230"/>
    <p:sldId id="1450" r:id="rId231"/>
    <p:sldId id="1451" r:id="rId232"/>
    <p:sldId id="1452" r:id="rId233"/>
    <p:sldId id="1453" r:id="rId234"/>
    <p:sldId id="1454" r:id="rId235"/>
    <p:sldId id="1455" r:id="rId236"/>
    <p:sldId id="1102" r:id="rId237"/>
    <p:sldId id="1103" r:id="rId238"/>
    <p:sldId id="1104" r:id="rId239"/>
    <p:sldId id="1105" r:id="rId240"/>
    <p:sldId id="1106" r:id="rId241"/>
    <p:sldId id="1107" r:id="rId242"/>
    <p:sldId id="1108" r:id="rId243"/>
    <p:sldId id="1109" r:id="rId244"/>
    <p:sldId id="1110" r:id="rId245"/>
    <p:sldId id="1111" r:id="rId246"/>
    <p:sldId id="1112" r:id="rId247"/>
    <p:sldId id="1126" r:id="rId248"/>
    <p:sldId id="1127" r:id="rId249"/>
    <p:sldId id="1128" r:id="rId250"/>
    <p:sldId id="1129" r:id="rId251"/>
    <p:sldId id="1130" r:id="rId252"/>
    <p:sldId id="1131" r:id="rId253"/>
    <p:sldId id="1132" r:id="rId254"/>
    <p:sldId id="1133" r:id="rId255"/>
    <p:sldId id="1134" r:id="rId256"/>
    <p:sldId id="1135" r:id="rId257"/>
    <p:sldId id="1136" r:id="rId258"/>
    <p:sldId id="1137" r:id="rId259"/>
    <p:sldId id="1138" r:id="rId260"/>
    <p:sldId id="1139" r:id="rId261"/>
    <p:sldId id="1140" r:id="rId262"/>
    <p:sldId id="1141" r:id="rId263"/>
    <p:sldId id="256" r:id="rId264"/>
    <p:sldId id="257" r:id="rId265"/>
    <p:sldId id="258" r:id="rId266"/>
    <p:sldId id="798" r:id="rId267"/>
    <p:sldId id="274" r:id="rId268"/>
    <p:sldId id="288" r:id="rId269"/>
    <p:sldId id="684" r:id="rId270"/>
    <p:sldId id="799" r:id="rId271"/>
    <p:sldId id="789" r:id="rId272"/>
    <p:sldId id="800" r:id="rId273"/>
    <p:sldId id="801" r:id="rId274"/>
    <p:sldId id="740" r:id="rId275"/>
    <p:sldId id="802" r:id="rId276"/>
    <p:sldId id="697" r:id="rId277"/>
    <p:sldId id="803" r:id="rId278"/>
    <p:sldId id="804" r:id="rId279"/>
    <p:sldId id="805" r:id="rId280"/>
    <p:sldId id="683" r:id="rId281"/>
    <p:sldId id="703" r:id="rId282"/>
    <p:sldId id="807" r:id="rId283"/>
    <p:sldId id="806" r:id="rId284"/>
    <p:sldId id="808" r:id="rId285"/>
    <p:sldId id="809" r:id="rId286"/>
    <p:sldId id="810" r:id="rId287"/>
    <p:sldId id="811" r:id="rId288"/>
    <p:sldId id="812" r:id="rId289"/>
    <p:sldId id="813" r:id="rId290"/>
    <p:sldId id="814" r:id="rId291"/>
    <p:sldId id="815" r:id="rId292"/>
    <p:sldId id="816" r:id="rId293"/>
    <p:sldId id="817" r:id="rId294"/>
    <p:sldId id="818" r:id="rId295"/>
    <p:sldId id="819" r:id="rId296"/>
    <p:sldId id="820" r:id="rId297"/>
    <p:sldId id="821" r:id="rId298"/>
    <p:sldId id="822" r:id="rId299"/>
    <p:sldId id="823" r:id="rId300"/>
    <p:sldId id="824" r:id="rId301"/>
    <p:sldId id="825" r:id="rId302"/>
    <p:sldId id="826" r:id="rId303"/>
    <p:sldId id="827" r:id="rId304"/>
    <p:sldId id="828" r:id="rId305"/>
    <p:sldId id="829" r:id="rId306"/>
    <p:sldId id="830" r:id="rId307"/>
    <p:sldId id="831" r:id="rId308"/>
    <p:sldId id="832" r:id="rId309"/>
    <p:sldId id="833" r:id="rId310"/>
    <p:sldId id="834" r:id="rId311"/>
    <p:sldId id="1215" r:id="rId312"/>
    <p:sldId id="1216" r:id="rId313"/>
    <p:sldId id="1217" r:id="rId314"/>
    <p:sldId id="1218" r:id="rId315"/>
    <p:sldId id="1219" r:id="rId316"/>
    <p:sldId id="1220" r:id="rId317"/>
    <p:sldId id="1202" r:id="rId318"/>
    <p:sldId id="1203" r:id="rId319"/>
    <p:sldId id="1204" r:id="rId320"/>
    <p:sldId id="1205" r:id="rId321"/>
    <p:sldId id="1206" r:id="rId322"/>
    <p:sldId id="1207" r:id="rId323"/>
    <p:sldId id="1208" r:id="rId324"/>
    <p:sldId id="1209" r:id="rId325"/>
    <p:sldId id="1210" r:id="rId326"/>
    <p:sldId id="1211" r:id="rId327"/>
    <p:sldId id="1212" r:id="rId328"/>
    <p:sldId id="1213" r:id="rId329"/>
    <p:sldId id="638" r:id="rId330"/>
    <p:sldId id="721" r:id="rId331"/>
    <p:sldId id="835" r:id="rId332"/>
    <p:sldId id="310" r:id="rId333"/>
    <p:sldId id="663" r:id="rId334"/>
    <p:sldId id="836" r:id="rId335"/>
    <p:sldId id="725" r:id="rId336"/>
    <p:sldId id="313" r:id="rId337"/>
    <p:sldId id="664" r:id="rId338"/>
    <p:sldId id="665" r:id="rId339"/>
    <p:sldId id="314" r:id="rId340"/>
    <p:sldId id="837" r:id="rId341"/>
    <p:sldId id="838" r:id="rId342"/>
    <p:sldId id="839" r:id="rId343"/>
    <p:sldId id="840" r:id="rId344"/>
    <p:sldId id="841" r:id="rId345"/>
    <p:sldId id="844" r:id="rId346"/>
    <p:sldId id="845" r:id="rId347"/>
    <p:sldId id="849" r:id="rId348"/>
    <p:sldId id="847" r:id="rId349"/>
    <p:sldId id="848" r:id="rId350"/>
    <p:sldId id="666" r:id="rId351"/>
    <p:sldId id="846" r:id="rId352"/>
    <p:sldId id="850" r:id="rId353"/>
    <p:sldId id="851" r:id="rId354"/>
    <p:sldId id="732" r:id="rId355"/>
    <p:sldId id="749" r:id="rId356"/>
    <p:sldId id="321" r:id="rId357"/>
    <p:sldId id="852" r:id="rId358"/>
    <p:sldId id="853" r:id="rId359"/>
    <p:sldId id="319" r:id="rId360"/>
    <p:sldId id="320" r:id="rId361"/>
    <p:sldId id="322" r:id="rId362"/>
    <p:sldId id="323" r:id="rId363"/>
    <p:sldId id="667" r:id="rId364"/>
    <p:sldId id="325" r:id="rId365"/>
    <p:sldId id="854" r:id="rId366"/>
    <p:sldId id="855" r:id="rId367"/>
    <p:sldId id="857" r:id="rId368"/>
    <p:sldId id="858" r:id="rId369"/>
    <p:sldId id="328" r:id="rId370"/>
    <p:sldId id="733" r:id="rId371"/>
    <p:sldId id="859" r:id="rId372"/>
    <p:sldId id="330" r:id="rId373"/>
    <p:sldId id="331" r:id="rId374"/>
    <p:sldId id="750" r:id="rId375"/>
    <p:sldId id="751" r:id="rId376"/>
    <p:sldId id="1146" r:id="rId377"/>
    <p:sldId id="1147" r:id="rId378"/>
    <p:sldId id="1148" r:id="rId379"/>
    <p:sldId id="1149" r:id="rId380"/>
    <p:sldId id="1150" r:id="rId381"/>
    <p:sldId id="1151" r:id="rId382"/>
    <p:sldId id="1152" r:id="rId383"/>
    <p:sldId id="1153" r:id="rId384"/>
    <p:sldId id="1154" r:id="rId385"/>
    <p:sldId id="1155" r:id="rId386"/>
    <p:sldId id="1156" r:id="rId387"/>
    <p:sldId id="1157" r:id="rId388"/>
    <p:sldId id="1158" r:id="rId389"/>
    <p:sldId id="1159" r:id="rId390"/>
    <p:sldId id="1160" r:id="rId391"/>
    <p:sldId id="1161" r:id="rId392"/>
    <p:sldId id="1162" r:id="rId393"/>
    <p:sldId id="1163" r:id="rId394"/>
    <p:sldId id="1164" r:id="rId395"/>
    <p:sldId id="1165" r:id="rId396"/>
    <p:sldId id="1166" r:id="rId397"/>
    <p:sldId id="1167" r:id="rId398"/>
    <p:sldId id="1168" r:id="rId399"/>
    <p:sldId id="1169" r:id="rId400"/>
    <p:sldId id="1170" r:id="rId401"/>
    <p:sldId id="1171" r:id="rId402"/>
    <p:sldId id="1172" r:id="rId403"/>
    <p:sldId id="1173" r:id="rId404"/>
    <p:sldId id="1174" r:id="rId405"/>
    <p:sldId id="1175" r:id="rId406"/>
    <p:sldId id="1176" r:id="rId407"/>
    <p:sldId id="1177" r:id="rId408"/>
    <p:sldId id="1178" r:id="rId409"/>
    <p:sldId id="1179" r:id="rId410"/>
    <p:sldId id="1180" r:id="rId411"/>
    <p:sldId id="1181" r:id="rId412"/>
    <p:sldId id="1182" r:id="rId413"/>
    <p:sldId id="1183" r:id="rId414"/>
    <p:sldId id="1184" r:id="rId415"/>
    <p:sldId id="1185" r:id="rId416"/>
    <p:sldId id="1186" r:id="rId417"/>
    <p:sldId id="1187" r:id="rId418"/>
    <p:sldId id="1188" r:id="rId419"/>
    <p:sldId id="1189" r:id="rId420"/>
    <p:sldId id="1190" r:id="rId421"/>
    <p:sldId id="1191" r:id="rId422"/>
    <p:sldId id="1192" r:id="rId423"/>
    <p:sldId id="1193" r:id="rId424"/>
    <p:sldId id="1194" r:id="rId425"/>
    <p:sldId id="1195" r:id="rId426"/>
    <p:sldId id="1196" r:id="rId427"/>
    <p:sldId id="1197" r:id="rId428"/>
    <p:sldId id="1198" r:id="rId429"/>
    <p:sldId id="1199" r:id="rId430"/>
    <p:sldId id="1200" r:id="rId431"/>
    <p:sldId id="1201" r:id="rId432"/>
    <p:sldId id="422" r:id="rId433"/>
    <p:sldId id="864" r:id="rId434"/>
    <p:sldId id="427" r:id="rId435"/>
    <p:sldId id="865" r:id="rId436"/>
    <p:sldId id="866" r:id="rId437"/>
    <p:sldId id="867" r:id="rId438"/>
    <p:sldId id="868" r:id="rId439"/>
    <p:sldId id="869" r:id="rId440"/>
    <p:sldId id="870" r:id="rId441"/>
    <p:sldId id="871" r:id="rId442"/>
    <p:sldId id="872" r:id="rId443"/>
    <p:sldId id="873" r:id="rId444"/>
    <p:sldId id="874" r:id="rId445"/>
    <p:sldId id="875" r:id="rId446"/>
    <p:sldId id="876" r:id="rId4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4" autoAdjust="0"/>
    <p:restoredTop sz="86452"/>
  </p:normalViewPr>
  <p:slideViewPr>
    <p:cSldViewPr snapToGrid="0" snapToObjects="1">
      <p:cViewPr varScale="1">
        <p:scale>
          <a:sx n="79" d="100"/>
          <a:sy n="79" d="100"/>
        </p:scale>
        <p:origin x="46" y="58"/>
      </p:cViewPr>
      <p:guideLst/>
    </p:cSldViewPr>
  </p:slideViewPr>
  <p:outlineViewPr>
    <p:cViewPr>
      <p:scale>
        <a:sx n="33" d="100"/>
        <a:sy n="33" d="100"/>
      </p:scale>
      <p:origin x="0" y="-114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notesMaster" Target="notesMasters/notesMaster1.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viewProps" Target="viewProps.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tableStyles" Target="tableStyle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presProps" Target="presProps.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01621-4260-4744-B3BF-2FC7D5796F03}" type="datetimeFigureOut">
              <a:rPr lang="en-US" smtClean="0"/>
              <a:t>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BC644-07AA-F64B-A7D1-D2E86F93221D}" type="slidenum">
              <a:rPr lang="en-US" smtClean="0"/>
              <a:t>‹#›</a:t>
            </a:fld>
            <a:endParaRPr lang="en-US"/>
          </a:p>
        </p:txBody>
      </p:sp>
    </p:spTree>
    <p:extLst>
      <p:ext uri="{BB962C8B-B14F-4D97-AF65-F5344CB8AC3E}">
        <p14:creationId xmlns:p14="http://schemas.microsoft.com/office/powerpoint/2010/main" val="1155416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83</a:t>
            </a:fld>
            <a:endParaRPr lang="en-US"/>
          </a:p>
        </p:txBody>
      </p:sp>
    </p:spTree>
    <p:extLst>
      <p:ext uri="{BB962C8B-B14F-4D97-AF65-F5344CB8AC3E}">
        <p14:creationId xmlns:p14="http://schemas.microsoft.com/office/powerpoint/2010/main" val="1985657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93</a:t>
            </a:fld>
            <a:endParaRPr lang="en-US"/>
          </a:p>
        </p:txBody>
      </p:sp>
    </p:spTree>
    <p:extLst>
      <p:ext uri="{BB962C8B-B14F-4D97-AF65-F5344CB8AC3E}">
        <p14:creationId xmlns:p14="http://schemas.microsoft.com/office/powerpoint/2010/main" val="229890819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193</a:t>
            </a:fld>
            <a:endParaRPr lang="en-US"/>
          </a:p>
        </p:txBody>
      </p:sp>
    </p:spTree>
    <p:extLst>
      <p:ext uri="{BB962C8B-B14F-4D97-AF65-F5344CB8AC3E}">
        <p14:creationId xmlns:p14="http://schemas.microsoft.com/office/powerpoint/2010/main" val="260626296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194</a:t>
            </a:fld>
            <a:endParaRPr lang="en-US"/>
          </a:p>
        </p:txBody>
      </p:sp>
    </p:spTree>
    <p:extLst>
      <p:ext uri="{BB962C8B-B14F-4D97-AF65-F5344CB8AC3E}">
        <p14:creationId xmlns:p14="http://schemas.microsoft.com/office/powerpoint/2010/main" val="315174423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195</a:t>
            </a:fld>
            <a:endParaRPr lang="en-US"/>
          </a:p>
        </p:txBody>
      </p:sp>
    </p:spTree>
    <p:extLst>
      <p:ext uri="{BB962C8B-B14F-4D97-AF65-F5344CB8AC3E}">
        <p14:creationId xmlns:p14="http://schemas.microsoft.com/office/powerpoint/2010/main" val="8671832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196</a:t>
            </a:fld>
            <a:endParaRPr lang="en-US"/>
          </a:p>
        </p:txBody>
      </p:sp>
    </p:spTree>
    <p:extLst>
      <p:ext uri="{BB962C8B-B14F-4D97-AF65-F5344CB8AC3E}">
        <p14:creationId xmlns:p14="http://schemas.microsoft.com/office/powerpoint/2010/main" val="427254899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197</a:t>
            </a:fld>
            <a:endParaRPr lang="en-US"/>
          </a:p>
        </p:txBody>
      </p:sp>
    </p:spTree>
    <p:extLst>
      <p:ext uri="{BB962C8B-B14F-4D97-AF65-F5344CB8AC3E}">
        <p14:creationId xmlns:p14="http://schemas.microsoft.com/office/powerpoint/2010/main" val="21791031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198</a:t>
            </a:fld>
            <a:endParaRPr lang="en-US"/>
          </a:p>
        </p:txBody>
      </p:sp>
    </p:spTree>
    <p:extLst>
      <p:ext uri="{BB962C8B-B14F-4D97-AF65-F5344CB8AC3E}">
        <p14:creationId xmlns:p14="http://schemas.microsoft.com/office/powerpoint/2010/main" val="226711425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199</a:t>
            </a:fld>
            <a:endParaRPr lang="en-US"/>
          </a:p>
        </p:txBody>
      </p:sp>
    </p:spTree>
    <p:extLst>
      <p:ext uri="{BB962C8B-B14F-4D97-AF65-F5344CB8AC3E}">
        <p14:creationId xmlns:p14="http://schemas.microsoft.com/office/powerpoint/2010/main" val="129531590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200</a:t>
            </a:fld>
            <a:endParaRPr lang="en-US"/>
          </a:p>
        </p:txBody>
      </p:sp>
    </p:spTree>
    <p:extLst>
      <p:ext uri="{BB962C8B-B14F-4D97-AF65-F5344CB8AC3E}">
        <p14:creationId xmlns:p14="http://schemas.microsoft.com/office/powerpoint/2010/main" val="232161972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201</a:t>
            </a:fld>
            <a:endParaRPr lang="en-US"/>
          </a:p>
        </p:txBody>
      </p:sp>
    </p:spTree>
    <p:extLst>
      <p:ext uri="{BB962C8B-B14F-4D97-AF65-F5344CB8AC3E}">
        <p14:creationId xmlns:p14="http://schemas.microsoft.com/office/powerpoint/2010/main" val="39179949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202</a:t>
            </a:fld>
            <a:endParaRPr lang="en-US"/>
          </a:p>
        </p:txBody>
      </p:sp>
    </p:spTree>
    <p:extLst>
      <p:ext uri="{BB962C8B-B14F-4D97-AF65-F5344CB8AC3E}">
        <p14:creationId xmlns:p14="http://schemas.microsoft.com/office/powerpoint/2010/main" val="2348132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94</a:t>
            </a:fld>
            <a:endParaRPr lang="en-US"/>
          </a:p>
        </p:txBody>
      </p:sp>
    </p:spTree>
    <p:extLst>
      <p:ext uri="{BB962C8B-B14F-4D97-AF65-F5344CB8AC3E}">
        <p14:creationId xmlns:p14="http://schemas.microsoft.com/office/powerpoint/2010/main" val="34874449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203</a:t>
            </a:fld>
            <a:endParaRPr lang="en-US"/>
          </a:p>
        </p:txBody>
      </p:sp>
    </p:spTree>
    <p:extLst>
      <p:ext uri="{BB962C8B-B14F-4D97-AF65-F5344CB8AC3E}">
        <p14:creationId xmlns:p14="http://schemas.microsoft.com/office/powerpoint/2010/main" val="283468421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204</a:t>
            </a:fld>
            <a:endParaRPr lang="en-US"/>
          </a:p>
        </p:txBody>
      </p:sp>
    </p:spTree>
    <p:extLst>
      <p:ext uri="{BB962C8B-B14F-4D97-AF65-F5344CB8AC3E}">
        <p14:creationId xmlns:p14="http://schemas.microsoft.com/office/powerpoint/2010/main" val="95539004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205</a:t>
            </a:fld>
            <a:endParaRPr lang="en-US"/>
          </a:p>
        </p:txBody>
      </p:sp>
    </p:spTree>
    <p:extLst>
      <p:ext uri="{BB962C8B-B14F-4D97-AF65-F5344CB8AC3E}">
        <p14:creationId xmlns:p14="http://schemas.microsoft.com/office/powerpoint/2010/main" val="115406635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206</a:t>
            </a:fld>
            <a:endParaRPr lang="en-US"/>
          </a:p>
        </p:txBody>
      </p:sp>
    </p:spTree>
    <p:extLst>
      <p:ext uri="{BB962C8B-B14F-4D97-AF65-F5344CB8AC3E}">
        <p14:creationId xmlns:p14="http://schemas.microsoft.com/office/powerpoint/2010/main" val="236274176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207</a:t>
            </a:fld>
            <a:endParaRPr lang="en-US"/>
          </a:p>
        </p:txBody>
      </p:sp>
    </p:spTree>
    <p:extLst>
      <p:ext uri="{BB962C8B-B14F-4D97-AF65-F5344CB8AC3E}">
        <p14:creationId xmlns:p14="http://schemas.microsoft.com/office/powerpoint/2010/main" val="186814613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208</a:t>
            </a:fld>
            <a:endParaRPr lang="en-US"/>
          </a:p>
        </p:txBody>
      </p:sp>
    </p:spTree>
    <p:extLst>
      <p:ext uri="{BB962C8B-B14F-4D97-AF65-F5344CB8AC3E}">
        <p14:creationId xmlns:p14="http://schemas.microsoft.com/office/powerpoint/2010/main" val="330029714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209</a:t>
            </a:fld>
            <a:endParaRPr lang="en-US"/>
          </a:p>
        </p:txBody>
      </p:sp>
    </p:spTree>
    <p:extLst>
      <p:ext uri="{BB962C8B-B14F-4D97-AF65-F5344CB8AC3E}">
        <p14:creationId xmlns:p14="http://schemas.microsoft.com/office/powerpoint/2010/main" val="352169644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210</a:t>
            </a:fld>
            <a:endParaRPr lang="en-US"/>
          </a:p>
        </p:txBody>
      </p:sp>
    </p:spTree>
    <p:extLst>
      <p:ext uri="{BB962C8B-B14F-4D97-AF65-F5344CB8AC3E}">
        <p14:creationId xmlns:p14="http://schemas.microsoft.com/office/powerpoint/2010/main" val="305750532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211</a:t>
            </a:fld>
            <a:endParaRPr lang="en-US"/>
          </a:p>
        </p:txBody>
      </p:sp>
    </p:spTree>
    <p:extLst>
      <p:ext uri="{BB962C8B-B14F-4D97-AF65-F5344CB8AC3E}">
        <p14:creationId xmlns:p14="http://schemas.microsoft.com/office/powerpoint/2010/main" val="128923512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212</a:t>
            </a:fld>
            <a:endParaRPr lang="en-US"/>
          </a:p>
        </p:txBody>
      </p:sp>
    </p:spTree>
    <p:extLst>
      <p:ext uri="{BB962C8B-B14F-4D97-AF65-F5344CB8AC3E}">
        <p14:creationId xmlns:p14="http://schemas.microsoft.com/office/powerpoint/2010/main" val="601405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95</a:t>
            </a:fld>
            <a:endParaRPr lang="en-US"/>
          </a:p>
        </p:txBody>
      </p:sp>
    </p:spTree>
    <p:extLst>
      <p:ext uri="{BB962C8B-B14F-4D97-AF65-F5344CB8AC3E}">
        <p14:creationId xmlns:p14="http://schemas.microsoft.com/office/powerpoint/2010/main" val="256133236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213</a:t>
            </a:fld>
            <a:endParaRPr lang="en-US"/>
          </a:p>
        </p:txBody>
      </p:sp>
    </p:spTree>
    <p:extLst>
      <p:ext uri="{BB962C8B-B14F-4D97-AF65-F5344CB8AC3E}">
        <p14:creationId xmlns:p14="http://schemas.microsoft.com/office/powerpoint/2010/main" val="100996611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214</a:t>
            </a:fld>
            <a:endParaRPr lang="en-US"/>
          </a:p>
        </p:txBody>
      </p:sp>
    </p:spTree>
    <p:extLst>
      <p:ext uri="{BB962C8B-B14F-4D97-AF65-F5344CB8AC3E}">
        <p14:creationId xmlns:p14="http://schemas.microsoft.com/office/powerpoint/2010/main" val="389464140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215</a:t>
            </a:fld>
            <a:endParaRPr lang="en-US"/>
          </a:p>
        </p:txBody>
      </p:sp>
    </p:spTree>
    <p:extLst>
      <p:ext uri="{BB962C8B-B14F-4D97-AF65-F5344CB8AC3E}">
        <p14:creationId xmlns:p14="http://schemas.microsoft.com/office/powerpoint/2010/main" val="230260003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216</a:t>
            </a:fld>
            <a:endParaRPr lang="en-US"/>
          </a:p>
        </p:txBody>
      </p:sp>
    </p:spTree>
    <p:extLst>
      <p:ext uri="{BB962C8B-B14F-4D97-AF65-F5344CB8AC3E}">
        <p14:creationId xmlns:p14="http://schemas.microsoft.com/office/powerpoint/2010/main" val="157331370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217</a:t>
            </a:fld>
            <a:endParaRPr lang="en-US"/>
          </a:p>
        </p:txBody>
      </p:sp>
    </p:spTree>
    <p:extLst>
      <p:ext uri="{BB962C8B-B14F-4D97-AF65-F5344CB8AC3E}">
        <p14:creationId xmlns:p14="http://schemas.microsoft.com/office/powerpoint/2010/main" val="112028250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219</a:t>
            </a:fld>
            <a:endParaRPr lang="en-US"/>
          </a:p>
        </p:txBody>
      </p:sp>
    </p:spTree>
    <p:extLst>
      <p:ext uri="{BB962C8B-B14F-4D97-AF65-F5344CB8AC3E}">
        <p14:creationId xmlns:p14="http://schemas.microsoft.com/office/powerpoint/2010/main" val="233694305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220</a:t>
            </a:fld>
            <a:endParaRPr lang="en-US"/>
          </a:p>
        </p:txBody>
      </p:sp>
    </p:spTree>
    <p:extLst>
      <p:ext uri="{BB962C8B-B14F-4D97-AF65-F5344CB8AC3E}">
        <p14:creationId xmlns:p14="http://schemas.microsoft.com/office/powerpoint/2010/main" val="400152664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221</a:t>
            </a:fld>
            <a:endParaRPr lang="en-US"/>
          </a:p>
        </p:txBody>
      </p:sp>
    </p:spTree>
    <p:extLst>
      <p:ext uri="{BB962C8B-B14F-4D97-AF65-F5344CB8AC3E}">
        <p14:creationId xmlns:p14="http://schemas.microsoft.com/office/powerpoint/2010/main" val="299091360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222</a:t>
            </a:fld>
            <a:endParaRPr lang="en-US"/>
          </a:p>
        </p:txBody>
      </p:sp>
    </p:spTree>
    <p:extLst>
      <p:ext uri="{BB962C8B-B14F-4D97-AF65-F5344CB8AC3E}">
        <p14:creationId xmlns:p14="http://schemas.microsoft.com/office/powerpoint/2010/main" val="56690737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223</a:t>
            </a:fld>
            <a:endParaRPr lang="en-US"/>
          </a:p>
        </p:txBody>
      </p:sp>
    </p:spTree>
    <p:extLst>
      <p:ext uri="{BB962C8B-B14F-4D97-AF65-F5344CB8AC3E}">
        <p14:creationId xmlns:p14="http://schemas.microsoft.com/office/powerpoint/2010/main" val="311065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96</a:t>
            </a:fld>
            <a:endParaRPr lang="en-US"/>
          </a:p>
        </p:txBody>
      </p:sp>
    </p:spTree>
    <p:extLst>
      <p:ext uri="{BB962C8B-B14F-4D97-AF65-F5344CB8AC3E}">
        <p14:creationId xmlns:p14="http://schemas.microsoft.com/office/powerpoint/2010/main" val="15820002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224</a:t>
            </a:fld>
            <a:endParaRPr lang="en-US"/>
          </a:p>
        </p:txBody>
      </p:sp>
    </p:spTree>
    <p:extLst>
      <p:ext uri="{BB962C8B-B14F-4D97-AF65-F5344CB8AC3E}">
        <p14:creationId xmlns:p14="http://schemas.microsoft.com/office/powerpoint/2010/main" val="196510505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226</a:t>
            </a:fld>
            <a:endParaRPr lang="en-US"/>
          </a:p>
        </p:txBody>
      </p:sp>
    </p:spTree>
    <p:extLst>
      <p:ext uri="{BB962C8B-B14F-4D97-AF65-F5344CB8AC3E}">
        <p14:creationId xmlns:p14="http://schemas.microsoft.com/office/powerpoint/2010/main" val="342556549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227</a:t>
            </a:fld>
            <a:endParaRPr lang="en-US"/>
          </a:p>
        </p:txBody>
      </p:sp>
    </p:spTree>
    <p:extLst>
      <p:ext uri="{BB962C8B-B14F-4D97-AF65-F5344CB8AC3E}">
        <p14:creationId xmlns:p14="http://schemas.microsoft.com/office/powerpoint/2010/main" val="118017783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228</a:t>
            </a:fld>
            <a:endParaRPr lang="en-US"/>
          </a:p>
        </p:txBody>
      </p:sp>
    </p:spTree>
    <p:extLst>
      <p:ext uri="{BB962C8B-B14F-4D97-AF65-F5344CB8AC3E}">
        <p14:creationId xmlns:p14="http://schemas.microsoft.com/office/powerpoint/2010/main" val="410498465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229</a:t>
            </a:fld>
            <a:endParaRPr lang="en-US"/>
          </a:p>
        </p:txBody>
      </p:sp>
    </p:spTree>
    <p:extLst>
      <p:ext uri="{BB962C8B-B14F-4D97-AF65-F5344CB8AC3E}">
        <p14:creationId xmlns:p14="http://schemas.microsoft.com/office/powerpoint/2010/main" val="237230675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230</a:t>
            </a:fld>
            <a:endParaRPr lang="en-US"/>
          </a:p>
        </p:txBody>
      </p:sp>
    </p:spTree>
    <p:extLst>
      <p:ext uri="{BB962C8B-B14F-4D97-AF65-F5344CB8AC3E}">
        <p14:creationId xmlns:p14="http://schemas.microsoft.com/office/powerpoint/2010/main" val="176606497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231</a:t>
            </a:fld>
            <a:endParaRPr lang="en-US"/>
          </a:p>
        </p:txBody>
      </p:sp>
    </p:spTree>
    <p:extLst>
      <p:ext uri="{BB962C8B-B14F-4D97-AF65-F5344CB8AC3E}">
        <p14:creationId xmlns:p14="http://schemas.microsoft.com/office/powerpoint/2010/main" val="370392200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232</a:t>
            </a:fld>
            <a:endParaRPr lang="en-US"/>
          </a:p>
        </p:txBody>
      </p:sp>
    </p:spTree>
    <p:extLst>
      <p:ext uri="{BB962C8B-B14F-4D97-AF65-F5344CB8AC3E}">
        <p14:creationId xmlns:p14="http://schemas.microsoft.com/office/powerpoint/2010/main" val="102889532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234</a:t>
            </a:fld>
            <a:endParaRPr lang="en-US"/>
          </a:p>
        </p:txBody>
      </p:sp>
    </p:spTree>
    <p:extLst>
      <p:ext uri="{BB962C8B-B14F-4D97-AF65-F5344CB8AC3E}">
        <p14:creationId xmlns:p14="http://schemas.microsoft.com/office/powerpoint/2010/main" val="67588851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235</a:t>
            </a:fld>
            <a:endParaRPr lang="en-US"/>
          </a:p>
        </p:txBody>
      </p:sp>
    </p:spTree>
    <p:extLst>
      <p:ext uri="{BB962C8B-B14F-4D97-AF65-F5344CB8AC3E}">
        <p14:creationId xmlns:p14="http://schemas.microsoft.com/office/powerpoint/2010/main" val="926054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97</a:t>
            </a:fld>
            <a:endParaRPr lang="en-US"/>
          </a:p>
        </p:txBody>
      </p:sp>
    </p:spTree>
    <p:extLst>
      <p:ext uri="{BB962C8B-B14F-4D97-AF65-F5344CB8AC3E}">
        <p14:creationId xmlns:p14="http://schemas.microsoft.com/office/powerpoint/2010/main" val="367431743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236</a:t>
            </a:fld>
            <a:endParaRPr lang="en-US"/>
          </a:p>
        </p:txBody>
      </p:sp>
    </p:spTree>
    <p:extLst>
      <p:ext uri="{BB962C8B-B14F-4D97-AF65-F5344CB8AC3E}">
        <p14:creationId xmlns:p14="http://schemas.microsoft.com/office/powerpoint/2010/main" val="370717078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237</a:t>
            </a:fld>
            <a:endParaRPr lang="en-US"/>
          </a:p>
        </p:txBody>
      </p:sp>
    </p:spTree>
    <p:extLst>
      <p:ext uri="{BB962C8B-B14F-4D97-AF65-F5344CB8AC3E}">
        <p14:creationId xmlns:p14="http://schemas.microsoft.com/office/powerpoint/2010/main" val="256162362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238</a:t>
            </a:fld>
            <a:endParaRPr lang="en-US"/>
          </a:p>
        </p:txBody>
      </p:sp>
    </p:spTree>
    <p:extLst>
      <p:ext uri="{BB962C8B-B14F-4D97-AF65-F5344CB8AC3E}">
        <p14:creationId xmlns:p14="http://schemas.microsoft.com/office/powerpoint/2010/main" val="368326670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239</a:t>
            </a:fld>
            <a:endParaRPr lang="en-US"/>
          </a:p>
        </p:txBody>
      </p:sp>
    </p:spTree>
    <p:extLst>
      <p:ext uri="{BB962C8B-B14F-4D97-AF65-F5344CB8AC3E}">
        <p14:creationId xmlns:p14="http://schemas.microsoft.com/office/powerpoint/2010/main" val="220142692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240</a:t>
            </a:fld>
            <a:endParaRPr lang="en-US"/>
          </a:p>
        </p:txBody>
      </p:sp>
    </p:spTree>
    <p:extLst>
      <p:ext uri="{BB962C8B-B14F-4D97-AF65-F5344CB8AC3E}">
        <p14:creationId xmlns:p14="http://schemas.microsoft.com/office/powerpoint/2010/main" val="4188936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241</a:t>
            </a:fld>
            <a:endParaRPr lang="en-US"/>
          </a:p>
        </p:txBody>
      </p:sp>
    </p:spTree>
    <p:extLst>
      <p:ext uri="{BB962C8B-B14F-4D97-AF65-F5344CB8AC3E}">
        <p14:creationId xmlns:p14="http://schemas.microsoft.com/office/powerpoint/2010/main" val="400004639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242</a:t>
            </a:fld>
            <a:endParaRPr lang="en-US"/>
          </a:p>
        </p:txBody>
      </p:sp>
    </p:spTree>
    <p:extLst>
      <p:ext uri="{BB962C8B-B14F-4D97-AF65-F5344CB8AC3E}">
        <p14:creationId xmlns:p14="http://schemas.microsoft.com/office/powerpoint/2010/main" val="232764899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243</a:t>
            </a:fld>
            <a:endParaRPr lang="en-US"/>
          </a:p>
        </p:txBody>
      </p:sp>
    </p:spTree>
    <p:extLst>
      <p:ext uri="{BB962C8B-B14F-4D97-AF65-F5344CB8AC3E}">
        <p14:creationId xmlns:p14="http://schemas.microsoft.com/office/powerpoint/2010/main" val="17904588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244</a:t>
            </a:fld>
            <a:endParaRPr lang="en-US"/>
          </a:p>
        </p:txBody>
      </p:sp>
    </p:spTree>
    <p:extLst>
      <p:ext uri="{BB962C8B-B14F-4D97-AF65-F5344CB8AC3E}">
        <p14:creationId xmlns:p14="http://schemas.microsoft.com/office/powerpoint/2010/main" val="2340368037"/>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245</a:t>
            </a:fld>
            <a:endParaRPr lang="en-US"/>
          </a:p>
        </p:txBody>
      </p:sp>
    </p:spTree>
    <p:extLst>
      <p:ext uri="{BB962C8B-B14F-4D97-AF65-F5344CB8AC3E}">
        <p14:creationId xmlns:p14="http://schemas.microsoft.com/office/powerpoint/2010/main" val="3326790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99</a:t>
            </a:fld>
            <a:endParaRPr lang="en-US"/>
          </a:p>
        </p:txBody>
      </p:sp>
    </p:spTree>
    <p:extLst>
      <p:ext uri="{BB962C8B-B14F-4D97-AF65-F5344CB8AC3E}">
        <p14:creationId xmlns:p14="http://schemas.microsoft.com/office/powerpoint/2010/main" val="375470388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246</a:t>
            </a:fld>
            <a:endParaRPr lang="en-US"/>
          </a:p>
        </p:txBody>
      </p:sp>
    </p:spTree>
    <p:extLst>
      <p:ext uri="{BB962C8B-B14F-4D97-AF65-F5344CB8AC3E}">
        <p14:creationId xmlns:p14="http://schemas.microsoft.com/office/powerpoint/2010/main" val="18177920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247</a:t>
            </a:fld>
            <a:endParaRPr lang="en-US"/>
          </a:p>
        </p:txBody>
      </p:sp>
    </p:spTree>
    <p:extLst>
      <p:ext uri="{BB962C8B-B14F-4D97-AF65-F5344CB8AC3E}">
        <p14:creationId xmlns:p14="http://schemas.microsoft.com/office/powerpoint/2010/main" val="380455629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248</a:t>
            </a:fld>
            <a:endParaRPr lang="en-US"/>
          </a:p>
        </p:txBody>
      </p:sp>
    </p:spTree>
    <p:extLst>
      <p:ext uri="{BB962C8B-B14F-4D97-AF65-F5344CB8AC3E}">
        <p14:creationId xmlns:p14="http://schemas.microsoft.com/office/powerpoint/2010/main" val="165362040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249</a:t>
            </a:fld>
            <a:endParaRPr lang="en-US"/>
          </a:p>
        </p:txBody>
      </p:sp>
    </p:spTree>
    <p:extLst>
      <p:ext uri="{BB962C8B-B14F-4D97-AF65-F5344CB8AC3E}">
        <p14:creationId xmlns:p14="http://schemas.microsoft.com/office/powerpoint/2010/main" val="366394639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250</a:t>
            </a:fld>
            <a:endParaRPr lang="en-US"/>
          </a:p>
        </p:txBody>
      </p:sp>
    </p:spTree>
    <p:extLst>
      <p:ext uri="{BB962C8B-B14F-4D97-AF65-F5344CB8AC3E}">
        <p14:creationId xmlns:p14="http://schemas.microsoft.com/office/powerpoint/2010/main" val="33813983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251</a:t>
            </a:fld>
            <a:endParaRPr lang="en-US"/>
          </a:p>
        </p:txBody>
      </p:sp>
    </p:spTree>
    <p:extLst>
      <p:ext uri="{BB962C8B-B14F-4D97-AF65-F5344CB8AC3E}">
        <p14:creationId xmlns:p14="http://schemas.microsoft.com/office/powerpoint/2010/main" val="90148815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252</a:t>
            </a:fld>
            <a:endParaRPr lang="en-US"/>
          </a:p>
        </p:txBody>
      </p:sp>
    </p:spTree>
    <p:extLst>
      <p:ext uri="{BB962C8B-B14F-4D97-AF65-F5344CB8AC3E}">
        <p14:creationId xmlns:p14="http://schemas.microsoft.com/office/powerpoint/2010/main" val="178513105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253</a:t>
            </a:fld>
            <a:endParaRPr lang="en-US"/>
          </a:p>
        </p:txBody>
      </p:sp>
    </p:spTree>
    <p:extLst>
      <p:ext uri="{BB962C8B-B14F-4D97-AF65-F5344CB8AC3E}">
        <p14:creationId xmlns:p14="http://schemas.microsoft.com/office/powerpoint/2010/main" val="117138797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255</a:t>
            </a:fld>
            <a:endParaRPr lang="en-US"/>
          </a:p>
        </p:txBody>
      </p:sp>
    </p:spTree>
    <p:extLst>
      <p:ext uri="{BB962C8B-B14F-4D97-AF65-F5344CB8AC3E}">
        <p14:creationId xmlns:p14="http://schemas.microsoft.com/office/powerpoint/2010/main" val="310262837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256</a:t>
            </a:fld>
            <a:endParaRPr lang="en-US"/>
          </a:p>
        </p:txBody>
      </p:sp>
    </p:spTree>
    <p:extLst>
      <p:ext uri="{BB962C8B-B14F-4D97-AF65-F5344CB8AC3E}">
        <p14:creationId xmlns:p14="http://schemas.microsoft.com/office/powerpoint/2010/main" val="2603606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100</a:t>
            </a:fld>
            <a:endParaRPr lang="en-US"/>
          </a:p>
        </p:txBody>
      </p:sp>
    </p:spTree>
    <p:extLst>
      <p:ext uri="{BB962C8B-B14F-4D97-AF65-F5344CB8AC3E}">
        <p14:creationId xmlns:p14="http://schemas.microsoft.com/office/powerpoint/2010/main" val="170701431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257</a:t>
            </a:fld>
            <a:endParaRPr lang="en-US"/>
          </a:p>
        </p:txBody>
      </p:sp>
    </p:spTree>
    <p:extLst>
      <p:ext uri="{BB962C8B-B14F-4D97-AF65-F5344CB8AC3E}">
        <p14:creationId xmlns:p14="http://schemas.microsoft.com/office/powerpoint/2010/main" val="204140379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258</a:t>
            </a:fld>
            <a:endParaRPr lang="en-US"/>
          </a:p>
        </p:txBody>
      </p:sp>
    </p:spTree>
    <p:extLst>
      <p:ext uri="{BB962C8B-B14F-4D97-AF65-F5344CB8AC3E}">
        <p14:creationId xmlns:p14="http://schemas.microsoft.com/office/powerpoint/2010/main" val="220165950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259</a:t>
            </a:fld>
            <a:endParaRPr lang="en-US"/>
          </a:p>
        </p:txBody>
      </p:sp>
    </p:spTree>
    <p:extLst>
      <p:ext uri="{BB962C8B-B14F-4D97-AF65-F5344CB8AC3E}">
        <p14:creationId xmlns:p14="http://schemas.microsoft.com/office/powerpoint/2010/main" val="200229097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260</a:t>
            </a:fld>
            <a:endParaRPr lang="en-US"/>
          </a:p>
        </p:txBody>
      </p:sp>
    </p:spTree>
    <p:extLst>
      <p:ext uri="{BB962C8B-B14F-4D97-AF65-F5344CB8AC3E}">
        <p14:creationId xmlns:p14="http://schemas.microsoft.com/office/powerpoint/2010/main" val="4209275846"/>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261</a:t>
            </a:fld>
            <a:endParaRPr lang="en-US"/>
          </a:p>
        </p:txBody>
      </p:sp>
    </p:spTree>
    <p:extLst>
      <p:ext uri="{BB962C8B-B14F-4D97-AF65-F5344CB8AC3E}">
        <p14:creationId xmlns:p14="http://schemas.microsoft.com/office/powerpoint/2010/main" val="144350434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262</a:t>
            </a:fld>
            <a:endParaRPr lang="en-US"/>
          </a:p>
        </p:txBody>
      </p:sp>
    </p:spTree>
    <p:extLst>
      <p:ext uri="{BB962C8B-B14F-4D97-AF65-F5344CB8AC3E}">
        <p14:creationId xmlns:p14="http://schemas.microsoft.com/office/powerpoint/2010/main" val="4179455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101</a:t>
            </a:fld>
            <a:endParaRPr lang="en-US"/>
          </a:p>
        </p:txBody>
      </p:sp>
    </p:spTree>
    <p:extLst>
      <p:ext uri="{BB962C8B-B14F-4D97-AF65-F5344CB8AC3E}">
        <p14:creationId xmlns:p14="http://schemas.microsoft.com/office/powerpoint/2010/main" val="3580861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102</a:t>
            </a:fld>
            <a:endParaRPr lang="en-US"/>
          </a:p>
        </p:txBody>
      </p:sp>
    </p:spTree>
    <p:extLst>
      <p:ext uri="{BB962C8B-B14F-4D97-AF65-F5344CB8AC3E}">
        <p14:creationId xmlns:p14="http://schemas.microsoft.com/office/powerpoint/2010/main" val="363662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103</a:t>
            </a:fld>
            <a:endParaRPr lang="en-US"/>
          </a:p>
        </p:txBody>
      </p:sp>
    </p:spTree>
    <p:extLst>
      <p:ext uri="{BB962C8B-B14F-4D97-AF65-F5344CB8AC3E}">
        <p14:creationId xmlns:p14="http://schemas.microsoft.com/office/powerpoint/2010/main" val="4004576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84</a:t>
            </a:fld>
            <a:endParaRPr lang="en-US"/>
          </a:p>
        </p:txBody>
      </p:sp>
    </p:spTree>
    <p:extLst>
      <p:ext uri="{BB962C8B-B14F-4D97-AF65-F5344CB8AC3E}">
        <p14:creationId xmlns:p14="http://schemas.microsoft.com/office/powerpoint/2010/main" val="2708723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104</a:t>
            </a:fld>
            <a:endParaRPr lang="en-US"/>
          </a:p>
        </p:txBody>
      </p:sp>
    </p:spTree>
    <p:extLst>
      <p:ext uri="{BB962C8B-B14F-4D97-AF65-F5344CB8AC3E}">
        <p14:creationId xmlns:p14="http://schemas.microsoft.com/office/powerpoint/2010/main" val="2111238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105</a:t>
            </a:fld>
            <a:endParaRPr lang="en-US"/>
          </a:p>
        </p:txBody>
      </p:sp>
    </p:spTree>
    <p:extLst>
      <p:ext uri="{BB962C8B-B14F-4D97-AF65-F5344CB8AC3E}">
        <p14:creationId xmlns:p14="http://schemas.microsoft.com/office/powerpoint/2010/main" val="4237011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106</a:t>
            </a:fld>
            <a:endParaRPr lang="en-US"/>
          </a:p>
        </p:txBody>
      </p:sp>
    </p:spTree>
    <p:extLst>
      <p:ext uri="{BB962C8B-B14F-4D97-AF65-F5344CB8AC3E}">
        <p14:creationId xmlns:p14="http://schemas.microsoft.com/office/powerpoint/2010/main" val="3348603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108</a:t>
            </a:fld>
            <a:endParaRPr lang="en-US"/>
          </a:p>
        </p:txBody>
      </p:sp>
    </p:spTree>
    <p:extLst>
      <p:ext uri="{BB962C8B-B14F-4D97-AF65-F5344CB8AC3E}">
        <p14:creationId xmlns:p14="http://schemas.microsoft.com/office/powerpoint/2010/main" val="4165924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109</a:t>
            </a:fld>
            <a:endParaRPr lang="en-US"/>
          </a:p>
        </p:txBody>
      </p:sp>
    </p:spTree>
    <p:extLst>
      <p:ext uri="{BB962C8B-B14F-4D97-AF65-F5344CB8AC3E}">
        <p14:creationId xmlns:p14="http://schemas.microsoft.com/office/powerpoint/2010/main" val="2136368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110</a:t>
            </a:fld>
            <a:endParaRPr lang="en-US"/>
          </a:p>
        </p:txBody>
      </p:sp>
    </p:spTree>
    <p:extLst>
      <p:ext uri="{BB962C8B-B14F-4D97-AF65-F5344CB8AC3E}">
        <p14:creationId xmlns:p14="http://schemas.microsoft.com/office/powerpoint/2010/main" val="2481728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111</a:t>
            </a:fld>
            <a:endParaRPr lang="en-US"/>
          </a:p>
        </p:txBody>
      </p:sp>
    </p:spTree>
    <p:extLst>
      <p:ext uri="{BB962C8B-B14F-4D97-AF65-F5344CB8AC3E}">
        <p14:creationId xmlns:p14="http://schemas.microsoft.com/office/powerpoint/2010/main" val="1352993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112</a:t>
            </a:fld>
            <a:endParaRPr lang="en-US"/>
          </a:p>
        </p:txBody>
      </p:sp>
    </p:spTree>
    <p:extLst>
      <p:ext uri="{BB962C8B-B14F-4D97-AF65-F5344CB8AC3E}">
        <p14:creationId xmlns:p14="http://schemas.microsoft.com/office/powerpoint/2010/main" val="3909682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113</a:t>
            </a:fld>
            <a:endParaRPr lang="en-US"/>
          </a:p>
        </p:txBody>
      </p:sp>
    </p:spTree>
    <p:extLst>
      <p:ext uri="{BB962C8B-B14F-4D97-AF65-F5344CB8AC3E}">
        <p14:creationId xmlns:p14="http://schemas.microsoft.com/office/powerpoint/2010/main" val="4237080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114</a:t>
            </a:fld>
            <a:endParaRPr lang="en-US"/>
          </a:p>
        </p:txBody>
      </p:sp>
    </p:spTree>
    <p:extLst>
      <p:ext uri="{BB962C8B-B14F-4D97-AF65-F5344CB8AC3E}">
        <p14:creationId xmlns:p14="http://schemas.microsoft.com/office/powerpoint/2010/main" val="582162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85</a:t>
            </a:fld>
            <a:endParaRPr lang="en-US"/>
          </a:p>
        </p:txBody>
      </p:sp>
    </p:spTree>
    <p:extLst>
      <p:ext uri="{BB962C8B-B14F-4D97-AF65-F5344CB8AC3E}">
        <p14:creationId xmlns:p14="http://schemas.microsoft.com/office/powerpoint/2010/main" val="2281581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116</a:t>
            </a:fld>
            <a:endParaRPr lang="en-US"/>
          </a:p>
        </p:txBody>
      </p:sp>
    </p:spTree>
    <p:extLst>
      <p:ext uri="{BB962C8B-B14F-4D97-AF65-F5344CB8AC3E}">
        <p14:creationId xmlns:p14="http://schemas.microsoft.com/office/powerpoint/2010/main" val="32963490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117</a:t>
            </a:fld>
            <a:endParaRPr lang="en-US"/>
          </a:p>
        </p:txBody>
      </p:sp>
    </p:spTree>
    <p:extLst>
      <p:ext uri="{BB962C8B-B14F-4D97-AF65-F5344CB8AC3E}">
        <p14:creationId xmlns:p14="http://schemas.microsoft.com/office/powerpoint/2010/main" val="39852130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118</a:t>
            </a:fld>
            <a:endParaRPr lang="en-US"/>
          </a:p>
        </p:txBody>
      </p:sp>
    </p:spTree>
    <p:extLst>
      <p:ext uri="{BB962C8B-B14F-4D97-AF65-F5344CB8AC3E}">
        <p14:creationId xmlns:p14="http://schemas.microsoft.com/office/powerpoint/2010/main" val="6094877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119</a:t>
            </a:fld>
            <a:endParaRPr lang="en-US"/>
          </a:p>
        </p:txBody>
      </p:sp>
    </p:spTree>
    <p:extLst>
      <p:ext uri="{BB962C8B-B14F-4D97-AF65-F5344CB8AC3E}">
        <p14:creationId xmlns:p14="http://schemas.microsoft.com/office/powerpoint/2010/main" val="33011205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120</a:t>
            </a:fld>
            <a:endParaRPr lang="en-US"/>
          </a:p>
        </p:txBody>
      </p:sp>
    </p:spTree>
    <p:extLst>
      <p:ext uri="{BB962C8B-B14F-4D97-AF65-F5344CB8AC3E}">
        <p14:creationId xmlns:p14="http://schemas.microsoft.com/office/powerpoint/2010/main" val="34979805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121</a:t>
            </a:fld>
            <a:endParaRPr lang="en-US"/>
          </a:p>
        </p:txBody>
      </p:sp>
    </p:spTree>
    <p:extLst>
      <p:ext uri="{BB962C8B-B14F-4D97-AF65-F5344CB8AC3E}">
        <p14:creationId xmlns:p14="http://schemas.microsoft.com/office/powerpoint/2010/main" val="36920749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122</a:t>
            </a:fld>
            <a:endParaRPr lang="en-US"/>
          </a:p>
        </p:txBody>
      </p:sp>
    </p:spTree>
    <p:extLst>
      <p:ext uri="{BB962C8B-B14F-4D97-AF65-F5344CB8AC3E}">
        <p14:creationId xmlns:p14="http://schemas.microsoft.com/office/powerpoint/2010/main" val="1017071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123</a:t>
            </a:fld>
            <a:endParaRPr lang="en-US"/>
          </a:p>
        </p:txBody>
      </p:sp>
    </p:spTree>
    <p:extLst>
      <p:ext uri="{BB962C8B-B14F-4D97-AF65-F5344CB8AC3E}">
        <p14:creationId xmlns:p14="http://schemas.microsoft.com/office/powerpoint/2010/main" val="11820492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124</a:t>
            </a:fld>
            <a:endParaRPr lang="en-US"/>
          </a:p>
        </p:txBody>
      </p:sp>
    </p:spTree>
    <p:extLst>
      <p:ext uri="{BB962C8B-B14F-4D97-AF65-F5344CB8AC3E}">
        <p14:creationId xmlns:p14="http://schemas.microsoft.com/office/powerpoint/2010/main" val="30214080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125</a:t>
            </a:fld>
            <a:endParaRPr lang="en-US"/>
          </a:p>
        </p:txBody>
      </p:sp>
    </p:spTree>
    <p:extLst>
      <p:ext uri="{BB962C8B-B14F-4D97-AF65-F5344CB8AC3E}">
        <p14:creationId xmlns:p14="http://schemas.microsoft.com/office/powerpoint/2010/main" val="2247476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87</a:t>
            </a:fld>
            <a:endParaRPr lang="en-US"/>
          </a:p>
        </p:txBody>
      </p:sp>
    </p:spTree>
    <p:extLst>
      <p:ext uri="{BB962C8B-B14F-4D97-AF65-F5344CB8AC3E}">
        <p14:creationId xmlns:p14="http://schemas.microsoft.com/office/powerpoint/2010/main" val="27504570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126</a:t>
            </a:fld>
            <a:endParaRPr lang="en-US"/>
          </a:p>
        </p:txBody>
      </p:sp>
    </p:spTree>
    <p:extLst>
      <p:ext uri="{BB962C8B-B14F-4D97-AF65-F5344CB8AC3E}">
        <p14:creationId xmlns:p14="http://schemas.microsoft.com/office/powerpoint/2010/main" val="5578768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128</a:t>
            </a:fld>
            <a:endParaRPr lang="en-US"/>
          </a:p>
        </p:txBody>
      </p:sp>
    </p:spTree>
    <p:extLst>
      <p:ext uri="{BB962C8B-B14F-4D97-AF65-F5344CB8AC3E}">
        <p14:creationId xmlns:p14="http://schemas.microsoft.com/office/powerpoint/2010/main" val="19263826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129</a:t>
            </a:fld>
            <a:endParaRPr lang="en-US"/>
          </a:p>
        </p:txBody>
      </p:sp>
    </p:spTree>
    <p:extLst>
      <p:ext uri="{BB962C8B-B14F-4D97-AF65-F5344CB8AC3E}">
        <p14:creationId xmlns:p14="http://schemas.microsoft.com/office/powerpoint/2010/main" val="42562817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130</a:t>
            </a:fld>
            <a:endParaRPr lang="en-US"/>
          </a:p>
        </p:txBody>
      </p:sp>
    </p:spTree>
    <p:extLst>
      <p:ext uri="{BB962C8B-B14F-4D97-AF65-F5344CB8AC3E}">
        <p14:creationId xmlns:p14="http://schemas.microsoft.com/office/powerpoint/2010/main" val="4777260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131</a:t>
            </a:fld>
            <a:endParaRPr lang="en-US"/>
          </a:p>
        </p:txBody>
      </p:sp>
    </p:spTree>
    <p:extLst>
      <p:ext uri="{BB962C8B-B14F-4D97-AF65-F5344CB8AC3E}">
        <p14:creationId xmlns:p14="http://schemas.microsoft.com/office/powerpoint/2010/main" val="18121765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132</a:t>
            </a:fld>
            <a:endParaRPr lang="en-US"/>
          </a:p>
        </p:txBody>
      </p:sp>
    </p:spTree>
    <p:extLst>
      <p:ext uri="{BB962C8B-B14F-4D97-AF65-F5344CB8AC3E}">
        <p14:creationId xmlns:p14="http://schemas.microsoft.com/office/powerpoint/2010/main" val="4956310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133</a:t>
            </a:fld>
            <a:endParaRPr lang="en-US"/>
          </a:p>
        </p:txBody>
      </p:sp>
    </p:spTree>
    <p:extLst>
      <p:ext uri="{BB962C8B-B14F-4D97-AF65-F5344CB8AC3E}">
        <p14:creationId xmlns:p14="http://schemas.microsoft.com/office/powerpoint/2010/main" val="29777527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134</a:t>
            </a:fld>
            <a:endParaRPr lang="en-US"/>
          </a:p>
        </p:txBody>
      </p:sp>
    </p:spTree>
    <p:extLst>
      <p:ext uri="{BB962C8B-B14F-4D97-AF65-F5344CB8AC3E}">
        <p14:creationId xmlns:p14="http://schemas.microsoft.com/office/powerpoint/2010/main" val="14513864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135</a:t>
            </a:fld>
            <a:endParaRPr lang="en-US"/>
          </a:p>
        </p:txBody>
      </p:sp>
    </p:spTree>
    <p:extLst>
      <p:ext uri="{BB962C8B-B14F-4D97-AF65-F5344CB8AC3E}">
        <p14:creationId xmlns:p14="http://schemas.microsoft.com/office/powerpoint/2010/main" val="25047540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136</a:t>
            </a:fld>
            <a:endParaRPr lang="en-US"/>
          </a:p>
        </p:txBody>
      </p:sp>
    </p:spTree>
    <p:extLst>
      <p:ext uri="{BB962C8B-B14F-4D97-AF65-F5344CB8AC3E}">
        <p14:creationId xmlns:p14="http://schemas.microsoft.com/office/powerpoint/2010/main" val="2043733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88</a:t>
            </a:fld>
            <a:endParaRPr lang="en-US"/>
          </a:p>
        </p:txBody>
      </p:sp>
    </p:spTree>
    <p:extLst>
      <p:ext uri="{BB962C8B-B14F-4D97-AF65-F5344CB8AC3E}">
        <p14:creationId xmlns:p14="http://schemas.microsoft.com/office/powerpoint/2010/main" val="55582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137</a:t>
            </a:fld>
            <a:endParaRPr lang="en-US"/>
          </a:p>
        </p:txBody>
      </p:sp>
    </p:spTree>
    <p:extLst>
      <p:ext uri="{BB962C8B-B14F-4D97-AF65-F5344CB8AC3E}">
        <p14:creationId xmlns:p14="http://schemas.microsoft.com/office/powerpoint/2010/main" val="29464277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138</a:t>
            </a:fld>
            <a:endParaRPr lang="en-US"/>
          </a:p>
        </p:txBody>
      </p:sp>
    </p:spTree>
    <p:extLst>
      <p:ext uri="{BB962C8B-B14F-4D97-AF65-F5344CB8AC3E}">
        <p14:creationId xmlns:p14="http://schemas.microsoft.com/office/powerpoint/2010/main" val="40823274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139</a:t>
            </a:fld>
            <a:endParaRPr lang="en-US"/>
          </a:p>
        </p:txBody>
      </p:sp>
    </p:spTree>
    <p:extLst>
      <p:ext uri="{BB962C8B-B14F-4D97-AF65-F5344CB8AC3E}">
        <p14:creationId xmlns:p14="http://schemas.microsoft.com/office/powerpoint/2010/main" val="27292757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140</a:t>
            </a:fld>
            <a:endParaRPr lang="en-US"/>
          </a:p>
        </p:txBody>
      </p:sp>
    </p:spTree>
    <p:extLst>
      <p:ext uri="{BB962C8B-B14F-4D97-AF65-F5344CB8AC3E}">
        <p14:creationId xmlns:p14="http://schemas.microsoft.com/office/powerpoint/2010/main" val="22304059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141</a:t>
            </a:fld>
            <a:endParaRPr lang="en-US"/>
          </a:p>
        </p:txBody>
      </p:sp>
    </p:spTree>
    <p:extLst>
      <p:ext uri="{BB962C8B-B14F-4D97-AF65-F5344CB8AC3E}">
        <p14:creationId xmlns:p14="http://schemas.microsoft.com/office/powerpoint/2010/main" val="11543465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142</a:t>
            </a:fld>
            <a:endParaRPr lang="en-US"/>
          </a:p>
        </p:txBody>
      </p:sp>
    </p:spTree>
    <p:extLst>
      <p:ext uri="{BB962C8B-B14F-4D97-AF65-F5344CB8AC3E}">
        <p14:creationId xmlns:p14="http://schemas.microsoft.com/office/powerpoint/2010/main" val="40173944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143</a:t>
            </a:fld>
            <a:endParaRPr lang="en-US"/>
          </a:p>
        </p:txBody>
      </p:sp>
    </p:spTree>
    <p:extLst>
      <p:ext uri="{BB962C8B-B14F-4D97-AF65-F5344CB8AC3E}">
        <p14:creationId xmlns:p14="http://schemas.microsoft.com/office/powerpoint/2010/main" val="30461988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144</a:t>
            </a:fld>
            <a:endParaRPr lang="en-US"/>
          </a:p>
        </p:txBody>
      </p:sp>
    </p:spTree>
    <p:extLst>
      <p:ext uri="{BB962C8B-B14F-4D97-AF65-F5344CB8AC3E}">
        <p14:creationId xmlns:p14="http://schemas.microsoft.com/office/powerpoint/2010/main" val="40871950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145</a:t>
            </a:fld>
            <a:endParaRPr lang="en-US"/>
          </a:p>
        </p:txBody>
      </p:sp>
    </p:spTree>
    <p:extLst>
      <p:ext uri="{BB962C8B-B14F-4D97-AF65-F5344CB8AC3E}">
        <p14:creationId xmlns:p14="http://schemas.microsoft.com/office/powerpoint/2010/main" val="16792751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146</a:t>
            </a:fld>
            <a:endParaRPr lang="en-US"/>
          </a:p>
        </p:txBody>
      </p:sp>
    </p:spTree>
    <p:extLst>
      <p:ext uri="{BB962C8B-B14F-4D97-AF65-F5344CB8AC3E}">
        <p14:creationId xmlns:p14="http://schemas.microsoft.com/office/powerpoint/2010/main" val="549600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89</a:t>
            </a:fld>
            <a:endParaRPr lang="en-US"/>
          </a:p>
        </p:txBody>
      </p:sp>
    </p:spTree>
    <p:extLst>
      <p:ext uri="{BB962C8B-B14F-4D97-AF65-F5344CB8AC3E}">
        <p14:creationId xmlns:p14="http://schemas.microsoft.com/office/powerpoint/2010/main" val="35624689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147</a:t>
            </a:fld>
            <a:endParaRPr lang="en-US"/>
          </a:p>
        </p:txBody>
      </p:sp>
    </p:spTree>
    <p:extLst>
      <p:ext uri="{BB962C8B-B14F-4D97-AF65-F5344CB8AC3E}">
        <p14:creationId xmlns:p14="http://schemas.microsoft.com/office/powerpoint/2010/main" val="2510578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148</a:t>
            </a:fld>
            <a:endParaRPr lang="en-US"/>
          </a:p>
        </p:txBody>
      </p:sp>
    </p:spTree>
    <p:extLst>
      <p:ext uri="{BB962C8B-B14F-4D97-AF65-F5344CB8AC3E}">
        <p14:creationId xmlns:p14="http://schemas.microsoft.com/office/powerpoint/2010/main" val="22105393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149</a:t>
            </a:fld>
            <a:endParaRPr lang="en-US"/>
          </a:p>
        </p:txBody>
      </p:sp>
    </p:spTree>
    <p:extLst>
      <p:ext uri="{BB962C8B-B14F-4D97-AF65-F5344CB8AC3E}">
        <p14:creationId xmlns:p14="http://schemas.microsoft.com/office/powerpoint/2010/main" val="17890558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150</a:t>
            </a:fld>
            <a:endParaRPr lang="en-US"/>
          </a:p>
        </p:txBody>
      </p:sp>
    </p:spTree>
    <p:extLst>
      <p:ext uri="{BB962C8B-B14F-4D97-AF65-F5344CB8AC3E}">
        <p14:creationId xmlns:p14="http://schemas.microsoft.com/office/powerpoint/2010/main" val="33402263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151</a:t>
            </a:fld>
            <a:endParaRPr lang="en-US"/>
          </a:p>
        </p:txBody>
      </p:sp>
    </p:spTree>
    <p:extLst>
      <p:ext uri="{BB962C8B-B14F-4D97-AF65-F5344CB8AC3E}">
        <p14:creationId xmlns:p14="http://schemas.microsoft.com/office/powerpoint/2010/main" val="2030892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152</a:t>
            </a:fld>
            <a:endParaRPr lang="en-US"/>
          </a:p>
        </p:txBody>
      </p:sp>
    </p:spTree>
    <p:extLst>
      <p:ext uri="{BB962C8B-B14F-4D97-AF65-F5344CB8AC3E}">
        <p14:creationId xmlns:p14="http://schemas.microsoft.com/office/powerpoint/2010/main" val="9555851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153</a:t>
            </a:fld>
            <a:endParaRPr lang="en-US"/>
          </a:p>
        </p:txBody>
      </p:sp>
    </p:spTree>
    <p:extLst>
      <p:ext uri="{BB962C8B-B14F-4D97-AF65-F5344CB8AC3E}">
        <p14:creationId xmlns:p14="http://schemas.microsoft.com/office/powerpoint/2010/main" val="21794981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154</a:t>
            </a:fld>
            <a:endParaRPr lang="en-US"/>
          </a:p>
        </p:txBody>
      </p:sp>
    </p:spTree>
    <p:extLst>
      <p:ext uri="{BB962C8B-B14F-4D97-AF65-F5344CB8AC3E}">
        <p14:creationId xmlns:p14="http://schemas.microsoft.com/office/powerpoint/2010/main" val="34787275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155</a:t>
            </a:fld>
            <a:endParaRPr lang="en-US"/>
          </a:p>
        </p:txBody>
      </p:sp>
    </p:spTree>
    <p:extLst>
      <p:ext uri="{BB962C8B-B14F-4D97-AF65-F5344CB8AC3E}">
        <p14:creationId xmlns:p14="http://schemas.microsoft.com/office/powerpoint/2010/main" val="10094183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161</a:t>
            </a:fld>
            <a:endParaRPr lang="en-US"/>
          </a:p>
        </p:txBody>
      </p:sp>
    </p:spTree>
    <p:extLst>
      <p:ext uri="{BB962C8B-B14F-4D97-AF65-F5344CB8AC3E}">
        <p14:creationId xmlns:p14="http://schemas.microsoft.com/office/powerpoint/2010/main" val="1037365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90</a:t>
            </a:fld>
            <a:endParaRPr lang="en-US"/>
          </a:p>
        </p:txBody>
      </p:sp>
    </p:spTree>
    <p:extLst>
      <p:ext uri="{BB962C8B-B14F-4D97-AF65-F5344CB8AC3E}">
        <p14:creationId xmlns:p14="http://schemas.microsoft.com/office/powerpoint/2010/main" val="31473530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162</a:t>
            </a:fld>
            <a:endParaRPr lang="en-US"/>
          </a:p>
        </p:txBody>
      </p:sp>
    </p:spTree>
    <p:extLst>
      <p:ext uri="{BB962C8B-B14F-4D97-AF65-F5344CB8AC3E}">
        <p14:creationId xmlns:p14="http://schemas.microsoft.com/office/powerpoint/2010/main" val="17970243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163</a:t>
            </a:fld>
            <a:endParaRPr lang="en-US"/>
          </a:p>
        </p:txBody>
      </p:sp>
    </p:spTree>
    <p:extLst>
      <p:ext uri="{BB962C8B-B14F-4D97-AF65-F5344CB8AC3E}">
        <p14:creationId xmlns:p14="http://schemas.microsoft.com/office/powerpoint/2010/main" val="39666886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164</a:t>
            </a:fld>
            <a:endParaRPr lang="en-US"/>
          </a:p>
        </p:txBody>
      </p:sp>
    </p:spTree>
    <p:extLst>
      <p:ext uri="{BB962C8B-B14F-4D97-AF65-F5344CB8AC3E}">
        <p14:creationId xmlns:p14="http://schemas.microsoft.com/office/powerpoint/2010/main" val="30496895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165</a:t>
            </a:fld>
            <a:endParaRPr lang="en-US"/>
          </a:p>
        </p:txBody>
      </p:sp>
    </p:spTree>
    <p:extLst>
      <p:ext uri="{BB962C8B-B14F-4D97-AF65-F5344CB8AC3E}">
        <p14:creationId xmlns:p14="http://schemas.microsoft.com/office/powerpoint/2010/main" val="30585515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166</a:t>
            </a:fld>
            <a:endParaRPr lang="en-US"/>
          </a:p>
        </p:txBody>
      </p:sp>
    </p:spTree>
    <p:extLst>
      <p:ext uri="{BB962C8B-B14F-4D97-AF65-F5344CB8AC3E}">
        <p14:creationId xmlns:p14="http://schemas.microsoft.com/office/powerpoint/2010/main" val="30369599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167</a:t>
            </a:fld>
            <a:endParaRPr lang="en-US"/>
          </a:p>
        </p:txBody>
      </p:sp>
    </p:spTree>
    <p:extLst>
      <p:ext uri="{BB962C8B-B14F-4D97-AF65-F5344CB8AC3E}">
        <p14:creationId xmlns:p14="http://schemas.microsoft.com/office/powerpoint/2010/main" val="332867253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168</a:t>
            </a:fld>
            <a:endParaRPr lang="en-US"/>
          </a:p>
        </p:txBody>
      </p:sp>
    </p:spTree>
    <p:extLst>
      <p:ext uri="{BB962C8B-B14F-4D97-AF65-F5344CB8AC3E}">
        <p14:creationId xmlns:p14="http://schemas.microsoft.com/office/powerpoint/2010/main" val="18415392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169</a:t>
            </a:fld>
            <a:endParaRPr lang="en-US"/>
          </a:p>
        </p:txBody>
      </p:sp>
    </p:spTree>
    <p:extLst>
      <p:ext uri="{BB962C8B-B14F-4D97-AF65-F5344CB8AC3E}">
        <p14:creationId xmlns:p14="http://schemas.microsoft.com/office/powerpoint/2010/main" val="79769881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170</a:t>
            </a:fld>
            <a:endParaRPr lang="en-US"/>
          </a:p>
        </p:txBody>
      </p:sp>
    </p:spTree>
    <p:extLst>
      <p:ext uri="{BB962C8B-B14F-4D97-AF65-F5344CB8AC3E}">
        <p14:creationId xmlns:p14="http://schemas.microsoft.com/office/powerpoint/2010/main" val="6231318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171</a:t>
            </a:fld>
            <a:endParaRPr lang="en-US"/>
          </a:p>
        </p:txBody>
      </p:sp>
    </p:spTree>
    <p:extLst>
      <p:ext uri="{BB962C8B-B14F-4D97-AF65-F5344CB8AC3E}">
        <p14:creationId xmlns:p14="http://schemas.microsoft.com/office/powerpoint/2010/main" val="2632419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91</a:t>
            </a:fld>
            <a:endParaRPr lang="en-US"/>
          </a:p>
        </p:txBody>
      </p:sp>
    </p:spTree>
    <p:extLst>
      <p:ext uri="{BB962C8B-B14F-4D97-AF65-F5344CB8AC3E}">
        <p14:creationId xmlns:p14="http://schemas.microsoft.com/office/powerpoint/2010/main" val="152596614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172</a:t>
            </a:fld>
            <a:endParaRPr lang="en-US"/>
          </a:p>
        </p:txBody>
      </p:sp>
    </p:spTree>
    <p:extLst>
      <p:ext uri="{BB962C8B-B14F-4D97-AF65-F5344CB8AC3E}">
        <p14:creationId xmlns:p14="http://schemas.microsoft.com/office/powerpoint/2010/main" val="18096967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173</a:t>
            </a:fld>
            <a:endParaRPr lang="en-US"/>
          </a:p>
        </p:txBody>
      </p:sp>
    </p:spTree>
    <p:extLst>
      <p:ext uri="{BB962C8B-B14F-4D97-AF65-F5344CB8AC3E}">
        <p14:creationId xmlns:p14="http://schemas.microsoft.com/office/powerpoint/2010/main" val="26418978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174</a:t>
            </a:fld>
            <a:endParaRPr lang="en-US"/>
          </a:p>
        </p:txBody>
      </p:sp>
    </p:spTree>
    <p:extLst>
      <p:ext uri="{BB962C8B-B14F-4D97-AF65-F5344CB8AC3E}">
        <p14:creationId xmlns:p14="http://schemas.microsoft.com/office/powerpoint/2010/main" val="320794031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175</a:t>
            </a:fld>
            <a:endParaRPr lang="en-US"/>
          </a:p>
        </p:txBody>
      </p:sp>
    </p:spTree>
    <p:extLst>
      <p:ext uri="{BB962C8B-B14F-4D97-AF65-F5344CB8AC3E}">
        <p14:creationId xmlns:p14="http://schemas.microsoft.com/office/powerpoint/2010/main" val="67862685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176</a:t>
            </a:fld>
            <a:endParaRPr lang="en-US"/>
          </a:p>
        </p:txBody>
      </p:sp>
    </p:spTree>
    <p:extLst>
      <p:ext uri="{BB962C8B-B14F-4D97-AF65-F5344CB8AC3E}">
        <p14:creationId xmlns:p14="http://schemas.microsoft.com/office/powerpoint/2010/main" val="78142367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177</a:t>
            </a:fld>
            <a:endParaRPr lang="en-US"/>
          </a:p>
        </p:txBody>
      </p:sp>
    </p:spTree>
    <p:extLst>
      <p:ext uri="{BB962C8B-B14F-4D97-AF65-F5344CB8AC3E}">
        <p14:creationId xmlns:p14="http://schemas.microsoft.com/office/powerpoint/2010/main" val="422480967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178</a:t>
            </a:fld>
            <a:endParaRPr lang="en-US"/>
          </a:p>
        </p:txBody>
      </p:sp>
    </p:spTree>
    <p:extLst>
      <p:ext uri="{BB962C8B-B14F-4D97-AF65-F5344CB8AC3E}">
        <p14:creationId xmlns:p14="http://schemas.microsoft.com/office/powerpoint/2010/main" val="49735051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179</a:t>
            </a:fld>
            <a:endParaRPr lang="en-US"/>
          </a:p>
        </p:txBody>
      </p:sp>
    </p:spTree>
    <p:extLst>
      <p:ext uri="{BB962C8B-B14F-4D97-AF65-F5344CB8AC3E}">
        <p14:creationId xmlns:p14="http://schemas.microsoft.com/office/powerpoint/2010/main" val="310833158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180</a:t>
            </a:fld>
            <a:endParaRPr lang="en-US"/>
          </a:p>
        </p:txBody>
      </p:sp>
    </p:spTree>
    <p:extLst>
      <p:ext uri="{BB962C8B-B14F-4D97-AF65-F5344CB8AC3E}">
        <p14:creationId xmlns:p14="http://schemas.microsoft.com/office/powerpoint/2010/main" val="252251208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181</a:t>
            </a:fld>
            <a:endParaRPr lang="en-US"/>
          </a:p>
        </p:txBody>
      </p:sp>
    </p:spTree>
    <p:extLst>
      <p:ext uri="{BB962C8B-B14F-4D97-AF65-F5344CB8AC3E}">
        <p14:creationId xmlns:p14="http://schemas.microsoft.com/office/powerpoint/2010/main" val="1463660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92</a:t>
            </a:fld>
            <a:endParaRPr lang="en-US"/>
          </a:p>
        </p:txBody>
      </p:sp>
    </p:spTree>
    <p:extLst>
      <p:ext uri="{BB962C8B-B14F-4D97-AF65-F5344CB8AC3E}">
        <p14:creationId xmlns:p14="http://schemas.microsoft.com/office/powerpoint/2010/main" val="23835987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182</a:t>
            </a:fld>
            <a:endParaRPr lang="en-US"/>
          </a:p>
        </p:txBody>
      </p:sp>
    </p:spTree>
    <p:extLst>
      <p:ext uri="{BB962C8B-B14F-4D97-AF65-F5344CB8AC3E}">
        <p14:creationId xmlns:p14="http://schemas.microsoft.com/office/powerpoint/2010/main" val="341680452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183</a:t>
            </a:fld>
            <a:endParaRPr lang="en-US"/>
          </a:p>
        </p:txBody>
      </p:sp>
    </p:spTree>
    <p:extLst>
      <p:ext uri="{BB962C8B-B14F-4D97-AF65-F5344CB8AC3E}">
        <p14:creationId xmlns:p14="http://schemas.microsoft.com/office/powerpoint/2010/main" val="241292481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184</a:t>
            </a:fld>
            <a:endParaRPr lang="en-US"/>
          </a:p>
        </p:txBody>
      </p:sp>
    </p:spTree>
    <p:extLst>
      <p:ext uri="{BB962C8B-B14F-4D97-AF65-F5344CB8AC3E}">
        <p14:creationId xmlns:p14="http://schemas.microsoft.com/office/powerpoint/2010/main" val="405501713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186</a:t>
            </a:fld>
            <a:endParaRPr lang="en-US"/>
          </a:p>
        </p:txBody>
      </p:sp>
    </p:spTree>
    <p:extLst>
      <p:ext uri="{BB962C8B-B14F-4D97-AF65-F5344CB8AC3E}">
        <p14:creationId xmlns:p14="http://schemas.microsoft.com/office/powerpoint/2010/main" val="416864839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187</a:t>
            </a:fld>
            <a:endParaRPr lang="en-US"/>
          </a:p>
        </p:txBody>
      </p:sp>
    </p:spTree>
    <p:extLst>
      <p:ext uri="{BB962C8B-B14F-4D97-AF65-F5344CB8AC3E}">
        <p14:creationId xmlns:p14="http://schemas.microsoft.com/office/powerpoint/2010/main" val="132905145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188</a:t>
            </a:fld>
            <a:endParaRPr lang="en-US"/>
          </a:p>
        </p:txBody>
      </p:sp>
    </p:spTree>
    <p:extLst>
      <p:ext uri="{BB962C8B-B14F-4D97-AF65-F5344CB8AC3E}">
        <p14:creationId xmlns:p14="http://schemas.microsoft.com/office/powerpoint/2010/main" val="340869978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189</a:t>
            </a:fld>
            <a:endParaRPr lang="en-US"/>
          </a:p>
        </p:txBody>
      </p:sp>
    </p:spTree>
    <p:extLst>
      <p:ext uri="{BB962C8B-B14F-4D97-AF65-F5344CB8AC3E}">
        <p14:creationId xmlns:p14="http://schemas.microsoft.com/office/powerpoint/2010/main" val="264555673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190</a:t>
            </a:fld>
            <a:endParaRPr lang="en-US"/>
          </a:p>
        </p:txBody>
      </p:sp>
    </p:spTree>
    <p:extLst>
      <p:ext uri="{BB962C8B-B14F-4D97-AF65-F5344CB8AC3E}">
        <p14:creationId xmlns:p14="http://schemas.microsoft.com/office/powerpoint/2010/main" val="115283897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191</a:t>
            </a:fld>
            <a:endParaRPr lang="en-US"/>
          </a:p>
        </p:txBody>
      </p:sp>
    </p:spTree>
    <p:extLst>
      <p:ext uri="{BB962C8B-B14F-4D97-AF65-F5344CB8AC3E}">
        <p14:creationId xmlns:p14="http://schemas.microsoft.com/office/powerpoint/2010/main" val="149757622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192</a:t>
            </a:fld>
            <a:endParaRPr lang="en-US"/>
          </a:p>
        </p:txBody>
      </p:sp>
    </p:spTree>
    <p:extLst>
      <p:ext uri="{BB962C8B-B14F-4D97-AF65-F5344CB8AC3E}">
        <p14:creationId xmlns:p14="http://schemas.microsoft.com/office/powerpoint/2010/main" val="3248394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16976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516769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917907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Default Design">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5741522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08167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2635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573126-66A3-4C45-B469-8E6013690676}"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49934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573126-66A3-4C45-B469-8E6013690676}"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904485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573126-66A3-4C45-B469-8E6013690676}"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80271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73126-66A3-4C45-B469-8E6013690676}"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50095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573126-66A3-4C45-B469-8E6013690676}"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82368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573126-66A3-4C45-B469-8E6013690676}"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38100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73126-66A3-4C45-B469-8E6013690676}" type="datetimeFigureOut">
              <a:rPr lang="en-US" smtClean="0"/>
              <a:t>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983B8-3B8F-0F42-94EB-CD87CAAAD04B}" type="slidenum">
              <a:rPr lang="en-US" smtClean="0"/>
              <a:t>‹#›</a:t>
            </a:fld>
            <a:endParaRPr lang="en-US"/>
          </a:p>
        </p:txBody>
      </p:sp>
    </p:spTree>
    <p:extLst>
      <p:ext uri="{BB962C8B-B14F-4D97-AF65-F5344CB8AC3E}">
        <p14:creationId xmlns:p14="http://schemas.microsoft.com/office/powerpoint/2010/main" val="14690150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24863"/>
          </a:xfrm>
          <a:prstGeom prst="rect">
            <a:avLst/>
          </a:prstGeom>
        </p:spPr>
        <p:txBody>
          <a:bodyPr wrap="square">
            <a:spAutoFit/>
          </a:bodyPr>
          <a:lstStyle/>
          <a:p>
            <a:pPr algn="ctr"/>
            <a:r>
              <a:rPr lang="en-CA" sz="2000" b="1" dirty="0" err="1">
                <a:solidFill>
                  <a:srgbClr val="FFC000"/>
                </a:solidFill>
              </a:rPr>
              <a:t>ዘዘወትር</a:t>
            </a:r>
            <a:r>
              <a:rPr lang="en-CA" sz="2000" b="1" dirty="0">
                <a:solidFill>
                  <a:srgbClr val="FFC000"/>
                </a:solidFill>
              </a:rPr>
              <a:t> </a:t>
            </a:r>
            <a:r>
              <a:rPr lang="en-CA" sz="2000" b="1" dirty="0" err="1">
                <a:solidFill>
                  <a:srgbClr val="FFC000"/>
                </a:solidFill>
              </a:rPr>
              <a:t>ሰኑይ</a:t>
            </a:r>
            <a:r>
              <a:rPr lang="en-CA" sz="2000" b="1" dirty="0">
                <a:solidFill>
                  <a:srgbClr val="FFC000"/>
                </a:solidFill>
              </a:rPr>
              <a:t> </a:t>
            </a:r>
            <a:r>
              <a:rPr lang="en-CA" sz="2000" b="1" dirty="0" err="1">
                <a:solidFill>
                  <a:srgbClr val="FFC000"/>
                </a:solidFill>
              </a:rPr>
              <a:t>ሰሉስ</a:t>
            </a:r>
            <a:r>
              <a:rPr lang="en-CA" sz="2000" b="1" dirty="0">
                <a:solidFill>
                  <a:srgbClr val="FFC000"/>
                </a:solidFill>
              </a:rPr>
              <a:t> </a:t>
            </a:r>
            <a:r>
              <a:rPr lang="en-CA" sz="2000" b="1" dirty="0" err="1" smtClean="0">
                <a:solidFill>
                  <a:srgbClr val="FFC000"/>
                </a:solidFill>
              </a:rPr>
              <a:t>ሐሙስ</a:t>
            </a:r>
            <a:endParaRPr lang="en-CA" sz="2000" b="1" dirty="0" smtClean="0">
              <a:solidFill>
                <a:srgbClr val="FFC000"/>
              </a:solidFill>
            </a:endParaRPr>
          </a:p>
          <a:p>
            <a:pPr algn="ctr"/>
            <a:endParaRPr lang="en-CA" sz="2000" b="1" dirty="0">
              <a:solidFill>
                <a:srgbClr val="FFC000"/>
              </a:solidFill>
            </a:endParaRPr>
          </a:p>
          <a:p>
            <a:r>
              <a:rPr lang="en-CA" sz="4800" dirty="0" smtClean="0">
                <a:solidFill>
                  <a:srgbClr val="FFFF00"/>
                </a:solidFill>
              </a:rPr>
              <a:t>ይ</a:t>
            </a:r>
            <a:r>
              <a:rPr lang="en-CA" sz="4800" dirty="0">
                <a:solidFill>
                  <a:srgbClr val="FFFF00"/>
                </a:solidFill>
              </a:rPr>
              <a:t>. ሕ. </a:t>
            </a:r>
            <a:r>
              <a:rPr lang="en-CA" sz="5400" dirty="0" err="1"/>
              <a:t>እምነ</a:t>
            </a:r>
            <a:r>
              <a:rPr lang="en-CA" sz="5400" dirty="0"/>
              <a:t> </a:t>
            </a:r>
            <a:r>
              <a:rPr lang="en-CA" sz="5400" dirty="0" err="1"/>
              <a:t>በሐ</a:t>
            </a:r>
            <a:r>
              <a:rPr lang="en-CA" sz="5400" dirty="0"/>
              <a:t> </a:t>
            </a:r>
            <a:r>
              <a:rPr lang="en-CA" sz="5400" dirty="0" err="1"/>
              <a:t>ቅድስት</a:t>
            </a:r>
            <a:r>
              <a:rPr lang="en-CA" sz="5400" dirty="0"/>
              <a:t> </a:t>
            </a:r>
            <a:r>
              <a:rPr lang="en-CA" sz="5400" dirty="0" err="1"/>
              <a:t>ቤተ</a:t>
            </a:r>
            <a:r>
              <a:rPr lang="en-CA" sz="5400" dirty="0"/>
              <a:t> </a:t>
            </a:r>
            <a:r>
              <a:rPr lang="en-CA" sz="5400" dirty="0" err="1" smtClean="0"/>
              <a:t>ክርስ</a:t>
            </a:r>
            <a:endParaRPr lang="en-CA" sz="5400" dirty="0" smtClean="0"/>
          </a:p>
          <a:p>
            <a:r>
              <a:rPr lang="en-CA" sz="5400" dirty="0" err="1" smtClean="0"/>
              <a:t>ቲያን</a:t>
            </a:r>
            <a:r>
              <a:rPr lang="en-CA" sz="5400" dirty="0" smtClean="0"/>
              <a:t> </a:t>
            </a:r>
            <a:r>
              <a:rPr lang="en-CA" sz="5400" dirty="0" err="1"/>
              <a:t>ሥርጉት</a:t>
            </a:r>
            <a:r>
              <a:rPr lang="en-CA" sz="5400" dirty="0"/>
              <a:t> </a:t>
            </a:r>
            <a:r>
              <a:rPr lang="en-CA" sz="5400" dirty="0" err="1" smtClean="0"/>
              <a:t>አረ</a:t>
            </a:r>
            <a:endParaRPr lang="en-CA" sz="5400" dirty="0" smtClean="0"/>
          </a:p>
          <a:p>
            <a:r>
              <a:rPr lang="en-CA" sz="5400" dirty="0" err="1" smtClean="0"/>
              <a:t>ፋቲሃ</a:t>
            </a:r>
            <a:r>
              <a:rPr lang="en-CA" sz="5400" dirty="0" smtClean="0"/>
              <a:t> </a:t>
            </a:r>
            <a:r>
              <a:rPr lang="en-CA" sz="5400" dirty="0" err="1"/>
              <a:t>ወሥዕልት</a:t>
            </a:r>
            <a:r>
              <a:rPr lang="en-CA" sz="5400" dirty="0"/>
              <a:t> </a:t>
            </a:r>
            <a:r>
              <a:rPr lang="en-CA" sz="5400" dirty="0" err="1"/>
              <a:t>በዕንቆ</a:t>
            </a:r>
            <a:r>
              <a:rPr lang="en-CA" sz="5400" dirty="0"/>
              <a:t> </a:t>
            </a:r>
            <a:r>
              <a:rPr lang="en-CA" sz="5400" dirty="0" err="1"/>
              <a:t>ጳዝዮን</a:t>
            </a:r>
            <a:r>
              <a:rPr lang="en-CA" sz="5400" dirty="0"/>
              <a:t> </a:t>
            </a:r>
            <a:r>
              <a:rPr lang="en-CA" sz="5400" dirty="0" err="1"/>
              <a:t>እምነ</a:t>
            </a:r>
            <a:r>
              <a:rPr lang="en-CA" sz="5400" dirty="0"/>
              <a:t> </a:t>
            </a:r>
            <a:r>
              <a:rPr lang="en-CA" sz="5400" dirty="0" err="1"/>
              <a:t>በሐ</a:t>
            </a:r>
            <a:r>
              <a:rPr lang="en-CA" sz="5400" dirty="0"/>
              <a:t> </a:t>
            </a:r>
            <a:r>
              <a:rPr lang="en-CA" sz="5400" dirty="0" err="1"/>
              <a:t>ቅድስት</a:t>
            </a:r>
            <a:r>
              <a:rPr lang="en-CA" sz="5400" dirty="0"/>
              <a:t> </a:t>
            </a:r>
            <a:r>
              <a:rPr lang="en-CA" sz="5400" dirty="0" err="1"/>
              <a:t>ቤተ</a:t>
            </a:r>
            <a:r>
              <a:rPr lang="en-CA" sz="5400" dirty="0"/>
              <a:t> </a:t>
            </a:r>
            <a:r>
              <a:rPr lang="en-CA" sz="5400" dirty="0" err="1"/>
              <a:t>ክርስቲያን</a:t>
            </a:r>
            <a:r>
              <a:rPr lang="en-CA" sz="5400" dirty="0"/>
              <a:t>።</a:t>
            </a:r>
          </a:p>
        </p:txBody>
      </p:sp>
      <p:sp>
        <p:nvSpPr>
          <p:cNvPr id="19" name="Rectangle 18"/>
          <p:cNvSpPr/>
          <p:nvPr/>
        </p:nvSpPr>
        <p:spPr>
          <a:xfrm>
            <a:off x="4014715" y="69183"/>
            <a:ext cx="4097981" cy="6617196"/>
          </a:xfrm>
          <a:prstGeom prst="rect">
            <a:avLst/>
          </a:prstGeom>
        </p:spPr>
        <p:txBody>
          <a:bodyPr wrap="square">
            <a:spAutoFit/>
          </a:bodyPr>
          <a:lstStyle/>
          <a:p>
            <a:pPr algn="ctr"/>
            <a:r>
              <a:rPr lang="en-CA" sz="2000" b="1" dirty="0" err="1">
                <a:solidFill>
                  <a:srgbClr val="FFC000"/>
                </a:solidFill>
              </a:rPr>
              <a:t>ናይ</a:t>
            </a:r>
            <a:r>
              <a:rPr lang="en-CA" sz="2000" b="1" dirty="0">
                <a:solidFill>
                  <a:srgbClr val="FFC000"/>
                </a:solidFill>
              </a:rPr>
              <a:t> </a:t>
            </a:r>
            <a:r>
              <a:rPr lang="en-CA" sz="2000" b="1" dirty="0" err="1">
                <a:solidFill>
                  <a:srgbClr val="FFC000"/>
                </a:solidFill>
              </a:rPr>
              <a:t>ሰኑይ</a:t>
            </a:r>
            <a:r>
              <a:rPr lang="en-CA" sz="2000" b="1" dirty="0">
                <a:solidFill>
                  <a:srgbClr val="FFC000"/>
                </a:solidFill>
              </a:rPr>
              <a:t> ፡ </a:t>
            </a:r>
            <a:r>
              <a:rPr lang="en-CA" sz="2000" b="1" dirty="0" err="1">
                <a:solidFill>
                  <a:srgbClr val="FFC000"/>
                </a:solidFill>
              </a:rPr>
              <a:t>ሰሉስ</a:t>
            </a:r>
            <a:r>
              <a:rPr lang="en-CA" sz="2000" b="1" dirty="0">
                <a:solidFill>
                  <a:srgbClr val="FFC000"/>
                </a:solidFill>
              </a:rPr>
              <a:t> ፡ </a:t>
            </a:r>
            <a:r>
              <a:rPr lang="en-CA" sz="2000" b="1" dirty="0" err="1" smtClean="0">
                <a:solidFill>
                  <a:srgbClr val="FFC000"/>
                </a:solidFill>
              </a:rPr>
              <a:t>ሐሙስ</a:t>
            </a:r>
            <a:endParaRPr lang="en-CA" sz="2000" b="1" dirty="0" smtClean="0">
              <a:solidFill>
                <a:srgbClr val="FFC000"/>
              </a:solidFill>
            </a:endParaRPr>
          </a:p>
          <a:p>
            <a:pPr algn="ctr"/>
            <a:endParaRPr lang="en-CA" sz="2000" b="1" dirty="0">
              <a:solidFill>
                <a:srgbClr val="FFC000"/>
              </a:solidFill>
            </a:endParaRPr>
          </a:p>
          <a:p>
            <a:r>
              <a:rPr lang="en-CA" sz="4800" dirty="0" err="1" smtClean="0">
                <a:solidFill>
                  <a:srgbClr val="FFFF00"/>
                </a:solidFill>
              </a:rPr>
              <a:t>ይ.ሕ</a:t>
            </a:r>
            <a:r>
              <a:rPr lang="en-CA" sz="4800" dirty="0">
                <a:solidFill>
                  <a:srgbClr val="FFFF00"/>
                </a:solidFill>
              </a:rPr>
              <a:t>.  </a:t>
            </a:r>
            <a:r>
              <a:rPr lang="en-CA" sz="4800" dirty="0" err="1" smtClean="0"/>
              <a:t>ሰላም</a:t>
            </a:r>
            <a:r>
              <a:rPr lang="en-CA" sz="4800" dirty="0" smtClean="0"/>
              <a:t> </a:t>
            </a:r>
            <a:r>
              <a:rPr lang="en-CA" sz="4800" dirty="0" err="1"/>
              <a:t>ንዓኺ</a:t>
            </a:r>
            <a:r>
              <a:rPr lang="en-CA" sz="4800" dirty="0"/>
              <a:t> </a:t>
            </a:r>
            <a:r>
              <a:rPr lang="en-CA" sz="4800" dirty="0" err="1"/>
              <a:t>ይዅን</a:t>
            </a:r>
            <a:r>
              <a:rPr lang="en-CA" sz="4800" dirty="0"/>
              <a:t> </a:t>
            </a:r>
            <a:r>
              <a:rPr lang="en-CA" sz="4800" dirty="0" smtClean="0"/>
              <a:t> </a:t>
            </a:r>
            <a:r>
              <a:rPr lang="en-CA" sz="4800" dirty="0" err="1" smtClean="0"/>
              <a:t>ኣዴና</a:t>
            </a:r>
            <a:r>
              <a:rPr lang="en-CA" sz="4800" dirty="0" smtClean="0"/>
              <a:t>   </a:t>
            </a:r>
            <a:r>
              <a:rPr lang="en-CA" sz="4800" dirty="0" err="1" smtClean="0"/>
              <a:t>ቅድ</a:t>
            </a:r>
            <a:endParaRPr lang="en-CA" sz="4800" dirty="0" smtClean="0"/>
          </a:p>
          <a:p>
            <a:r>
              <a:rPr lang="en-CA" sz="4800" dirty="0" err="1" smtClean="0"/>
              <a:t>ስቲ</a:t>
            </a:r>
            <a:r>
              <a:rPr lang="en-CA" sz="4800" dirty="0" smtClean="0"/>
              <a:t> </a:t>
            </a:r>
            <a:r>
              <a:rPr lang="en-CA" sz="4800" dirty="0" err="1"/>
              <a:t>ቤተ</a:t>
            </a:r>
            <a:r>
              <a:rPr lang="en-CA" sz="4800" dirty="0"/>
              <a:t> </a:t>
            </a:r>
            <a:r>
              <a:rPr lang="en-CA" sz="4800" dirty="0" err="1"/>
              <a:t>ክርስትያን</a:t>
            </a:r>
            <a:r>
              <a:rPr lang="en-CA" sz="4800" dirty="0"/>
              <a:t> </a:t>
            </a:r>
            <a:r>
              <a:rPr lang="en-CA" sz="4800" dirty="0" err="1"/>
              <a:t>መናድቕኪ</a:t>
            </a:r>
            <a:r>
              <a:rPr lang="en-CA" sz="4800" dirty="0"/>
              <a:t> </a:t>
            </a:r>
            <a:r>
              <a:rPr lang="en-CA" sz="4800" dirty="0" err="1"/>
              <a:t>ብዕንቍ</a:t>
            </a:r>
            <a:r>
              <a:rPr lang="en-CA" sz="4800" dirty="0"/>
              <a:t> </a:t>
            </a:r>
            <a:r>
              <a:rPr lang="en-CA" sz="4800" dirty="0" err="1"/>
              <a:t>ጳዝዮን</a:t>
            </a:r>
            <a:r>
              <a:rPr lang="en-CA" sz="4800" dirty="0"/>
              <a:t> </a:t>
            </a:r>
            <a:r>
              <a:rPr lang="en-CA" sz="4800" dirty="0" err="1"/>
              <a:t>ዝተሠርገወ</a:t>
            </a:r>
            <a:r>
              <a:rPr lang="en-CA" sz="4800" dirty="0"/>
              <a:t>፡ </a:t>
            </a:r>
            <a:r>
              <a:rPr lang="en-CA" sz="4800" dirty="0" err="1"/>
              <a:t>ሰላም</a:t>
            </a:r>
            <a:r>
              <a:rPr lang="en-CA" sz="4800" dirty="0"/>
              <a:t> </a:t>
            </a:r>
            <a:r>
              <a:rPr lang="en-CA" sz="4800" dirty="0" err="1"/>
              <a:t>ንዓኺ</a:t>
            </a:r>
            <a:r>
              <a:rPr lang="en-CA" sz="4800" dirty="0"/>
              <a:t> </a:t>
            </a:r>
            <a:r>
              <a:rPr lang="en-CA" sz="4800" dirty="0" err="1"/>
              <a:t>ይዅን</a:t>
            </a:r>
            <a:r>
              <a:rPr lang="en-CA" sz="4800" dirty="0"/>
              <a:t> </a:t>
            </a:r>
            <a:r>
              <a:rPr lang="en-CA" sz="4800" dirty="0" err="1"/>
              <a:t>ኣዴና</a:t>
            </a:r>
            <a:r>
              <a:rPr lang="en-CA" sz="4800" dirty="0"/>
              <a:t> </a:t>
            </a:r>
            <a:r>
              <a:rPr lang="en-CA" sz="4800" dirty="0" err="1"/>
              <a:t>ቅድስት</a:t>
            </a:r>
            <a:r>
              <a:rPr lang="en-CA" sz="4800" dirty="0"/>
              <a:t> </a:t>
            </a:r>
            <a:r>
              <a:rPr lang="en-CA" sz="4800" dirty="0" err="1"/>
              <a:t>ቤተ</a:t>
            </a:r>
            <a:r>
              <a:rPr lang="en-CA" sz="4800" dirty="0"/>
              <a:t> </a:t>
            </a:r>
            <a:r>
              <a:rPr lang="en-CA" sz="4800" dirty="0" err="1"/>
              <a:t>ክርስቲያን</a:t>
            </a:r>
            <a:r>
              <a:rPr lang="en-CA" sz="4800" dirty="0"/>
              <a:t>።</a:t>
            </a:r>
          </a:p>
        </p:txBody>
      </p:sp>
      <p:sp>
        <p:nvSpPr>
          <p:cNvPr id="20" name="Rectangle 19"/>
          <p:cNvSpPr/>
          <p:nvPr/>
        </p:nvSpPr>
        <p:spPr>
          <a:xfrm>
            <a:off x="8026197" y="69183"/>
            <a:ext cx="4288515" cy="6940361"/>
          </a:xfrm>
          <a:prstGeom prst="rect">
            <a:avLst/>
          </a:prstGeom>
        </p:spPr>
        <p:txBody>
          <a:bodyPr wrap="square">
            <a:spAutoFit/>
          </a:bodyPr>
          <a:lstStyle/>
          <a:p>
            <a:pPr marL="40639" marR="40639">
              <a:spcBef>
                <a:spcPts val="600"/>
              </a:spcBef>
              <a:buClr>
                <a:srgbClr val="FF2600"/>
              </a:buClr>
              <a:buFont typeface="Arial"/>
              <a:defRPr sz="2000" b="1" i="1">
                <a:solidFill>
                  <a:srgbClr val="FF2600"/>
                </a:solidFill>
                <a:uFill>
                  <a:solidFill>
                    <a:srgbClr val="FF2600"/>
                  </a:solidFill>
                </a:uFill>
              </a:defRPr>
            </a:pPr>
            <a:r>
              <a:rPr lang="en-US" sz="2000" dirty="0">
                <a:solidFill>
                  <a:srgbClr val="FFC000"/>
                </a:solidFill>
              </a:rPr>
              <a:t>On the days from Monday Tuesday and Thursday</a:t>
            </a:r>
          </a:p>
          <a:p>
            <a:pPr marL="40639" marR="40639">
              <a:spcBef>
                <a:spcPts val="600"/>
              </a:spcBef>
              <a:buClr>
                <a:srgbClr val="0329D6"/>
              </a:buClr>
              <a:buFont typeface="Arial"/>
              <a:defRPr sz="2000">
                <a:solidFill>
                  <a:srgbClr val="0329D6"/>
                </a:solidFill>
                <a:uFill>
                  <a:solidFill>
                    <a:srgbClr val="0329D6"/>
                  </a:solidFill>
                </a:uFill>
              </a:defRPr>
            </a:pPr>
            <a:r>
              <a:rPr lang="en-US" sz="4000" dirty="0">
                <a:solidFill>
                  <a:srgbClr val="FFFF00"/>
                </a:solidFill>
              </a:rPr>
              <a:t>People:-  </a:t>
            </a:r>
            <a:r>
              <a:rPr lang="en-US" sz="4000" dirty="0">
                <a:solidFill>
                  <a:schemeClr val="tx1">
                    <a:lumMod val="95000"/>
                  </a:schemeClr>
                </a:solidFill>
              </a:rPr>
              <a:t>Peace is unto you, our mother, and O honorable church.  Thy walls are embroidered with Topaz.  Peace be unto you, our mother, O honorable church</a:t>
            </a:r>
          </a:p>
        </p:txBody>
      </p:sp>
    </p:spTree>
    <p:extLst>
      <p:ext uri="{BB962C8B-B14F-4D97-AF65-F5344CB8AC3E}">
        <p14:creationId xmlns:p14="http://schemas.microsoft.com/office/powerpoint/2010/main" val="2053730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smtClean="0"/>
              <a:t>ጻድቅ</a:t>
            </a:r>
            <a:r>
              <a:rPr lang="en-CA" sz="4000" dirty="0"/>
              <a:t>፡ </a:t>
            </a:r>
            <a:r>
              <a:rPr lang="en-CA" sz="4000" dirty="0" err="1"/>
              <a:t>ወመስዋዕተ</a:t>
            </a:r>
            <a:r>
              <a:rPr lang="en-CA" sz="4000" dirty="0"/>
              <a:t> </a:t>
            </a:r>
            <a:r>
              <a:rPr lang="en-CA" sz="4000" dirty="0" err="1"/>
              <a:t>አቡነ</a:t>
            </a:r>
            <a:r>
              <a:rPr lang="en-CA" sz="4000" dirty="0"/>
              <a:t> </a:t>
            </a:r>
            <a:r>
              <a:rPr lang="en-CA" sz="4000" dirty="0" err="1"/>
              <a:t>አብርሃም</a:t>
            </a:r>
            <a:r>
              <a:rPr lang="en-CA" sz="4000" dirty="0"/>
              <a:t> ወ፪ተ </a:t>
            </a:r>
            <a:r>
              <a:rPr lang="en-CA" sz="4000" dirty="0" err="1"/>
              <a:t>ጸራይቀ</a:t>
            </a:r>
            <a:r>
              <a:rPr lang="en-CA" sz="4000" dirty="0"/>
              <a:t> </a:t>
            </a:r>
            <a:r>
              <a:rPr lang="en-CA" sz="4000" dirty="0" err="1"/>
              <a:t>ዘመበለት</a:t>
            </a:r>
            <a:r>
              <a:rPr lang="en-CA" sz="4000" dirty="0"/>
              <a:t>።</a:t>
            </a:r>
          </a:p>
          <a:p>
            <a:r>
              <a:rPr lang="en-CA" sz="1400" dirty="0">
                <a:solidFill>
                  <a:srgbClr val="FFC000"/>
                </a:solidFill>
              </a:rPr>
              <a:t>፯. </a:t>
            </a:r>
            <a:r>
              <a:rPr lang="en-CA" sz="4000" dirty="0" err="1"/>
              <a:t>ከማሁ</a:t>
            </a:r>
            <a:r>
              <a:rPr lang="en-CA" sz="4000" dirty="0"/>
              <a:t> </a:t>
            </a:r>
            <a:r>
              <a:rPr lang="en-CA" sz="4000" dirty="0" err="1"/>
              <a:t>ተወከፍ</a:t>
            </a:r>
            <a:r>
              <a:rPr lang="en-CA" sz="4000" dirty="0"/>
              <a:t> </a:t>
            </a:r>
            <a:r>
              <a:rPr lang="en-CA" sz="4000" dirty="0" err="1"/>
              <a:t>አምኃሆሙ</a:t>
            </a:r>
            <a:r>
              <a:rPr lang="en-CA" sz="4000" dirty="0"/>
              <a:t> </a:t>
            </a:r>
            <a:r>
              <a:rPr lang="en-CA" sz="4000" dirty="0" err="1"/>
              <a:t>ለአግብርቲከ</a:t>
            </a:r>
            <a:r>
              <a:rPr lang="en-CA" sz="4000" dirty="0"/>
              <a:t> </a:t>
            </a:r>
            <a:r>
              <a:rPr lang="en-CA" sz="4000" dirty="0" err="1"/>
              <a:t>ዘብዙኅ</a:t>
            </a:r>
            <a:r>
              <a:rPr lang="en-CA" sz="4000" dirty="0"/>
              <a:t> </a:t>
            </a:r>
            <a:r>
              <a:rPr lang="en-CA" sz="4000" dirty="0" err="1"/>
              <a:t>ወዘውኁድ</a:t>
            </a:r>
            <a:r>
              <a:rPr lang="en-CA" sz="4000" dirty="0"/>
              <a:t>፣ </a:t>
            </a:r>
            <a:r>
              <a:rPr lang="en-CA" sz="4000" dirty="0" err="1"/>
              <a:t>ዘኅቡእ</a:t>
            </a:r>
            <a:r>
              <a:rPr lang="en-CA" sz="4000" dirty="0"/>
              <a:t> </a:t>
            </a:r>
            <a:r>
              <a:rPr lang="en-CA" sz="4000" dirty="0" err="1"/>
              <a:t>ወበገሃድ</a:t>
            </a:r>
            <a:r>
              <a:rPr lang="en-CA" sz="4000" dirty="0"/>
              <a:t> </a:t>
            </a:r>
            <a:r>
              <a:rPr lang="en-CA" sz="4000" dirty="0" err="1"/>
              <a:t>ወምላእ</a:t>
            </a:r>
            <a:r>
              <a:rPr lang="en-CA" sz="4000" dirty="0"/>
              <a:t> </a:t>
            </a:r>
            <a:r>
              <a:rPr lang="en-CA" sz="4000" dirty="0" err="1"/>
              <a:t>አብያቲሆሙ</a:t>
            </a:r>
            <a:r>
              <a:rPr lang="en-CA" sz="4000" dirty="0"/>
              <a:t> </a:t>
            </a:r>
            <a:r>
              <a:rPr lang="en-CA" sz="4000" dirty="0" err="1"/>
              <a:t>እምኵሉ</a:t>
            </a:r>
            <a:r>
              <a:rPr lang="en-CA" sz="4000" dirty="0"/>
              <a:t> </a:t>
            </a:r>
            <a:r>
              <a:rPr lang="en-CA" sz="4000" dirty="0" err="1"/>
              <a:t>ሠናያቲከ</a:t>
            </a:r>
            <a:r>
              <a:rPr lang="en-CA" sz="4000" dirty="0"/>
              <a:t> </a:t>
            </a:r>
            <a:r>
              <a:rPr lang="en-CA" sz="4000" dirty="0" smtClean="0"/>
              <a:t> </a:t>
            </a:r>
            <a:r>
              <a:rPr lang="en-CA" sz="4000" dirty="0" err="1" smtClean="0"/>
              <a:t>ወበከመ</a:t>
            </a:r>
            <a:r>
              <a:rPr lang="en-CA" sz="4000" dirty="0" smtClean="0"/>
              <a:t>  </a:t>
            </a:r>
            <a:r>
              <a:rPr lang="en-CA" sz="4000" dirty="0" err="1" smtClean="0"/>
              <a:t>ተዘ</a:t>
            </a:r>
            <a:endParaRPr lang="en-CA" sz="4000" dirty="0" smtClean="0"/>
          </a:p>
          <a:p>
            <a:r>
              <a:rPr lang="en-CA" sz="4000" dirty="0" err="1" smtClean="0"/>
              <a:t>ከሩ</a:t>
            </a:r>
            <a:r>
              <a:rPr lang="en-CA" sz="4000" dirty="0" smtClean="0"/>
              <a:t> </a:t>
            </a:r>
            <a:r>
              <a:rPr lang="en-CA" sz="4000" dirty="0" err="1"/>
              <a:t>ስመከ</a:t>
            </a:r>
            <a:r>
              <a:rPr lang="en-CA" sz="4000" dirty="0"/>
              <a:t> </a:t>
            </a:r>
            <a:r>
              <a:rPr lang="en-CA" sz="4000" dirty="0" err="1"/>
              <a:t>ቅዱሰ</a:t>
            </a:r>
            <a:r>
              <a:rPr lang="en-CA" sz="4000" dirty="0"/>
              <a:t> </a:t>
            </a:r>
            <a:r>
              <a:rPr lang="en-CA" sz="4000" dirty="0" err="1"/>
              <a:t>በዲበ</a:t>
            </a:r>
            <a:r>
              <a:rPr lang="en-CA" sz="4000" dirty="0"/>
              <a:t> </a:t>
            </a:r>
            <a:r>
              <a:rPr lang="en-CA" sz="4000" dirty="0" err="1"/>
              <a:t>ምድር</a:t>
            </a:r>
            <a:r>
              <a:rPr lang="en-CA" sz="4000" dirty="0"/>
              <a:t>፣ </a:t>
            </a:r>
            <a:r>
              <a:rPr lang="en-CA" sz="4000" dirty="0" err="1" smtClean="0"/>
              <a:t>ተዘከሮሙ</a:t>
            </a:r>
            <a:endParaRPr lang="en-CA" sz="4000" dirty="0"/>
          </a:p>
        </p:txBody>
      </p:sp>
      <p:sp>
        <p:nvSpPr>
          <p:cNvPr id="19" name="Rectangle 18"/>
          <p:cNvSpPr/>
          <p:nvPr/>
        </p:nvSpPr>
        <p:spPr>
          <a:xfrm>
            <a:off x="4003589" y="69183"/>
            <a:ext cx="4190569" cy="6863417"/>
          </a:xfrm>
          <a:prstGeom prst="rect">
            <a:avLst/>
          </a:prstGeom>
        </p:spPr>
        <p:txBody>
          <a:bodyPr wrap="square">
            <a:spAutoFit/>
          </a:bodyPr>
          <a:lstStyle/>
          <a:p>
            <a:r>
              <a:rPr lang="en-CA" sz="4000" dirty="0" err="1" smtClean="0"/>
              <a:t>መስዋእቲ</a:t>
            </a:r>
            <a:r>
              <a:rPr lang="en-CA" sz="4000" dirty="0" smtClean="0"/>
              <a:t> </a:t>
            </a:r>
            <a:r>
              <a:rPr lang="en-CA" sz="4000" dirty="0" err="1"/>
              <a:t>ኣቦና</a:t>
            </a:r>
            <a:r>
              <a:rPr lang="en-CA" sz="4000" dirty="0"/>
              <a:t> </a:t>
            </a:r>
            <a:r>
              <a:rPr lang="en-CA" sz="4000" dirty="0" err="1" smtClean="0"/>
              <a:t>ኣብርሃ</a:t>
            </a:r>
            <a:endParaRPr lang="en-CA" sz="4000" dirty="0" smtClean="0"/>
          </a:p>
          <a:p>
            <a:r>
              <a:rPr lang="en-CA" sz="4000" dirty="0" err="1" smtClean="0"/>
              <a:t>ምን</a:t>
            </a:r>
            <a:r>
              <a:rPr lang="en-CA" sz="4000" dirty="0" smtClean="0"/>
              <a:t> </a:t>
            </a:r>
            <a:r>
              <a:rPr lang="en-CA" sz="4000" dirty="0" err="1"/>
              <a:t>ካብታ</a:t>
            </a:r>
            <a:r>
              <a:rPr lang="en-CA" sz="4000" dirty="0"/>
              <a:t> </a:t>
            </a:r>
            <a:r>
              <a:rPr lang="en-CA" sz="4000" dirty="0" err="1"/>
              <a:t>መበለት</a:t>
            </a:r>
            <a:r>
              <a:rPr lang="en-CA" sz="4000" dirty="0"/>
              <a:t> </a:t>
            </a:r>
            <a:r>
              <a:rPr lang="en-CA" sz="4000" dirty="0" err="1"/>
              <a:t>ከኣ</a:t>
            </a:r>
            <a:r>
              <a:rPr lang="en-CA" sz="4000" dirty="0"/>
              <a:t> </a:t>
            </a:r>
            <a:r>
              <a:rPr lang="en-CA" sz="4000" dirty="0" err="1"/>
              <a:t>ክልተ</a:t>
            </a:r>
            <a:r>
              <a:rPr lang="en-CA" sz="4000" dirty="0"/>
              <a:t> </a:t>
            </a:r>
            <a:r>
              <a:rPr lang="en-CA" sz="4000" dirty="0" err="1"/>
              <a:t>ሳንቲም</a:t>
            </a:r>
            <a:r>
              <a:rPr lang="en-CA" sz="4000" dirty="0"/>
              <a:t> </a:t>
            </a:r>
            <a:r>
              <a:rPr lang="en-CA" sz="4000" dirty="0" err="1" smtClean="0"/>
              <a:t>ከምዝተ</a:t>
            </a:r>
            <a:endParaRPr lang="en-CA" sz="4000" dirty="0" smtClean="0"/>
          </a:p>
          <a:p>
            <a:r>
              <a:rPr lang="en-CA" sz="4000" dirty="0" err="1" smtClean="0"/>
              <a:t>ቐበልካ</a:t>
            </a:r>
            <a:r>
              <a:rPr lang="en-CA" sz="4000" dirty="0"/>
              <a:t>፣</a:t>
            </a:r>
          </a:p>
          <a:p>
            <a:r>
              <a:rPr lang="en-CA" sz="1400" dirty="0">
                <a:solidFill>
                  <a:srgbClr val="FFC000"/>
                </a:solidFill>
              </a:rPr>
              <a:t>7. </a:t>
            </a:r>
            <a:r>
              <a:rPr lang="en-CA" sz="4000" dirty="0" err="1"/>
              <a:t>ከምኡ</a:t>
            </a:r>
            <a:r>
              <a:rPr lang="en-CA" sz="4000" dirty="0"/>
              <a:t> </a:t>
            </a:r>
            <a:r>
              <a:rPr lang="en-CA" sz="4000" dirty="0" err="1"/>
              <a:t>ብዙሕን</a:t>
            </a:r>
            <a:r>
              <a:rPr lang="en-CA" sz="4000" dirty="0"/>
              <a:t> </a:t>
            </a:r>
            <a:r>
              <a:rPr lang="en-CA" sz="4000" dirty="0" err="1" smtClean="0"/>
              <a:t>ውሑ</a:t>
            </a:r>
            <a:endParaRPr lang="en-CA" sz="4000" dirty="0" smtClean="0"/>
          </a:p>
          <a:p>
            <a:r>
              <a:rPr lang="en-CA" sz="4000" dirty="0" err="1" smtClean="0"/>
              <a:t>ድን</a:t>
            </a:r>
            <a:r>
              <a:rPr lang="en-CA" sz="4000" dirty="0" smtClean="0"/>
              <a:t> </a:t>
            </a:r>
            <a:r>
              <a:rPr lang="en-CA" sz="4000" dirty="0" err="1"/>
              <a:t>ኅቡእን</a:t>
            </a:r>
            <a:r>
              <a:rPr lang="en-CA" sz="4000" dirty="0"/>
              <a:t> </a:t>
            </a:r>
            <a:r>
              <a:rPr lang="en-CA" sz="4000" dirty="0" err="1"/>
              <a:t>ግሁድን</a:t>
            </a:r>
            <a:r>
              <a:rPr lang="en-CA" sz="4000" dirty="0"/>
              <a:t> </a:t>
            </a:r>
            <a:r>
              <a:rPr lang="en-CA" sz="4000" dirty="0" err="1"/>
              <a:t>ዝኾነ</a:t>
            </a:r>
            <a:r>
              <a:rPr lang="en-CA" sz="4000" dirty="0"/>
              <a:t> </a:t>
            </a:r>
            <a:r>
              <a:rPr lang="en-CA" sz="4000" dirty="0" err="1"/>
              <a:t>ናይ</a:t>
            </a:r>
            <a:r>
              <a:rPr lang="en-CA" sz="4000" dirty="0"/>
              <a:t> </a:t>
            </a:r>
            <a:r>
              <a:rPr lang="en-CA" sz="4000" dirty="0" err="1"/>
              <a:t>ባሮትካ</a:t>
            </a:r>
            <a:r>
              <a:rPr lang="en-CA" sz="4000" dirty="0"/>
              <a:t> </a:t>
            </a:r>
            <a:r>
              <a:rPr lang="en-CA" sz="4000" dirty="0" err="1" smtClean="0"/>
              <a:t>ኣምኃ</a:t>
            </a:r>
            <a:endParaRPr lang="en-CA" sz="4000" dirty="0" smtClean="0"/>
          </a:p>
          <a:p>
            <a:r>
              <a:rPr lang="en-CA" sz="4000" dirty="0" err="1" smtClean="0"/>
              <a:t>ኦም</a:t>
            </a:r>
            <a:r>
              <a:rPr lang="en-CA" sz="4000" dirty="0" smtClean="0"/>
              <a:t> </a:t>
            </a:r>
            <a:r>
              <a:rPr lang="en-CA" sz="4000" dirty="0" err="1"/>
              <a:t>ተቐበል</a:t>
            </a:r>
            <a:r>
              <a:rPr lang="en-CA" sz="4000" dirty="0"/>
              <a:t>። </a:t>
            </a:r>
            <a:r>
              <a:rPr lang="en-CA" sz="4000" dirty="0" err="1" smtClean="0"/>
              <a:t>ኣባይቶም</a:t>
            </a:r>
            <a:endParaRPr lang="en-CA" sz="4000" dirty="0" smtClean="0"/>
          </a:p>
          <a:p>
            <a:r>
              <a:rPr lang="en-CA" sz="4000" dirty="0" err="1" smtClean="0"/>
              <a:t>ውን</a:t>
            </a:r>
            <a:r>
              <a:rPr lang="en-CA" sz="4000" dirty="0" smtClean="0"/>
              <a:t> </a:t>
            </a:r>
            <a:r>
              <a:rPr lang="en-CA" sz="4000" dirty="0" err="1"/>
              <a:t>ካብ</a:t>
            </a:r>
            <a:r>
              <a:rPr lang="en-CA" sz="4000" dirty="0"/>
              <a:t> </a:t>
            </a:r>
            <a:r>
              <a:rPr lang="en-CA" sz="4000" dirty="0" err="1"/>
              <a:t>ኵሉ</a:t>
            </a:r>
            <a:r>
              <a:rPr lang="en-CA" sz="4000" dirty="0"/>
              <a:t> </a:t>
            </a:r>
            <a:r>
              <a:rPr lang="en-CA" sz="4000" dirty="0" err="1"/>
              <a:t>ሠናያትካ</a:t>
            </a:r>
            <a:r>
              <a:rPr lang="en-CA" sz="4000" dirty="0"/>
              <a:t> </a:t>
            </a:r>
            <a:r>
              <a:rPr lang="en-CA" sz="4000" dirty="0" err="1"/>
              <a:t>ምላእ</a:t>
            </a:r>
            <a:r>
              <a:rPr lang="en-CA" sz="4000" dirty="0"/>
              <a:t>። </a:t>
            </a:r>
            <a:r>
              <a:rPr lang="en-CA" sz="4000" dirty="0" err="1"/>
              <a:t>ቅዱስ</a:t>
            </a:r>
            <a:r>
              <a:rPr lang="en-CA" sz="4000" dirty="0"/>
              <a:t> </a:t>
            </a:r>
            <a:r>
              <a:rPr lang="en-CA" sz="4000" dirty="0" err="1"/>
              <a:t>ስምካ</a:t>
            </a:r>
            <a:r>
              <a:rPr lang="en-CA" sz="4000" dirty="0"/>
              <a:t> </a:t>
            </a:r>
            <a:r>
              <a:rPr lang="en-CA" sz="4000" dirty="0" err="1"/>
              <a:t>ኣብ</a:t>
            </a:r>
            <a:r>
              <a:rPr lang="en-CA" sz="4000" dirty="0"/>
              <a:t> </a:t>
            </a:r>
            <a:r>
              <a:rPr lang="en-CA" sz="4000" dirty="0" err="1"/>
              <a:t>ምድሪ</a:t>
            </a:r>
            <a:r>
              <a:rPr lang="en-CA" sz="4000" dirty="0"/>
              <a:t> </a:t>
            </a:r>
            <a:r>
              <a:rPr lang="en-CA" sz="4000" dirty="0" err="1"/>
              <a:t>ከም</a:t>
            </a:r>
            <a:r>
              <a:rPr lang="en-CA" sz="4000" dirty="0"/>
              <a:t> </a:t>
            </a:r>
            <a:r>
              <a:rPr lang="en-CA" sz="4000" dirty="0" err="1"/>
              <a:t>ዝዘከሩ</a:t>
            </a:r>
            <a:r>
              <a:rPr lang="en-CA" sz="4000" dirty="0"/>
              <a:t>፣ </a:t>
            </a:r>
            <a:r>
              <a:rPr lang="en-CA" sz="4000" dirty="0" err="1" smtClean="0"/>
              <a:t>ኣብ</a:t>
            </a:r>
            <a:endParaRPr lang="en-CA" sz="4000" dirty="0"/>
          </a:p>
        </p:txBody>
      </p:sp>
      <p:sp>
        <p:nvSpPr>
          <p:cNvPr id="20" name="Rectangle 19"/>
          <p:cNvSpPr/>
          <p:nvPr/>
        </p:nvSpPr>
        <p:spPr>
          <a:xfrm>
            <a:off x="8068725" y="69183"/>
            <a:ext cx="4217513" cy="6804940"/>
          </a:xfrm>
          <a:prstGeom prst="rect">
            <a:avLst/>
          </a:prstGeom>
        </p:spPr>
        <p:txBody>
          <a:bodyPr wrap="square">
            <a:spAutoFit/>
          </a:bodyPr>
          <a:lstStyle/>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2800" dirty="0" smtClean="0">
                <a:solidFill>
                  <a:schemeClr val="tx1">
                    <a:lumMod val="95000"/>
                  </a:schemeClr>
                </a:solidFill>
                <a:uFill>
                  <a:solidFill>
                    <a:srgbClr val="D84800"/>
                  </a:solidFill>
                </a:uFill>
              </a:rPr>
              <a:t>The sacrifice of Abel the righteous, the sacrifice of our father Abraham, and the two mites of the widow.</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uFill>
                  <a:solidFill>
                    <a:srgbClr val="D84800"/>
                  </a:solidFill>
                </a:uFill>
              </a:rPr>
              <a:t>7. </a:t>
            </a:r>
            <a:r>
              <a:rPr lang="en-US" sz="2800" dirty="0" smtClean="0">
                <a:solidFill>
                  <a:schemeClr val="tx1">
                    <a:lumMod val="95000"/>
                  </a:schemeClr>
                </a:solidFill>
                <a:uFill>
                  <a:solidFill>
                    <a:srgbClr val="D84800"/>
                  </a:solidFill>
                </a:uFill>
              </a:rPr>
              <a:t>So accept the gifts of Thy servants, whether much or little, in secret or openly, and fill their houses with all Thy good things ; and as they remembered Thy holy</a:t>
            </a:r>
            <a:endParaRPr lang="en-US" sz="2800" dirty="0">
              <a:solidFill>
                <a:schemeClr val="tx1">
                  <a:lumMod val="95000"/>
                </a:schemeClr>
              </a:solidFill>
            </a:endParaRPr>
          </a:p>
        </p:txBody>
      </p:sp>
    </p:spTree>
    <p:extLst>
      <p:ext uri="{BB962C8B-B14F-4D97-AF65-F5344CB8AC3E}">
        <p14:creationId xmlns:p14="http://schemas.microsoft.com/office/powerpoint/2010/main" val="140195501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t>ወበዝንቱ</a:t>
            </a:r>
            <a:r>
              <a:rPr lang="en-CA" sz="4000" dirty="0" smtClean="0"/>
              <a:t> </a:t>
            </a:r>
            <a:r>
              <a:rPr lang="en-CA" sz="4000" dirty="0" err="1"/>
              <a:t>ሠመርኮ</a:t>
            </a:r>
            <a:r>
              <a:rPr lang="en-CA" sz="4000" dirty="0"/>
              <a:t> </a:t>
            </a:r>
            <a:r>
              <a:rPr lang="en-CA" sz="4000" dirty="0" err="1"/>
              <a:t>ከም</a:t>
            </a:r>
            <a:r>
              <a:rPr lang="en-CA" sz="4000" dirty="0"/>
              <a:t> </a:t>
            </a:r>
            <a:r>
              <a:rPr lang="en-CA" sz="4000" dirty="0" err="1"/>
              <a:t>ይኩን</a:t>
            </a:r>
            <a:r>
              <a:rPr lang="en-CA" sz="4000" dirty="0"/>
              <a:t> </a:t>
            </a:r>
            <a:r>
              <a:rPr lang="en-CA" sz="4000" dirty="0" err="1"/>
              <a:t>ሐዋርያ</a:t>
            </a:r>
            <a:r>
              <a:rPr lang="en-CA" sz="4000" dirty="0"/>
              <a:t> </a:t>
            </a:r>
            <a:r>
              <a:rPr lang="en-CA" sz="4000" dirty="0" err="1"/>
              <a:t>ወሰባኬ</a:t>
            </a:r>
            <a:r>
              <a:rPr lang="en-CA" sz="4000" dirty="0"/>
              <a:t> </a:t>
            </a:r>
            <a:r>
              <a:rPr lang="en-CA" sz="4000" dirty="0" err="1"/>
              <a:t>ወንጌለ</a:t>
            </a:r>
            <a:r>
              <a:rPr lang="en-CA" sz="4000" dirty="0"/>
              <a:t> </a:t>
            </a:r>
            <a:r>
              <a:rPr lang="en-CA" sz="4000" dirty="0" err="1"/>
              <a:t>መንግሥትከ</a:t>
            </a:r>
            <a:r>
              <a:rPr lang="en-CA" sz="4000" dirty="0"/>
              <a:t> </a:t>
            </a:r>
            <a:r>
              <a:rPr lang="en-CA" sz="4000" dirty="0" err="1"/>
              <a:t>ጸዋዒ</a:t>
            </a:r>
            <a:r>
              <a:rPr lang="en-CA" sz="4000" dirty="0"/>
              <a:t>።</a:t>
            </a:r>
          </a:p>
          <a:p>
            <a:r>
              <a:rPr lang="en-CA" sz="1400" dirty="0">
                <a:solidFill>
                  <a:srgbClr val="FFC000"/>
                </a:solidFill>
              </a:rPr>
              <a:t>፻፴፬. </a:t>
            </a:r>
            <a:r>
              <a:rPr lang="en-CA" sz="4000" dirty="0"/>
              <a:t>ኦ </a:t>
            </a:r>
            <a:r>
              <a:rPr lang="en-CA" sz="4000" dirty="0" err="1"/>
              <a:t>ክርስቶስ</a:t>
            </a:r>
            <a:r>
              <a:rPr lang="en-CA" sz="4000" dirty="0"/>
              <a:t> </a:t>
            </a:r>
            <a:r>
              <a:rPr lang="en-CA" sz="4000" dirty="0" err="1"/>
              <a:t>አምላክነ</a:t>
            </a:r>
            <a:r>
              <a:rPr lang="en-CA" sz="4000" dirty="0"/>
              <a:t> </a:t>
            </a:r>
            <a:r>
              <a:rPr lang="en-CA" sz="4000" dirty="0" err="1"/>
              <a:t>አንተ</a:t>
            </a:r>
            <a:r>
              <a:rPr lang="en-CA" sz="4000" dirty="0"/>
              <a:t> </a:t>
            </a:r>
            <a:r>
              <a:rPr lang="en-CA" sz="4000" dirty="0" err="1"/>
              <a:t>ውእቱ</a:t>
            </a:r>
            <a:r>
              <a:rPr lang="en-CA" sz="4000" dirty="0"/>
              <a:t> </a:t>
            </a:r>
            <a:r>
              <a:rPr lang="en-CA" sz="4000" dirty="0" err="1"/>
              <a:t>መፍቀሬ</a:t>
            </a:r>
            <a:r>
              <a:rPr lang="en-CA" sz="4000" dirty="0"/>
              <a:t> </a:t>
            </a:r>
            <a:r>
              <a:rPr lang="en-CA" sz="4000" dirty="0" err="1"/>
              <a:t>ሰብእ</a:t>
            </a:r>
            <a:r>
              <a:rPr lang="en-CA" sz="4000" dirty="0"/>
              <a:t>። ኦ </a:t>
            </a:r>
            <a:r>
              <a:rPr lang="en-CA" sz="4000" dirty="0" err="1"/>
              <a:t>ኄር</a:t>
            </a:r>
            <a:r>
              <a:rPr lang="en-CA" sz="4000" dirty="0"/>
              <a:t> </a:t>
            </a:r>
            <a:r>
              <a:rPr lang="en-CA" sz="4000" dirty="0" err="1"/>
              <a:t>ጸግወነ</a:t>
            </a:r>
            <a:r>
              <a:rPr lang="en-CA" sz="4000" dirty="0"/>
              <a:t> </a:t>
            </a:r>
            <a:r>
              <a:rPr lang="en-CA" sz="4000" dirty="0" err="1"/>
              <a:t>ልቡና</a:t>
            </a:r>
            <a:r>
              <a:rPr lang="en-CA" sz="4000" dirty="0"/>
              <a:t> </a:t>
            </a:r>
            <a:r>
              <a:rPr lang="en-CA" sz="4000" dirty="0" err="1"/>
              <a:t>ዘእንበለ</a:t>
            </a:r>
            <a:r>
              <a:rPr lang="en-CA" sz="4000" dirty="0"/>
              <a:t> </a:t>
            </a:r>
            <a:r>
              <a:rPr lang="en-CA" sz="4000" dirty="0" err="1"/>
              <a:t>ግብር</a:t>
            </a:r>
            <a:r>
              <a:rPr lang="en-CA" sz="4000" dirty="0"/>
              <a:t> </a:t>
            </a:r>
            <a:r>
              <a:rPr lang="en-CA" sz="4000" dirty="0" err="1"/>
              <a:t>ወሕሊና</a:t>
            </a:r>
            <a:r>
              <a:rPr lang="en-CA" sz="4000" dirty="0"/>
              <a:t> </a:t>
            </a:r>
            <a:r>
              <a:rPr lang="en-CA" sz="4000" dirty="0" err="1"/>
              <a:t>ንጹሕ</a:t>
            </a:r>
            <a:r>
              <a:rPr lang="en-CA" sz="4000" dirty="0"/>
              <a:t> </a:t>
            </a:r>
            <a:r>
              <a:rPr lang="en-CA" sz="4000" dirty="0" err="1" smtClean="0"/>
              <a:t>ዘኢይት</a:t>
            </a:r>
            <a:endParaRPr lang="en-CA" sz="4000" dirty="0" smtClean="0"/>
          </a:p>
          <a:p>
            <a:r>
              <a:rPr lang="en-CA" sz="4000" dirty="0" err="1" smtClean="0"/>
              <a:t>አተት</a:t>
            </a:r>
            <a:r>
              <a:rPr lang="en-CA" sz="4000" dirty="0" smtClean="0"/>
              <a:t> </a:t>
            </a:r>
            <a:r>
              <a:rPr lang="en-CA" sz="4000" dirty="0" err="1"/>
              <a:t>እምኀቤከ</a:t>
            </a:r>
            <a:r>
              <a:rPr lang="en-CA" sz="4000" dirty="0"/>
              <a:t>። </a:t>
            </a:r>
            <a:r>
              <a:rPr lang="en-CA" sz="4000" dirty="0" err="1"/>
              <a:t>ከመ</a:t>
            </a:r>
            <a:r>
              <a:rPr lang="en-CA" sz="4000" dirty="0"/>
              <a:t> </a:t>
            </a:r>
            <a:r>
              <a:rPr lang="en-CA" sz="4000" dirty="0" err="1"/>
              <a:t>ናእምር</a:t>
            </a:r>
            <a:r>
              <a:rPr lang="en-CA" sz="4000" dirty="0"/>
              <a:t> </a:t>
            </a:r>
            <a:r>
              <a:rPr lang="en-CA" sz="4000" dirty="0" err="1" smtClean="0"/>
              <a:t>ወንለቡ</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smtClean="0"/>
              <a:t>ዚጽውዕ</a:t>
            </a:r>
            <a:r>
              <a:rPr lang="en-CA" sz="4000" dirty="0" smtClean="0"/>
              <a:t> </a:t>
            </a:r>
            <a:r>
              <a:rPr lang="en-CA" sz="4000" dirty="0" err="1"/>
              <a:t>ወንጌል</a:t>
            </a:r>
            <a:r>
              <a:rPr lang="en-CA" sz="4000" dirty="0"/>
              <a:t> </a:t>
            </a:r>
            <a:r>
              <a:rPr lang="en-CA" sz="4000" dirty="0" err="1"/>
              <a:t>ሰባኽን</a:t>
            </a:r>
            <a:r>
              <a:rPr lang="en-CA" sz="4000" dirty="0"/>
              <a:t> </a:t>
            </a:r>
            <a:r>
              <a:rPr lang="en-CA" sz="4000" dirty="0" err="1"/>
              <a:t>ሃዋርያን</a:t>
            </a:r>
            <a:r>
              <a:rPr lang="en-CA" sz="4000" dirty="0"/>
              <a:t> </a:t>
            </a:r>
            <a:r>
              <a:rPr lang="en-CA" sz="4000" dirty="0" err="1"/>
              <a:t>ኪኸውን</a:t>
            </a:r>
            <a:r>
              <a:rPr lang="en-CA" sz="4000" dirty="0"/>
              <a:t> </a:t>
            </a:r>
            <a:r>
              <a:rPr lang="en-CA" sz="4000" dirty="0" err="1" smtClean="0"/>
              <a:t>ዝሠ</a:t>
            </a:r>
            <a:endParaRPr lang="en-CA" sz="4000" dirty="0" smtClean="0"/>
          </a:p>
          <a:p>
            <a:r>
              <a:rPr lang="en-CA" sz="4000" dirty="0" err="1" smtClean="0"/>
              <a:t>መርካዮ</a:t>
            </a:r>
            <a:r>
              <a:rPr lang="en-CA" sz="4000" dirty="0" smtClean="0"/>
              <a:t> </a:t>
            </a:r>
            <a:r>
              <a:rPr lang="en-CA" sz="4000" dirty="0" err="1" smtClean="0"/>
              <a:t>ንስኻ</a:t>
            </a:r>
            <a:r>
              <a:rPr lang="en-CA" sz="4000" dirty="0" smtClean="0"/>
              <a:t> </a:t>
            </a:r>
            <a:r>
              <a:rPr lang="en-CA" sz="4000" dirty="0" err="1" smtClean="0"/>
              <a:t>ኢኻ</a:t>
            </a:r>
            <a:r>
              <a:rPr lang="en-CA" sz="4000" dirty="0"/>
              <a:t>።</a:t>
            </a:r>
          </a:p>
          <a:p>
            <a:r>
              <a:rPr lang="en-CA" sz="1400" dirty="0">
                <a:solidFill>
                  <a:srgbClr val="FFC000"/>
                </a:solidFill>
              </a:rPr>
              <a:t>134. </a:t>
            </a:r>
            <a:r>
              <a:rPr lang="en-CA" sz="4000" dirty="0"/>
              <a:t>ኦ </a:t>
            </a:r>
            <a:r>
              <a:rPr lang="en-CA" sz="4000" dirty="0" err="1"/>
              <a:t>ክርስቶስ</a:t>
            </a:r>
            <a:r>
              <a:rPr lang="en-CA" sz="4000" dirty="0"/>
              <a:t> </a:t>
            </a:r>
            <a:r>
              <a:rPr lang="en-CA" sz="4000" dirty="0" err="1"/>
              <a:t>ኣምላኽና</a:t>
            </a:r>
            <a:r>
              <a:rPr lang="en-CA" sz="4000" dirty="0"/>
              <a:t>፥ </a:t>
            </a:r>
            <a:r>
              <a:rPr lang="en-CA" sz="4000" dirty="0" err="1"/>
              <a:t>መፍቀር</a:t>
            </a:r>
            <a:r>
              <a:rPr lang="en-CA" sz="4000" dirty="0"/>
              <a:t> </a:t>
            </a:r>
            <a:r>
              <a:rPr lang="en-CA" sz="4000" dirty="0" err="1"/>
              <a:t>ሰብ</a:t>
            </a:r>
            <a:r>
              <a:rPr lang="en-CA" sz="4000" dirty="0"/>
              <a:t>፥ </a:t>
            </a:r>
            <a:r>
              <a:rPr lang="en-CA" sz="4000" dirty="0" err="1"/>
              <a:t>ንስኻ</a:t>
            </a:r>
            <a:r>
              <a:rPr lang="en-CA" sz="4000" dirty="0"/>
              <a:t> </a:t>
            </a:r>
            <a:r>
              <a:rPr lang="en-CA" sz="4000" dirty="0" err="1"/>
              <a:t>ኢኻ</a:t>
            </a:r>
            <a:r>
              <a:rPr lang="en-CA" sz="4000" dirty="0"/>
              <a:t>፥ ኦ </a:t>
            </a:r>
            <a:r>
              <a:rPr lang="en-CA" sz="4000" dirty="0" err="1"/>
              <a:t>ኄር</a:t>
            </a:r>
            <a:r>
              <a:rPr lang="en-CA" sz="4000" dirty="0"/>
              <a:t> </a:t>
            </a:r>
            <a:r>
              <a:rPr lang="en-CA" sz="4000" dirty="0" err="1"/>
              <a:t>ብዘይ</a:t>
            </a:r>
            <a:r>
              <a:rPr lang="en-CA" sz="4000" dirty="0"/>
              <a:t> </a:t>
            </a:r>
            <a:r>
              <a:rPr lang="en-CA" sz="4000" dirty="0" err="1"/>
              <a:t>ምግዳድ</a:t>
            </a:r>
            <a:r>
              <a:rPr lang="en-CA" sz="4000" dirty="0"/>
              <a:t>፥ </a:t>
            </a:r>
            <a:r>
              <a:rPr lang="en-CA" sz="4000" dirty="0" err="1"/>
              <a:t>ምስትውዓልን</a:t>
            </a:r>
            <a:r>
              <a:rPr lang="en-CA" sz="4000" dirty="0"/>
              <a:t> </a:t>
            </a:r>
            <a:r>
              <a:rPr lang="en-CA" sz="4000" dirty="0" err="1"/>
              <a:t>ካባኻ</a:t>
            </a:r>
            <a:r>
              <a:rPr lang="en-CA" sz="4000" dirty="0"/>
              <a:t> </a:t>
            </a:r>
            <a:r>
              <a:rPr lang="en-CA" sz="4000" dirty="0" err="1"/>
              <a:t>ዘይፍለ</a:t>
            </a:r>
            <a:r>
              <a:rPr lang="en-CA" sz="4000" dirty="0"/>
              <a:t> </a:t>
            </a:r>
            <a:r>
              <a:rPr lang="en-CA" sz="4000" dirty="0" err="1"/>
              <a:t>ንጹሕ</a:t>
            </a:r>
            <a:r>
              <a:rPr lang="en-CA" sz="4000" dirty="0"/>
              <a:t> </a:t>
            </a:r>
            <a:r>
              <a:rPr lang="en-CA" sz="4000" dirty="0" err="1"/>
              <a:t>ሕልናን</a:t>
            </a:r>
            <a:r>
              <a:rPr lang="en-CA" sz="4000" dirty="0"/>
              <a:t> </a:t>
            </a:r>
            <a:r>
              <a:rPr lang="en-CA" sz="4000" dirty="0" err="1" smtClean="0"/>
              <a:t>ሃበና</a:t>
            </a:r>
            <a:r>
              <a:rPr lang="en-CA" sz="4000" dirty="0" smtClean="0"/>
              <a:t>። </a:t>
            </a:r>
            <a:r>
              <a:rPr lang="en-CA" sz="4000" dirty="0" err="1" smtClean="0"/>
              <a:t>ሎሚ</a:t>
            </a:r>
            <a:r>
              <a:rPr lang="en-CA" sz="4000" dirty="0" smtClean="0"/>
              <a:t> </a:t>
            </a:r>
            <a:r>
              <a:rPr lang="en-CA" sz="4000" dirty="0" err="1"/>
              <a:t>ኻብኡ</a:t>
            </a:r>
            <a:r>
              <a:rPr lang="en-CA" sz="4000" dirty="0"/>
              <a:t> </a:t>
            </a:r>
            <a:r>
              <a:rPr lang="en-CA" sz="4000" dirty="0" err="1"/>
              <a:t>ዝተነበበትልና</a:t>
            </a:r>
            <a:r>
              <a:rPr lang="en-CA" sz="4000" dirty="0"/>
              <a:t> </a:t>
            </a:r>
            <a:r>
              <a:rPr lang="en-CA" sz="4000" dirty="0" err="1" smtClean="0"/>
              <a:t>ቅድስቲ</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and </a:t>
            </a:r>
            <a:r>
              <a:rPr lang="en-US" sz="3300" dirty="0">
                <a:uFill>
                  <a:solidFill>
                    <a:srgbClr val="D84800"/>
                  </a:solidFill>
                </a:uFill>
              </a:rPr>
              <a:t>made him a chosen vessel</a:t>
            </a:r>
            <a:r>
              <a:rPr lang="en-US" sz="3300" dirty="0" smtClean="0">
                <a:uFill>
                  <a:solidFill>
                    <a:srgbClr val="D84800"/>
                  </a:solidFill>
                </a:uFill>
              </a:rPr>
              <a:t>, and </a:t>
            </a:r>
            <a:r>
              <a:rPr lang="en-US" sz="3300" dirty="0">
                <a:uFill>
                  <a:solidFill>
                    <a:srgbClr val="D84800"/>
                  </a:solidFill>
                </a:uFill>
              </a:rPr>
              <a:t>was well pleased with him that </a:t>
            </a:r>
            <a:r>
              <a:rPr lang="en-US" sz="3300" dirty="0" smtClean="0">
                <a:uFill>
                  <a:solidFill>
                    <a:srgbClr val="D84800"/>
                  </a:solidFill>
                </a:uFill>
              </a:rPr>
              <a:t>he should </a:t>
            </a:r>
            <a:r>
              <a:rPr lang="en-US" sz="3300" dirty="0">
                <a:uFill>
                  <a:solidFill>
                    <a:srgbClr val="D84800"/>
                  </a:solidFill>
                </a:uFill>
              </a:rPr>
              <a:t>become a preacher of the Gospel </a:t>
            </a:r>
            <a:r>
              <a:rPr lang="en-US" sz="3300" dirty="0" smtClean="0">
                <a:uFill>
                  <a:solidFill>
                    <a:srgbClr val="D84800"/>
                  </a:solidFill>
                </a:uFill>
              </a:rPr>
              <a:t>of Thy </a:t>
            </a:r>
            <a:r>
              <a:rPr lang="en-US" sz="3300" dirty="0">
                <a:uFill>
                  <a:solidFill>
                    <a:srgbClr val="D84800"/>
                  </a:solidFill>
                </a:uFill>
              </a:rPr>
              <a:t>kingdom which made him to be an Apostle</a:t>
            </a:r>
            <a:r>
              <a:rPr lang="en-US" sz="33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134</a:t>
            </a:r>
            <a:r>
              <a:rPr lang="en-US" sz="1400" dirty="0">
                <a:solidFill>
                  <a:srgbClr val="FFC000"/>
                </a:solidFill>
                <a:uFill>
                  <a:solidFill>
                    <a:srgbClr val="D84800"/>
                  </a:solidFill>
                </a:uFill>
              </a:rPr>
              <a:t>. </a:t>
            </a:r>
            <a:r>
              <a:rPr lang="en-US" sz="3300" dirty="0">
                <a:uFill>
                  <a:solidFill>
                    <a:srgbClr val="D84800"/>
                  </a:solidFill>
                </a:uFill>
              </a:rPr>
              <a:t>O Christ our God, Thou art a </a:t>
            </a:r>
            <a:r>
              <a:rPr lang="en-US" sz="3300" dirty="0" smtClean="0">
                <a:uFill>
                  <a:solidFill>
                    <a:srgbClr val="D84800"/>
                  </a:solidFill>
                </a:uFill>
              </a:rPr>
              <a:t>lover of </a:t>
            </a:r>
            <a:r>
              <a:rPr lang="en-US" sz="3300" dirty="0">
                <a:uFill>
                  <a:solidFill>
                    <a:srgbClr val="D84800"/>
                  </a:solidFill>
                </a:uFill>
              </a:rPr>
              <a:t>man. O Good, vouchsafe us a mind without distraction and </a:t>
            </a:r>
            <a:r>
              <a:rPr lang="en-US" sz="3300" dirty="0" smtClean="0">
                <a:uFill>
                  <a:solidFill>
                    <a:srgbClr val="D84800"/>
                  </a:solidFill>
                </a:uFill>
              </a:rPr>
              <a:t>a pure</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201194"/>
      </p:ext>
    </p:extLst>
  </p:cSld>
  <p:clrMapOvr>
    <a:masterClrMapping/>
  </p:clrMapOvr>
  <p:transition spd="med"/>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t>ወንጠይቅ</a:t>
            </a:r>
            <a:r>
              <a:rPr lang="en-CA" sz="4000" dirty="0" smtClean="0"/>
              <a:t> </a:t>
            </a:r>
            <a:r>
              <a:rPr lang="en-CA" sz="4000" dirty="0" err="1"/>
              <a:t>መጠነ</a:t>
            </a:r>
            <a:r>
              <a:rPr lang="en-CA" sz="4000" dirty="0"/>
              <a:t> </a:t>
            </a:r>
            <a:r>
              <a:rPr lang="en-CA" sz="4000" dirty="0" err="1"/>
              <a:t>ትምህርትከ</a:t>
            </a:r>
            <a:r>
              <a:rPr lang="en-CA" sz="4000" dirty="0"/>
              <a:t> </a:t>
            </a:r>
            <a:r>
              <a:rPr lang="en-CA" sz="4000" dirty="0" err="1"/>
              <a:t>ቅድስት</a:t>
            </a:r>
            <a:r>
              <a:rPr lang="en-CA" sz="4000" dirty="0"/>
              <a:t> </a:t>
            </a:r>
            <a:r>
              <a:rPr lang="en-CA" sz="4000" dirty="0" err="1"/>
              <a:t>ዘተነበት</a:t>
            </a:r>
            <a:r>
              <a:rPr lang="en-CA" sz="4000" dirty="0"/>
              <a:t> </a:t>
            </a:r>
            <a:r>
              <a:rPr lang="en-CA" sz="4000" dirty="0" err="1"/>
              <a:t>በላዕሌነ</a:t>
            </a:r>
            <a:r>
              <a:rPr lang="en-CA" sz="4000" dirty="0"/>
              <a:t> </a:t>
            </a:r>
            <a:r>
              <a:rPr lang="en-CA" sz="4000" dirty="0" err="1"/>
              <a:t>ይእዜኒ</a:t>
            </a:r>
            <a:r>
              <a:rPr lang="en-CA" sz="4000" dirty="0"/>
              <a:t> </a:t>
            </a:r>
            <a:r>
              <a:rPr lang="en-CA" sz="4000" dirty="0" err="1"/>
              <a:t>እምኀቤሁ</a:t>
            </a:r>
            <a:r>
              <a:rPr lang="en-CA" sz="4000" dirty="0"/>
              <a:t>።</a:t>
            </a:r>
          </a:p>
          <a:p>
            <a:r>
              <a:rPr lang="en-CA" sz="1400" dirty="0">
                <a:solidFill>
                  <a:srgbClr val="FFC000"/>
                </a:solidFill>
              </a:rPr>
              <a:t>፻፴፭. </a:t>
            </a:r>
            <a:r>
              <a:rPr lang="en-CA" sz="4000" dirty="0" err="1"/>
              <a:t>ወበከመ</a:t>
            </a:r>
            <a:r>
              <a:rPr lang="en-CA" sz="4000" dirty="0"/>
              <a:t> </a:t>
            </a:r>
            <a:r>
              <a:rPr lang="en-CA" sz="4000" dirty="0" err="1"/>
              <a:t>ተመሰለ</a:t>
            </a:r>
            <a:r>
              <a:rPr lang="en-CA" sz="4000" dirty="0"/>
              <a:t> </a:t>
            </a:r>
            <a:r>
              <a:rPr lang="en-CA" sz="4000" dirty="0" err="1"/>
              <a:t>ብከ</a:t>
            </a:r>
            <a:r>
              <a:rPr lang="en-CA" sz="4000" dirty="0"/>
              <a:t>፥ ኦ </a:t>
            </a:r>
            <a:r>
              <a:rPr lang="en-CA" sz="4000" dirty="0" err="1"/>
              <a:t>ርእሰ</a:t>
            </a:r>
            <a:r>
              <a:rPr lang="en-CA" sz="4000" dirty="0"/>
              <a:t> </a:t>
            </a:r>
            <a:r>
              <a:rPr lang="en-CA" sz="4000" dirty="0" err="1"/>
              <a:t>ሕይወት</a:t>
            </a:r>
            <a:r>
              <a:rPr lang="en-CA" sz="4000" dirty="0"/>
              <a:t> </a:t>
            </a:r>
            <a:r>
              <a:rPr lang="en-CA" sz="4000" dirty="0" err="1"/>
              <a:t>ከማሁ</a:t>
            </a:r>
            <a:r>
              <a:rPr lang="en-CA" sz="4000" dirty="0"/>
              <a:t> </a:t>
            </a:r>
            <a:r>
              <a:rPr lang="en-CA" sz="4000" dirty="0" err="1"/>
              <a:t>ለነኒ</a:t>
            </a:r>
            <a:r>
              <a:rPr lang="en-CA" sz="4000" dirty="0"/>
              <a:t> </a:t>
            </a:r>
            <a:r>
              <a:rPr lang="en-CA" sz="4000" dirty="0" err="1"/>
              <a:t>ረስየነ</a:t>
            </a:r>
            <a:r>
              <a:rPr lang="en-CA" sz="4000" dirty="0"/>
              <a:t> </a:t>
            </a:r>
            <a:r>
              <a:rPr lang="en-CA" sz="4000" dirty="0" err="1"/>
              <a:t>ድልዋነ</a:t>
            </a:r>
            <a:r>
              <a:rPr lang="en-CA" sz="4000" dirty="0"/>
              <a:t> </a:t>
            </a:r>
            <a:r>
              <a:rPr lang="en-CA" sz="4000" dirty="0" err="1"/>
              <a:t>ንትመሰል</a:t>
            </a:r>
            <a:r>
              <a:rPr lang="en-CA" sz="4000" dirty="0"/>
              <a:t> </a:t>
            </a:r>
            <a:r>
              <a:rPr lang="en-CA" sz="4000" dirty="0" err="1"/>
              <a:t>ኪያሁ</a:t>
            </a:r>
            <a:r>
              <a:rPr lang="en-CA" sz="4000" dirty="0"/>
              <a:t> </a:t>
            </a:r>
            <a:r>
              <a:rPr lang="en-CA" sz="4000" dirty="0" err="1"/>
              <a:t>በምግባር</a:t>
            </a:r>
            <a:r>
              <a:rPr lang="en-CA" sz="4000" dirty="0"/>
              <a:t> </a:t>
            </a:r>
            <a:r>
              <a:rPr lang="en-CA" sz="4000" dirty="0" err="1"/>
              <a:t>ወበሃይማኖት</a:t>
            </a:r>
            <a:r>
              <a:rPr lang="en-CA" sz="4000" dirty="0"/>
              <a:t>፣ </a:t>
            </a:r>
            <a:r>
              <a:rPr lang="en-CA" sz="4000" dirty="0" err="1"/>
              <a:t>ወንሰብሕ</a:t>
            </a:r>
            <a:r>
              <a:rPr lang="en-CA" sz="4000" dirty="0"/>
              <a:t> </a:t>
            </a:r>
            <a:r>
              <a:rPr lang="en-CA" sz="4000" dirty="0" err="1"/>
              <a:t>ለስምከ</a:t>
            </a:r>
            <a:r>
              <a:rPr lang="en-CA" sz="4000" dirty="0"/>
              <a:t> </a:t>
            </a:r>
            <a:r>
              <a:rPr lang="en-CA" sz="4000" dirty="0" err="1"/>
              <a:t>ቅዱስ</a:t>
            </a:r>
            <a:r>
              <a:rPr lang="en-CA" sz="4000" dirty="0"/>
              <a:t> </a:t>
            </a:r>
            <a:r>
              <a:rPr lang="en-CA" sz="4000" dirty="0" err="1"/>
              <a:t>ወንትመካህ</a:t>
            </a:r>
            <a:r>
              <a:rPr lang="en-CA" sz="4000" dirty="0"/>
              <a:t> </a:t>
            </a:r>
            <a:r>
              <a:rPr lang="en-CA" sz="4000" dirty="0" err="1" smtClean="0"/>
              <a:t>በክቡር</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smtClean="0"/>
              <a:t>ትምህርትኻ</a:t>
            </a:r>
            <a:r>
              <a:rPr lang="en-CA" sz="4000" dirty="0" smtClean="0"/>
              <a:t> </a:t>
            </a:r>
            <a:r>
              <a:rPr lang="en-CA" sz="4000" dirty="0" err="1"/>
              <a:t>ክንፈልጥን</a:t>
            </a:r>
            <a:r>
              <a:rPr lang="en-CA" sz="4000" dirty="0"/>
              <a:t> </a:t>
            </a:r>
            <a:r>
              <a:rPr lang="en-CA" sz="4000" dirty="0" err="1"/>
              <a:t>ከነስተውዕልን</a:t>
            </a:r>
            <a:r>
              <a:rPr lang="en-CA" sz="4000" dirty="0"/>
              <a:t> </a:t>
            </a:r>
            <a:r>
              <a:rPr lang="en-CA" sz="4000" dirty="0" err="1"/>
              <a:t>ኣእምሮ</a:t>
            </a:r>
            <a:r>
              <a:rPr lang="en-CA" sz="4000" dirty="0"/>
              <a:t> </a:t>
            </a:r>
            <a:r>
              <a:rPr lang="en-CA" sz="4000" dirty="0" err="1"/>
              <a:t>ሃበና</a:t>
            </a:r>
            <a:r>
              <a:rPr lang="en-CA" sz="4000" dirty="0"/>
              <a:t>።</a:t>
            </a:r>
          </a:p>
          <a:p>
            <a:r>
              <a:rPr lang="en-CA" sz="1400" dirty="0">
                <a:solidFill>
                  <a:srgbClr val="FFC000"/>
                </a:solidFill>
              </a:rPr>
              <a:t>135. </a:t>
            </a:r>
            <a:r>
              <a:rPr lang="en-CA" sz="4000" dirty="0"/>
              <a:t>ኦ </a:t>
            </a:r>
            <a:r>
              <a:rPr lang="en-CA" sz="4000" dirty="0" err="1"/>
              <a:t>ርእሲ</a:t>
            </a:r>
            <a:r>
              <a:rPr lang="en-CA" sz="4000" dirty="0"/>
              <a:t> </a:t>
            </a:r>
            <a:r>
              <a:rPr lang="en-CA" sz="4000" dirty="0" err="1"/>
              <a:t>ሕይወት</a:t>
            </a:r>
            <a:r>
              <a:rPr lang="en-CA" sz="4000" dirty="0"/>
              <a:t>፥ </a:t>
            </a:r>
            <a:r>
              <a:rPr lang="en-CA" sz="4000" dirty="0" err="1"/>
              <a:t>ንሱ</a:t>
            </a:r>
            <a:r>
              <a:rPr lang="en-CA" sz="4000" dirty="0"/>
              <a:t> </a:t>
            </a:r>
            <a:r>
              <a:rPr lang="en-CA" sz="4000" dirty="0" err="1"/>
              <a:t>ኸም</a:t>
            </a:r>
            <a:r>
              <a:rPr lang="en-CA" sz="4000" dirty="0"/>
              <a:t> </a:t>
            </a:r>
            <a:r>
              <a:rPr lang="en-CA" sz="4000" dirty="0" err="1"/>
              <a:t>ዘመሰለካ</a:t>
            </a:r>
            <a:r>
              <a:rPr lang="en-CA" sz="4000" dirty="0"/>
              <a:t> </a:t>
            </a:r>
            <a:r>
              <a:rPr lang="en-CA" sz="4000" dirty="0" err="1"/>
              <a:t>ንኣናውን</a:t>
            </a:r>
            <a:r>
              <a:rPr lang="en-CA" sz="4000" dirty="0"/>
              <a:t> </a:t>
            </a:r>
            <a:r>
              <a:rPr lang="en-CA" sz="4000" dirty="0" err="1"/>
              <a:t>ብምግባርን</a:t>
            </a:r>
            <a:r>
              <a:rPr lang="en-CA" sz="4000" dirty="0"/>
              <a:t> </a:t>
            </a:r>
            <a:r>
              <a:rPr lang="en-CA" sz="4000" dirty="0" err="1"/>
              <a:t>ብሃማኖትን</a:t>
            </a:r>
            <a:r>
              <a:rPr lang="en-CA" sz="4000" dirty="0"/>
              <a:t> </a:t>
            </a:r>
            <a:r>
              <a:rPr lang="en-CA" sz="4000" dirty="0" err="1"/>
              <a:t>ንእኡ</a:t>
            </a:r>
            <a:r>
              <a:rPr lang="en-CA" sz="4000" dirty="0"/>
              <a:t> </a:t>
            </a:r>
            <a:r>
              <a:rPr lang="en-CA" sz="4000" dirty="0" err="1"/>
              <a:t>ክንመስል</a:t>
            </a:r>
            <a:r>
              <a:rPr lang="en-CA" sz="4000" dirty="0"/>
              <a:t> </a:t>
            </a:r>
            <a:r>
              <a:rPr lang="en-CA" sz="4000" dirty="0" err="1"/>
              <a:t>ድልዋት</a:t>
            </a:r>
            <a:r>
              <a:rPr lang="en-CA" sz="4000" dirty="0"/>
              <a:t> </a:t>
            </a:r>
            <a:r>
              <a:rPr lang="en-CA" sz="4000" dirty="0" err="1"/>
              <a:t>ግበረና</a:t>
            </a:r>
            <a:r>
              <a:rPr lang="en-CA" sz="4000" dirty="0"/>
              <a:t>። </a:t>
            </a:r>
            <a:r>
              <a:rPr lang="en-CA" sz="4000" dirty="0" err="1"/>
              <a:t>ቅዱስ</a:t>
            </a:r>
            <a:r>
              <a:rPr lang="en-CA" sz="4000" dirty="0"/>
              <a:t> </a:t>
            </a:r>
            <a:r>
              <a:rPr lang="en-CA" sz="4000" dirty="0" err="1"/>
              <a:t>ስምካ</a:t>
            </a:r>
            <a:r>
              <a:rPr lang="en-CA" sz="4000" dirty="0"/>
              <a:t> </a:t>
            </a:r>
            <a:r>
              <a:rPr lang="en-CA" sz="4000" dirty="0" err="1"/>
              <a:t>ከነመስግን</a:t>
            </a:r>
            <a:r>
              <a:rPr lang="en-CA" sz="4000" dirty="0"/>
              <a:t>፥ </a:t>
            </a:r>
            <a:r>
              <a:rPr lang="en-CA" sz="4000" dirty="0" err="1"/>
              <a:t>ኵሉ</a:t>
            </a:r>
            <a:r>
              <a:rPr lang="en-CA" sz="4000" dirty="0"/>
              <a:t> </a:t>
            </a:r>
            <a:r>
              <a:rPr lang="en-CA" sz="4000" dirty="0" err="1"/>
              <a:t>ግዜ</a:t>
            </a:r>
            <a:r>
              <a:rPr lang="en-CA" sz="4000" dirty="0"/>
              <a:t> </a:t>
            </a:r>
            <a:r>
              <a:rPr lang="en-CA" sz="4000" dirty="0" err="1"/>
              <a:t>ብኽቡር</a:t>
            </a:r>
            <a:r>
              <a:rPr lang="en-CA" sz="4000" dirty="0"/>
              <a:t> </a:t>
            </a:r>
            <a:r>
              <a:rPr lang="en-CA" sz="4000" dirty="0" err="1" smtClean="0"/>
              <a:t>መስቀልካ</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understanding </a:t>
            </a:r>
            <a:r>
              <a:rPr lang="en-US" sz="3300" dirty="0">
                <a:uFill>
                  <a:solidFill>
                    <a:srgbClr val="D84800"/>
                  </a:solidFill>
                </a:uFill>
              </a:rPr>
              <a:t>that departs not from Thee</a:t>
            </a:r>
            <a:r>
              <a:rPr lang="en-US" sz="3300" dirty="0" smtClean="0">
                <a:uFill>
                  <a:solidFill>
                    <a:srgbClr val="D84800"/>
                  </a:solidFill>
                </a:uFill>
              </a:rPr>
              <a:t>, that </a:t>
            </a:r>
            <a:r>
              <a:rPr lang="en-US" sz="3300" dirty="0">
                <a:uFill>
                  <a:solidFill>
                    <a:srgbClr val="D84800"/>
                  </a:solidFill>
                </a:uFill>
              </a:rPr>
              <a:t>we may both discern and </a:t>
            </a:r>
            <a:r>
              <a:rPr lang="en-US" sz="3300" dirty="0" err="1" smtClean="0">
                <a:uFill>
                  <a:solidFill>
                    <a:srgbClr val="D84800"/>
                  </a:solidFill>
                </a:uFill>
              </a:rPr>
              <a:t>compreh</a:t>
            </a:r>
            <a:r>
              <a:rPr lang="en-US" sz="3300" dirty="0" smtClean="0">
                <a:uFill>
                  <a:solidFill>
                    <a:srgbClr val="D84800"/>
                  </a:solidFill>
                </a:uFill>
              </a:rPr>
              <a:t>-end how </a:t>
            </a:r>
            <a:r>
              <a:rPr lang="en-US" sz="3300" dirty="0">
                <a:uFill>
                  <a:solidFill>
                    <a:srgbClr val="D84800"/>
                  </a:solidFill>
                </a:uFill>
              </a:rPr>
              <a:t>great is Thy holy teaching which </a:t>
            </a:r>
            <a:r>
              <a:rPr lang="en-US" sz="3300" dirty="0" smtClean="0">
                <a:uFill>
                  <a:solidFill>
                    <a:srgbClr val="D84800"/>
                  </a:solidFill>
                </a:uFill>
              </a:rPr>
              <a:t>is now </a:t>
            </a:r>
            <a:r>
              <a:rPr lang="en-US" sz="3300" dirty="0">
                <a:uFill>
                  <a:solidFill>
                    <a:srgbClr val="D84800"/>
                  </a:solidFill>
                </a:uFill>
              </a:rPr>
              <a:t>read to us out of him</a:t>
            </a:r>
            <a:r>
              <a:rPr lang="en-US" sz="33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135</a:t>
            </a:r>
            <a:r>
              <a:rPr lang="en-US" sz="1400" dirty="0">
                <a:solidFill>
                  <a:srgbClr val="FFC000"/>
                </a:solidFill>
                <a:uFill>
                  <a:solidFill>
                    <a:srgbClr val="D84800"/>
                  </a:solidFill>
                </a:uFill>
              </a:rPr>
              <a:t>. </a:t>
            </a:r>
            <a:r>
              <a:rPr lang="en-US" sz="3300" dirty="0">
                <a:uFill>
                  <a:solidFill>
                    <a:srgbClr val="D84800"/>
                  </a:solidFill>
                </a:uFill>
              </a:rPr>
              <a:t>and as he imitated Thee, O Prince </a:t>
            </a:r>
            <a:r>
              <a:rPr lang="en-US" sz="3300" dirty="0" smtClean="0">
                <a:uFill>
                  <a:solidFill>
                    <a:srgbClr val="D84800"/>
                  </a:solidFill>
                </a:uFill>
              </a:rPr>
              <a:t>of life</a:t>
            </a:r>
            <a:r>
              <a:rPr lang="en-US" sz="3300" dirty="0">
                <a:uFill>
                  <a:solidFill>
                    <a:srgbClr val="D84800"/>
                  </a:solidFill>
                </a:uFill>
              </a:rPr>
              <a:t>, so make us also ready to imitate him indeed and in faith, and to </a:t>
            </a:r>
            <a:r>
              <a:rPr lang="en-US" sz="3300" dirty="0" smtClean="0">
                <a:uFill>
                  <a:solidFill>
                    <a:srgbClr val="D84800"/>
                  </a:solidFill>
                </a:uFill>
              </a:rPr>
              <a:t>glorify</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941210"/>
      </p:ext>
    </p:extLst>
  </p:cSld>
  <p:clrMapOvr>
    <a:masterClrMapping/>
  </p:clrMapOvr>
  <p:transition spd="med"/>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4462760"/>
          </a:xfrm>
          <a:prstGeom prst="rect">
            <a:avLst/>
          </a:prstGeom>
        </p:spPr>
        <p:txBody>
          <a:bodyPr wrap="square">
            <a:spAutoFit/>
          </a:bodyPr>
          <a:lstStyle/>
          <a:p>
            <a:r>
              <a:rPr lang="en-CA" sz="4000" dirty="0" err="1" smtClean="0"/>
              <a:t>መስቀልከ</a:t>
            </a:r>
            <a:r>
              <a:rPr lang="en-CA" sz="4000" dirty="0" smtClean="0"/>
              <a:t> </a:t>
            </a:r>
            <a:r>
              <a:rPr lang="en-CA" sz="4000" dirty="0" err="1"/>
              <a:t>ኵሎ</a:t>
            </a:r>
            <a:r>
              <a:rPr lang="en-CA" sz="4000" dirty="0"/>
              <a:t> </a:t>
            </a:r>
            <a:r>
              <a:rPr lang="en-CA" sz="4000" dirty="0" err="1"/>
              <a:t>ጊዜ</a:t>
            </a:r>
            <a:r>
              <a:rPr lang="en-CA" sz="4000" dirty="0"/>
              <a:t> </a:t>
            </a:r>
            <a:r>
              <a:rPr lang="en-CA" sz="4000" dirty="0" err="1"/>
              <a:t>እስመ</a:t>
            </a:r>
            <a:r>
              <a:rPr lang="en-CA" sz="4000" dirty="0"/>
              <a:t> </a:t>
            </a:r>
            <a:r>
              <a:rPr lang="en-CA" sz="4000" dirty="0" err="1"/>
              <a:t>ለከ</a:t>
            </a:r>
            <a:r>
              <a:rPr lang="en-CA" sz="4000" dirty="0"/>
              <a:t> </a:t>
            </a:r>
            <a:r>
              <a:rPr lang="en-CA" sz="4000" dirty="0" err="1"/>
              <a:t>ይእቲ</a:t>
            </a:r>
            <a:r>
              <a:rPr lang="en-CA" sz="4000" dirty="0"/>
              <a:t> </a:t>
            </a:r>
            <a:r>
              <a:rPr lang="en-CA" sz="4000" dirty="0" err="1"/>
              <a:t>መንግሥት</a:t>
            </a:r>
            <a:r>
              <a:rPr lang="en-CA" sz="4000" dirty="0"/>
              <a:t> </a:t>
            </a:r>
            <a:r>
              <a:rPr lang="en-CA" sz="4000" dirty="0" err="1"/>
              <a:t>ወኃይል</a:t>
            </a:r>
            <a:r>
              <a:rPr lang="en-CA" sz="4000" dirty="0"/>
              <a:t>፥ </a:t>
            </a:r>
            <a:r>
              <a:rPr lang="en-CA" sz="4000" dirty="0" err="1"/>
              <a:t>ዕበይ</a:t>
            </a:r>
            <a:r>
              <a:rPr lang="en-CA" sz="4000" dirty="0"/>
              <a:t> </a:t>
            </a:r>
            <a:r>
              <a:rPr lang="en-CA" sz="4000" dirty="0" err="1"/>
              <a:t>ወሥልጣን</a:t>
            </a:r>
            <a:r>
              <a:rPr lang="en-CA" sz="4000" dirty="0"/>
              <a:t>፥ </a:t>
            </a:r>
            <a:r>
              <a:rPr lang="en-CA" sz="4000" dirty="0" err="1"/>
              <a:t>ክብር</a:t>
            </a:r>
            <a:r>
              <a:rPr lang="en-CA" sz="4000" dirty="0"/>
              <a:t> </a:t>
            </a:r>
            <a:r>
              <a:rPr lang="en-CA" sz="4000" dirty="0" err="1"/>
              <a:t>ወስብሐት</a:t>
            </a:r>
            <a:r>
              <a:rPr lang="en-CA" sz="4000" dirty="0"/>
              <a:t> </a:t>
            </a:r>
            <a:r>
              <a:rPr lang="en-CA" sz="4000" dirty="0" err="1"/>
              <a:t>ለዓለመ</a:t>
            </a:r>
            <a:r>
              <a:rPr lang="en-CA" sz="4000" dirty="0"/>
              <a:t> </a:t>
            </a:r>
            <a:r>
              <a:rPr lang="en-CA" sz="4000" dirty="0" err="1"/>
              <a:t>ዓለም</a:t>
            </a:r>
            <a:r>
              <a:rPr lang="en-CA" sz="4000" dirty="0"/>
              <a:t>።</a:t>
            </a:r>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400" b="1" dirty="0" smtClean="0"/>
              <a:t> </a:t>
            </a:r>
          </a:p>
        </p:txBody>
      </p:sp>
      <p:sp>
        <p:nvSpPr>
          <p:cNvPr id="3" name="Rectangle 2"/>
          <p:cNvSpPr/>
          <p:nvPr/>
        </p:nvSpPr>
        <p:spPr>
          <a:xfrm>
            <a:off x="4026632" y="-79653"/>
            <a:ext cx="4028017" cy="3785652"/>
          </a:xfrm>
          <a:prstGeom prst="rect">
            <a:avLst/>
          </a:prstGeom>
        </p:spPr>
        <p:txBody>
          <a:bodyPr wrap="square">
            <a:spAutoFit/>
          </a:bodyPr>
          <a:lstStyle/>
          <a:p>
            <a:r>
              <a:rPr lang="en-CA" sz="4000" dirty="0" err="1" smtClean="0"/>
              <a:t>ክንምካሕ</a:t>
            </a:r>
            <a:r>
              <a:rPr lang="en-CA" sz="4000" dirty="0"/>
              <a:t>። </a:t>
            </a:r>
            <a:r>
              <a:rPr lang="en-CA" sz="4000" dirty="0" err="1"/>
              <a:t>መንግሥትን</a:t>
            </a:r>
            <a:r>
              <a:rPr lang="en-CA" sz="4000" dirty="0"/>
              <a:t> </a:t>
            </a:r>
            <a:r>
              <a:rPr lang="en-CA" sz="4000" dirty="0" err="1"/>
              <a:t>ኃይልን</a:t>
            </a:r>
            <a:r>
              <a:rPr lang="en-CA" sz="4000" dirty="0"/>
              <a:t> </a:t>
            </a:r>
            <a:r>
              <a:rPr lang="en-CA" sz="4000" dirty="0" err="1"/>
              <a:t>ዕቤትን</a:t>
            </a:r>
            <a:r>
              <a:rPr lang="en-CA" sz="4000" dirty="0"/>
              <a:t> </a:t>
            </a:r>
            <a:r>
              <a:rPr lang="en-CA" sz="4000" dirty="0" err="1"/>
              <a:t>ሥልጣንን</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ንዘለዓለም</a:t>
            </a:r>
            <a:r>
              <a:rPr lang="en-CA" sz="4000" dirty="0"/>
              <a:t> </a:t>
            </a:r>
            <a:r>
              <a:rPr lang="en-CA" sz="4000" dirty="0" err="1"/>
              <a:t>ናትካ</a:t>
            </a:r>
            <a:r>
              <a:rPr lang="en-CA" sz="4000" dirty="0"/>
              <a:t> </a:t>
            </a:r>
            <a:r>
              <a:rPr lang="en-CA" sz="4000" dirty="0" err="1"/>
              <a:t>እዩ</a:t>
            </a:r>
            <a:r>
              <a:rPr lang="en-CA" sz="4000" dirty="0"/>
              <a:t>። </a:t>
            </a:r>
            <a:r>
              <a:rPr lang="en-CA" sz="4000" dirty="0" err="1"/>
              <a:t>ኣሜን</a:t>
            </a:r>
            <a:r>
              <a:rPr lang="en-CA" sz="4000" dirty="0"/>
              <a:t>።</a:t>
            </a:r>
          </a:p>
          <a:p>
            <a:r>
              <a:rPr lang="en-CA" sz="4000" dirty="0" err="1">
                <a:solidFill>
                  <a:srgbClr val="FFFF00"/>
                </a:solidFill>
              </a:rPr>
              <a:t>ይ.ሕ</a:t>
            </a:r>
            <a:r>
              <a:rPr lang="en-CA" sz="4000" dirty="0">
                <a:solidFill>
                  <a:srgbClr val="FFFF00"/>
                </a:solidFill>
              </a:rPr>
              <a:t>. </a:t>
            </a:r>
            <a:r>
              <a:rPr lang="en-CA" sz="4000" dirty="0" err="1" smtClean="0"/>
              <a:t>ኣሜን</a:t>
            </a:r>
            <a:endParaRPr lang="en-CA" sz="4000" dirty="0" smtClean="0"/>
          </a:p>
        </p:txBody>
      </p:sp>
      <p:sp>
        <p:nvSpPr>
          <p:cNvPr id="9" name="Rectangle 8"/>
          <p:cNvSpPr/>
          <p:nvPr/>
        </p:nvSpPr>
        <p:spPr>
          <a:xfrm>
            <a:off x="7936875" y="52854"/>
            <a:ext cx="4437127" cy="4739759"/>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Thy holy name </a:t>
            </a:r>
            <a:r>
              <a:rPr lang="en-US" sz="3300" dirty="0">
                <a:uFill>
                  <a:solidFill>
                    <a:srgbClr val="D84800"/>
                  </a:solidFill>
                </a:uFill>
              </a:rPr>
              <a:t>and glory in Thy precious cross at </a:t>
            </a:r>
            <a:r>
              <a:rPr lang="en-US" sz="3300" dirty="0" smtClean="0">
                <a:uFill>
                  <a:solidFill>
                    <a:srgbClr val="D84800"/>
                  </a:solidFill>
                </a:uFill>
              </a:rPr>
              <a:t>all times</a:t>
            </a:r>
            <a:r>
              <a:rPr lang="en-US" sz="3300" dirty="0">
                <a:uFill>
                  <a:solidFill>
                    <a:srgbClr val="D84800"/>
                  </a:solidFill>
                </a:uFill>
              </a:rPr>
              <a:t>: for Thine is the kingdom, might</a:t>
            </a:r>
            <a:r>
              <a:rPr lang="en-US" sz="3300" dirty="0" smtClean="0">
                <a:uFill>
                  <a:solidFill>
                    <a:srgbClr val="D84800"/>
                  </a:solidFill>
                </a:uFill>
              </a:rPr>
              <a:t>, majesty </a:t>
            </a:r>
            <a:r>
              <a:rPr lang="en-US" sz="3300" dirty="0">
                <a:uFill>
                  <a:solidFill>
                    <a:srgbClr val="D84800"/>
                  </a:solidFill>
                </a:uFill>
              </a:rPr>
              <a:t>and sovereignty, </a:t>
            </a:r>
            <a:r>
              <a:rPr lang="en-US" sz="3300" dirty="0" err="1">
                <a:uFill>
                  <a:solidFill>
                    <a:srgbClr val="D84800"/>
                  </a:solidFill>
                </a:uFill>
              </a:rPr>
              <a:t>honour</a:t>
            </a:r>
            <a:r>
              <a:rPr lang="en-US" sz="3300" dirty="0">
                <a:uFill>
                  <a:solidFill>
                    <a:srgbClr val="D84800"/>
                  </a:solidFill>
                </a:uFill>
              </a:rPr>
              <a:t> and glory</a:t>
            </a:r>
            <a:r>
              <a:rPr lang="en-US" sz="3300" dirty="0" smtClean="0">
                <a:uFill>
                  <a:solidFill>
                    <a:srgbClr val="D84800"/>
                  </a:solidFill>
                </a:uFill>
              </a:rPr>
              <a:t>, unto </a:t>
            </a:r>
            <a:r>
              <a:rPr lang="en-US" sz="3300" dirty="0">
                <a:uFill>
                  <a:solidFill>
                    <a:srgbClr val="D84800"/>
                  </a:solidFill>
                </a:uFill>
              </a:rPr>
              <a:t>the ages of ages</a:t>
            </a:r>
            <a:r>
              <a:rPr lang="en-US" sz="3300" dirty="0" smtClean="0">
                <a:uFill>
                  <a:solidFill>
                    <a:srgbClr val="D84800"/>
                  </a:solidFill>
                </a:uFill>
              </a:rPr>
              <a:t>.</a:t>
            </a:r>
          </a:p>
          <a:p>
            <a:pPr marL="40639" marR="40639">
              <a:spcBef>
                <a:spcPts val="600"/>
              </a:spcBef>
              <a:buClr>
                <a:srgbClr val="D84800"/>
              </a:buClr>
              <a:buFont typeface="Arial"/>
              <a:defRPr sz="2800"/>
            </a:pPr>
            <a:r>
              <a:rPr lang="en-US" sz="3300" dirty="0" smtClean="0">
                <a:solidFill>
                  <a:srgbClr val="FFFF00"/>
                </a:solidFill>
                <a:uFill>
                  <a:solidFill>
                    <a:srgbClr val="D84800"/>
                  </a:solidFill>
                </a:uFill>
              </a:rPr>
              <a:t>People </a:t>
            </a:r>
            <a:r>
              <a:rPr lang="en-US" sz="3300" dirty="0">
                <a:solidFill>
                  <a:srgbClr val="FFFF00"/>
                </a:solidFill>
                <a:uFill>
                  <a:solidFill>
                    <a:srgbClr val="D84800"/>
                  </a:solidFill>
                </a:uFill>
              </a:rPr>
              <a:t>: </a:t>
            </a:r>
            <a:r>
              <a:rPr lang="en-US" sz="3300" dirty="0">
                <a:uFill>
                  <a:solidFill>
                    <a:srgbClr val="D84800"/>
                  </a:solidFill>
                </a:uFill>
              </a:rPr>
              <a:t>Amen</a:t>
            </a:r>
            <a:r>
              <a:rPr lang="en-US" sz="3300" dirty="0" smtClean="0">
                <a:uFill>
                  <a:solidFill>
                    <a:srgbClr val="D84800"/>
                  </a:solidFill>
                </a:uFill>
              </a:rPr>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312018"/>
      </p:ext>
    </p:extLst>
  </p:cSld>
  <p:clrMapOvr>
    <a:masterClrMapping/>
  </p:clrMapOvr>
  <p:transition spd="med"/>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709529"/>
          </a:xfrm>
          <a:prstGeom prst="rect">
            <a:avLst/>
          </a:prstGeom>
        </p:spPr>
        <p:txBody>
          <a:bodyPr wrap="square">
            <a:spAutoFit/>
          </a:bodyPr>
          <a:lstStyle/>
          <a:p>
            <a:r>
              <a:rPr lang="en-CA" sz="4300" dirty="0" err="1" smtClean="0">
                <a:solidFill>
                  <a:srgbClr val="92D050"/>
                </a:solidFill>
              </a:rPr>
              <a:t>ይ.ዲ</a:t>
            </a:r>
            <a:r>
              <a:rPr lang="en-CA" sz="4300" dirty="0" smtClean="0">
                <a:solidFill>
                  <a:srgbClr val="92D050"/>
                </a:solidFill>
              </a:rPr>
              <a:t>. </a:t>
            </a:r>
            <a:r>
              <a:rPr lang="en-CA" sz="1400" b="1" dirty="0" smtClean="0">
                <a:solidFill>
                  <a:srgbClr val="FFC000"/>
                </a:solidFill>
              </a:rPr>
              <a:t>፻፴፮. </a:t>
            </a:r>
            <a:r>
              <a:rPr lang="en-CA" sz="4300" dirty="0" err="1" smtClean="0"/>
              <a:t>ኩሉ</a:t>
            </a:r>
            <a:r>
              <a:rPr lang="en-CA" sz="4300" dirty="0" smtClean="0"/>
              <a:t> </a:t>
            </a:r>
            <a:r>
              <a:rPr lang="en-CA" sz="4300" dirty="0" err="1" smtClean="0"/>
              <a:t>ዘያፈቅሮ</a:t>
            </a:r>
            <a:r>
              <a:rPr lang="en-CA" sz="4300" dirty="0" smtClean="0"/>
              <a:t> </a:t>
            </a:r>
            <a:r>
              <a:rPr lang="en-CA" sz="4300" dirty="0" err="1" smtClean="0"/>
              <a:t>ለእግዚእነ</a:t>
            </a:r>
            <a:r>
              <a:rPr lang="en-CA" sz="4300" dirty="0" smtClean="0"/>
              <a:t> </a:t>
            </a:r>
            <a:r>
              <a:rPr lang="en-CA" sz="4300" dirty="0" err="1" smtClean="0"/>
              <a:t>ወመድኃኒነ</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a:t>
            </a:r>
            <a:r>
              <a:rPr lang="en-CA" sz="4300" dirty="0" err="1" smtClean="0"/>
              <a:t>ወዘኢየአምን</a:t>
            </a:r>
            <a:r>
              <a:rPr lang="en-CA" sz="4300" dirty="0" smtClean="0"/>
              <a:t> </a:t>
            </a:r>
            <a:r>
              <a:rPr lang="en-CA" sz="4300" dirty="0" err="1" smtClean="0"/>
              <a:t>ልደቶ</a:t>
            </a:r>
            <a:r>
              <a:rPr lang="en-CA" sz="4300" dirty="0" smtClean="0"/>
              <a:t> </a:t>
            </a:r>
            <a:r>
              <a:rPr lang="en-CA" sz="4300" dirty="0" err="1" smtClean="0"/>
              <a:t>እማርያም</a:t>
            </a:r>
            <a:r>
              <a:rPr lang="en-CA" sz="4300" dirty="0" smtClean="0"/>
              <a:t> </a:t>
            </a:r>
            <a:r>
              <a:rPr lang="en-CA" sz="4300" dirty="0" err="1" smtClean="0"/>
              <a:t>እምቅድስት</a:t>
            </a:r>
            <a:r>
              <a:rPr lang="en-CA" sz="4300" dirty="0" smtClean="0"/>
              <a:t> </a:t>
            </a:r>
            <a:r>
              <a:rPr lang="en-CA" sz="4300" dirty="0" err="1" smtClean="0"/>
              <a:t>ድንግል</a:t>
            </a:r>
            <a:r>
              <a:rPr lang="en-CA" sz="4300" dirty="0" smtClean="0"/>
              <a:t> በ፪ኤ </a:t>
            </a:r>
            <a:r>
              <a:rPr lang="en-CA" sz="4300" dirty="0" err="1" smtClean="0"/>
              <a:t>ታቦተ</a:t>
            </a:r>
            <a:r>
              <a:rPr lang="en-CA" sz="4300" dirty="0" smtClean="0"/>
              <a:t> </a:t>
            </a:r>
            <a:r>
              <a:rPr lang="en-CA" sz="4300" dirty="0" err="1" smtClean="0"/>
              <a:t>መንፈስ</a:t>
            </a:r>
            <a:r>
              <a:rPr lang="en-CA" sz="4300" dirty="0" smtClean="0"/>
              <a:t> </a:t>
            </a:r>
            <a:r>
              <a:rPr lang="en-CA" sz="4300" dirty="0" err="1" smtClean="0"/>
              <a:t>ቅዱስ</a:t>
            </a:r>
            <a:r>
              <a:rPr lang="en-CA" sz="4300" dirty="0" smtClean="0"/>
              <a:t>፣ </a:t>
            </a:r>
            <a:r>
              <a:rPr lang="en-CA" sz="4300" dirty="0" err="1" smtClean="0"/>
              <a:t>እስከ</a:t>
            </a:r>
            <a:r>
              <a:rPr lang="en-CA" sz="4300" dirty="0" smtClean="0"/>
              <a:t> </a:t>
            </a:r>
            <a:r>
              <a:rPr lang="en-CA" sz="4300" dirty="0" err="1" smtClean="0"/>
              <a:t>ምጽአቱ</a:t>
            </a:r>
            <a:r>
              <a:rPr lang="en-CA" sz="4300" dirty="0" smtClean="0"/>
              <a:t> </a:t>
            </a:r>
            <a:r>
              <a:rPr lang="en-CA" sz="4300" dirty="0" err="1" smtClean="0"/>
              <a:t>ሐዳስ</a:t>
            </a:r>
            <a:r>
              <a:rPr lang="en-CA" sz="4300" dirty="0" smtClean="0"/>
              <a:t> </a:t>
            </a:r>
            <a:r>
              <a:rPr lang="en-CA" sz="4300" dirty="0" err="1" smtClean="0"/>
              <a:t>በከመ</a:t>
            </a:r>
            <a:r>
              <a:rPr lang="en-CA" sz="4300" dirty="0" smtClean="0"/>
              <a:t> </a:t>
            </a:r>
            <a:r>
              <a:rPr lang="en-CA" sz="4300" dirty="0" err="1" smtClean="0"/>
              <a:t>ይቤ</a:t>
            </a:r>
            <a:r>
              <a:rPr lang="en-CA" sz="4300" dirty="0" smtClean="0"/>
              <a:t> </a:t>
            </a:r>
            <a:r>
              <a:rPr lang="en-CA" sz="4300" dirty="0" err="1" smtClean="0"/>
              <a:t>ጳውሎስ</a:t>
            </a:r>
            <a:r>
              <a:rPr lang="en-CA" sz="4300" dirty="0" smtClean="0"/>
              <a:t> </a:t>
            </a:r>
            <a:r>
              <a:rPr lang="en-CA" sz="4300" dirty="0" err="1" smtClean="0"/>
              <a:t>ውጉዘ</a:t>
            </a:r>
            <a:r>
              <a:rPr lang="en-CA" sz="4300" dirty="0" smtClean="0"/>
              <a:t> </a:t>
            </a:r>
            <a:r>
              <a:rPr lang="en-CA" sz="4300" dirty="0" err="1" smtClean="0"/>
              <a:t>ለይኩን</a:t>
            </a:r>
            <a:r>
              <a:rPr lang="en-CA" sz="4300" dirty="0" smtClean="0"/>
              <a:t>። </a:t>
            </a:r>
            <a:endParaRPr lang="en-CA" sz="4300" dirty="0"/>
          </a:p>
        </p:txBody>
      </p:sp>
      <p:sp>
        <p:nvSpPr>
          <p:cNvPr id="3" name="Rectangle 2"/>
          <p:cNvSpPr/>
          <p:nvPr/>
        </p:nvSpPr>
        <p:spPr>
          <a:xfrm>
            <a:off x="4011785" y="54510"/>
            <a:ext cx="4129951" cy="6878806"/>
          </a:xfrm>
          <a:prstGeom prst="rect">
            <a:avLst/>
          </a:prstGeom>
        </p:spPr>
        <p:txBody>
          <a:bodyPr wrap="square">
            <a:spAutoFit/>
          </a:bodyPr>
          <a:lstStyle/>
          <a:p>
            <a:r>
              <a:rPr lang="en-CA" sz="4100" dirty="0" err="1" smtClean="0">
                <a:solidFill>
                  <a:srgbClr val="92D050"/>
                </a:solidFill>
              </a:rPr>
              <a:t>ይ.ዲ</a:t>
            </a:r>
            <a:r>
              <a:rPr lang="en-CA" sz="4100" dirty="0" smtClean="0">
                <a:solidFill>
                  <a:srgbClr val="92D050"/>
                </a:solidFill>
              </a:rPr>
              <a:t>. </a:t>
            </a:r>
            <a:r>
              <a:rPr lang="en-CA" sz="1400" dirty="0" smtClean="0">
                <a:solidFill>
                  <a:srgbClr val="FFC000"/>
                </a:solidFill>
              </a:rPr>
              <a:t>136. </a:t>
            </a:r>
            <a:r>
              <a:rPr lang="en-CA" sz="4000" dirty="0" err="1" smtClean="0"/>
              <a:t>ኵሉ</a:t>
            </a:r>
            <a:r>
              <a:rPr lang="en-CA" sz="4000" dirty="0" smtClean="0"/>
              <a:t> </a:t>
            </a:r>
            <a:r>
              <a:rPr lang="en-CA" sz="4000" dirty="0" err="1" smtClean="0"/>
              <a:t>ንጐይታ</a:t>
            </a:r>
            <a:endParaRPr lang="en-CA" sz="4000" dirty="0" smtClean="0"/>
          </a:p>
          <a:p>
            <a:r>
              <a:rPr lang="en-CA" sz="4000" dirty="0" err="1" smtClean="0"/>
              <a:t>ናን</a:t>
            </a:r>
            <a:r>
              <a:rPr lang="en-CA" sz="4000" dirty="0" smtClean="0"/>
              <a:t> </a:t>
            </a:r>
            <a:r>
              <a:rPr lang="en-CA" sz="4000" dirty="0" err="1" smtClean="0"/>
              <a:t>መድኃኒናን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ዘየፍቅሮን</a:t>
            </a:r>
            <a:r>
              <a:rPr lang="en-CA" sz="4000" dirty="0" smtClean="0"/>
              <a:t>፥ </a:t>
            </a:r>
            <a:r>
              <a:rPr lang="en-CA" sz="4000" dirty="0" err="1" smtClean="0"/>
              <a:t>ብኽልተ</a:t>
            </a:r>
            <a:r>
              <a:rPr lang="en-CA" sz="4000" dirty="0" smtClean="0"/>
              <a:t> </a:t>
            </a:r>
            <a:r>
              <a:rPr lang="en-CA" sz="4000" dirty="0" err="1" smtClean="0"/>
              <a:t>ወገን</a:t>
            </a:r>
            <a:r>
              <a:rPr lang="en-CA" sz="4000" dirty="0" smtClean="0"/>
              <a:t> </a:t>
            </a:r>
            <a:r>
              <a:rPr lang="en-CA" sz="4000" dirty="0" err="1" smtClean="0"/>
              <a:t>ድንግል</a:t>
            </a:r>
            <a:r>
              <a:rPr lang="en-CA" sz="4000" dirty="0" smtClean="0"/>
              <a:t> </a:t>
            </a:r>
            <a:r>
              <a:rPr lang="en-CA" sz="4000" dirty="0" err="1" smtClean="0"/>
              <a:t>ማኅደር</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ካብ</a:t>
            </a:r>
            <a:r>
              <a:rPr lang="en-CA" sz="4000" dirty="0" smtClean="0"/>
              <a:t> </a:t>
            </a:r>
            <a:r>
              <a:rPr lang="en-CA" sz="4000" dirty="0" err="1" smtClean="0"/>
              <a:t>ዝኾነት</a:t>
            </a:r>
            <a:r>
              <a:rPr lang="en-CA" sz="4000" dirty="0" smtClean="0"/>
              <a:t> </a:t>
            </a:r>
            <a:r>
              <a:rPr lang="en-CA" sz="4000" dirty="0" err="1" smtClean="0"/>
              <a:t>ቅድስት</a:t>
            </a:r>
            <a:r>
              <a:rPr lang="en-CA" sz="4000" dirty="0" smtClean="0"/>
              <a:t> </a:t>
            </a:r>
            <a:r>
              <a:rPr lang="en-CA" sz="4000" dirty="0" err="1" smtClean="0"/>
              <a:t>ድን</a:t>
            </a:r>
            <a:endParaRPr lang="en-CA" sz="4000" dirty="0" smtClean="0"/>
          </a:p>
          <a:p>
            <a:r>
              <a:rPr lang="en-CA" sz="4000" dirty="0" err="1" smtClean="0"/>
              <a:t>ግል</a:t>
            </a:r>
            <a:r>
              <a:rPr lang="en-CA" sz="4000" dirty="0" smtClean="0"/>
              <a:t> </a:t>
            </a:r>
            <a:r>
              <a:rPr lang="en-CA" sz="4000" dirty="0" err="1" smtClean="0"/>
              <a:t>ማርያም</a:t>
            </a:r>
            <a:r>
              <a:rPr lang="en-CA" sz="4000" dirty="0" smtClean="0"/>
              <a:t> </a:t>
            </a:r>
            <a:r>
              <a:rPr lang="en-CA" sz="4000" dirty="0" err="1" smtClean="0"/>
              <a:t>ምውላዱ</a:t>
            </a:r>
            <a:r>
              <a:rPr lang="en-CA" sz="4000" dirty="0" smtClean="0"/>
              <a:t>  </a:t>
            </a:r>
            <a:r>
              <a:rPr lang="en-CA" sz="4000" dirty="0" err="1" smtClean="0"/>
              <a:t>ዘይኣምን</a:t>
            </a:r>
            <a:r>
              <a:rPr lang="en-CA" sz="4000" dirty="0" smtClean="0"/>
              <a:t> </a:t>
            </a:r>
            <a:r>
              <a:rPr lang="en-CA" sz="4000" dirty="0" err="1" smtClean="0"/>
              <a:t>ዘበለን</a:t>
            </a:r>
            <a:r>
              <a:rPr lang="en-CA" sz="4000" dirty="0" smtClean="0"/>
              <a:t>፥ </a:t>
            </a:r>
            <a:r>
              <a:rPr lang="en-CA" sz="4000" dirty="0" err="1" smtClean="0"/>
              <a:t>ጳውሎስ</a:t>
            </a:r>
            <a:r>
              <a:rPr lang="en-CA" sz="4000" dirty="0" smtClean="0"/>
              <a:t> </a:t>
            </a:r>
            <a:r>
              <a:rPr lang="en-CA" sz="4000" dirty="0" err="1" smtClean="0"/>
              <a:t>ከም</a:t>
            </a:r>
            <a:r>
              <a:rPr lang="en-CA" sz="4000" dirty="0" smtClean="0"/>
              <a:t> </a:t>
            </a:r>
            <a:r>
              <a:rPr lang="en-CA" sz="4000" dirty="0" err="1" smtClean="0"/>
              <a:t>ዝበሎ</a:t>
            </a:r>
            <a:r>
              <a:rPr lang="en-CA" sz="4000" dirty="0" smtClean="0"/>
              <a:t>፣ </a:t>
            </a:r>
            <a:r>
              <a:rPr lang="en-CA" sz="4000" dirty="0" err="1" smtClean="0"/>
              <a:t>ክሳዕ</a:t>
            </a:r>
            <a:r>
              <a:rPr lang="en-CA" sz="4000" dirty="0" smtClean="0"/>
              <a:t> </a:t>
            </a:r>
            <a:r>
              <a:rPr lang="en-CA" sz="4000" dirty="0" err="1" smtClean="0"/>
              <a:t>እቲ</a:t>
            </a:r>
            <a:r>
              <a:rPr lang="en-CA" sz="4000" dirty="0" smtClean="0"/>
              <a:t> </a:t>
            </a:r>
            <a:r>
              <a:rPr lang="en-CA" sz="4000" dirty="0" err="1" smtClean="0"/>
              <a:t>ሓድሽ</a:t>
            </a:r>
            <a:r>
              <a:rPr lang="en-CA" sz="4000" dirty="0" smtClean="0"/>
              <a:t> </a:t>
            </a:r>
            <a:r>
              <a:rPr lang="en-CA" sz="4000" dirty="0" err="1" smtClean="0"/>
              <a:t>ምጽኣት</a:t>
            </a:r>
            <a:r>
              <a:rPr lang="en-CA" sz="4000" dirty="0" smtClean="0"/>
              <a:t> </a:t>
            </a:r>
            <a:r>
              <a:rPr lang="en-CA" sz="4000" dirty="0" err="1" smtClean="0"/>
              <a:t>ጐይታና</a:t>
            </a:r>
            <a:r>
              <a:rPr lang="en-CA" sz="4000" dirty="0" smtClean="0"/>
              <a:t> </a:t>
            </a:r>
            <a:r>
              <a:rPr lang="en-CA" sz="4000" dirty="0" err="1" smtClean="0"/>
              <a:t>ፍሉይ</a:t>
            </a:r>
            <a:r>
              <a:rPr lang="en-CA" sz="4000" dirty="0" smtClean="0"/>
              <a:t> </a:t>
            </a:r>
            <a:r>
              <a:rPr lang="en-CA" sz="4000" dirty="0" err="1" smtClean="0"/>
              <a:t>ይኹን</a:t>
            </a:r>
            <a:r>
              <a:rPr lang="en-CA" sz="4000" dirty="0" smtClean="0"/>
              <a:t>።</a:t>
            </a:r>
            <a:endParaRPr lang="en-CA" sz="4000" dirty="0"/>
          </a:p>
        </p:txBody>
      </p:sp>
      <p:sp>
        <p:nvSpPr>
          <p:cNvPr id="9" name="Rectangle 8"/>
          <p:cNvSpPr/>
          <p:nvPr/>
        </p:nvSpPr>
        <p:spPr>
          <a:xfrm>
            <a:off x="7966186" y="52854"/>
            <a:ext cx="4235203" cy="6370975"/>
          </a:xfrm>
          <a:prstGeom prst="rect">
            <a:avLst/>
          </a:prstGeom>
        </p:spPr>
        <p:txBody>
          <a:bodyPr wrap="square">
            <a:spAutoFit/>
          </a:bodyPr>
          <a:lstStyle/>
          <a:p>
            <a:pPr marL="40639" marR="40639">
              <a:spcBef>
                <a:spcPts val="600"/>
              </a:spcBef>
              <a:buClr>
                <a:srgbClr val="D84800"/>
              </a:buClr>
              <a:buFont typeface="Arial"/>
              <a:defRPr sz="2800"/>
            </a:pPr>
            <a:r>
              <a:rPr lang="en-US" sz="3400" dirty="0" smtClean="0">
                <a:solidFill>
                  <a:srgbClr val="92D050"/>
                </a:solidFill>
              </a:rPr>
              <a:t>Deacon: </a:t>
            </a:r>
            <a:r>
              <a:rPr lang="en-US" sz="1400" dirty="0" smtClean="0">
                <a:solidFill>
                  <a:srgbClr val="FFC000"/>
                </a:solidFill>
              </a:rPr>
              <a:t>136</a:t>
            </a:r>
            <a:r>
              <a:rPr lang="en-US" sz="1400" dirty="0">
                <a:solidFill>
                  <a:srgbClr val="FFC000"/>
                </a:solidFill>
              </a:rPr>
              <a:t>. </a:t>
            </a:r>
            <a:r>
              <a:rPr lang="en-US" sz="3400" dirty="0"/>
              <a:t>Every one that loves not our Lord </a:t>
            </a:r>
            <a:r>
              <a:rPr lang="en-US" sz="3400" dirty="0" smtClean="0"/>
              <a:t>and our </a:t>
            </a:r>
            <a:r>
              <a:rPr lang="en-US" sz="3400" dirty="0" err="1"/>
              <a:t>Saviour</a:t>
            </a:r>
            <a:r>
              <a:rPr lang="en-US" sz="3400" dirty="0"/>
              <a:t> Jesus Christ, and believes </a:t>
            </a:r>
            <a:r>
              <a:rPr lang="en-US" sz="3400" dirty="0" smtClean="0"/>
              <a:t>not in </a:t>
            </a:r>
            <a:r>
              <a:rPr lang="en-US" sz="3400" dirty="0"/>
              <a:t>his birth from holy Mary, of twofold virginity, the ark of the Holy Spirit, until </a:t>
            </a:r>
            <a:r>
              <a:rPr lang="en-US" sz="3400" dirty="0" smtClean="0"/>
              <a:t>His coming </a:t>
            </a:r>
            <a:r>
              <a:rPr lang="en-US" sz="3400" dirty="0"/>
              <a:t>again, let him be anathema as </a:t>
            </a:r>
            <a:r>
              <a:rPr lang="en-US" sz="3400" dirty="0" smtClean="0"/>
              <a:t>Paul said</a:t>
            </a:r>
            <a:r>
              <a:rPr lang="en-US" sz="3400" dirty="0"/>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8555"/>
      </p:ext>
    </p:extLst>
  </p:cSld>
  <p:clrMapOvr>
    <a:masterClrMapping/>
  </p:clrMapOvr>
  <p:transition spd="med"/>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6709529"/>
          </a:xfrm>
          <a:prstGeom prst="rect">
            <a:avLst/>
          </a:prstGeom>
        </p:spPr>
        <p:txBody>
          <a:bodyPr wrap="square">
            <a:spAutoFit/>
          </a:bodyPr>
          <a:lstStyle/>
          <a:p>
            <a:r>
              <a:rPr lang="en-CA" sz="4300" dirty="0" err="1" smtClean="0">
                <a:solidFill>
                  <a:srgbClr val="92D050"/>
                </a:solidFill>
              </a:rPr>
              <a:t>ኮፍ</a:t>
            </a:r>
            <a:r>
              <a:rPr lang="en-CA" sz="4300" dirty="0" smtClean="0">
                <a:solidFill>
                  <a:srgbClr val="92D050"/>
                </a:solidFill>
              </a:rPr>
              <a:t> </a:t>
            </a:r>
            <a:r>
              <a:rPr lang="en-CA" sz="4300" dirty="0" err="1" smtClean="0">
                <a:solidFill>
                  <a:srgbClr val="92D050"/>
                </a:solidFill>
              </a:rPr>
              <a:t>ኢልካ</a:t>
            </a:r>
            <a:r>
              <a:rPr lang="en-CA" sz="4300" dirty="0" smtClean="0">
                <a:solidFill>
                  <a:srgbClr val="92D050"/>
                </a:solidFill>
              </a:rPr>
              <a:t> </a:t>
            </a:r>
            <a:r>
              <a:rPr lang="en-CA" sz="4300" dirty="0" err="1" smtClean="0">
                <a:solidFill>
                  <a:srgbClr val="92D050"/>
                </a:solidFill>
              </a:rPr>
              <a:t>ምስማዕ</a:t>
            </a:r>
            <a:r>
              <a:rPr lang="en-CA" sz="4300" dirty="0" smtClean="0">
                <a:solidFill>
                  <a:srgbClr val="92D050"/>
                </a:solidFill>
              </a:rPr>
              <a:t> </a:t>
            </a:r>
            <a:r>
              <a:rPr lang="en-CA" sz="4300" dirty="0" err="1" smtClean="0">
                <a:solidFill>
                  <a:srgbClr val="92D050"/>
                </a:solidFill>
              </a:rPr>
              <a:t>ይከኣል</a:t>
            </a:r>
            <a:r>
              <a:rPr lang="en-CA" sz="4300" dirty="0" smtClean="0">
                <a:solidFill>
                  <a:srgbClr val="92D050"/>
                </a:solidFill>
              </a:rPr>
              <a:t>። </a:t>
            </a: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r>
              <a:rPr lang="en-CA" sz="4300" dirty="0" err="1" smtClean="0">
                <a:solidFill>
                  <a:srgbClr val="92D050"/>
                </a:solidFill>
              </a:rPr>
              <a:t>መልእኽታት</a:t>
            </a:r>
            <a:r>
              <a:rPr lang="en-CA" sz="4300" dirty="0" smtClean="0">
                <a:solidFill>
                  <a:srgbClr val="92D050"/>
                </a:solidFill>
              </a:rPr>
              <a:t> </a:t>
            </a:r>
            <a:r>
              <a:rPr lang="en-CA" sz="4300" dirty="0" err="1" smtClean="0">
                <a:solidFill>
                  <a:srgbClr val="92D050"/>
                </a:solidFill>
              </a:rPr>
              <a:t>ናይ</a:t>
            </a:r>
            <a:r>
              <a:rPr lang="en-CA" sz="4300" dirty="0" smtClean="0">
                <a:solidFill>
                  <a:srgbClr val="92D050"/>
                </a:solidFill>
              </a:rPr>
              <a:t> </a:t>
            </a:r>
            <a:r>
              <a:rPr lang="en-CA" sz="4300" dirty="0" err="1" smtClean="0">
                <a:solidFill>
                  <a:srgbClr val="92D050"/>
                </a:solidFill>
              </a:rPr>
              <a:t>ሓዋርያ</a:t>
            </a:r>
            <a:r>
              <a:rPr lang="en-CA" sz="4300" dirty="0" smtClean="0">
                <a:solidFill>
                  <a:srgbClr val="92D050"/>
                </a:solidFill>
              </a:rPr>
              <a:t> </a:t>
            </a:r>
            <a:r>
              <a:rPr lang="en-CA" sz="4300" dirty="0" err="1" smtClean="0">
                <a:solidFill>
                  <a:srgbClr val="92D050"/>
                </a:solidFill>
              </a:rPr>
              <a:t>ጳውሎስ</a:t>
            </a:r>
            <a:endParaRPr lang="en-CA" sz="4300" dirty="0" smtClean="0">
              <a:solidFill>
                <a:srgbClr val="92D050"/>
              </a:solidFill>
            </a:endParaRPr>
          </a:p>
          <a:p>
            <a:r>
              <a:rPr lang="en-CA" sz="4300" dirty="0" err="1" smtClean="0"/>
              <a:t>ሮሜ</a:t>
            </a:r>
            <a:r>
              <a:rPr lang="en-CA" sz="4300" dirty="0" smtClean="0"/>
              <a:t> </a:t>
            </a:r>
            <a:r>
              <a:rPr lang="en-CA" sz="4300" dirty="0"/>
              <a:t>3 : 10 - </a:t>
            </a:r>
            <a:r>
              <a:rPr lang="en-CA" sz="4300" dirty="0" smtClean="0"/>
              <a:t>21</a:t>
            </a:r>
            <a:endParaRPr lang="en-CA" sz="4300" dirty="0"/>
          </a:p>
        </p:txBody>
      </p:sp>
      <p:sp>
        <p:nvSpPr>
          <p:cNvPr id="14" name="Rectangle 13"/>
          <p:cNvSpPr/>
          <p:nvPr/>
        </p:nvSpPr>
        <p:spPr>
          <a:xfrm>
            <a:off x="129784" y="207236"/>
            <a:ext cx="4167021" cy="6709529"/>
          </a:xfrm>
          <a:prstGeom prst="rect">
            <a:avLst/>
          </a:prstGeom>
        </p:spPr>
        <p:txBody>
          <a:bodyPr wrap="square">
            <a:spAutoFit/>
          </a:bodyPr>
          <a:lstStyle/>
          <a:p>
            <a:r>
              <a:rPr lang="en-CA" sz="4300" dirty="0" err="1" smtClean="0">
                <a:solidFill>
                  <a:srgbClr val="FFC000"/>
                </a:solidFill>
              </a:rPr>
              <a:t>ወይክሉ</a:t>
            </a:r>
            <a:r>
              <a:rPr lang="en-CA" sz="4300" dirty="0" smtClean="0">
                <a:solidFill>
                  <a:srgbClr val="FFC000"/>
                </a:solidFill>
              </a:rPr>
              <a:t> </a:t>
            </a:r>
            <a:r>
              <a:rPr lang="en-CA" sz="4300" dirty="0" err="1" smtClean="0">
                <a:solidFill>
                  <a:srgbClr val="FFC000"/>
                </a:solidFill>
              </a:rPr>
              <a:t>ይስምዑ</a:t>
            </a:r>
            <a:r>
              <a:rPr lang="en-CA" sz="4300" dirty="0" smtClean="0">
                <a:solidFill>
                  <a:srgbClr val="FFC000"/>
                </a:solidFill>
              </a:rPr>
              <a:t> </a:t>
            </a:r>
            <a:r>
              <a:rPr lang="en-CA" sz="4300" dirty="0" err="1" smtClean="0">
                <a:solidFill>
                  <a:srgbClr val="FFC000"/>
                </a:solidFill>
              </a:rPr>
              <a:t>ነቢሮም</a:t>
            </a:r>
            <a:r>
              <a:rPr lang="en-CA" sz="4300" dirty="0" smtClean="0">
                <a:solidFill>
                  <a:srgbClr val="FFC000"/>
                </a:solidFill>
              </a:rPr>
              <a:t> </a:t>
            </a:r>
            <a:r>
              <a:rPr lang="en-CA" sz="4300" dirty="0" err="1" smtClean="0">
                <a:solidFill>
                  <a:srgbClr val="FFC000"/>
                </a:solidFill>
              </a:rPr>
              <a:t>በእዝነ</a:t>
            </a:r>
            <a:r>
              <a:rPr lang="en-CA" sz="4300" dirty="0" smtClean="0">
                <a:solidFill>
                  <a:srgbClr val="FFC000"/>
                </a:solidFill>
              </a:rPr>
              <a:t> </a:t>
            </a:r>
            <a:r>
              <a:rPr lang="en-CA" sz="4300" dirty="0" err="1" smtClean="0">
                <a:solidFill>
                  <a:srgbClr val="FFC000"/>
                </a:solidFill>
              </a:rPr>
              <a:t>ልቡና</a:t>
            </a:r>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r>
              <a:rPr lang="en-CA" sz="4300" dirty="0" smtClean="0">
                <a:solidFill>
                  <a:schemeClr val="tx1">
                    <a:lumMod val="95000"/>
                  </a:schemeClr>
                </a:solidFill>
              </a:rPr>
              <a:t>   </a:t>
            </a:r>
            <a:r>
              <a:rPr lang="en-CA" sz="4300" dirty="0" err="1" smtClean="0">
                <a:solidFill>
                  <a:schemeClr val="tx1">
                    <a:lumMod val="95000"/>
                  </a:schemeClr>
                </a:solidFill>
              </a:rPr>
              <a:t>መልእክታት</a:t>
            </a:r>
            <a:endParaRPr lang="en-CA" sz="4300" dirty="0" smtClean="0">
              <a:solidFill>
                <a:schemeClr val="tx1">
                  <a:lumMod val="95000"/>
                </a:schemeClr>
              </a:solidFill>
            </a:endParaRPr>
          </a:p>
          <a:p>
            <a:r>
              <a:rPr lang="en-CA" sz="4300" dirty="0" err="1" smtClean="0">
                <a:solidFill>
                  <a:schemeClr val="tx1">
                    <a:lumMod val="95000"/>
                  </a:schemeClr>
                </a:solidFill>
              </a:rPr>
              <a:t>ዘሐዋርያ</a:t>
            </a:r>
            <a:r>
              <a:rPr lang="en-CA" sz="4300" dirty="0" smtClean="0">
                <a:solidFill>
                  <a:schemeClr val="tx1">
                    <a:lumMod val="95000"/>
                  </a:schemeClr>
                </a:solidFill>
              </a:rPr>
              <a:t> </a:t>
            </a:r>
            <a:r>
              <a:rPr lang="en-CA" sz="4300" dirty="0" err="1" smtClean="0">
                <a:solidFill>
                  <a:schemeClr val="tx1">
                    <a:lumMod val="95000"/>
                  </a:schemeClr>
                </a:solidFill>
              </a:rPr>
              <a:t>ጳውሎስ</a:t>
            </a:r>
            <a:r>
              <a:rPr lang="en-CA" sz="4300" dirty="0" smtClean="0">
                <a:solidFill>
                  <a:schemeClr val="tx1">
                    <a:lumMod val="95000"/>
                  </a:schemeClr>
                </a:solidFill>
              </a:rPr>
              <a:t>።</a:t>
            </a:r>
          </a:p>
          <a:p>
            <a:r>
              <a:rPr lang="en-CA" sz="4300" dirty="0" err="1" smtClean="0">
                <a:solidFill>
                  <a:srgbClr val="92D050"/>
                </a:solidFill>
              </a:rPr>
              <a:t>ሮሜ</a:t>
            </a:r>
            <a:r>
              <a:rPr lang="en-CA" sz="4300" dirty="0" smtClean="0">
                <a:solidFill>
                  <a:srgbClr val="92D050"/>
                </a:solidFill>
              </a:rPr>
              <a:t> </a:t>
            </a:r>
            <a:r>
              <a:rPr lang="en-CA" sz="4300" dirty="0">
                <a:solidFill>
                  <a:srgbClr val="92D050"/>
                </a:solidFill>
              </a:rPr>
              <a:t>3 : 10 - </a:t>
            </a:r>
            <a:r>
              <a:rPr lang="en-CA" sz="4300" dirty="0" smtClean="0">
                <a:solidFill>
                  <a:srgbClr val="92D050"/>
                </a:solidFill>
              </a:rPr>
              <a:t>21</a:t>
            </a:r>
            <a:r>
              <a:rPr lang="en-CA" sz="4300" dirty="0" smtClean="0">
                <a:solidFill>
                  <a:schemeClr val="tx1">
                    <a:lumMod val="95000"/>
                  </a:schemeClr>
                </a:solidFill>
              </a:rPr>
              <a:t> </a:t>
            </a:r>
            <a:endParaRPr lang="en-CA" sz="4300" dirty="0">
              <a:solidFill>
                <a:schemeClr val="tx1">
                  <a:lumMod val="95000"/>
                </a:schemeClr>
              </a:solidFill>
            </a:endParaRPr>
          </a:p>
        </p:txBody>
      </p:sp>
      <p:sp>
        <p:nvSpPr>
          <p:cNvPr id="15" name="Rectangle 14"/>
          <p:cNvSpPr/>
          <p:nvPr/>
        </p:nvSpPr>
        <p:spPr>
          <a:xfrm>
            <a:off x="8071963" y="163854"/>
            <a:ext cx="4110333" cy="6555641"/>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smtClean="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smtClean="0"/>
              <a:t>       </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endParaRPr lang="en-US" sz="3200" dirty="0" smtClean="0"/>
          </a:p>
          <a:p>
            <a:pPr marL="40639" marR="40639">
              <a:lnSpc>
                <a:spcPct val="150000"/>
              </a:lnSpc>
              <a:spcBef>
                <a:spcPts val="600"/>
              </a:spcBef>
              <a:buClr>
                <a:srgbClr val="000000"/>
              </a:buClr>
              <a:buFont typeface="Arial"/>
              <a:defRPr sz="2400" b="1" i="1"/>
            </a:pPr>
            <a:r>
              <a:rPr lang="en-US" sz="3200" dirty="0" smtClean="0"/>
              <a:t>A </a:t>
            </a:r>
            <a:r>
              <a:rPr lang="en-US" sz="3200" dirty="0"/>
              <a:t>reading </a:t>
            </a:r>
            <a:r>
              <a:rPr lang="en-US" sz="3200" dirty="0" smtClean="0"/>
              <a:t>from </a:t>
            </a:r>
            <a:r>
              <a:rPr lang="en-US" sz="3200" dirty="0"/>
              <a:t>St. Paul's Message, </a:t>
            </a:r>
            <a:endParaRPr lang="en-US" sz="3200" dirty="0" smtClean="0"/>
          </a:p>
          <a:p>
            <a:pPr marL="40639" marR="40639">
              <a:lnSpc>
                <a:spcPct val="150000"/>
              </a:lnSpc>
              <a:spcBef>
                <a:spcPts val="600"/>
              </a:spcBef>
              <a:buClr>
                <a:srgbClr val="000000"/>
              </a:buClr>
              <a:defRPr sz="2400" b="1" i="1"/>
            </a:pPr>
            <a:r>
              <a:rPr lang="en-CA" sz="3200" dirty="0" smtClean="0">
                <a:solidFill>
                  <a:srgbClr val="92D050"/>
                </a:solidFill>
              </a:rPr>
              <a:t>Rom. </a:t>
            </a:r>
            <a:r>
              <a:rPr lang="en-CA" sz="3200" dirty="0">
                <a:solidFill>
                  <a:srgbClr val="92D050"/>
                </a:solidFill>
              </a:rPr>
              <a:t>3 : 10 - </a:t>
            </a:r>
            <a:r>
              <a:rPr lang="en-CA" sz="3200" dirty="0" smtClean="0">
                <a:solidFill>
                  <a:srgbClr val="92D050"/>
                </a:solidFill>
              </a:rPr>
              <a:t>21</a:t>
            </a:r>
            <a:endParaRPr lang="en-CA" sz="3200" dirty="0"/>
          </a:p>
        </p:txBody>
      </p:sp>
    </p:spTree>
    <p:extLst>
      <p:ext uri="{BB962C8B-B14F-4D97-AF65-F5344CB8AC3E}">
        <p14:creationId xmlns:p14="http://schemas.microsoft.com/office/powerpoint/2010/main" val="3948228440"/>
      </p:ext>
    </p:extLst>
  </p:cSld>
  <p:clrMapOvr>
    <a:masterClrMapping/>
  </p:clrMapOvr>
  <p:transition spd="med"/>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186309"/>
          </a:xfrm>
          <a:prstGeom prst="rect">
            <a:avLst/>
          </a:prstGeom>
        </p:spPr>
        <p:txBody>
          <a:bodyPr wrap="square">
            <a:spAutoFit/>
          </a:bodyPr>
          <a:lstStyle/>
          <a:p>
            <a:r>
              <a:rPr lang="en-CA" sz="4400" dirty="0" err="1" smtClean="0">
                <a:solidFill>
                  <a:srgbClr val="92D050"/>
                </a:solidFill>
              </a:rPr>
              <a:t>ይ.ዲ</a:t>
            </a:r>
            <a:r>
              <a:rPr lang="en-CA" sz="4400" dirty="0" smtClean="0">
                <a:solidFill>
                  <a:srgbClr val="92D050"/>
                </a:solidFill>
              </a:rPr>
              <a:t>. </a:t>
            </a:r>
            <a:r>
              <a:rPr lang="en-CA" sz="4400" dirty="0" smtClean="0">
                <a:solidFill>
                  <a:srgbClr val="FFC000"/>
                </a:solidFill>
              </a:rPr>
              <a:t>፻፴፮. </a:t>
            </a:r>
            <a:r>
              <a:rPr lang="en-CA" sz="4400" dirty="0" err="1" smtClean="0"/>
              <a:t>በረከተ</a:t>
            </a:r>
            <a:r>
              <a:rPr lang="en-CA" sz="4400" dirty="0" smtClean="0"/>
              <a:t> </a:t>
            </a:r>
            <a:r>
              <a:rPr lang="en-CA" sz="4400" dirty="0" err="1" smtClean="0"/>
              <a:t>አብ</a:t>
            </a:r>
            <a:r>
              <a:rPr lang="en-CA" sz="4400" dirty="0" smtClean="0"/>
              <a:t> </a:t>
            </a:r>
            <a:r>
              <a:rPr lang="en-CA" sz="4400" dirty="0" err="1" smtClean="0"/>
              <a:t>ወፍትወተ</a:t>
            </a:r>
            <a:r>
              <a:rPr lang="en-CA" sz="4400" dirty="0" smtClean="0"/>
              <a:t> </a:t>
            </a:r>
            <a:r>
              <a:rPr lang="en-CA" sz="4400" dirty="0" err="1" smtClean="0"/>
              <a:t>ወልድ</a:t>
            </a:r>
            <a:r>
              <a:rPr lang="en-CA" sz="4400" dirty="0" smtClean="0"/>
              <a:t>፥ </a:t>
            </a:r>
            <a:r>
              <a:rPr lang="en-CA" sz="4400" dirty="0" err="1" smtClean="0"/>
              <a:t>ወሀብተ</a:t>
            </a:r>
            <a:r>
              <a:rPr lang="en-CA" sz="4400" dirty="0" smtClean="0"/>
              <a:t> </a:t>
            </a:r>
            <a:r>
              <a:rPr lang="en-CA" sz="4400" dirty="0" err="1" smtClean="0"/>
              <a:t>ወመንፈስ</a:t>
            </a:r>
            <a:r>
              <a:rPr lang="en-CA" sz="4400" dirty="0" smtClean="0"/>
              <a:t> </a:t>
            </a:r>
            <a:r>
              <a:rPr lang="en-CA" sz="4400" dirty="0" err="1" smtClean="0"/>
              <a:t>ቅዱስ</a:t>
            </a:r>
            <a:r>
              <a:rPr lang="en-CA" sz="4400" dirty="0" smtClean="0"/>
              <a:t>፥ </a:t>
            </a:r>
            <a:r>
              <a:rPr lang="en-CA" sz="4400" dirty="0" err="1" smtClean="0"/>
              <a:t>ዘወረደ</a:t>
            </a:r>
            <a:r>
              <a:rPr lang="en-CA" sz="4400" dirty="0" smtClean="0"/>
              <a:t> </a:t>
            </a:r>
            <a:r>
              <a:rPr lang="en-CA" sz="4400" dirty="0" err="1" smtClean="0"/>
              <a:t>ላዕለ</a:t>
            </a:r>
            <a:r>
              <a:rPr lang="en-CA" sz="4400" dirty="0" smtClean="0"/>
              <a:t> </a:t>
            </a:r>
            <a:r>
              <a:rPr lang="en-CA" sz="4400" dirty="0" err="1" smtClean="0"/>
              <a:t>ሐዋርያት</a:t>
            </a:r>
            <a:r>
              <a:rPr lang="en-CA" sz="4400" dirty="0" smtClean="0"/>
              <a:t> </a:t>
            </a:r>
            <a:r>
              <a:rPr lang="en-CA" sz="4400" dirty="0" err="1" smtClean="0"/>
              <a:t>በጽርሐ</a:t>
            </a:r>
            <a:r>
              <a:rPr lang="en-CA" sz="4400" dirty="0" smtClean="0"/>
              <a:t> </a:t>
            </a:r>
            <a:r>
              <a:rPr lang="en-CA" sz="4400" dirty="0" err="1" smtClean="0"/>
              <a:t>ጽዮን</a:t>
            </a:r>
            <a:r>
              <a:rPr lang="en-CA" sz="4400" dirty="0" smtClean="0"/>
              <a:t> </a:t>
            </a:r>
            <a:r>
              <a:rPr lang="en-CA" sz="4400" dirty="0" err="1" smtClean="0"/>
              <a:t>ቅድስት</a:t>
            </a:r>
            <a:r>
              <a:rPr lang="en-CA" sz="4400" dirty="0" smtClean="0"/>
              <a:t> </a:t>
            </a:r>
            <a:r>
              <a:rPr lang="en-CA" sz="4400" dirty="0" err="1" smtClean="0"/>
              <a:t>ከማሁ</a:t>
            </a:r>
            <a:r>
              <a:rPr lang="en-CA" sz="4400" dirty="0" smtClean="0"/>
              <a:t> </a:t>
            </a:r>
            <a:r>
              <a:rPr lang="en-CA" sz="4400" dirty="0" err="1" smtClean="0"/>
              <a:t>ይረድ</a:t>
            </a:r>
            <a:r>
              <a:rPr lang="en-CA" sz="4400" dirty="0" smtClean="0"/>
              <a:t> </a:t>
            </a:r>
            <a:r>
              <a:rPr lang="en-CA" sz="4400" dirty="0" err="1" smtClean="0"/>
              <a:t>ወይትመከዐብ</a:t>
            </a:r>
            <a:r>
              <a:rPr lang="en-CA" sz="4400" dirty="0" smtClean="0"/>
              <a:t> </a:t>
            </a:r>
            <a:r>
              <a:rPr lang="en-CA" sz="4400" dirty="0" err="1" smtClean="0"/>
              <a:t>ላዕሌየ</a:t>
            </a:r>
            <a:r>
              <a:rPr lang="en-CA" sz="4400" dirty="0" smtClean="0"/>
              <a:t> </a:t>
            </a:r>
            <a:r>
              <a:rPr lang="en-CA" sz="4400" dirty="0" err="1" smtClean="0"/>
              <a:t>ወላዕለ</a:t>
            </a:r>
            <a:r>
              <a:rPr lang="en-CA" sz="4400" dirty="0" smtClean="0"/>
              <a:t> </a:t>
            </a:r>
            <a:r>
              <a:rPr lang="en-CA" sz="4400" dirty="0" err="1" smtClean="0"/>
              <a:t>ኵልክሙ</a:t>
            </a:r>
            <a:r>
              <a:rPr lang="en-CA" sz="4400" dirty="0"/>
              <a:t>።</a:t>
            </a:r>
            <a:r>
              <a:rPr lang="en-CA" sz="4400" dirty="0" smtClean="0"/>
              <a:t> </a:t>
            </a:r>
            <a:endParaRPr lang="en-CA" sz="4400" dirty="0"/>
          </a:p>
        </p:txBody>
      </p:sp>
      <p:sp>
        <p:nvSpPr>
          <p:cNvPr id="3" name="Rectangle 2"/>
          <p:cNvSpPr/>
          <p:nvPr/>
        </p:nvSpPr>
        <p:spPr>
          <a:xfrm>
            <a:off x="4064409" y="120290"/>
            <a:ext cx="4129951" cy="6709529"/>
          </a:xfrm>
          <a:prstGeom prst="rect">
            <a:avLst/>
          </a:prstGeom>
        </p:spPr>
        <p:txBody>
          <a:bodyPr wrap="square">
            <a:spAutoFit/>
          </a:bodyPr>
          <a:lstStyle/>
          <a:p>
            <a:r>
              <a:rPr lang="en-CA" sz="4100" dirty="0" err="1" smtClean="0">
                <a:solidFill>
                  <a:srgbClr val="92D050"/>
                </a:solidFill>
              </a:rPr>
              <a:t>ይ.ዲ</a:t>
            </a:r>
            <a:r>
              <a:rPr lang="en-CA" sz="4100" dirty="0" smtClean="0">
                <a:solidFill>
                  <a:srgbClr val="92D050"/>
                </a:solidFill>
              </a:rPr>
              <a:t>. </a:t>
            </a:r>
            <a:r>
              <a:rPr lang="en-CA" sz="1400" dirty="0" smtClean="0">
                <a:solidFill>
                  <a:srgbClr val="FFFF00"/>
                </a:solidFill>
              </a:rPr>
              <a:t>136. </a:t>
            </a:r>
            <a:r>
              <a:rPr lang="en-CA" sz="4300" dirty="0" err="1" smtClean="0"/>
              <a:t>ናይ</a:t>
            </a:r>
            <a:r>
              <a:rPr lang="en-CA" sz="4300" dirty="0" smtClean="0"/>
              <a:t> </a:t>
            </a:r>
            <a:r>
              <a:rPr lang="en-CA" sz="4300" dirty="0" err="1" smtClean="0"/>
              <a:t>ኣብ</a:t>
            </a:r>
            <a:r>
              <a:rPr lang="en-CA" sz="4300" dirty="0" smtClean="0"/>
              <a:t> </a:t>
            </a:r>
            <a:r>
              <a:rPr lang="en-CA" sz="4300" dirty="0" err="1" smtClean="0"/>
              <a:t>በረኸት</a:t>
            </a:r>
            <a:r>
              <a:rPr lang="en-CA" sz="4300" dirty="0" smtClean="0"/>
              <a:t>፥ </a:t>
            </a:r>
            <a:r>
              <a:rPr lang="en-CA" sz="4300" dirty="0" err="1" smtClean="0"/>
              <a:t>ናይ</a:t>
            </a:r>
            <a:r>
              <a:rPr lang="en-CA" sz="4300" dirty="0" smtClean="0"/>
              <a:t> </a:t>
            </a:r>
            <a:r>
              <a:rPr lang="en-CA" sz="4300" dirty="0" err="1" smtClean="0"/>
              <a:t>ወልድ</a:t>
            </a:r>
            <a:r>
              <a:rPr lang="en-CA" sz="4300" dirty="0" smtClean="0"/>
              <a:t> </a:t>
            </a:r>
            <a:r>
              <a:rPr lang="en-CA" sz="4300" dirty="0" err="1" smtClean="0"/>
              <a:t>ፍቕሪ</a:t>
            </a:r>
            <a:r>
              <a:rPr lang="en-CA" sz="4300" dirty="0" smtClean="0"/>
              <a:t> ፥ </a:t>
            </a:r>
            <a:r>
              <a:rPr lang="en-CA" sz="4300" dirty="0" err="1" smtClean="0"/>
              <a:t>ናይ</a:t>
            </a:r>
            <a:r>
              <a:rPr lang="en-CA" sz="4300" dirty="0" smtClean="0"/>
              <a:t> </a:t>
            </a:r>
            <a:r>
              <a:rPr lang="en-CA" sz="4300" dirty="0" err="1" smtClean="0"/>
              <a:t>መንፈስ</a:t>
            </a:r>
            <a:r>
              <a:rPr lang="en-CA" sz="4300" dirty="0" smtClean="0"/>
              <a:t> </a:t>
            </a:r>
            <a:r>
              <a:rPr lang="en-CA" sz="4300" dirty="0" err="1" smtClean="0"/>
              <a:t>ቅዱስ</a:t>
            </a:r>
            <a:r>
              <a:rPr lang="en-CA" sz="4300" dirty="0" smtClean="0"/>
              <a:t> </a:t>
            </a:r>
            <a:r>
              <a:rPr lang="en-CA" sz="4300" dirty="0" err="1" smtClean="0"/>
              <a:t>ሃብቲ</a:t>
            </a:r>
            <a:r>
              <a:rPr lang="en-CA" sz="4300" dirty="0" smtClean="0"/>
              <a:t>፥ </a:t>
            </a:r>
            <a:r>
              <a:rPr lang="en-CA" sz="4300" dirty="0" err="1" smtClean="0"/>
              <a:t>ኣብ</a:t>
            </a:r>
            <a:r>
              <a:rPr lang="en-CA" sz="4300" dirty="0" smtClean="0"/>
              <a:t> </a:t>
            </a:r>
            <a:r>
              <a:rPr lang="en-CA" sz="4300" dirty="0" err="1" smtClean="0"/>
              <a:t>ቅድስቲ</a:t>
            </a:r>
            <a:r>
              <a:rPr lang="en-CA" sz="4300" dirty="0" smtClean="0"/>
              <a:t> </a:t>
            </a:r>
            <a:r>
              <a:rPr lang="en-CA" sz="4300" dirty="0" err="1" smtClean="0"/>
              <a:t>ጽርሓ</a:t>
            </a:r>
            <a:r>
              <a:rPr lang="en-CA" sz="4300" dirty="0" smtClean="0"/>
              <a:t> </a:t>
            </a:r>
            <a:r>
              <a:rPr lang="en-CA" sz="4300" dirty="0" err="1" smtClean="0"/>
              <a:t>ጽዮን</a:t>
            </a:r>
            <a:r>
              <a:rPr lang="en-CA" sz="4300" dirty="0" smtClean="0"/>
              <a:t> </a:t>
            </a:r>
            <a:r>
              <a:rPr lang="en-CA" sz="4300" dirty="0" err="1" smtClean="0"/>
              <a:t>ኣብ</a:t>
            </a:r>
            <a:r>
              <a:rPr lang="en-CA" sz="4300" dirty="0" smtClean="0"/>
              <a:t> </a:t>
            </a:r>
            <a:r>
              <a:rPr lang="en-CA" sz="4300" dirty="0" err="1" smtClean="0"/>
              <a:t>ልዕሊ</a:t>
            </a:r>
            <a:r>
              <a:rPr lang="en-CA" sz="4300" dirty="0" smtClean="0"/>
              <a:t> </a:t>
            </a:r>
            <a:r>
              <a:rPr lang="en-CA" sz="4300" dirty="0" err="1" smtClean="0"/>
              <a:t>ሃዋርያት</a:t>
            </a:r>
            <a:r>
              <a:rPr lang="en-CA" sz="4300" dirty="0" smtClean="0"/>
              <a:t> </a:t>
            </a:r>
            <a:r>
              <a:rPr lang="en-CA" sz="4300" dirty="0" err="1" smtClean="0"/>
              <a:t>ከም</a:t>
            </a:r>
            <a:r>
              <a:rPr lang="en-CA" sz="4300" dirty="0" smtClean="0"/>
              <a:t> </a:t>
            </a:r>
            <a:r>
              <a:rPr lang="en-CA" sz="4300" dirty="0" err="1" smtClean="0"/>
              <a:t>ዝወረደ</a:t>
            </a:r>
            <a:r>
              <a:rPr lang="en-CA" sz="4300" dirty="0" smtClean="0"/>
              <a:t>፣ </a:t>
            </a:r>
            <a:r>
              <a:rPr lang="en-CA" sz="4300" dirty="0" err="1" smtClean="0"/>
              <a:t>ከምኡ</a:t>
            </a:r>
            <a:r>
              <a:rPr lang="en-CA" sz="4300" dirty="0" smtClean="0"/>
              <a:t> </a:t>
            </a:r>
            <a:r>
              <a:rPr lang="en-CA" sz="4300" dirty="0" err="1" smtClean="0"/>
              <a:t>ኸኣ</a:t>
            </a:r>
            <a:r>
              <a:rPr lang="en-CA" sz="4300" dirty="0" smtClean="0"/>
              <a:t> </a:t>
            </a:r>
            <a:r>
              <a:rPr lang="en-CA" sz="4300" dirty="0" err="1" smtClean="0"/>
              <a:t>ኣብ</a:t>
            </a:r>
            <a:r>
              <a:rPr lang="en-CA" sz="4300" dirty="0" smtClean="0"/>
              <a:t> </a:t>
            </a:r>
            <a:r>
              <a:rPr lang="en-CA" sz="4300" dirty="0" err="1" smtClean="0"/>
              <a:t>ልዕለይን</a:t>
            </a:r>
            <a:r>
              <a:rPr lang="en-CA" sz="4300" dirty="0" smtClean="0"/>
              <a:t> </a:t>
            </a:r>
            <a:r>
              <a:rPr lang="en-CA" sz="4300" dirty="0" err="1" smtClean="0"/>
              <a:t>ኣብ</a:t>
            </a:r>
            <a:r>
              <a:rPr lang="en-CA" sz="4300" dirty="0" smtClean="0"/>
              <a:t> </a:t>
            </a:r>
            <a:r>
              <a:rPr lang="en-CA" sz="4300" dirty="0" err="1" smtClean="0"/>
              <a:t>ልዕሊ</a:t>
            </a:r>
            <a:r>
              <a:rPr lang="en-CA" sz="4300" dirty="0" smtClean="0"/>
              <a:t> </a:t>
            </a:r>
            <a:r>
              <a:rPr lang="en-CA" sz="4300" dirty="0" err="1" smtClean="0"/>
              <a:t>ኵሉኹምን</a:t>
            </a:r>
            <a:r>
              <a:rPr lang="en-CA" sz="4300" dirty="0" smtClean="0"/>
              <a:t> </a:t>
            </a:r>
            <a:r>
              <a:rPr lang="en-CA" sz="4300" dirty="0" err="1" smtClean="0"/>
              <a:t>ዕጽፊ</a:t>
            </a:r>
            <a:r>
              <a:rPr lang="en-CA" sz="4300" dirty="0" smtClean="0"/>
              <a:t> </a:t>
            </a:r>
            <a:r>
              <a:rPr lang="en-CA" sz="4300" dirty="0" err="1" smtClean="0"/>
              <a:t>ኾይኑ</a:t>
            </a:r>
            <a:r>
              <a:rPr lang="en-CA" sz="4300" dirty="0" smtClean="0"/>
              <a:t> </a:t>
            </a:r>
            <a:r>
              <a:rPr lang="en-CA" sz="4300" dirty="0" err="1" smtClean="0"/>
              <a:t>ይውረድ</a:t>
            </a:r>
            <a:r>
              <a:rPr lang="en-CA" sz="4300" dirty="0" smtClean="0"/>
              <a:t>።</a:t>
            </a:r>
            <a:endParaRPr lang="en-CA" sz="4300" dirty="0"/>
          </a:p>
        </p:txBody>
      </p:sp>
      <p:sp>
        <p:nvSpPr>
          <p:cNvPr id="9" name="Rectangle 8"/>
          <p:cNvSpPr/>
          <p:nvPr/>
        </p:nvSpPr>
        <p:spPr>
          <a:xfrm>
            <a:off x="7966186" y="13386"/>
            <a:ext cx="4235203" cy="6740307"/>
          </a:xfrm>
          <a:prstGeom prst="rect">
            <a:avLst/>
          </a:prstGeom>
        </p:spPr>
        <p:txBody>
          <a:bodyPr wrap="square">
            <a:spAutoFit/>
          </a:bodyPr>
          <a:lstStyle/>
          <a:p>
            <a:pPr marL="40639" marR="40639">
              <a:spcBef>
                <a:spcPts val="600"/>
              </a:spcBef>
              <a:defRPr sz="2800"/>
            </a:pPr>
            <a:r>
              <a:rPr lang="en-US" sz="3600" b="1" dirty="0">
                <a:solidFill>
                  <a:srgbClr val="92D050"/>
                </a:solidFill>
              </a:rPr>
              <a:t>Deacon</a:t>
            </a:r>
            <a:r>
              <a:rPr lang="en-US" sz="3600" b="1" dirty="0" smtClean="0">
                <a:solidFill>
                  <a:srgbClr val="92D050"/>
                </a:solidFill>
              </a:rPr>
              <a:t>:</a:t>
            </a:r>
            <a:r>
              <a:rPr lang="en-US" sz="3600" dirty="0" smtClean="0">
                <a:solidFill>
                  <a:srgbClr val="92D050"/>
                </a:solidFill>
              </a:rPr>
              <a:t>  </a:t>
            </a:r>
            <a:r>
              <a:rPr lang="en-US" sz="3600" dirty="0"/>
              <a:t>The blessing of the Father and the Love of the Son and the gift of the Holy Spirit who came down upon the apostles in the upper room of holy Zion, in like sort come down and be multiplied upon me and all of you.</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787953"/>
      </p:ext>
    </p:extLst>
  </p:cSld>
  <p:clrMapOvr>
    <a:masterClrMapping/>
  </p:clrMapOvr>
  <p:transition spd="med"/>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324808"/>
          </a:xfrm>
          <a:prstGeom prst="rect">
            <a:avLst/>
          </a:prstGeom>
        </p:spPr>
        <p:txBody>
          <a:bodyPr wrap="square">
            <a:spAutoFit/>
          </a:bodyPr>
          <a:lstStyle/>
          <a:p>
            <a:r>
              <a:rPr lang="en-CA" sz="4500" dirty="0" err="1" smtClean="0">
                <a:solidFill>
                  <a:srgbClr val="FFFF00"/>
                </a:solidFill>
              </a:rPr>
              <a:t>ይ.ሕ</a:t>
            </a:r>
            <a:r>
              <a:rPr lang="en-CA" sz="4500" dirty="0" smtClean="0">
                <a:solidFill>
                  <a:srgbClr val="FFFF00"/>
                </a:solidFill>
              </a:rPr>
              <a:t>. </a:t>
            </a:r>
            <a:r>
              <a:rPr lang="en-CA" sz="1400" dirty="0" smtClean="0">
                <a:solidFill>
                  <a:srgbClr val="FFC000"/>
                </a:solidFill>
              </a:rPr>
              <a:t>፻፴፯. </a:t>
            </a:r>
            <a:r>
              <a:rPr lang="en-CA" sz="4500" dirty="0" err="1" smtClean="0"/>
              <a:t>ቅዱስ</a:t>
            </a:r>
            <a:endParaRPr lang="en-CA" sz="4500" dirty="0" smtClean="0"/>
          </a:p>
          <a:p>
            <a:r>
              <a:rPr lang="en-CA" sz="4500" dirty="0" smtClean="0"/>
              <a:t> </a:t>
            </a:r>
            <a:r>
              <a:rPr lang="en-CA" sz="4500" dirty="0" err="1" smtClean="0"/>
              <a:t>ሐዋርያ</a:t>
            </a:r>
            <a:r>
              <a:rPr lang="en-CA" sz="4500" dirty="0" smtClean="0"/>
              <a:t> </a:t>
            </a:r>
            <a:r>
              <a:rPr lang="en-CA" sz="4500" dirty="0" err="1" smtClean="0"/>
              <a:t>ጳውሎስ</a:t>
            </a:r>
            <a:r>
              <a:rPr lang="en-CA" sz="4500" dirty="0" smtClean="0"/>
              <a:t> </a:t>
            </a:r>
            <a:r>
              <a:rPr lang="en-CA" sz="4500" dirty="0" err="1" smtClean="0"/>
              <a:t>ሠናየ</a:t>
            </a:r>
            <a:r>
              <a:rPr lang="en-CA" sz="4500" dirty="0" smtClean="0"/>
              <a:t> </a:t>
            </a:r>
            <a:r>
              <a:rPr lang="en-CA" sz="4500" dirty="0" err="1" smtClean="0"/>
              <a:t>መልእክት</a:t>
            </a:r>
            <a:r>
              <a:rPr lang="en-CA" sz="4500" dirty="0" smtClean="0"/>
              <a:t> </a:t>
            </a:r>
            <a:r>
              <a:rPr lang="en-CA" sz="4500" dirty="0" err="1" smtClean="0"/>
              <a:t>ፈዋሴ</a:t>
            </a:r>
            <a:r>
              <a:rPr lang="en-CA" sz="4500" dirty="0" smtClean="0"/>
              <a:t> </a:t>
            </a:r>
            <a:r>
              <a:rPr lang="en-CA" sz="4500" dirty="0" err="1" smtClean="0"/>
              <a:t>ዱያን</a:t>
            </a:r>
            <a:r>
              <a:rPr lang="en-CA" sz="4500" dirty="0" smtClean="0"/>
              <a:t> ፥ </a:t>
            </a:r>
            <a:r>
              <a:rPr lang="en-CA" sz="4500" dirty="0" err="1" smtClean="0"/>
              <a:t>ዘነሣእከ</a:t>
            </a:r>
            <a:r>
              <a:rPr lang="en-CA" sz="4500" dirty="0" smtClean="0"/>
              <a:t> </a:t>
            </a:r>
            <a:r>
              <a:rPr lang="en-CA" sz="4500" dirty="0" err="1" smtClean="0"/>
              <a:t>አክሊለ</a:t>
            </a:r>
            <a:r>
              <a:rPr lang="en-CA" sz="4500" dirty="0" smtClean="0"/>
              <a:t> </a:t>
            </a:r>
            <a:r>
              <a:rPr lang="en-CA" sz="4500" dirty="0" err="1" smtClean="0"/>
              <a:t>ሰአል</a:t>
            </a:r>
            <a:r>
              <a:rPr lang="en-CA" sz="4500" dirty="0" smtClean="0"/>
              <a:t> </a:t>
            </a:r>
            <a:r>
              <a:rPr lang="en-CA" sz="4500" dirty="0" err="1" smtClean="0"/>
              <a:t>ወጸሊ</a:t>
            </a:r>
            <a:r>
              <a:rPr lang="en-CA" sz="4500" dirty="0" smtClean="0"/>
              <a:t> </a:t>
            </a:r>
            <a:r>
              <a:rPr lang="en-CA" sz="4500" dirty="0" err="1" smtClean="0"/>
              <a:t>በእንቲአነ</a:t>
            </a:r>
            <a:r>
              <a:rPr lang="en-CA" sz="4500" dirty="0" smtClean="0"/>
              <a:t> </a:t>
            </a:r>
            <a:r>
              <a:rPr lang="en-CA" sz="4500" dirty="0" err="1" smtClean="0"/>
              <a:t>ያድኅን</a:t>
            </a:r>
            <a:r>
              <a:rPr lang="en-CA" sz="4500" dirty="0" smtClean="0"/>
              <a:t> </a:t>
            </a:r>
            <a:r>
              <a:rPr lang="en-CA" sz="4500" dirty="0" err="1" smtClean="0"/>
              <a:t>ነፍሳተነ</a:t>
            </a:r>
            <a:r>
              <a:rPr lang="en-CA" sz="4500" dirty="0" smtClean="0"/>
              <a:t> </a:t>
            </a:r>
            <a:r>
              <a:rPr lang="en-CA" sz="4500" dirty="0" err="1" smtClean="0"/>
              <a:t>በብዝኀ</a:t>
            </a:r>
            <a:r>
              <a:rPr lang="en-CA" sz="4500" dirty="0" smtClean="0"/>
              <a:t> </a:t>
            </a:r>
            <a:r>
              <a:rPr lang="en-CA" sz="4500" dirty="0" err="1" smtClean="0"/>
              <a:t>ሣህሉ</a:t>
            </a:r>
            <a:r>
              <a:rPr lang="en-CA" sz="4500" dirty="0" smtClean="0"/>
              <a:t> </a:t>
            </a:r>
            <a:r>
              <a:rPr lang="en-CA" sz="4500" dirty="0" err="1" smtClean="0"/>
              <a:t>ወምሕረቱ</a:t>
            </a:r>
            <a:r>
              <a:rPr lang="en-CA" sz="4500" dirty="0" smtClean="0"/>
              <a:t>፥ </a:t>
            </a:r>
            <a:r>
              <a:rPr lang="en-CA" sz="4500" dirty="0" err="1" smtClean="0"/>
              <a:t>በእንተ</a:t>
            </a:r>
            <a:r>
              <a:rPr lang="en-CA" sz="4500" dirty="0" smtClean="0"/>
              <a:t> </a:t>
            </a:r>
            <a:r>
              <a:rPr lang="en-CA" sz="4500" dirty="0" err="1" smtClean="0"/>
              <a:t>ስሙ</a:t>
            </a:r>
            <a:r>
              <a:rPr lang="en-CA" sz="4500" dirty="0" smtClean="0"/>
              <a:t> </a:t>
            </a:r>
            <a:r>
              <a:rPr lang="en-CA" sz="4500" dirty="0" err="1" smtClean="0"/>
              <a:t>ቅዱስ</a:t>
            </a:r>
            <a:r>
              <a:rPr lang="en-CA" sz="4500" dirty="0" smtClean="0"/>
              <a:t>።</a:t>
            </a:r>
            <a:endParaRPr lang="en-CA" sz="4500" dirty="0"/>
          </a:p>
        </p:txBody>
      </p:sp>
      <p:sp>
        <p:nvSpPr>
          <p:cNvPr id="3" name="Rectangle 2"/>
          <p:cNvSpPr/>
          <p:nvPr/>
        </p:nvSpPr>
        <p:spPr>
          <a:xfrm>
            <a:off x="4064409" y="120290"/>
            <a:ext cx="4129951" cy="6709529"/>
          </a:xfrm>
          <a:prstGeom prst="rect">
            <a:avLst/>
          </a:prstGeom>
        </p:spPr>
        <p:txBody>
          <a:bodyPr wrap="square">
            <a:spAutoFit/>
          </a:bodyPr>
          <a:lstStyle/>
          <a:p>
            <a:r>
              <a:rPr lang="en-CA" sz="4100" dirty="0" err="1" smtClean="0">
                <a:solidFill>
                  <a:srgbClr val="FFFF00"/>
                </a:solidFill>
              </a:rPr>
              <a:t>ይ.ሕ</a:t>
            </a:r>
            <a:r>
              <a:rPr lang="en-CA" sz="4100" dirty="0" smtClean="0">
                <a:solidFill>
                  <a:srgbClr val="FFFF00"/>
                </a:solidFill>
              </a:rPr>
              <a:t>. </a:t>
            </a:r>
            <a:r>
              <a:rPr lang="en-CA" sz="1400" dirty="0" smtClean="0">
                <a:solidFill>
                  <a:srgbClr val="FFFF00"/>
                </a:solidFill>
              </a:rPr>
              <a:t>137. </a:t>
            </a:r>
            <a:r>
              <a:rPr lang="en-CA" sz="4300" dirty="0" err="1" smtClean="0"/>
              <a:t>ናይ</a:t>
            </a:r>
            <a:r>
              <a:rPr lang="en-CA" sz="4300" dirty="0" smtClean="0"/>
              <a:t> </a:t>
            </a:r>
            <a:r>
              <a:rPr lang="en-CA" sz="4300" dirty="0" err="1" smtClean="0"/>
              <a:t>ሰማዕታት</a:t>
            </a:r>
            <a:r>
              <a:rPr lang="en-CA" sz="4300" dirty="0" smtClean="0"/>
              <a:t> </a:t>
            </a:r>
            <a:r>
              <a:rPr lang="en-CA" sz="4300" dirty="0" err="1" smtClean="0"/>
              <a:t>ኣክሊል</a:t>
            </a:r>
            <a:r>
              <a:rPr lang="en-CA" sz="4300" dirty="0" smtClean="0"/>
              <a:t> </a:t>
            </a:r>
            <a:r>
              <a:rPr lang="en-CA" sz="4300" dirty="0" err="1" smtClean="0"/>
              <a:t>ዝተቐበልካ</a:t>
            </a:r>
            <a:r>
              <a:rPr lang="en-CA" sz="4300" dirty="0" smtClean="0"/>
              <a:t>፥ </a:t>
            </a:r>
            <a:r>
              <a:rPr lang="en-CA" sz="4300" dirty="0" err="1" smtClean="0"/>
              <a:t>ንሕሙማት</a:t>
            </a:r>
            <a:r>
              <a:rPr lang="en-CA" sz="4300" dirty="0" smtClean="0"/>
              <a:t> </a:t>
            </a:r>
            <a:r>
              <a:rPr lang="en-CA" sz="4300" dirty="0" err="1" smtClean="0"/>
              <a:t>እትፍውስ</a:t>
            </a:r>
            <a:r>
              <a:rPr lang="en-CA" sz="4300" dirty="0" smtClean="0"/>
              <a:t> </a:t>
            </a:r>
            <a:r>
              <a:rPr lang="en-CA" sz="4300" dirty="0" err="1" smtClean="0"/>
              <a:t>መልእኽትኻ</a:t>
            </a:r>
            <a:r>
              <a:rPr lang="en-CA" sz="4300" dirty="0" smtClean="0"/>
              <a:t> </a:t>
            </a:r>
            <a:r>
              <a:rPr lang="en-CA" sz="4300" dirty="0" err="1" smtClean="0"/>
              <a:t>ሠናይ</a:t>
            </a:r>
            <a:r>
              <a:rPr lang="en-CA" sz="4300" dirty="0" smtClean="0"/>
              <a:t> </a:t>
            </a:r>
            <a:r>
              <a:rPr lang="en-CA" sz="4300" dirty="0" err="1" smtClean="0"/>
              <a:t>ዝኾነ</a:t>
            </a:r>
            <a:r>
              <a:rPr lang="en-CA" sz="4300" dirty="0" smtClean="0"/>
              <a:t>፥ </a:t>
            </a:r>
            <a:r>
              <a:rPr lang="en-CA" sz="4300" dirty="0" err="1" smtClean="0"/>
              <a:t>ቅዱስ</a:t>
            </a:r>
            <a:r>
              <a:rPr lang="en-CA" sz="4300" dirty="0" smtClean="0"/>
              <a:t> </a:t>
            </a:r>
            <a:r>
              <a:rPr lang="en-CA" sz="4300" dirty="0" err="1" smtClean="0"/>
              <a:t>ሃዋርያ</a:t>
            </a:r>
            <a:r>
              <a:rPr lang="en-CA" sz="4300" dirty="0" smtClean="0"/>
              <a:t> </a:t>
            </a:r>
            <a:r>
              <a:rPr lang="en-CA" sz="4300" dirty="0" err="1" smtClean="0"/>
              <a:t>ጳውሎስ</a:t>
            </a:r>
            <a:r>
              <a:rPr lang="en-CA" sz="4300" dirty="0" smtClean="0"/>
              <a:t> </a:t>
            </a:r>
            <a:r>
              <a:rPr lang="en-CA" sz="4300" dirty="0" err="1" smtClean="0"/>
              <a:t>ምእንቲ</a:t>
            </a:r>
            <a:r>
              <a:rPr lang="en-CA" sz="4300" dirty="0" smtClean="0"/>
              <a:t> </a:t>
            </a:r>
            <a:r>
              <a:rPr lang="en-CA" sz="4300" dirty="0" err="1" smtClean="0"/>
              <a:t>ቅዱስ</a:t>
            </a:r>
            <a:r>
              <a:rPr lang="en-CA" sz="4300" dirty="0" smtClean="0"/>
              <a:t> </a:t>
            </a:r>
            <a:r>
              <a:rPr lang="en-CA" sz="4300" dirty="0" err="1" smtClean="0"/>
              <a:t>ሰሙን</a:t>
            </a:r>
            <a:r>
              <a:rPr lang="en-CA" sz="4300" dirty="0" smtClean="0"/>
              <a:t> </a:t>
            </a:r>
            <a:r>
              <a:rPr lang="en-CA" sz="4300" dirty="0" err="1" smtClean="0"/>
              <a:t>ብብዝኂ</a:t>
            </a:r>
            <a:r>
              <a:rPr lang="en-CA" sz="4300" dirty="0" smtClean="0"/>
              <a:t> </a:t>
            </a:r>
            <a:r>
              <a:rPr lang="en-CA" sz="4300" dirty="0" err="1" smtClean="0"/>
              <a:t>ምሕረቱን</a:t>
            </a:r>
            <a:r>
              <a:rPr lang="en-CA" sz="4300" dirty="0" smtClean="0"/>
              <a:t> </a:t>
            </a:r>
            <a:r>
              <a:rPr lang="en-CA" sz="4300" dirty="0" err="1" smtClean="0"/>
              <a:t>ነፍሳትና</a:t>
            </a:r>
            <a:r>
              <a:rPr lang="en-CA" sz="4300" dirty="0" smtClean="0"/>
              <a:t> </a:t>
            </a:r>
            <a:r>
              <a:rPr lang="en-CA" sz="4300" dirty="0" err="1" smtClean="0"/>
              <a:t>ከድኅን</a:t>
            </a:r>
            <a:r>
              <a:rPr lang="en-CA" sz="4300" dirty="0" smtClean="0"/>
              <a:t> </a:t>
            </a:r>
            <a:r>
              <a:rPr lang="en-CA" sz="4300" dirty="0" err="1" smtClean="0"/>
              <a:t>ምእንታና</a:t>
            </a:r>
            <a:r>
              <a:rPr lang="en-CA" sz="4300" dirty="0" smtClean="0"/>
              <a:t> </a:t>
            </a:r>
            <a:r>
              <a:rPr lang="en-CA" sz="4300" dirty="0" err="1" smtClean="0"/>
              <a:t>ጸልን</a:t>
            </a:r>
            <a:r>
              <a:rPr lang="en-CA" sz="4300" dirty="0" smtClean="0"/>
              <a:t> </a:t>
            </a:r>
            <a:r>
              <a:rPr lang="en-CA" sz="4300" dirty="0" err="1" smtClean="0"/>
              <a:t>ለምንን</a:t>
            </a:r>
            <a:r>
              <a:rPr lang="en-CA" sz="4300" dirty="0" smtClean="0"/>
              <a:t>።</a:t>
            </a:r>
            <a:endParaRPr lang="en-CA" sz="4300" dirty="0"/>
          </a:p>
        </p:txBody>
      </p:sp>
      <p:sp>
        <p:nvSpPr>
          <p:cNvPr id="9" name="Rectangle 8"/>
          <p:cNvSpPr/>
          <p:nvPr/>
        </p:nvSpPr>
        <p:spPr>
          <a:xfrm>
            <a:off x="7966186" y="13386"/>
            <a:ext cx="4235203" cy="6740307"/>
          </a:xfrm>
          <a:prstGeom prst="rect">
            <a:avLst/>
          </a:prstGeom>
        </p:spPr>
        <p:txBody>
          <a:bodyPr wrap="square">
            <a:spAutoFit/>
          </a:bodyPr>
          <a:lstStyle/>
          <a:p>
            <a:pPr marL="40639" marR="40639">
              <a:spcBef>
                <a:spcPts val="600"/>
              </a:spcBef>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 </a:t>
            </a:r>
            <a:r>
              <a:rPr lang="en-US" sz="1400" b="1" dirty="0" smtClean="0">
                <a:solidFill>
                  <a:srgbClr val="FFFF00"/>
                </a:solidFill>
                <a:uFill>
                  <a:solidFill>
                    <a:srgbClr val="0329D6"/>
                  </a:solidFill>
                </a:uFill>
              </a:rPr>
              <a:t>137.</a:t>
            </a:r>
            <a:r>
              <a:rPr lang="en-US" sz="14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Holy Apostle Paul, good messenger, healer of the sick, who hast received the crown, ask and pray for us in order that He may save our souls in the multitude of His mercies and in His pity for His holy name's sake.</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099644"/>
      </p:ext>
    </p:extLst>
  </p:cSld>
  <p:clrMapOvr>
    <a:masterClrMapping/>
  </p:clrMapOvr>
  <p:transition spd="med"/>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a:t>
            </a:r>
            <a:endParaRPr lang="pt-BR" sz="2000" b="1" dirty="0" smtClean="0">
              <a:solidFill>
                <a:srgbClr val="FFC000"/>
              </a:solidFill>
            </a:endParaRPr>
          </a:p>
          <a:p>
            <a:r>
              <a:rPr lang="en-CA" sz="1400" dirty="0" smtClean="0">
                <a:solidFill>
                  <a:srgbClr val="FFC000"/>
                </a:solidFill>
              </a:rPr>
              <a:t>፻፴፰</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138.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138.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395853"/>
      </p:ext>
    </p:extLst>
  </p:cSld>
  <p:clrMapOvr>
    <a:masterClrMapping/>
  </p:clrMapOvr>
  <p:transition spd="med"/>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325082"/>
          </a:xfrm>
          <a:prstGeom prst="rect">
            <a:avLst/>
          </a:prstGeom>
        </p:spPr>
        <p:txBody>
          <a:bodyPr wrap="square">
            <a:spAutoFit/>
          </a:bodyPr>
          <a:lstStyle/>
          <a:p>
            <a:r>
              <a:rPr lang="en-CA" sz="4300" dirty="0" err="1" smtClean="0">
                <a:solidFill>
                  <a:srgbClr val="FF0000"/>
                </a:solidFill>
              </a:rPr>
              <a:t>ይ.ካ</a:t>
            </a:r>
            <a:r>
              <a:rPr lang="en-CA" sz="4300" dirty="0" smtClean="0">
                <a:solidFill>
                  <a:srgbClr val="FF0000"/>
                </a:solidFill>
              </a:rPr>
              <a:t>. </a:t>
            </a:r>
            <a:r>
              <a:rPr lang="en-CA" sz="1400" dirty="0" smtClean="0">
                <a:solidFill>
                  <a:srgbClr val="FFC000"/>
                </a:solidFill>
              </a:rPr>
              <a:t>፻፴፱. </a:t>
            </a:r>
            <a:r>
              <a:rPr lang="en-CA" sz="4300" dirty="0" smtClean="0"/>
              <a:t>ኦ </a:t>
            </a:r>
            <a:r>
              <a:rPr lang="en-CA" sz="4300" dirty="0" err="1" smtClean="0"/>
              <a:t>ኣምላክ</a:t>
            </a:r>
            <a:r>
              <a:rPr lang="en-CA" sz="4300" dirty="0" smtClean="0"/>
              <a:t> </a:t>
            </a:r>
            <a:r>
              <a:rPr lang="en-CA" sz="4300" dirty="0" err="1" smtClean="0"/>
              <a:t>ዘለዓለም</a:t>
            </a:r>
            <a:r>
              <a:rPr lang="en-CA" sz="4300" dirty="0" smtClean="0"/>
              <a:t>፥ </a:t>
            </a:r>
            <a:r>
              <a:rPr lang="en-CA" sz="4300" dirty="0" err="1" smtClean="0"/>
              <a:t>ቀዳሚ</a:t>
            </a:r>
            <a:r>
              <a:rPr lang="en-CA" sz="4300" dirty="0" smtClean="0"/>
              <a:t> </a:t>
            </a:r>
            <a:r>
              <a:rPr lang="en-CA" sz="4300" dirty="0" err="1" smtClean="0"/>
              <a:t>ወደ</a:t>
            </a:r>
            <a:endParaRPr lang="en-CA" sz="4300" dirty="0" smtClean="0"/>
          </a:p>
          <a:p>
            <a:r>
              <a:rPr lang="en-CA" sz="4300" dirty="0" err="1" smtClean="0"/>
              <a:t>ኃሪ</a:t>
            </a:r>
            <a:r>
              <a:rPr lang="en-CA" sz="4300" dirty="0" smtClean="0"/>
              <a:t> </a:t>
            </a:r>
            <a:r>
              <a:rPr lang="en-CA" sz="4300" dirty="0" err="1" smtClean="0"/>
              <a:t>ዘአልብከ</a:t>
            </a:r>
            <a:r>
              <a:rPr lang="en-CA" sz="4300" dirty="0" smtClean="0"/>
              <a:t> </a:t>
            </a:r>
            <a:r>
              <a:rPr lang="en-CA" sz="4300" dirty="0" err="1" smtClean="0"/>
              <a:t>ጥንተ</a:t>
            </a:r>
            <a:r>
              <a:rPr lang="en-CA" sz="4300" dirty="0" smtClean="0"/>
              <a:t> </a:t>
            </a:r>
            <a:r>
              <a:rPr lang="en-CA" sz="4300" dirty="0" err="1" smtClean="0"/>
              <a:t>ወቀዳሚ</a:t>
            </a:r>
            <a:r>
              <a:rPr lang="en-CA" sz="4300" dirty="0" smtClean="0"/>
              <a:t> </a:t>
            </a:r>
            <a:r>
              <a:rPr lang="en-CA" sz="4300" dirty="0" err="1" smtClean="0"/>
              <a:t>ወድኃሪ</a:t>
            </a:r>
            <a:r>
              <a:rPr lang="en-CA" sz="4300" dirty="0" smtClean="0"/>
              <a:t> </a:t>
            </a:r>
            <a:r>
              <a:rPr lang="en-CA" sz="4300" dirty="0" err="1" smtClean="0"/>
              <a:t>ዘአል</a:t>
            </a:r>
            <a:endParaRPr lang="en-CA" sz="4300" dirty="0" smtClean="0"/>
          </a:p>
          <a:p>
            <a:r>
              <a:rPr lang="en-CA" sz="4300" dirty="0" err="1" smtClean="0"/>
              <a:t>ብከ</a:t>
            </a:r>
            <a:r>
              <a:rPr lang="en-CA" sz="4300" dirty="0" smtClean="0"/>
              <a:t>  </a:t>
            </a:r>
            <a:r>
              <a:rPr lang="en-CA" sz="4300" dirty="0" err="1" smtClean="0"/>
              <a:t>ጥንት</a:t>
            </a:r>
            <a:r>
              <a:rPr lang="en-CA" sz="4300" dirty="0" smtClean="0"/>
              <a:t>  </a:t>
            </a:r>
            <a:r>
              <a:rPr lang="en-CA" sz="4300" dirty="0" err="1" smtClean="0"/>
              <a:t>ወኢተፍጻ</a:t>
            </a:r>
            <a:endParaRPr lang="en-CA" sz="4300" dirty="0" smtClean="0"/>
          </a:p>
          <a:p>
            <a:r>
              <a:rPr lang="en-CA" sz="4300" dirty="0" err="1" smtClean="0"/>
              <a:t>ሜት</a:t>
            </a:r>
            <a:r>
              <a:rPr lang="en-CA" sz="4300" dirty="0" smtClean="0"/>
              <a:t> </a:t>
            </a:r>
            <a:r>
              <a:rPr lang="en-CA" sz="4300" dirty="0" err="1" smtClean="0"/>
              <a:t>ዘዐብይ</a:t>
            </a:r>
            <a:r>
              <a:rPr lang="en-CA" sz="4300" dirty="0" smtClean="0"/>
              <a:t>  </a:t>
            </a:r>
            <a:r>
              <a:rPr lang="en-CA" sz="4300" dirty="0" err="1" smtClean="0"/>
              <a:t>በተኬን</a:t>
            </a:r>
            <a:endParaRPr lang="en-CA" sz="4300" dirty="0" smtClean="0"/>
          </a:p>
          <a:p>
            <a:r>
              <a:rPr lang="en-CA" sz="4300" dirty="0" err="1" smtClean="0"/>
              <a:t>ዎቱ</a:t>
            </a:r>
            <a:r>
              <a:rPr lang="en-CA" sz="4300" dirty="0" smtClean="0"/>
              <a:t> </a:t>
            </a:r>
            <a:r>
              <a:rPr lang="en-CA" sz="4300" dirty="0" err="1" smtClean="0"/>
              <a:t>ወኃያል</a:t>
            </a:r>
            <a:r>
              <a:rPr lang="en-CA" sz="4300" dirty="0" smtClean="0"/>
              <a:t> </a:t>
            </a:r>
            <a:r>
              <a:rPr lang="en-CA" sz="4300" dirty="0" err="1" smtClean="0"/>
              <a:t>በምግባሩ</a:t>
            </a:r>
            <a:r>
              <a:rPr lang="en-CA" sz="4300" dirty="0" smtClean="0"/>
              <a:t> </a:t>
            </a:r>
            <a:r>
              <a:rPr lang="en-CA" sz="4300" dirty="0" err="1" smtClean="0"/>
              <a:t>ወጠቢብ</a:t>
            </a:r>
            <a:r>
              <a:rPr lang="en-CA" sz="4300" dirty="0" smtClean="0"/>
              <a:t> </a:t>
            </a:r>
            <a:r>
              <a:rPr lang="en-CA" sz="4300" dirty="0" err="1" smtClean="0"/>
              <a:t>በምክሩ</a:t>
            </a:r>
            <a:r>
              <a:rPr lang="en-CA" sz="4300" dirty="0" smtClean="0"/>
              <a:t> </a:t>
            </a:r>
            <a:r>
              <a:rPr lang="en-CA" sz="4300" dirty="0" err="1" smtClean="0"/>
              <a:t>ወጽኑዕ</a:t>
            </a:r>
            <a:r>
              <a:rPr lang="en-CA" sz="4300" dirty="0" smtClean="0"/>
              <a:t> </a:t>
            </a:r>
            <a:r>
              <a:rPr lang="en-CA" sz="4300" dirty="0" err="1" smtClean="0"/>
              <a:t>በኀይሉ</a:t>
            </a:r>
            <a:r>
              <a:rPr lang="en-CA" sz="4300" dirty="0" smtClean="0"/>
              <a:t> </a:t>
            </a:r>
            <a:r>
              <a:rPr lang="en-CA" sz="4300" dirty="0" err="1" smtClean="0"/>
              <a:t>ዘህልው</a:t>
            </a:r>
            <a:r>
              <a:rPr lang="en-CA" sz="4300" dirty="0" smtClean="0"/>
              <a:t> </a:t>
            </a:r>
            <a:r>
              <a:rPr lang="en-CA" sz="4300" dirty="0" err="1" smtClean="0"/>
              <a:t>ውስተ</a:t>
            </a:r>
            <a:r>
              <a:rPr lang="en-CA" sz="4300" dirty="0" smtClean="0"/>
              <a:t> </a:t>
            </a:r>
            <a:r>
              <a:rPr lang="en-CA" sz="4300" dirty="0" err="1" smtClean="0"/>
              <a:t>ኵሉ</a:t>
            </a:r>
            <a:r>
              <a:rPr lang="en-CA" sz="4300" dirty="0" smtClean="0"/>
              <a:t>።</a:t>
            </a:r>
          </a:p>
          <a:p>
            <a:r>
              <a:rPr lang="en-CA" sz="4000" dirty="0" smtClean="0"/>
              <a:t> </a:t>
            </a:r>
            <a:endParaRPr lang="en-CA" sz="4000" dirty="0"/>
          </a:p>
        </p:txBody>
      </p:sp>
      <p:sp>
        <p:nvSpPr>
          <p:cNvPr id="3" name="Rectangle 2"/>
          <p:cNvSpPr/>
          <p:nvPr/>
        </p:nvSpPr>
        <p:spPr>
          <a:xfrm>
            <a:off x="4026632" y="-79653"/>
            <a:ext cx="4028017"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139</a:t>
            </a:r>
            <a:r>
              <a:rPr lang="en-CA" sz="1400" dirty="0">
                <a:solidFill>
                  <a:srgbClr val="FFC000"/>
                </a:solidFill>
              </a:rPr>
              <a:t>. </a:t>
            </a:r>
            <a:r>
              <a:rPr lang="en-CA" sz="4400" dirty="0"/>
              <a:t>ኦ </a:t>
            </a:r>
            <a:r>
              <a:rPr lang="en-CA" sz="4400" dirty="0" err="1"/>
              <a:t>ናይ</a:t>
            </a:r>
            <a:r>
              <a:rPr lang="en-CA" sz="4400" dirty="0"/>
              <a:t> </a:t>
            </a:r>
            <a:r>
              <a:rPr lang="en-CA" sz="4400" dirty="0" err="1"/>
              <a:t>ዘልኣለም</a:t>
            </a:r>
            <a:r>
              <a:rPr lang="en-CA" sz="4400" dirty="0"/>
              <a:t> </a:t>
            </a:r>
            <a:r>
              <a:rPr lang="en-CA" sz="4400" dirty="0" err="1"/>
              <a:t>ኣምላኽ</a:t>
            </a:r>
            <a:r>
              <a:rPr lang="en-CA" sz="4400" dirty="0"/>
              <a:t>፥ </a:t>
            </a:r>
            <a:r>
              <a:rPr lang="en-CA" sz="4400" dirty="0" err="1"/>
              <a:t>ቀዳማይን</a:t>
            </a:r>
            <a:r>
              <a:rPr lang="en-CA" sz="4400" dirty="0"/>
              <a:t> </a:t>
            </a:r>
            <a:r>
              <a:rPr lang="en-CA" sz="4400" dirty="0" err="1" smtClean="0"/>
              <a:t>ዳሕረዋይን</a:t>
            </a:r>
            <a:endParaRPr lang="en-CA" sz="4400" dirty="0" smtClean="0"/>
          </a:p>
          <a:p>
            <a:r>
              <a:rPr lang="en-CA" sz="4400" dirty="0" smtClean="0"/>
              <a:t>፥ </a:t>
            </a:r>
            <a:r>
              <a:rPr lang="en-CA" sz="4400" dirty="0" err="1"/>
              <a:t>መጀምርታን</a:t>
            </a:r>
            <a:r>
              <a:rPr lang="en-CA" sz="4400" dirty="0"/>
              <a:t> </a:t>
            </a:r>
            <a:r>
              <a:rPr lang="en-CA" sz="4400" dirty="0" err="1" smtClean="0"/>
              <a:t>መወዳ</a:t>
            </a:r>
            <a:endParaRPr lang="en-CA" sz="4400" dirty="0" smtClean="0"/>
          </a:p>
          <a:p>
            <a:r>
              <a:rPr lang="en-CA" sz="4400" dirty="0" err="1" smtClean="0"/>
              <a:t>እታን</a:t>
            </a:r>
            <a:r>
              <a:rPr lang="en-CA" sz="4400" dirty="0" smtClean="0"/>
              <a:t> </a:t>
            </a:r>
            <a:r>
              <a:rPr lang="en-CA" sz="4400" dirty="0" err="1"/>
              <a:t>ዘይብልካ</a:t>
            </a:r>
            <a:r>
              <a:rPr lang="en-CA" sz="4400" dirty="0"/>
              <a:t>፥ </a:t>
            </a:r>
            <a:r>
              <a:rPr lang="en-CA" sz="4400" dirty="0" err="1" smtClean="0"/>
              <a:t>ብጥ</a:t>
            </a:r>
            <a:endParaRPr lang="en-CA" sz="4400" dirty="0" smtClean="0"/>
          </a:p>
          <a:p>
            <a:r>
              <a:rPr lang="en-CA" sz="4400" dirty="0" err="1" smtClean="0"/>
              <a:t>በብካ</a:t>
            </a:r>
            <a:r>
              <a:rPr lang="en-CA" sz="4400" dirty="0" smtClean="0"/>
              <a:t>  </a:t>
            </a:r>
            <a:r>
              <a:rPr lang="en-CA" sz="4400" dirty="0" err="1" smtClean="0"/>
              <a:t>ዓቢይ</a:t>
            </a:r>
            <a:r>
              <a:rPr lang="en-CA" sz="4400" dirty="0" smtClean="0"/>
              <a:t>፥  </a:t>
            </a:r>
            <a:r>
              <a:rPr lang="en-CA" sz="4400" dirty="0" err="1" smtClean="0"/>
              <a:t>ብስራ</a:t>
            </a:r>
            <a:endParaRPr lang="en-CA" sz="4400" dirty="0" smtClean="0"/>
          </a:p>
          <a:p>
            <a:r>
              <a:rPr lang="en-CA" sz="4400" dirty="0" err="1" smtClean="0"/>
              <a:t>ሕካ</a:t>
            </a:r>
            <a:r>
              <a:rPr lang="en-CA" sz="4400" dirty="0" smtClean="0"/>
              <a:t>  </a:t>
            </a:r>
            <a:r>
              <a:rPr lang="en-CA" sz="4400" dirty="0" err="1" smtClean="0"/>
              <a:t>ኃያል</a:t>
            </a:r>
            <a:r>
              <a:rPr lang="en-CA" sz="4400" dirty="0"/>
              <a:t>፥  </a:t>
            </a:r>
            <a:r>
              <a:rPr lang="en-CA" sz="4400" dirty="0" err="1" smtClean="0"/>
              <a:t>ብምኽ</a:t>
            </a:r>
            <a:endParaRPr lang="en-CA" sz="4400" dirty="0" smtClean="0"/>
          </a:p>
          <a:p>
            <a:r>
              <a:rPr lang="en-CA" sz="4400" dirty="0" err="1" smtClean="0"/>
              <a:t>ርኻ</a:t>
            </a:r>
            <a:r>
              <a:rPr lang="en-CA" sz="4400" dirty="0" smtClean="0"/>
              <a:t> </a:t>
            </a:r>
            <a:r>
              <a:rPr lang="en-CA" sz="4400" dirty="0" err="1" smtClean="0"/>
              <a:t>ፈላጥ</a:t>
            </a:r>
            <a:r>
              <a:rPr lang="en-CA" sz="4400" dirty="0"/>
              <a:t>፥ </a:t>
            </a:r>
            <a:r>
              <a:rPr lang="en-CA" sz="4400" dirty="0" err="1"/>
              <a:t>ብኃይልኻ</a:t>
            </a:r>
            <a:r>
              <a:rPr lang="en-CA" sz="4400" dirty="0"/>
              <a:t> </a:t>
            </a:r>
            <a:r>
              <a:rPr lang="en-CA" sz="4400" dirty="0" err="1"/>
              <a:t>ድማ</a:t>
            </a:r>
            <a:r>
              <a:rPr lang="en-CA" sz="4400" dirty="0"/>
              <a:t> </a:t>
            </a:r>
            <a:r>
              <a:rPr lang="en-CA" sz="4400" dirty="0" err="1"/>
              <a:t>ጽኑዕ</a:t>
            </a:r>
            <a:r>
              <a:rPr lang="en-CA" sz="4400" dirty="0"/>
              <a:t>፥ </a:t>
            </a:r>
            <a:r>
              <a:rPr lang="en-CA" sz="4400" dirty="0" err="1"/>
              <a:t>ኣብ</a:t>
            </a:r>
            <a:r>
              <a:rPr lang="en-CA" sz="4400" dirty="0"/>
              <a:t> </a:t>
            </a:r>
            <a:r>
              <a:rPr lang="en-CA" sz="4400" dirty="0" err="1"/>
              <a:t>ኵሉ</a:t>
            </a:r>
            <a:r>
              <a:rPr lang="en-CA" sz="4400" dirty="0"/>
              <a:t> </a:t>
            </a:r>
            <a:r>
              <a:rPr lang="en-CA" sz="4400" dirty="0" err="1"/>
              <a:t>እትነብር</a:t>
            </a:r>
            <a:r>
              <a:rPr lang="en-CA" sz="4400" dirty="0" smtClean="0"/>
              <a:t>፥</a:t>
            </a:r>
          </a:p>
        </p:txBody>
      </p:sp>
      <p:sp>
        <p:nvSpPr>
          <p:cNvPr id="9" name="Rectangle 8"/>
          <p:cNvSpPr/>
          <p:nvPr/>
        </p:nvSpPr>
        <p:spPr>
          <a:xfrm>
            <a:off x="7936875" y="52854"/>
            <a:ext cx="4437127" cy="6524863"/>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139</a:t>
            </a:r>
            <a:r>
              <a:rPr lang="en-US" sz="1400" dirty="0">
                <a:solidFill>
                  <a:srgbClr val="FFC000"/>
                </a:solidFill>
                <a:uFill>
                  <a:solidFill>
                    <a:srgbClr val="D84800"/>
                  </a:solidFill>
                </a:uFill>
              </a:rPr>
              <a:t>. </a:t>
            </a:r>
            <a:r>
              <a:rPr lang="en-US" sz="3800" dirty="0" smtClean="0">
                <a:uFill>
                  <a:solidFill>
                    <a:srgbClr val="D84800"/>
                  </a:solidFill>
                </a:uFill>
              </a:rPr>
              <a:t>O </a:t>
            </a:r>
            <a:r>
              <a:rPr lang="en-US" sz="3800" dirty="0">
                <a:uFill>
                  <a:solidFill>
                    <a:srgbClr val="D84800"/>
                  </a:solidFill>
                </a:uFill>
              </a:rPr>
              <a:t>eternal God, the </a:t>
            </a:r>
            <a:r>
              <a:rPr lang="en-US" sz="3800" dirty="0" smtClean="0">
                <a:uFill>
                  <a:solidFill>
                    <a:srgbClr val="D84800"/>
                  </a:solidFill>
                </a:uFill>
              </a:rPr>
              <a:t>first and </a:t>
            </a:r>
            <a:r>
              <a:rPr lang="en-US" sz="3800" dirty="0">
                <a:uFill>
                  <a:solidFill>
                    <a:srgbClr val="D84800"/>
                  </a:solidFill>
                </a:uFill>
              </a:rPr>
              <a:t>the last, Who has neither beginning </a:t>
            </a:r>
            <a:r>
              <a:rPr lang="en-US" sz="3800" dirty="0" smtClean="0">
                <a:uFill>
                  <a:solidFill>
                    <a:srgbClr val="D84800"/>
                  </a:solidFill>
                </a:uFill>
              </a:rPr>
              <a:t>nor end</a:t>
            </a:r>
            <a:r>
              <a:rPr lang="en-US" sz="3800" dirty="0">
                <a:uFill>
                  <a:solidFill>
                    <a:srgbClr val="D84800"/>
                  </a:solidFill>
                </a:uFill>
              </a:rPr>
              <a:t>, He that is great in His design </a:t>
            </a:r>
            <a:r>
              <a:rPr lang="en-US" sz="3800" dirty="0" smtClean="0">
                <a:uFill>
                  <a:solidFill>
                    <a:srgbClr val="D84800"/>
                  </a:solidFill>
                </a:uFill>
              </a:rPr>
              <a:t>and mighty </a:t>
            </a:r>
            <a:r>
              <a:rPr lang="en-US" sz="3800" dirty="0">
                <a:uFill>
                  <a:solidFill>
                    <a:srgbClr val="D84800"/>
                  </a:solidFill>
                </a:uFill>
              </a:rPr>
              <a:t>in His work and wise in His </a:t>
            </a:r>
            <a:r>
              <a:rPr lang="en-US" sz="3800" dirty="0" smtClean="0">
                <a:uFill>
                  <a:solidFill>
                    <a:srgbClr val="D84800"/>
                  </a:solidFill>
                </a:uFill>
              </a:rPr>
              <a:t>counsel and </a:t>
            </a:r>
            <a:r>
              <a:rPr lang="en-US" sz="3800" dirty="0">
                <a:uFill>
                  <a:solidFill>
                    <a:srgbClr val="D84800"/>
                  </a:solidFill>
                </a:uFill>
              </a:rPr>
              <a:t>firm in His power, Who exists in all </a:t>
            </a:r>
            <a:r>
              <a:rPr lang="en-US" sz="3800" dirty="0" smtClean="0">
                <a:uFill>
                  <a:solidFill>
                    <a:srgbClr val="D84800"/>
                  </a:solidFill>
                </a:uFill>
              </a:rPr>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868200"/>
      </p:ext>
    </p:extLst>
  </p:cSld>
  <p:clrMapOvr>
    <a:masterClrMapping/>
  </p:clrMapOvr>
  <p:transition spd="med"/>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709529"/>
          </a:xfrm>
          <a:prstGeom prst="rect">
            <a:avLst/>
          </a:prstGeom>
        </p:spPr>
        <p:txBody>
          <a:bodyPr wrap="square">
            <a:spAutoFit/>
          </a:bodyPr>
          <a:lstStyle/>
          <a:p>
            <a:r>
              <a:rPr lang="en-CA" sz="1400" dirty="0" smtClean="0">
                <a:solidFill>
                  <a:srgbClr val="FFC000"/>
                </a:solidFill>
              </a:rPr>
              <a:t>፻፵</a:t>
            </a:r>
            <a:r>
              <a:rPr lang="en-CA" sz="1400" dirty="0">
                <a:solidFill>
                  <a:srgbClr val="FFC000"/>
                </a:solidFill>
              </a:rPr>
              <a:t>. </a:t>
            </a:r>
            <a:r>
              <a:rPr lang="en-CA" sz="4300" dirty="0" err="1"/>
              <a:t>ንስእለከ</a:t>
            </a:r>
            <a:r>
              <a:rPr lang="en-CA" sz="4300" dirty="0"/>
              <a:t> </a:t>
            </a:r>
            <a:r>
              <a:rPr lang="en-CA" sz="4300" dirty="0" err="1" smtClean="0"/>
              <a:t>ወናስተበቍ</a:t>
            </a:r>
            <a:endParaRPr lang="en-CA" sz="4300" dirty="0" smtClean="0"/>
          </a:p>
          <a:p>
            <a:r>
              <a:rPr lang="en-CA" sz="4300" dirty="0" err="1" smtClean="0"/>
              <a:t>ዐከ</a:t>
            </a:r>
            <a:r>
              <a:rPr lang="en-CA" sz="4300" dirty="0" smtClean="0"/>
              <a:t> </a:t>
            </a:r>
            <a:r>
              <a:rPr lang="en-CA" sz="4300" dirty="0" err="1"/>
              <a:t>ከመ</a:t>
            </a:r>
            <a:r>
              <a:rPr lang="en-CA" sz="4300" dirty="0"/>
              <a:t> </a:t>
            </a:r>
            <a:r>
              <a:rPr lang="en-CA" sz="4300" dirty="0" err="1"/>
              <a:t>ተሀሉ</a:t>
            </a:r>
            <a:r>
              <a:rPr lang="en-CA" sz="4300" dirty="0"/>
              <a:t> </a:t>
            </a:r>
            <a:r>
              <a:rPr lang="en-CA" sz="4300" dirty="0" err="1"/>
              <a:t>ምስሌነ</a:t>
            </a:r>
            <a:r>
              <a:rPr lang="en-CA" sz="4300" dirty="0"/>
              <a:t> </a:t>
            </a:r>
            <a:r>
              <a:rPr lang="en-CA" sz="4300" dirty="0" err="1"/>
              <a:t>በዛቲ</a:t>
            </a:r>
            <a:r>
              <a:rPr lang="en-CA" sz="4300" dirty="0"/>
              <a:t> </a:t>
            </a:r>
            <a:r>
              <a:rPr lang="en-CA" sz="4300" dirty="0" err="1"/>
              <a:t>ሰዓት</a:t>
            </a:r>
            <a:r>
              <a:rPr lang="en-CA" sz="4300" dirty="0"/>
              <a:t> </a:t>
            </a:r>
            <a:r>
              <a:rPr lang="en-CA" sz="4300" dirty="0" err="1"/>
              <a:t>አርኢ</a:t>
            </a:r>
            <a:r>
              <a:rPr lang="en-CA" sz="4300" dirty="0"/>
              <a:t> </a:t>
            </a:r>
            <a:r>
              <a:rPr lang="en-CA" sz="4300" dirty="0" err="1"/>
              <a:t>ገጸከ</a:t>
            </a:r>
            <a:r>
              <a:rPr lang="en-CA" sz="4300" dirty="0"/>
              <a:t> </a:t>
            </a:r>
            <a:r>
              <a:rPr lang="en-CA" sz="4300" dirty="0" err="1"/>
              <a:t>ላዕሌነ</a:t>
            </a:r>
            <a:r>
              <a:rPr lang="en-CA" sz="4300" dirty="0"/>
              <a:t> </a:t>
            </a:r>
            <a:r>
              <a:rPr lang="en-CA" sz="4300" dirty="0" err="1"/>
              <a:t>ወንበር</a:t>
            </a:r>
            <a:r>
              <a:rPr lang="en-CA" sz="4300" dirty="0"/>
              <a:t> </a:t>
            </a:r>
            <a:r>
              <a:rPr lang="en-CA" sz="4300" dirty="0" err="1"/>
              <a:t>ምስሌነ</a:t>
            </a:r>
            <a:r>
              <a:rPr lang="en-CA" sz="4300" dirty="0"/>
              <a:t> </a:t>
            </a:r>
            <a:r>
              <a:rPr lang="en-CA" sz="4300" dirty="0" err="1"/>
              <a:t>ማእከሌነ</a:t>
            </a:r>
            <a:r>
              <a:rPr lang="en-CA" sz="4300" dirty="0"/>
              <a:t>።</a:t>
            </a:r>
          </a:p>
          <a:p>
            <a:r>
              <a:rPr lang="en-CA" sz="1400" dirty="0">
                <a:solidFill>
                  <a:srgbClr val="FFC000"/>
                </a:solidFill>
              </a:rPr>
              <a:t>፻፵፩. </a:t>
            </a:r>
            <a:r>
              <a:rPr lang="en-CA" sz="4300" dirty="0" err="1"/>
              <a:t>ወአንጽሕ</a:t>
            </a:r>
            <a:r>
              <a:rPr lang="en-CA" sz="4300" dirty="0"/>
              <a:t> </a:t>
            </a:r>
            <a:r>
              <a:rPr lang="en-CA" sz="4300" dirty="0" err="1"/>
              <a:t>አልባበነ</a:t>
            </a:r>
            <a:r>
              <a:rPr lang="en-CA" sz="4300" dirty="0"/>
              <a:t> </a:t>
            </a:r>
            <a:r>
              <a:rPr lang="en-CA" sz="4300" dirty="0" err="1"/>
              <a:t>ወቀድስ</a:t>
            </a:r>
            <a:r>
              <a:rPr lang="en-CA" sz="4300" dirty="0"/>
              <a:t> </a:t>
            </a:r>
            <a:r>
              <a:rPr lang="en-CA" sz="4300" dirty="0" err="1"/>
              <a:t>ነፍስተነ</a:t>
            </a:r>
            <a:r>
              <a:rPr lang="en-CA" sz="4300" dirty="0"/>
              <a:t> </a:t>
            </a:r>
            <a:r>
              <a:rPr lang="en-CA" sz="4300" dirty="0" err="1" smtClean="0"/>
              <a:t>ወሥ</a:t>
            </a:r>
            <a:endParaRPr lang="en-CA" sz="4300" dirty="0" smtClean="0"/>
          </a:p>
          <a:p>
            <a:r>
              <a:rPr lang="en-CA" sz="4300" dirty="0" err="1" smtClean="0"/>
              <a:t>ረይ</a:t>
            </a:r>
            <a:r>
              <a:rPr lang="en-CA" sz="4300" dirty="0" smtClean="0"/>
              <a:t> </a:t>
            </a:r>
            <a:r>
              <a:rPr lang="en-CA" sz="4300" dirty="0" err="1"/>
              <a:t>ኃጢአተነ</a:t>
            </a:r>
            <a:r>
              <a:rPr lang="en-CA" sz="4300" dirty="0"/>
              <a:t> </a:t>
            </a:r>
            <a:r>
              <a:rPr lang="en-CA" sz="4300" dirty="0" err="1"/>
              <a:t>ዘገበርነ</a:t>
            </a:r>
            <a:r>
              <a:rPr lang="en-CA" sz="4300" dirty="0"/>
              <a:t> </a:t>
            </a:r>
            <a:r>
              <a:rPr lang="en-CA" sz="4300" dirty="0" err="1"/>
              <a:t>በፈቃድነ</a:t>
            </a:r>
            <a:r>
              <a:rPr lang="en-CA" sz="4300" dirty="0"/>
              <a:t> </a:t>
            </a:r>
            <a:r>
              <a:rPr lang="en-CA" sz="4300" dirty="0" err="1"/>
              <a:t>ዘእንበለ</a:t>
            </a:r>
            <a:r>
              <a:rPr lang="en-CA" sz="4300" dirty="0"/>
              <a:t> </a:t>
            </a:r>
            <a:r>
              <a:rPr lang="en-CA" sz="4300" dirty="0" err="1" smtClean="0"/>
              <a:t>ፈቃ</a:t>
            </a:r>
            <a:endParaRPr lang="en-CA" sz="4300" dirty="0" smtClean="0"/>
          </a:p>
          <a:p>
            <a:r>
              <a:rPr lang="en-CA" sz="4300" dirty="0" err="1" smtClean="0"/>
              <a:t>ደከ</a:t>
            </a:r>
            <a:r>
              <a:rPr lang="en-CA" sz="4300" dirty="0" smtClean="0"/>
              <a:t> </a:t>
            </a:r>
            <a:r>
              <a:rPr lang="en-CA" sz="4300" dirty="0" err="1"/>
              <a:t>ወረስየነ</a:t>
            </a:r>
            <a:r>
              <a:rPr lang="en-CA" sz="4300" dirty="0"/>
              <a:t> </a:t>
            </a:r>
            <a:r>
              <a:rPr lang="en-CA" sz="4300" dirty="0" err="1" smtClean="0"/>
              <a:t>እግዚኦ</a:t>
            </a:r>
            <a:endParaRPr lang="en-CA" sz="4300" dirty="0"/>
          </a:p>
        </p:txBody>
      </p:sp>
      <p:sp>
        <p:nvSpPr>
          <p:cNvPr id="3" name="Rectangle 2"/>
          <p:cNvSpPr/>
          <p:nvPr/>
        </p:nvSpPr>
        <p:spPr>
          <a:xfrm>
            <a:off x="4026632" y="-79653"/>
            <a:ext cx="4028017" cy="6863417"/>
          </a:xfrm>
          <a:prstGeom prst="rect">
            <a:avLst/>
          </a:prstGeom>
        </p:spPr>
        <p:txBody>
          <a:bodyPr wrap="square">
            <a:spAutoFit/>
          </a:bodyPr>
          <a:lstStyle/>
          <a:p>
            <a:r>
              <a:rPr lang="en-CA" sz="1400" dirty="0" smtClean="0">
                <a:solidFill>
                  <a:srgbClr val="FFC000"/>
                </a:solidFill>
              </a:rPr>
              <a:t>140.  </a:t>
            </a:r>
            <a:r>
              <a:rPr lang="en-CA" sz="4400" dirty="0" err="1" smtClean="0"/>
              <a:t>በዛ</a:t>
            </a:r>
            <a:r>
              <a:rPr lang="en-CA" sz="4400" dirty="0" smtClean="0"/>
              <a:t> </a:t>
            </a:r>
            <a:r>
              <a:rPr lang="en-CA" sz="4400" dirty="0" err="1"/>
              <a:t>ሰዓት</a:t>
            </a:r>
            <a:r>
              <a:rPr lang="en-CA" sz="4400" dirty="0"/>
              <a:t> </a:t>
            </a:r>
            <a:r>
              <a:rPr lang="en-CA" sz="4400" dirty="0" err="1"/>
              <a:t>እዚኣ</a:t>
            </a:r>
            <a:r>
              <a:rPr lang="en-CA" sz="4400" dirty="0"/>
              <a:t> </a:t>
            </a:r>
            <a:r>
              <a:rPr lang="en-CA" sz="4400" dirty="0" err="1"/>
              <a:t>ምሳና</a:t>
            </a:r>
            <a:r>
              <a:rPr lang="en-CA" sz="4400" dirty="0"/>
              <a:t> </a:t>
            </a:r>
            <a:r>
              <a:rPr lang="en-CA" sz="4400" dirty="0" err="1"/>
              <a:t>ኽትህሉ</a:t>
            </a:r>
            <a:r>
              <a:rPr lang="en-CA" sz="4400" dirty="0"/>
              <a:t> </a:t>
            </a:r>
            <a:r>
              <a:rPr lang="en-CA" sz="4400" dirty="0" err="1" smtClean="0"/>
              <a:t>ንልም</a:t>
            </a:r>
            <a:endParaRPr lang="en-CA" sz="4400" dirty="0" smtClean="0"/>
          </a:p>
          <a:p>
            <a:r>
              <a:rPr lang="en-CA" sz="4400" dirty="0" err="1" smtClean="0"/>
              <a:t>ነካ</a:t>
            </a:r>
            <a:r>
              <a:rPr lang="en-CA" sz="4400" dirty="0" smtClean="0"/>
              <a:t> </a:t>
            </a:r>
            <a:r>
              <a:rPr lang="en-CA" sz="4400" dirty="0" err="1"/>
              <a:t>ኣሎና</a:t>
            </a:r>
            <a:r>
              <a:rPr lang="en-CA" sz="4400" dirty="0"/>
              <a:t>። </a:t>
            </a:r>
            <a:r>
              <a:rPr lang="en-CA" sz="4400" dirty="0" err="1"/>
              <a:t>ገጽካ</a:t>
            </a:r>
            <a:r>
              <a:rPr lang="en-CA" sz="4400" dirty="0"/>
              <a:t> </a:t>
            </a:r>
            <a:r>
              <a:rPr lang="en-CA" sz="4400" dirty="0" smtClean="0"/>
              <a:t> </a:t>
            </a:r>
            <a:r>
              <a:rPr lang="en-CA" sz="4400" dirty="0" err="1" smtClean="0"/>
              <a:t>ኣር</a:t>
            </a:r>
            <a:endParaRPr lang="en-CA" sz="4400" dirty="0" smtClean="0"/>
          </a:p>
          <a:p>
            <a:r>
              <a:rPr lang="en-CA" sz="4400" dirty="0" err="1" smtClean="0"/>
              <a:t>እየና</a:t>
            </a:r>
            <a:r>
              <a:rPr lang="en-CA" sz="4400" dirty="0"/>
              <a:t>፥ </a:t>
            </a:r>
            <a:r>
              <a:rPr lang="en-CA" sz="4400" dirty="0" err="1"/>
              <a:t>ኣብ</a:t>
            </a:r>
            <a:r>
              <a:rPr lang="en-CA" sz="4400" dirty="0"/>
              <a:t> </a:t>
            </a:r>
            <a:r>
              <a:rPr lang="en-CA" sz="4400" dirty="0" err="1" smtClean="0"/>
              <a:t>ማእከልና</a:t>
            </a:r>
            <a:endParaRPr lang="en-CA" sz="4400" dirty="0" smtClean="0"/>
          </a:p>
          <a:p>
            <a:r>
              <a:rPr lang="en-CA" sz="4400" dirty="0" err="1" smtClean="0"/>
              <a:t>ውን</a:t>
            </a:r>
            <a:r>
              <a:rPr lang="en-CA" sz="4400" dirty="0" smtClean="0"/>
              <a:t> </a:t>
            </a:r>
            <a:r>
              <a:rPr lang="en-CA" sz="4400" dirty="0" err="1"/>
              <a:t>ምሳና</a:t>
            </a:r>
            <a:r>
              <a:rPr lang="en-CA" sz="4400" dirty="0"/>
              <a:t> </a:t>
            </a:r>
            <a:r>
              <a:rPr lang="en-CA" sz="4400" dirty="0" err="1"/>
              <a:t>ንበር</a:t>
            </a:r>
            <a:r>
              <a:rPr lang="en-CA" sz="4400" dirty="0"/>
              <a:t>።</a:t>
            </a:r>
          </a:p>
          <a:p>
            <a:r>
              <a:rPr lang="en-CA" sz="1400" dirty="0">
                <a:solidFill>
                  <a:srgbClr val="FFC000"/>
                </a:solidFill>
              </a:rPr>
              <a:t>141. </a:t>
            </a:r>
            <a:r>
              <a:rPr lang="en-CA" sz="4400" dirty="0" err="1"/>
              <a:t>ልብና</a:t>
            </a:r>
            <a:r>
              <a:rPr lang="en-CA" sz="4400" dirty="0"/>
              <a:t> </a:t>
            </a:r>
            <a:r>
              <a:rPr lang="en-CA" sz="4400" dirty="0" err="1"/>
              <a:t>ኣንጽሕ</a:t>
            </a:r>
            <a:r>
              <a:rPr lang="en-CA" sz="4400" dirty="0"/>
              <a:t>፥ </a:t>
            </a:r>
            <a:r>
              <a:rPr lang="en-CA" sz="4400" dirty="0" err="1" smtClean="0"/>
              <a:t>ሰብ</a:t>
            </a:r>
            <a:endParaRPr lang="en-CA" sz="4400" dirty="0" smtClean="0"/>
          </a:p>
          <a:p>
            <a:r>
              <a:rPr lang="en-CA" sz="4400" dirty="0" err="1" smtClean="0"/>
              <a:t>ነትና</a:t>
            </a:r>
            <a:r>
              <a:rPr lang="en-CA" sz="4400" dirty="0" smtClean="0"/>
              <a:t> </a:t>
            </a:r>
            <a:r>
              <a:rPr lang="en-CA" sz="4400" dirty="0" err="1"/>
              <a:t>ቐድስ</a:t>
            </a:r>
            <a:r>
              <a:rPr lang="en-CA" sz="4400" dirty="0"/>
              <a:t>፥ </a:t>
            </a:r>
            <a:r>
              <a:rPr lang="en-CA" sz="4400" dirty="0" err="1"/>
              <a:t>ካብ</a:t>
            </a:r>
            <a:r>
              <a:rPr lang="en-CA" sz="4400" dirty="0"/>
              <a:t> </a:t>
            </a:r>
            <a:r>
              <a:rPr lang="en-CA" sz="4400" dirty="0" err="1" smtClean="0"/>
              <a:t>ፍቓ</a:t>
            </a:r>
            <a:endParaRPr lang="en-CA" sz="4400" dirty="0" smtClean="0"/>
          </a:p>
          <a:p>
            <a:r>
              <a:rPr lang="en-CA" sz="4400" dirty="0" err="1" smtClean="0"/>
              <a:t>ድካ</a:t>
            </a:r>
            <a:r>
              <a:rPr lang="en-CA" sz="4400" dirty="0" smtClean="0"/>
              <a:t> </a:t>
            </a:r>
            <a:r>
              <a:rPr lang="en-CA" sz="4400" dirty="0" err="1"/>
              <a:t>ወፂእና</a:t>
            </a:r>
            <a:r>
              <a:rPr lang="en-CA" sz="4400" dirty="0"/>
              <a:t> </a:t>
            </a:r>
            <a:r>
              <a:rPr lang="en-CA" sz="4400" dirty="0" smtClean="0"/>
              <a:t> </a:t>
            </a:r>
            <a:r>
              <a:rPr lang="en-CA" sz="4400" dirty="0" err="1" smtClean="0"/>
              <a:t>ብፍቓ</a:t>
            </a:r>
            <a:endParaRPr lang="en-CA" sz="4400" dirty="0" smtClean="0"/>
          </a:p>
          <a:p>
            <a:r>
              <a:rPr lang="en-CA" sz="4400" dirty="0" err="1" smtClean="0"/>
              <a:t>ድና</a:t>
            </a:r>
            <a:r>
              <a:rPr lang="en-CA" sz="4400" dirty="0" smtClean="0"/>
              <a:t> </a:t>
            </a:r>
            <a:r>
              <a:rPr lang="en-CA" sz="4400" dirty="0" err="1"/>
              <a:t>ዝገበርናዮ</a:t>
            </a:r>
            <a:r>
              <a:rPr lang="en-CA" sz="4400" dirty="0"/>
              <a:t> </a:t>
            </a:r>
            <a:r>
              <a:rPr lang="en-CA" sz="4400" dirty="0" err="1" smtClean="0"/>
              <a:t>ኃጢኣ</a:t>
            </a:r>
            <a:endParaRPr lang="en-CA" sz="4400" dirty="0" smtClean="0"/>
          </a:p>
          <a:p>
            <a:r>
              <a:rPr lang="en-CA" sz="4400" dirty="0" err="1" smtClean="0"/>
              <a:t>ትና</a:t>
            </a:r>
            <a:r>
              <a:rPr lang="en-CA" sz="4400" dirty="0" smtClean="0"/>
              <a:t> </a:t>
            </a:r>
            <a:r>
              <a:rPr lang="en-CA" sz="4400" dirty="0" err="1"/>
              <a:t>ኅደገልና</a:t>
            </a:r>
            <a:r>
              <a:rPr lang="en-CA" sz="4400" dirty="0"/>
              <a:t>። </a:t>
            </a:r>
            <a:endParaRPr lang="en-CA" sz="4400" dirty="0" smtClean="0"/>
          </a:p>
        </p:txBody>
      </p:sp>
      <p:sp>
        <p:nvSpPr>
          <p:cNvPr id="9" name="Rectangle 8"/>
          <p:cNvSpPr/>
          <p:nvPr/>
        </p:nvSpPr>
        <p:spPr>
          <a:xfrm>
            <a:off x="7936875" y="52854"/>
            <a:ext cx="4437127" cy="6894195"/>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140</a:t>
            </a:r>
            <a:r>
              <a:rPr lang="en-US" sz="1400" dirty="0">
                <a:solidFill>
                  <a:srgbClr val="FFC000"/>
                </a:solidFill>
                <a:uFill>
                  <a:solidFill>
                    <a:srgbClr val="D84800"/>
                  </a:solidFill>
                </a:uFill>
              </a:rPr>
              <a:t>. </a:t>
            </a:r>
            <a:r>
              <a:rPr lang="en-US" sz="3600" dirty="0">
                <a:uFill>
                  <a:solidFill>
                    <a:srgbClr val="D84800"/>
                  </a:solidFill>
                </a:uFill>
              </a:rPr>
              <a:t>We pray and beseech Thee to </a:t>
            </a:r>
            <a:r>
              <a:rPr lang="en-US" sz="3600" dirty="0" smtClean="0">
                <a:uFill>
                  <a:solidFill>
                    <a:srgbClr val="D84800"/>
                  </a:solidFill>
                </a:uFill>
              </a:rPr>
              <a:t>be with </a:t>
            </a:r>
            <a:r>
              <a:rPr lang="en-US" sz="3600" dirty="0">
                <a:uFill>
                  <a:solidFill>
                    <a:srgbClr val="D84800"/>
                  </a:solidFill>
                </a:uFill>
              </a:rPr>
              <a:t>us in this hour: make Thy face to </a:t>
            </a:r>
            <a:r>
              <a:rPr lang="en-US" sz="3600" dirty="0" smtClean="0">
                <a:uFill>
                  <a:solidFill>
                    <a:srgbClr val="D84800"/>
                  </a:solidFill>
                </a:uFill>
              </a:rPr>
              <a:t>shine upon </a:t>
            </a:r>
            <a:r>
              <a:rPr lang="en-US" sz="3600" dirty="0">
                <a:uFill>
                  <a:solidFill>
                    <a:srgbClr val="D84800"/>
                  </a:solidFill>
                </a:uFill>
              </a:rPr>
              <a:t>us, and abide with us in the midst </a:t>
            </a:r>
            <a:r>
              <a:rPr lang="en-US" sz="3600" dirty="0" err="1" smtClean="0">
                <a:uFill>
                  <a:solidFill>
                    <a:srgbClr val="D84800"/>
                  </a:solidFill>
                </a:uFill>
              </a:rPr>
              <a:t>ofus</a:t>
            </a:r>
            <a:r>
              <a:rPr lang="en-US" sz="36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141</a:t>
            </a:r>
            <a:r>
              <a:rPr lang="en-US" sz="1400" dirty="0">
                <a:solidFill>
                  <a:srgbClr val="FFC000"/>
                </a:solidFill>
                <a:uFill>
                  <a:solidFill>
                    <a:srgbClr val="D84800"/>
                  </a:solidFill>
                </a:uFill>
              </a:rPr>
              <a:t>. </a:t>
            </a:r>
            <a:r>
              <a:rPr lang="en-US" sz="3600" dirty="0">
                <a:uFill>
                  <a:solidFill>
                    <a:srgbClr val="D84800"/>
                  </a:solidFill>
                </a:uFill>
              </a:rPr>
              <a:t>And purify our hearts, and </a:t>
            </a:r>
            <a:r>
              <a:rPr lang="en-US" sz="3600" dirty="0" smtClean="0">
                <a:uFill>
                  <a:solidFill>
                    <a:srgbClr val="D84800"/>
                  </a:solidFill>
                </a:uFill>
              </a:rPr>
              <a:t>sanctify our </a:t>
            </a:r>
            <a:r>
              <a:rPr lang="en-US" sz="3600" dirty="0">
                <a:uFill>
                  <a:solidFill>
                    <a:srgbClr val="D84800"/>
                  </a:solidFill>
                </a:uFill>
              </a:rPr>
              <a:t>souls, and remit our sins, </a:t>
            </a:r>
            <a:r>
              <a:rPr lang="en-US" sz="3600" dirty="0" smtClean="0">
                <a:uFill>
                  <a:solidFill>
                    <a:srgbClr val="D84800"/>
                  </a:solidFill>
                </a:uFill>
              </a:rPr>
              <a:t>which we</a:t>
            </a:r>
          </a:p>
          <a:p>
            <a:pPr marL="40639" marR="40639">
              <a:spcBef>
                <a:spcPts val="600"/>
              </a:spcBef>
              <a:buClr>
                <a:srgbClr val="D84800"/>
              </a:buClr>
              <a:buFont typeface="Arial"/>
              <a:defRPr sz="2800"/>
            </a:pPr>
            <a:r>
              <a:rPr lang="en-US" sz="3600" dirty="0">
                <a:uFill>
                  <a:solidFill>
                    <a:srgbClr val="D84800"/>
                  </a:solidFill>
                </a:uFill>
              </a:rPr>
              <a:t>have done with our</a:t>
            </a:r>
            <a:endParaRPr lang="en-US" sz="3600" dirty="0"/>
          </a:p>
        </p:txBody>
      </p:sp>
      <p:cxnSp>
        <p:nvCxnSpPr>
          <p:cNvPr id="10" name="Straight Connector 9"/>
          <p:cNvCxnSpPr/>
          <p:nvPr/>
        </p:nvCxnSpPr>
        <p:spPr>
          <a:xfrm>
            <a:off x="402733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63100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309420"/>
          </a:xfrm>
          <a:prstGeom prst="rect">
            <a:avLst/>
          </a:prstGeom>
        </p:spPr>
        <p:txBody>
          <a:bodyPr wrap="square">
            <a:spAutoFit/>
          </a:bodyPr>
          <a:lstStyle/>
          <a:p>
            <a:r>
              <a:rPr lang="en-CA" sz="4000" dirty="0" err="1" smtClean="0"/>
              <a:t>በውስተ</a:t>
            </a:r>
            <a:r>
              <a:rPr lang="en-CA" sz="4000" dirty="0" smtClean="0"/>
              <a:t> </a:t>
            </a:r>
            <a:r>
              <a:rPr lang="en-CA" sz="4000" dirty="0" err="1"/>
              <a:t>መንግሥትከ</a:t>
            </a:r>
            <a:r>
              <a:rPr lang="en-CA" sz="4000" dirty="0"/>
              <a:t> </a:t>
            </a:r>
            <a:r>
              <a:rPr lang="en-CA" sz="4000" dirty="0" err="1"/>
              <a:t>ዘበሰማያት</a:t>
            </a:r>
            <a:r>
              <a:rPr lang="en-CA" sz="4000" dirty="0"/>
              <a:t> </a:t>
            </a:r>
            <a:r>
              <a:rPr lang="en-CA" sz="4000" dirty="0" err="1"/>
              <a:t>ብዝየኒ</a:t>
            </a:r>
            <a:r>
              <a:rPr lang="en-CA" sz="4000" dirty="0"/>
              <a:t> </a:t>
            </a:r>
            <a:r>
              <a:rPr lang="en-CA" sz="4000" dirty="0" err="1"/>
              <a:t>ኢትኅድጎሙ</a:t>
            </a:r>
            <a:r>
              <a:rPr lang="en-CA" sz="4000" dirty="0"/>
              <a:t> </a:t>
            </a:r>
            <a:r>
              <a:rPr lang="en-CA" sz="4000" dirty="0" err="1"/>
              <a:t>ለዓለም</a:t>
            </a:r>
            <a:r>
              <a:rPr lang="en-CA" sz="4000" dirty="0" smtClean="0"/>
              <a:t>።</a:t>
            </a:r>
          </a:p>
          <a:p>
            <a:r>
              <a:rPr lang="en-CA" sz="4000" dirty="0"/>
              <a:t> </a:t>
            </a:r>
          </a:p>
          <a:p>
            <a:r>
              <a:rPr lang="en-CA" sz="4400" dirty="0" err="1">
                <a:solidFill>
                  <a:srgbClr val="FFFF00"/>
                </a:solidFill>
              </a:rPr>
              <a:t>ይ.ሕ</a:t>
            </a:r>
            <a:r>
              <a:rPr lang="en-CA" sz="4400" dirty="0">
                <a:solidFill>
                  <a:srgbClr val="FFFF00"/>
                </a:solidFill>
              </a:rPr>
              <a:t>. </a:t>
            </a:r>
            <a:r>
              <a:rPr lang="en-CA" sz="1400" dirty="0">
                <a:solidFill>
                  <a:srgbClr val="FFC000"/>
                </a:solidFill>
              </a:rPr>
              <a:t>፰. </a:t>
            </a:r>
            <a:r>
              <a:rPr lang="en-CA" sz="4000" dirty="0" err="1"/>
              <a:t>አንቲ</a:t>
            </a:r>
            <a:r>
              <a:rPr lang="en-CA" sz="4000" dirty="0"/>
              <a:t> </a:t>
            </a:r>
            <a:r>
              <a:rPr lang="en-CA" sz="4000" dirty="0" err="1"/>
              <a:t>ውእቱ</a:t>
            </a:r>
            <a:r>
              <a:rPr lang="en-CA" sz="4000" dirty="0"/>
              <a:t> </a:t>
            </a:r>
            <a:r>
              <a:rPr lang="en-CA" sz="4000" dirty="0" err="1"/>
              <a:t>መሶበ</a:t>
            </a:r>
            <a:r>
              <a:rPr lang="en-CA" sz="4000" dirty="0"/>
              <a:t> </a:t>
            </a:r>
            <a:r>
              <a:rPr lang="en-CA" sz="4000" dirty="0" err="1"/>
              <a:t>ወርቅ</a:t>
            </a:r>
            <a:r>
              <a:rPr lang="en-CA" sz="4000" dirty="0"/>
              <a:t> </a:t>
            </a:r>
            <a:r>
              <a:rPr lang="en-CA" sz="4000" dirty="0" err="1"/>
              <a:t>ንጹሕ</a:t>
            </a:r>
            <a:r>
              <a:rPr lang="en-CA" sz="4000" dirty="0"/>
              <a:t>፥ </a:t>
            </a:r>
            <a:r>
              <a:rPr lang="en-CA" sz="4000" dirty="0" err="1"/>
              <a:t>እንተ</a:t>
            </a:r>
            <a:r>
              <a:rPr lang="en-CA" sz="4000" dirty="0"/>
              <a:t> </a:t>
            </a:r>
            <a:r>
              <a:rPr lang="en-CA" sz="4000" dirty="0" err="1"/>
              <a:t>ውስቴታ</a:t>
            </a:r>
            <a:r>
              <a:rPr lang="en-CA" sz="4000" dirty="0"/>
              <a:t> </a:t>
            </a:r>
            <a:r>
              <a:rPr lang="en-CA" sz="4000" dirty="0" err="1"/>
              <a:t>መና</a:t>
            </a:r>
            <a:r>
              <a:rPr lang="en-CA" sz="4000" dirty="0"/>
              <a:t> </a:t>
            </a:r>
            <a:r>
              <a:rPr lang="en-CA" sz="4000" dirty="0" err="1"/>
              <a:t>ኅቡእ</a:t>
            </a:r>
            <a:r>
              <a:rPr lang="en-CA" sz="4000" dirty="0"/>
              <a:t> </a:t>
            </a:r>
            <a:r>
              <a:rPr lang="en-CA" sz="4000" dirty="0" err="1"/>
              <a:t>ኅብስት</a:t>
            </a:r>
            <a:r>
              <a:rPr lang="en-CA" sz="4000" dirty="0"/>
              <a:t> </a:t>
            </a:r>
            <a:r>
              <a:rPr lang="en-CA" sz="4000" dirty="0" err="1"/>
              <a:t>ዘወረደ</a:t>
            </a:r>
            <a:r>
              <a:rPr lang="en-CA" sz="4000" dirty="0"/>
              <a:t> </a:t>
            </a:r>
            <a:r>
              <a:rPr lang="en-CA" sz="4000" dirty="0" err="1"/>
              <a:t>እምሰማያት</a:t>
            </a:r>
            <a:r>
              <a:rPr lang="en-CA" sz="4000" dirty="0"/>
              <a:t> </a:t>
            </a:r>
            <a:r>
              <a:rPr lang="en-CA" sz="4000" dirty="0" err="1"/>
              <a:t>ወሃቤ</a:t>
            </a:r>
            <a:r>
              <a:rPr lang="en-CA" sz="4000" dirty="0"/>
              <a:t> </a:t>
            </a:r>
            <a:r>
              <a:rPr lang="en-CA" sz="4000" dirty="0" err="1"/>
              <a:t>ሕይወት</a:t>
            </a:r>
            <a:r>
              <a:rPr lang="en-CA" sz="4000" dirty="0"/>
              <a:t> </a:t>
            </a:r>
            <a:r>
              <a:rPr lang="en-CA" sz="4000" dirty="0" err="1"/>
              <a:t>ለኵሉ</a:t>
            </a:r>
            <a:r>
              <a:rPr lang="en-CA" sz="4000" dirty="0"/>
              <a:t> </a:t>
            </a:r>
            <a:r>
              <a:rPr lang="en-CA" sz="4000" dirty="0" err="1"/>
              <a:t>ዓለም</a:t>
            </a:r>
            <a:r>
              <a:rPr lang="en-CA" sz="4000" dirty="0" smtClean="0"/>
              <a:t>።</a:t>
            </a:r>
            <a:endParaRPr lang="en-CA" sz="4000" dirty="0"/>
          </a:p>
        </p:txBody>
      </p:sp>
      <p:sp>
        <p:nvSpPr>
          <p:cNvPr id="19" name="Rectangle 18"/>
          <p:cNvSpPr/>
          <p:nvPr/>
        </p:nvSpPr>
        <p:spPr>
          <a:xfrm>
            <a:off x="4003589" y="26655"/>
            <a:ext cx="4190569" cy="6863417"/>
          </a:xfrm>
          <a:prstGeom prst="rect">
            <a:avLst/>
          </a:prstGeom>
        </p:spPr>
        <p:txBody>
          <a:bodyPr wrap="square">
            <a:spAutoFit/>
          </a:bodyPr>
          <a:lstStyle/>
          <a:p>
            <a:r>
              <a:rPr lang="en-CA" sz="4000" dirty="0" err="1" smtClean="0"/>
              <a:t>ሰማያት</a:t>
            </a:r>
            <a:r>
              <a:rPr lang="en-CA" sz="4000" dirty="0" smtClean="0"/>
              <a:t> </a:t>
            </a:r>
            <a:r>
              <a:rPr lang="en-CA" sz="4000" dirty="0" err="1"/>
              <a:t>ኣብ</a:t>
            </a:r>
            <a:r>
              <a:rPr lang="en-CA" sz="4000" dirty="0"/>
              <a:t> </a:t>
            </a:r>
            <a:r>
              <a:rPr lang="en-CA" sz="4000" dirty="0" err="1"/>
              <a:t>ዘሎ</a:t>
            </a:r>
            <a:r>
              <a:rPr lang="en-CA" sz="4000" dirty="0"/>
              <a:t> </a:t>
            </a:r>
            <a:r>
              <a:rPr lang="en-CA" sz="4000" dirty="0" err="1"/>
              <a:t>መንግሥትኻ</a:t>
            </a:r>
            <a:r>
              <a:rPr lang="en-CA" sz="4000" dirty="0"/>
              <a:t> </a:t>
            </a:r>
            <a:r>
              <a:rPr lang="en-CA" sz="4000" dirty="0" err="1"/>
              <a:t>ዘክሮም</a:t>
            </a:r>
            <a:r>
              <a:rPr lang="en-CA" sz="4000" dirty="0"/>
              <a:t>። </a:t>
            </a:r>
            <a:r>
              <a:rPr lang="en-CA" sz="4000" dirty="0" err="1"/>
              <a:t>በዚ’ውን</a:t>
            </a:r>
            <a:r>
              <a:rPr lang="en-CA" sz="4000" dirty="0"/>
              <a:t> </a:t>
            </a:r>
            <a:r>
              <a:rPr lang="en-CA" sz="4000" dirty="0" err="1"/>
              <a:t>ንዘለዓለም</a:t>
            </a:r>
            <a:r>
              <a:rPr lang="en-CA" sz="4000" dirty="0"/>
              <a:t> </a:t>
            </a:r>
            <a:r>
              <a:rPr lang="en-CA" sz="4000" dirty="0" err="1"/>
              <a:t>ኣይትኅደጐም</a:t>
            </a:r>
            <a:r>
              <a:rPr lang="en-CA" sz="4000" dirty="0" smtClean="0"/>
              <a:t>።</a:t>
            </a:r>
          </a:p>
          <a:p>
            <a:endParaRPr lang="en-CA" sz="4000" dirty="0"/>
          </a:p>
          <a:p>
            <a:r>
              <a:rPr lang="en-CA" sz="4000" dirty="0" smtClean="0"/>
              <a:t> </a:t>
            </a:r>
            <a:r>
              <a:rPr lang="en-CA" sz="4000" dirty="0" err="1">
                <a:solidFill>
                  <a:srgbClr val="FFFF00"/>
                </a:solidFill>
              </a:rPr>
              <a:t>ይ.ሕ</a:t>
            </a:r>
            <a:r>
              <a:rPr lang="en-CA" sz="4000" dirty="0">
                <a:solidFill>
                  <a:srgbClr val="FFFF00"/>
                </a:solidFill>
              </a:rPr>
              <a:t>. </a:t>
            </a:r>
            <a:r>
              <a:rPr lang="en-CA" sz="1400" dirty="0">
                <a:solidFill>
                  <a:srgbClr val="FFC000"/>
                </a:solidFill>
              </a:rPr>
              <a:t>8. </a:t>
            </a:r>
            <a:r>
              <a:rPr lang="en-CA" sz="4000" dirty="0" err="1"/>
              <a:t>ንኹሉ</a:t>
            </a:r>
            <a:r>
              <a:rPr lang="en-CA" sz="4000" dirty="0"/>
              <a:t> </a:t>
            </a:r>
            <a:r>
              <a:rPr lang="en-CA" sz="4000" dirty="0" err="1"/>
              <a:t>ዓለም</a:t>
            </a:r>
            <a:r>
              <a:rPr lang="en-CA" sz="4000" dirty="0"/>
              <a:t> </a:t>
            </a:r>
            <a:r>
              <a:rPr lang="en-CA" sz="4000" dirty="0" err="1"/>
              <a:t>ሕይወት</a:t>
            </a:r>
            <a:r>
              <a:rPr lang="en-CA" sz="4000" dirty="0"/>
              <a:t> </a:t>
            </a:r>
            <a:r>
              <a:rPr lang="en-CA" sz="4000" dirty="0" err="1"/>
              <a:t>ዝህብ</a:t>
            </a:r>
            <a:r>
              <a:rPr lang="en-CA" sz="4000" dirty="0"/>
              <a:t> </a:t>
            </a:r>
            <a:r>
              <a:rPr lang="en-CA" sz="4000" dirty="0" err="1"/>
              <a:t>ካብ</a:t>
            </a:r>
            <a:r>
              <a:rPr lang="en-CA" sz="4000" dirty="0"/>
              <a:t> </a:t>
            </a:r>
            <a:r>
              <a:rPr lang="en-CA" sz="4000" dirty="0" err="1"/>
              <a:t>ሰማያት</a:t>
            </a:r>
            <a:r>
              <a:rPr lang="en-CA" sz="4000" dirty="0"/>
              <a:t> </a:t>
            </a:r>
            <a:r>
              <a:rPr lang="en-CA" sz="4000" dirty="0" err="1"/>
              <a:t>ዝወረደ</a:t>
            </a:r>
            <a:r>
              <a:rPr lang="en-CA" sz="4000" dirty="0"/>
              <a:t> </a:t>
            </a:r>
            <a:r>
              <a:rPr lang="en-CA" sz="4000" dirty="0" err="1"/>
              <a:t>ኅቡእ</a:t>
            </a:r>
            <a:r>
              <a:rPr lang="en-CA" sz="4000" dirty="0"/>
              <a:t> </a:t>
            </a:r>
            <a:r>
              <a:rPr lang="en-CA" sz="4000" dirty="0" err="1"/>
              <a:t>ኅብስቲ</a:t>
            </a:r>
            <a:r>
              <a:rPr lang="en-CA" sz="4000" dirty="0"/>
              <a:t> </a:t>
            </a:r>
            <a:r>
              <a:rPr lang="en-CA" sz="4000" dirty="0" err="1"/>
              <a:t>መና</a:t>
            </a:r>
            <a:r>
              <a:rPr lang="en-CA" sz="4000" dirty="0"/>
              <a:t> </a:t>
            </a:r>
            <a:r>
              <a:rPr lang="en-CA" sz="4000" dirty="0" err="1"/>
              <a:t>ኣብ</a:t>
            </a:r>
            <a:r>
              <a:rPr lang="en-CA" sz="4000" dirty="0"/>
              <a:t> </a:t>
            </a:r>
            <a:r>
              <a:rPr lang="en-CA" sz="4000" dirty="0" err="1"/>
              <a:t>ውሽጣ</a:t>
            </a:r>
            <a:r>
              <a:rPr lang="en-CA" sz="4000" dirty="0"/>
              <a:t> </a:t>
            </a:r>
            <a:r>
              <a:rPr lang="en-CA" sz="4000" dirty="0" err="1"/>
              <a:t>ዘለዋ</a:t>
            </a:r>
            <a:r>
              <a:rPr lang="en-CA" sz="4000" dirty="0"/>
              <a:t> </a:t>
            </a:r>
            <a:r>
              <a:rPr lang="en-CA" sz="4000" dirty="0" err="1"/>
              <a:t>መሶብ</a:t>
            </a:r>
            <a:r>
              <a:rPr lang="en-CA" sz="4000" dirty="0"/>
              <a:t> </a:t>
            </a:r>
            <a:r>
              <a:rPr lang="en-CA" sz="4000" dirty="0" err="1"/>
              <a:t>ወርቂ</a:t>
            </a:r>
            <a:r>
              <a:rPr lang="en-CA" sz="4000" dirty="0"/>
              <a:t> </a:t>
            </a:r>
            <a:r>
              <a:rPr lang="en-CA" sz="4000" dirty="0" err="1"/>
              <a:t>ንስኺ</a:t>
            </a:r>
            <a:r>
              <a:rPr lang="en-CA" sz="4000" dirty="0"/>
              <a:t> </a:t>
            </a:r>
            <a:r>
              <a:rPr lang="en-CA" sz="4000" dirty="0" err="1"/>
              <a:t>ኢኺ</a:t>
            </a:r>
            <a:r>
              <a:rPr lang="en-CA" sz="4000" dirty="0" smtClean="0"/>
              <a:t>።</a:t>
            </a:r>
            <a:endParaRPr lang="en-CA" sz="4000" dirty="0"/>
          </a:p>
        </p:txBody>
      </p:sp>
      <p:sp>
        <p:nvSpPr>
          <p:cNvPr id="20" name="Rectangle 19"/>
          <p:cNvSpPr/>
          <p:nvPr/>
        </p:nvSpPr>
        <p:spPr>
          <a:xfrm>
            <a:off x="8068725" y="-22961"/>
            <a:ext cx="4217513" cy="6571030"/>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uFill>
                  <a:solidFill>
                    <a:srgbClr val="D84800"/>
                  </a:solidFill>
                </a:uFill>
              </a:rPr>
              <a:t>name on earth, remember them in Thy heavenly kingdom ; and in this world do not forsake them for ever.</a:t>
            </a:r>
          </a:p>
          <a:p>
            <a:pPr marL="40639" marR="40639">
              <a:spcBef>
                <a:spcPts val="600"/>
              </a:spcBef>
              <a:buClr>
                <a:srgbClr val="0329D6"/>
              </a:buClr>
              <a:buFont typeface="Arial"/>
              <a:defRPr sz="2000">
                <a:solidFill>
                  <a:srgbClr val="0329D6"/>
                </a:solidFill>
                <a:uFill>
                  <a:solidFill>
                    <a:srgbClr val="0329D6"/>
                  </a:solidFill>
                </a:uFill>
              </a:defRPr>
            </a:pPr>
            <a:endParaRPr lang="en-US" sz="3200" dirty="0" smtClean="0">
              <a:solidFill>
                <a:schemeClr val="tx1">
                  <a:lumMod val="95000"/>
                </a:schemeClr>
              </a:solidFill>
              <a:uFill>
                <a:solidFill>
                  <a:srgbClr val="D84800"/>
                </a:solidFill>
              </a:uFill>
            </a:endParaRPr>
          </a:p>
          <a:p>
            <a:r>
              <a:rPr lang="en-US" sz="3200" b="1" dirty="0" smtClean="0">
                <a:solidFill>
                  <a:srgbClr val="FFFF00"/>
                </a:solidFill>
                <a:uFill>
                  <a:solidFill>
                    <a:srgbClr val="D84800"/>
                  </a:solidFill>
                </a:uFill>
              </a:rPr>
              <a:t>People: </a:t>
            </a:r>
            <a:r>
              <a:rPr lang="en-US" sz="1400" b="1" dirty="0" smtClean="0">
                <a:solidFill>
                  <a:srgbClr val="FFC000"/>
                </a:solidFill>
                <a:uFill>
                  <a:solidFill>
                    <a:srgbClr val="D84800"/>
                  </a:solidFill>
                </a:uFill>
              </a:rPr>
              <a:t> </a:t>
            </a:r>
            <a:r>
              <a:rPr lang="en-US" sz="1400" dirty="0" smtClean="0">
                <a:solidFill>
                  <a:srgbClr val="FFC000"/>
                </a:solidFill>
                <a:uFill>
                  <a:solidFill>
                    <a:srgbClr val="D84800"/>
                  </a:solidFill>
                </a:uFill>
              </a:rPr>
              <a:t>8. </a:t>
            </a:r>
            <a:r>
              <a:rPr lang="en-US" sz="3200" dirty="0" smtClean="0">
                <a:solidFill>
                  <a:schemeClr val="tx1">
                    <a:lumMod val="95000"/>
                  </a:schemeClr>
                </a:solidFill>
                <a:uFill>
                  <a:solidFill>
                    <a:srgbClr val="0329D6"/>
                  </a:solidFill>
                </a:uFill>
              </a:rPr>
              <a:t>Thou </a:t>
            </a:r>
            <a:r>
              <a:rPr lang="en-US" sz="3200" dirty="0">
                <a:solidFill>
                  <a:schemeClr val="tx1">
                    <a:lumMod val="95000"/>
                  </a:schemeClr>
                </a:solidFill>
                <a:uFill>
                  <a:solidFill>
                    <a:srgbClr val="0329D6"/>
                  </a:solidFill>
                </a:uFill>
              </a:rPr>
              <a:t>art the pot of pure gold. wherein is hidden the manna the </a:t>
            </a:r>
            <a:r>
              <a:rPr lang="en-US" sz="3200" dirty="0" smtClean="0">
                <a:solidFill>
                  <a:schemeClr val="tx1">
                    <a:lumMod val="95000"/>
                  </a:schemeClr>
                </a:solidFill>
                <a:uFill>
                  <a:solidFill>
                    <a:srgbClr val="0329D6"/>
                  </a:solidFill>
                </a:uFill>
              </a:rPr>
              <a:t> bread </a:t>
            </a:r>
            <a:r>
              <a:rPr lang="en-US" sz="3200" dirty="0">
                <a:solidFill>
                  <a:schemeClr val="tx1">
                    <a:lumMod val="95000"/>
                  </a:schemeClr>
                </a:solidFill>
                <a:uFill>
                  <a:solidFill>
                    <a:srgbClr val="0329D6"/>
                  </a:solidFill>
                </a:uFill>
              </a:rPr>
              <a:t>which came down from heaven, giving life unto all the </a:t>
            </a:r>
            <a:r>
              <a:rPr lang="en-US" sz="3200" dirty="0" smtClean="0">
                <a:solidFill>
                  <a:schemeClr val="tx1">
                    <a:lumMod val="95000"/>
                  </a:schemeClr>
                </a:solidFill>
                <a:uFill>
                  <a:solidFill>
                    <a:srgbClr val="0329D6"/>
                  </a:solidFill>
                </a:uFill>
              </a:rPr>
              <a:t>world.</a:t>
            </a:r>
            <a:endParaRPr lang="en-CA" sz="3200" dirty="0"/>
          </a:p>
        </p:txBody>
      </p:sp>
    </p:spTree>
    <p:extLst>
      <p:ext uri="{BB962C8B-B14F-4D97-AF65-F5344CB8AC3E}">
        <p14:creationId xmlns:p14="http://schemas.microsoft.com/office/powerpoint/2010/main" val="169476718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3726265" cy="6709529"/>
          </a:xfrm>
          <a:prstGeom prst="rect">
            <a:avLst/>
          </a:prstGeom>
        </p:spPr>
        <p:txBody>
          <a:bodyPr wrap="square">
            <a:spAutoFit/>
          </a:bodyPr>
          <a:lstStyle/>
          <a:p>
            <a:r>
              <a:rPr lang="en-CA" sz="4300" dirty="0" err="1" smtClean="0"/>
              <a:t>ናቅርብ</a:t>
            </a:r>
            <a:r>
              <a:rPr lang="en-CA" sz="4300" dirty="0" smtClean="0"/>
              <a:t> </a:t>
            </a:r>
            <a:r>
              <a:rPr lang="en-CA" sz="4300" dirty="0" err="1"/>
              <a:t>ኀቤከ</a:t>
            </a:r>
            <a:r>
              <a:rPr lang="en-CA" sz="4300" dirty="0"/>
              <a:t> </a:t>
            </a:r>
            <a:r>
              <a:rPr lang="en-CA" sz="4300" dirty="0" err="1"/>
              <a:t>መሥዋዕተ</a:t>
            </a:r>
            <a:r>
              <a:rPr lang="en-CA" sz="4300" dirty="0"/>
              <a:t> </a:t>
            </a:r>
            <a:r>
              <a:rPr lang="en-CA" sz="4300" dirty="0" err="1"/>
              <a:t>ንጹሐ</a:t>
            </a:r>
            <a:r>
              <a:rPr lang="en-CA" sz="4300" dirty="0"/>
              <a:t> </a:t>
            </a:r>
            <a:r>
              <a:rPr lang="en-CA" sz="4300" dirty="0" err="1"/>
              <a:t>ቍርባነ</a:t>
            </a:r>
            <a:r>
              <a:rPr lang="en-CA" sz="4300" dirty="0"/>
              <a:t> </a:t>
            </a:r>
            <a:r>
              <a:rPr lang="en-CA" sz="4300" dirty="0" err="1"/>
              <a:t>ነባቤ</a:t>
            </a:r>
            <a:r>
              <a:rPr lang="en-CA" sz="4300" dirty="0"/>
              <a:t> </a:t>
            </a:r>
            <a:r>
              <a:rPr lang="en-CA" sz="4300" dirty="0" err="1"/>
              <a:t>ወዕጣነ</a:t>
            </a:r>
            <a:r>
              <a:rPr lang="en-CA" sz="4300" dirty="0"/>
              <a:t> </a:t>
            </a:r>
            <a:r>
              <a:rPr lang="en-CA" sz="4300" dirty="0" err="1"/>
              <a:t>መንፈሳዌ</a:t>
            </a:r>
            <a:r>
              <a:rPr lang="en-CA" sz="4300" dirty="0"/>
              <a:t> </a:t>
            </a:r>
            <a:r>
              <a:rPr lang="en-CA" sz="4300" dirty="0" err="1"/>
              <a:t>ይባእ</a:t>
            </a:r>
            <a:r>
              <a:rPr lang="en-CA" sz="4300" dirty="0"/>
              <a:t> </a:t>
            </a:r>
            <a:r>
              <a:rPr lang="en-CA" sz="4300" dirty="0" err="1"/>
              <a:t>ውስተ</a:t>
            </a:r>
            <a:r>
              <a:rPr lang="en-CA" sz="4300" dirty="0"/>
              <a:t> </a:t>
            </a:r>
            <a:r>
              <a:rPr lang="en-CA" sz="4300" dirty="0" err="1"/>
              <a:t>ጽርሐ</a:t>
            </a:r>
            <a:r>
              <a:rPr lang="en-CA" sz="4300" dirty="0"/>
              <a:t> </a:t>
            </a:r>
            <a:r>
              <a:rPr lang="en-CA" sz="4300" dirty="0" err="1"/>
              <a:t>ቅዱስ</a:t>
            </a:r>
            <a:r>
              <a:rPr lang="en-CA" sz="4300" dirty="0"/>
              <a:t> </a:t>
            </a:r>
            <a:r>
              <a:rPr lang="en-CA" sz="4300" dirty="0" err="1"/>
              <a:t>ቅዱሳቲከ</a:t>
            </a:r>
            <a:r>
              <a:rPr lang="en-CA" sz="4300" dirty="0"/>
              <a:t> </a:t>
            </a:r>
            <a:r>
              <a:rPr lang="en-CA" sz="4300" dirty="0" err="1"/>
              <a:t>በዋሕድ</a:t>
            </a:r>
            <a:r>
              <a:rPr lang="en-CA" sz="4300" dirty="0"/>
              <a:t> </a:t>
            </a:r>
            <a:r>
              <a:rPr lang="en-CA" sz="4300" dirty="0" err="1"/>
              <a:t>ወልድከ</a:t>
            </a:r>
            <a:r>
              <a:rPr lang="en-CA" sz="4300" dirty="0"/>
              <a:t> </a:t>
            </a:r>
            <a:r>
              <a:rPr lang="en-CA" sz="4300" dirty="0" err="1"/>
              <a:t>እግዚእነ</a:t>
            </a:r>
            <a:r>
              <a:rPr lang="en-CA" sz="4300" dirty="0"/>
              <a:t> </a:t>
            </a:r>
            <a:r>
              <a:rPr lang="en-CA" sz="4300" dirty="0" err="1"/>
              <a:t>ኢየሱስ</a:t>
            </a:r>
            <a:r>
              <a:rPr lang="en-CA" sz="4300" dirty="0"/>
              <a:t> </a:t>
            </a:r>
            <a:r>
              <a:rPr lang="en-CA" sz="4300" dirty="0" err="1"/>
              <a:t>ክርስቶስ</a:t>
            </a:r>
            <a:r>
              <a:rPr lang="en-CA" sz="4300" dirty="0"/>
              <a:t> </a:t>
            </a:r>
            <a:r>
              <a:rPr lang="en-CA" sz="4300" dirty="0" err="1"/>
              <a:t>ዘምስለ</a:t>
            </a:r>
            <a:r>
              <a:rPr lang="en-CA" sz="4300" dirty="0"/>
              <a:t> </a:t>
            </a:r>
            <a:r>
              <a:rPr lang="en-CA" sz="4300" dirty="0" err="1"/>
              <a:t>መንፈስ</a:t>
            </a:r>
            <a:r>
              <a:rPr lang="en-CA" sz="4300" dirty="0"/>
              <a:t> </a:t>
            </a:r>
            <a:r>
              <a:rPr lang="en-CA" sz="4300" dirty="0" err="1"/>
              <a:t>ቅዱስ</a:t>
            </a:r>
            <a:r>
              <a:rPr lang="en-CA" sz="4300" dirty="0"/>
              <a:t>።</a:t>
            </a:r>
          </a:p>
        </p:txBody>
      </p:sp>
      <p:sp>
        <p:nvSpPr>
          <p:cNvPr id="3" name="Rectangle 2"/>
          <p:cNvSpPr/>
          <p:nvPr/>
        </p:nvSpPr>
        <p:spPr>
          <a:xfrm>
            <a:off x="3812998" y="-79653"/>
            <a:ext cx="4298190" cy="6863417"/>
          </a:xfrm>
          <a:prstGeom prst="rect">
            <a:avLst/>
          </a:prstGeom>
        </p:spPr>
        <p:txBody>
          <a:bodyPr wrap="square">
            <a:spAutoFit/>
          </a:bodyPr>
          <a:lstStyle/>
          <a:p>
            <a:r>
              <a:rPr lang="en-CA" sz="4400" dirty="0" smtClean="0"/>
              <a:t>ኦ </a:t>
            </a:r>
            <a:r>
              <a:rPr lang="en-CA" sz="4400" dirty="0" err="1"/>
              <a:t>ጐይታ</a:t>
            </a:r>
            <a:r>
              <a:rPr lang="en-CA" sz="4400" dirty="0"/>
              <a:t>፥ </a:t>
            </a:r>
            <a:r>
              <a:rPr lang="en-CA" sz="4400" dirty="0" err="1"/>
              <a:t>ንጹሕ</a:t>
            </a:r>
            <a:r>
              <a:rPr lang="en-CA" sz="4400" dirty="0"/>
              <a:t> </a:t>
            </a:r>
            <a:r>
              <a:rPr lang="en-CA" sz="4400" dirty="0" err="1" smtClean="0"/>
              <a:t>መሥ</a:t>
            </a:r>
            <a:endParaRPr lang="en-CA" sz="4400" dirty="0" smtClean="0"/>
          </a:p>
          <a:p>
            <a:r>
              <a:rPr lang="en-CA" sz="4400" dirty="0" err="1" smtClean="0"/>
              <a:t>ዋዕትን</a:t>
            </a:r>
            <a:r>
              <a:rPr lang="en-CA" sz="4400" dirty="0"/>
              <a:t>፥ </a:t>
            </a:r>
            <a:r>
              <a:rPr lang="en-CA" sz="4400" dirty="0" err="1"/>
              <a:t>ነባቢ</a:t>
            </a:r>
            <a:r>
              <a:rPr lang="en-CA" sz="4400" dirty="0"/>
              <a:t> </a:t>
            </a:r>
            <a:r>
              <a:rPr lang="en-CA" sz="4400" dirty="0" err="1"/>
              <a:t>ቑርባንን</a:t>
            </a:r>
            <a:r>
              <a:rPr lang="en-CA" sz="4400" dirty="0"/>
              <a:t> </a:t>
            </a:r>
            <a:r>
              <a:rPr lang="en-CA" sz="4400" dirty="0" err="1"/>
              <a:t>መንፈሳዊ</a:t>
            </a:r>
            <a:r>
              <a:rPr lang="en-CA" sz="4400" dirty="0"/>
              <a:t> </a:t>
            </a:r>
            <a:r>
              <a:rPr lang="en-CA" sz="4400" dirty="0" err="1"/>
              <a:t>ዕጣንን</a:t>
            </a:r>
            <a:r>
              <a:rPr lang="en-CA" sz="4400" dirty="0"/>
              <a:t> </a:t>
            </a:r>
            <a:r>
              <a:rPr lang="en-CA" sz="4400" dirty="0" err="1"/>
              <a:t>ናባኻ</a:t>
            </a:r>
            <a:r>
              <a:rPr lang="en-CA" sz="4400" dirty="0"/>
              <a:t> </a:t>
            </a:r>
            <a:r>
              <a:rPr lang="en-CA" sz="4400" dirty="0" err="1"/>
              <a:t>ኸም</a:t>
            </a:r>
            <a:r>
              <a:rPr lang="en-CA" sz="4400" dirty="0"/>
              <a:t> </a:t>
            </a:r>
            <a:r>
              <a:rPr lang="en-CA" sz="4400" dirty="0" err="1"/>
              <a:t>እነቕርብ</a:t>
            </a:r>
            <a:r>
              <a:rPr lang="en-CA" sz="4400" dirty="0"/>
              <a:t> </a:t>
            </a:r>
            <a:r>
              <a:rPr lang="en-CA" sz="4400" dirty="0" err="1"/>
              <a:t>ግበረና</a:t>
            </a:r>
            <a:r>
              <a:rPr lang="en-CA" sz="4400" dirty="0"/>
              <a:t>። </a:t>
            </a:r>
            <a:r>
              <a:rPr lang="en-CA" sz="4400" dirty="0" err="1"/>
              <a:t>ምስጋናኻ</a:t>
            </a:r>
            <a:r>
              <a:rPr lang="en-CA" sz="4400" dirty="0"/>
              <a:t> </a:t>
            </a:r>
            <a:r>
              <a:rPr lang="en-CA" sz="4400" dirty="0" err="1"/>
              <a:t>ኣብ</a:t>
            </a:r>
            <a:r>
              <a:rPr lang="en-CA" sz="4400" dirty="0"/>
              <a:t> </a:t>
            </a:r>
            <a:r>
              <a:rPr lang="en-CA" sz="4400" dirty="0" err="1"/>
              <a:t>ዝንገረሉ</a:t>
            </a:r>
            <a:r>
              <a:rPr lang="en-CA" sz="4400" dirty="0"/>
              <a:t> </a:t>
            </a:r>
            <a:r>
              <a:rPr lang="en-CA" sz="4400" dirty="0" err="1"/>
              <a:t>ኣብ</a:t>
            </a:r>
            <a:r>
              <a:rPr lang="en-CA" sz="4400" dirty="0"/>
              <a:t> </a:t>
            </a:r>
            <a:r>
              <a:rPr lang="en-CA" sz="4400" dirty="0" err="1"/>
              <a:t>ቅዱስ</a:t>
            </a:r>
            <a:r>
              <a:rPr lang="en-CA" sz="4400" dirty="0"/>
              <a:t> </a:t>
            </a:r>
            <a:r>
              <a:rPr lang="en-CA" sz="4400" dirty="0" err="1"/>
              <a:t>ኣዳራሽካ</a:t>
            </a:r>
            <a:r>
              <a:rPr lang="en-CA" sz="4400" dirty="0"/>
              <a:t> </a:t>
            </a:r>
            <a:r>
              <a:rPr lang="en-CA" sz="4400" dirty="0" err="1"/>
              <a:t>ይዕረግ</a:t>
            </a:r>
            <a:r>
              <a:rPr lang="en-CA" sz="4400" dirty="0"/>
              <a:t>፥ </a:t>
            </a:r>
            <a:r>
              <a:rPr lang="en-CA" sz="4400" dirty="0" err="1"/>
              <a:t>ብሓደ</a:t>
            </a:r>
            <a:r>
              <a:rPr lang="en-CA" sz="4400" dirty="0"/>
              <a:t> </a:t>
            </a:r>
            <a:r>
              <a:rPr lang="en-CA" sz="4400" dirty="0" err="1"/>
              <a:t>ወድኻ</a:t>
            </a:r>
            <a:r>
              <a:rPr lang="en-CA" sz="4400" dirty="0"/>
              <a:t> </a:t>
            </a:r>
            <a:r>
              <a:rPr lang="en-CA" sz="4400" dirty="0" err="1"/>
              <a:t>ብጐይታና</a:t>
            </a:r>
            <a:r>
              <a:rPr lang="en-CA" sz="4400" dirty="0"/>
              <a:t> </a:t>
            </a:r>
            <a:r>
              <a:rPr lang="en-CA" sz="4400" dirty="0" err="1"/>
              <a:t>ኢየሱስ</a:t>
            </a:r>
            <a:r>
              <a:rPr lang="en-CA" sz="4400" dirty="0"/>
              <a:t> </a:t>
            </a:r>
            <a:r>
              <a:rPr lang="en-CA" sz="4400" dirty="0" err="1"/>
              <a:t>ክርቶስ</a:t>
            </a:r>
            <a:r>
              <a:rPr lang="en-CA" sz="4400" dirty="0"/>
              <a:t> </a:t>
            </a:r>
            <a:r>
              <a:rPr lang="en-CA" sz="4400" dirty="0" err="1"/>
              <a:t>ምስ</a:t>
            </a:r>
            <a:r>
              <a:rPr lang="en-CA" sz="4400" dirty="0"/>
              <a:t> </a:t>
            </a:r>
            <a:r>
              <a:rPr lang="en-CA" sz="4400" dirty="0" err="1"/>
              <a:t>መንፈስ</a:t>
            </a:r>
            <a:r>
              <a:rPr lang="en-CA" sz="4400" dirty="0"/>
              <a:t> </a:t>
            </a:r>
            <a:r>
              <a:rPr lang="en-CA" sz="4400" dirty="0" err="1"/>
              <a:t>ቅዱስ</a:t>
            </a:r>
            <a:r>
              <a:rPr lang="en-CA" sz="4400" dirty="0"/>
              <a:t> </a:t>
            </a:r>
            <a:r>
              <a:rPr lang="en-CA" sz="4400" dirty="0" err="1"/>
              <a:t>ኣሜን</a:t>
            </a:r>
            <a:r>
              <a:rPr lang="en-CA" sz="4400" dirty="0"/>
              <a:t>።</a:t>
            </a:r>
          </a:p>
        </p:txBody>
      </p:sp>
      <p:sp>
        <p:nvSpPr>
          <p:cNvPr id="9" name="Rectangle 8"/>
          <p:cNvSpPr/>
          <p:nvPr/>
        </p:nvSpPr>
        <p:spPr>
          <a:xfrm>
            <a:off x="7936875" y="52854"/>
            <a:ext cx="4437127"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uFill>
                  <a:solidFill>
                    <a:srgbClr val="D84800"/>
                  </a:solidFill>
                </a:uFill>
              </a:rPr>
              <a:t>will </a:t>
            </a:r>
            <a:r>
              <a:rPr lang="en-US" sz="3500" dirty="0">
                <a:uFill>
                  <a:solidFill>
                    <a:srgbClr val="D84800"/>
                  </a:solidFill>
                </a:uFill>
              </a:rPr>
              <a:t>against Thy will</a:t>
            </a:r>
            <a:r>
              <a:rPr lang="en-US" sz="3500" dirty="0" smtClean="0">
                <a:uFill>
                  <a:solidFill>
                    <a:srgbClr val="D84800"/>
                  </a:solidFill>
                </a:uFill>
              </a:rPr>
              <a:t>.  Make </a:t>
            </a:r>
            <a:r>
              <a:rPr lang="en-US" sz="3500" dirty="0">
                <a:uFill>
                  <a:solidFill>
                    <a:srgbClr val="D84800"/>
                  </a:solidFill>
                </a:uFill>
              </a:rPr>
              <a:t>us, Lord, to offer unto Thee a </a:t>
            </a:r>
            <a:r>
              <a:rPr lang="en-US" sz="3500" dirty="0" smtClean="0">
                <a:uFill>
                  <a:solidFill>
                    <a:srgbClr val="D84800"/>
                  </a:solidFill>
                </a:uFill>
              </a:rPr>
              <a:t>pure sacrifice</a:t>
            </a:r>
            <a:r>
              <a:rPr lang="en-US" sz="3500" dirty="0">
                <a:uFill>
                  <a:solidFill>
                    <a:srgbClr val="D84800"/>
                  </a:solidFill>
                </a:uFill>
              </a:rPr>
              <a:t>, a reasonable offering and </a:t>
            </a:r>
            <a:r>
              <a:rPr lang="en-US" sz="3500" dirty="0" smtClean="0">
                <a:uFill>
                  <a:solidFill>
                    <a:srgbClr val="D84800"/>
                  </a:solidFill>
                </a:uFill>
              </a:rPr>
              <a:t>a spiritual </a:t>
            </a:r>
            <a:r>
              <a:rPr lang="en-US" sz="3500" dirty="0">
                <a:uFill>
                  <a:solidFill>
                    <a:srgbClr val="D84800"/>
                  </a:solidFill>
                </a:uFill>
              </a:rPr>
              <a:t>incense: let it enter into the </a:t>
            </a:r>
            <a:r>
              <a:rPr lang="en-US" sz="3500" dirty="0" smtClean="0">
                <a:uFill>
                  <a:solidFill>
                    <a:srgbClr val="D84800"/>
                  </a:solidFill>
                </a:uFill>
              </a:rPr>
              <a:t>holy temple </a:t>
            </a:r>
            <a:r>
              <a:rPr lang="en-US" sz="3500" dirty="0">
                <a:uFill>
                  <a:solidFill>
                    <a:srgbClr val="D84800"/>
                  </a:solidFill>
                </a:uFill>
              </a:rPr>
              <a:t>of Thy holiness through Thine </a:t>
            </a:r>
            <a:r>
              <a:rPr lang="en-US" sz="3500" dirty="0" smtClean="0">
                <a:uFill>
                  <a:solidFill>
                    <a:srgbClr val="D84800"/>
                  </a:solidFill>
                </a:uFill>
              </a:rPr>
              <a:t>only begotten </a:t>
            </a:r>
            <a:r>
              <a:rPr lang="en-US" sz="3500" dirty="0">
                <a:uFill>
                  <a:solidFill>
                    <a:srgbClr val="D84800"/>
                  </a:solidFill>
                </a:uFill>
              </a:rPr>
              <a:t>Son, our Lord Jesus Christ, </a:t>
            </a:r>
            <a:r>
              <a:rPr lang="en-US" sz="3500" dirty="0" smtClean="0">
                <a:uFill>
                  <a:solidFill>
                    <a:srgbClr val="D84800"/>
                  </a:solidFill>
                </a:uFill>
              </a:rPr>
              <a:t>and through </a:t>
            </a:r>
            <a:r>
              <a:rPr lang="en-US" sz="3500" dirty="0">
                <a:uFill>
                  <a:solidFill>
                    <a:srgbClr val="D84800"/>
                  </a:solidFill>
                </a:uFill>
              </a:rPr>
              <a:t>the Holy Spirit.</a:t>
            </a:r>
            <a:endParaRPr lang="en-US" sz="3500" dirty="0"/>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852006"/>
      </p:ext>
    </p:extLst>
  </p:cSld>
  <p:clrMapOvr>
    <a:masterClrMapping/>
  </p:clrMapOvr>
  <p:transition spd="med"/>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3797646" cy="6186309"/>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r>
              <a:rPr lang="en-CA" sz="4400" dirty="0" err="1" smtClean="0">
                <a:solidFill>
                  <a:srgbClr val="92D050"/>
                </a:solidFill>
              </a:rPr>
              <a:t>ንፍቅ</a:t>
            </a:r>
            <a:endParaRPr lang="en-CA" sz="4400" dirty="0" smtClean="0">
              <a:solidFill>
                <a:srgbClr val="92D050"/>
              </a:solidFill>
            </a:endParaRPr>
          </a:p>
          <a:p>
            <a:r>
              <a:rPr lang="en-CA" sz="4400" dirty="0" smtClean="0"/>
              <a:t> </a:t>
            </a:r>
            <a:r>
              <a:rPr lang="en-CA" sz="1400" dirty="0"/>
              <a:t>፻፵፪. </a:t>
            </a:r>
            <a:r>
              <a:rPr lang="en-CA" sz="4400" dirty="0" err="1"/>
              <a:t>ነገር</a:t>
            </a:r>
            <a:r>
              <a:rPr lang="en-CA" sz="4400" dirty="0"/>
              <a:t> </a:t>
            </a:r>
            <a:r>
              <a:rPr lang="en-CA" sz="4400" dirty="0" err="1" smtClean="0"/>
              <a:t>ዘእመልእክተ</a:t>
            </a:r>
            <a:r>
              <a:rPr lang="en-CA" sz="4400" dirty="0" smtClean="0"/>
              <a:t> </a:t>
            </a:r>
            <a:r>
              <a:rPr lang="en-CA" sz="3000" dirty="0">
                <a:solidFill>
                  <a:srgbClr val="FFC000"/>
                </a:solidFill>
              </a:rPr>
              <a:t>(</a:t>
            </a:r>
            <a:r>
              <a:rPr lang="en-CA" sz="3000" dirty="0" err="1">
                <a:solidFill>
                  <a:srgbClr val="FFC000"/>
                </a:solidFill>
              </a:rPr>
              <a:t>እገሌ</a:t>
            </a:r>
            <a:r>
              <a:rPr lang="en-CA" sz="3000" dirty="0">
                <a:solidFill>
                  <a:srgbClr val="FFC000"/>
                </a:solidFill>
              </a:rPr>
              <a:t>) </a:t>
            </a:r>
            <a:r>
              <a:rPr lang="en-CA" sz="3000" dirty="0" smtClean="0">
                <a:solidFill>
                  <a:srgbClr val="FFC000"/>
                </a:solidFill>
              </a:rPr>
              <a:t> </a:t>
            </a:r>
            <a:r>
              <a:rPr lang="en-CA" sz="4400" dirty="0" err="1" smtClean="0"/>
              <a:t>ረድኡ</a:t>
            </a:r>
            <a:r>
              <a:rPr lang="en-CA" sz="4400" dirty="0" smtClean="0"/>
              <a:t> </a:t>
            </a:r>
            <a:r>
              <a:rPr lang="en-CA" sz="4400" dirty="0" err="1" smtClean="0"/>
              <a:t>ወሐዋር</a:t>
            </a:r>
            <a:endParaRPr lang="en-CA" sz="4400" dirty="0" smtClean="0"/>
          </a:p>
          <a:p>
            <a:r>
              <a:rPr lang="en-CA" sz="4400" dirty="0" err="1" smtClean="0"/>
              <a:t>ያሁ</a:t>
            </a:r>
            <a:r>
              <a:rPr lang="en-CA" sz="4400" dirty="0" smtClean="0"/>
              <a:t>  </a:t>
            </a:r>
            <a:r>
              <a:rPr lang="en-CA" sz="4400" dirty="0" err="1" smtClean="0"/>
              <a:t>ለእግዚእነ</a:t>
            </a:r>
            <a:r>
              <a:rPr lang="en-CA" sz="4400" dirty="0" smtClean="0"/>
              <a:t>  </a:t>
            </a:r>
            <a:r>
              <a:rPr lang="en-CA" sz="4400" dirty="0" err="1" smtClean="0"/>
              <a:t>ኢየ</a:t>
            </a:r>
            <a:endParaRPr lang="en-CA" sz="4400" dirty="0" smtClean="0"/>
          </a:p>
          <a:p>
            <a:r>
              <a:rPr lang="en-CA" sz="4400" dirty="0" err="1" smtClean="0"/>
              <a:t>ሱስ</a:t>
            </a:r>
            <a:r>
              <a:rPr lang="en-CA" sz="4400" dirty="0" smtClean="0"/>
              <a:t> </a:t>
            </a:r>
            <a:r>
              <a:rPr lang="en-CA" sz="4400" dirty="0" err="1"/>
              <a:t>ክርስቶስ</a:t>
            </a:r>
            <a:r>
              <a:rPr lang="en-CA" sz="4400" dirty="0"/>
              <a:t> </a:t>
            </a:r>
            <a:r>
              <a:rPr lang="en-CA" sz="4400" dirty="0" err="1"/>
              <a:t>ጸሎቱ</a:t>
            </a:r>
            <a:r>
              <a:rPr lang="en-CA" sz="4400" dirty="0"/>
              <a:t> </a:t>
            </a:r>
            <a:r>
              <a:rPr lang="en-CA" sz="4400" dirty="0" err="1"/>
              <a:t>ወበረከቱ</a:t>
            </a:r>
            <a:r>
              <a:rPr lang="en-CA" sz="4400" dirty="0"/>
              <a:t> </a:t>
            </a:r>
            <a:r>
              <a:rPr lang="en-CA" sz="4400" dirty="0" err="1"/>
              <a:t>የሁሉ</a:t>
            </a:r>
            <a:r>
              <a:rPr lang="en-CA" sz="4400" dirty="0"/>
              <a:t> </a:t>
            </a:r>
            <a:r>
              <a:rPr lang="en-CA" sz="4400" dirty="0" err="1"/>
              <a:t>ምስለ</a:t>
            </a:r>
            <a:r>
              <a:rPr lang="en-CA" sz="4400" dirty="0"/>
              <a:t> </a:t>
            </a:r>
            <a:r>
              <a:rPr lang="en-CA" sz="4400" dirty="0" err="1"/>
              <a:t>ኵልነ</a:t>
            </a:r>
            <a:r>
              <a:rPr lang="en-CA" sz="4400" dirty="0"/>
              <a:t> </a:t>
            </a:r>
            <a:r>
              <a:rPr lang="en-CA" sz="4400" dirty="0" err="1"/>
              <a:t>ሕዝበ</a:t>
            </a:r>
            <a:r>
              <a:rPr lang="en-CA" sz="4400" dirty="0"/>
              <a:t> </a:t>
            </a:r>
            <a:r>
              <a:rPr lang="en-CA" sz="4400" dirty="0" err="1"/>
              <a:t>ክርስቲያን</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a:t>።</a:t>
            </a:r>
          </a:p>
        </p:txBody>
      </p:sp>
      <p:sp>
        <p:nvSpPr>
          <p:cNvPr id="3" name="Rectangle 2"/>
          <p:cNvSpPr/>
          <p:nvPr/>
        </p:nvSpPr>
        <p:spPr>
          <a:xfrm>
            <a:off x="3908858" y="0"/>
            <a:ext cx="4195752" cy="7048083"/>
          </a:xfrm>
          <a:prstGeom prst="rect">
            <a:avLst/>
          </a:prstGeom>
        </p:spPr>
        <p:txBody>
          <a:bodyPr wrap="square">
            <a:spAutoFit/>
          </a:bodyPr>
          <a:lstStyle/>
          <a:p>
            <a:r>
              <a:rPr lang="en-CA" sz="4700" dirty="0" err="1" smtClean="0">
                <a:solidFill>
                  <a:srgbClr val="92D050"/>
                </a:solidFill>
              </a:rPr>
              <a:t>ይ.ዲ.ንፍቅ</a:t>
            </a:r>
            <a:r>
              <a:rPr lang="en-CA" sz="4700" dirty="0">
                <a:solidFill>
                  <a:srgbClr val="92D050"/>
                </a:solidFill>
              </a:rPr>
              <a:t>:</a:t>
            </a:r>
            <a:r>
              <a:rPr lang="en-CA" sz="4700" dirty="0" smtClean="0">
                <a:solidFill>
                  <a:srgbClr val="92D050"/>
                </a:solidFill>
              </a:rPr>
              <a:t> </a:t>
            </a:r>
          </a:p>
          <a:p>
            <a:r>
              <a:rPr lang="en-CA" sz="1400" dirty="0" smtClean="0">
                <a:solidFill>
                  <a:srgbClr val="FFC000"/>
                </a:solidFill>
              </a:rPr>
              <a:t>142</a:t>
            </a:r>
            <a:r>
              <a:rPr lang="en-CA" sz="1400" dirty="0">
                <a:solidFill>
                  <a:srgbClr val="FFC000"/>
                </a:solidFill>
              </a:rPr>
              <a:t>. </a:t>
            </a:r>
            <a:r>
              <a:rPr lang="en-CA" sz="4500" dirty="0" err="1" smtClean="0"/>
              <a:t>ናይ</a:t>
            </a:r>
            <a:r>
              <a:rPr lang="en-CA" sz="4500" dirty="0" smtClean="0"/>
              <a:t> </a:t>
            </a:r>
            <a:r>
              <a:rPr lang="en-CA" sz="4500" dirty="0" err="1"/>
              <a:t>ጐይታናን</a:t>
            </a:r>
            <a:r>
              <a:rPr lang="en-CA" sz="4500" dirty="0"/>
              <a:t> </a:t>
            </a:r>
            <a:r>
              <a:rPr lang="en-CA" sz="4500" dirty="0" err="1" smtClean="0"/>
              <a:t>መድኃኒናን</a:t>
            </a:r>
            <a:r>
              <a:rPr lang="en-CA" sz="4500" dirty="0" smtClean="0"/>
              <a:t> </a:t>
            </a:r>
            <a:r>
              <a:rPr lang="en-CA" sz="4500" dirty="0" err="1"/>
              <a:t>ኢየሱስ</a:t>
            </a:r>
            <a:r>
              <a:rPr lang="en-CA" sz="4500" dirty="0"/>
              <a:t> </a:t>
            </a:r>
            <a:r>
              <a:rPr lang="en-CA" sz="4500" dirty="0" err="1"/>
              <a:t>ክርስቶስ</a:t>
            </a:r>
            <a:r>
              <a:rPr lang="en-CA" sz="4500" dirty="0"/>
              <a:t> </a:t>
            </a:r>
            <a:r>
              <a:rPr lang="en-CA" sz="4500" dirty="0" err="1"/>
              <a:t>ሃዋርያኡን</a:t>
            </a:r>
            <a:r>
              <a:rPr lang="en-CA" sz="4500" dirty="0"/>
              <a:t> </a:t>
            </a:r>
            <a:r>
              <a:rPr lang="en-CA" sz="4500" dirty="0" err="1" smtClean="0"/>
              <a:t>ኣገልጋሊኡን</a:t>
            </a:r>
            <a:r>
              <a:rPr lang="en-CA" sz="4500" dirty="0" smtClean="0"/>
              <a:t>  </a:t>
            </a:r>
            <a:r>
              <a:rPr lang="en-CA" sz="2500" dirty="0" smtClean="0">
                <a:solidFill>
                  <a:srgbClr val="FFC000"/>
                </a:solidFill>
              </a:rPr>
              <a:t>(</a:t>
            </a:r>
            <a:r>
              <a:rPr lang="en-CA" sz="2500" dirty="0" err="1" smtClean="0">
                <a:solidFill>
                  <a:srgbClr val="FFC000"/>
                </a:solidFill>
              </a:rPr>
              <a:t>እገሌ</a:t>
            </a:r>
            <a:r>
              <a:rPr lang="en-CA" sz="2500" dirty="0" smtClean="0">
                <a:solidFill>
                  <a:srgbClr val="FFC000"/>
                </a:solidFill>
              </a:rPr>
              <a:t>) </a:t>
            </a:r>
            <a:r>
              <a:rPr lang="en-CA" sz="4500" dirty="0" err="1" smtClean="0"/>
              <a:t>ዝተነግረ</a:t>
            </a:r>
            <a:r>
              <a:rPr lang="en-CA" sz="4500" dirty="0" smtClean="0"/>
              <a:t> </a:t>
            </a:r>
            <a:r>
              <a:rPr lang="en-CA" sz="4500" dirty="0" err="1"/>
              <a:t>ቃል</a:t>
            </a:r>
            <a:r>
              <a:rPr lang="en-CA" sz="4500" dirty="0"/>
              <a:t> </a:t>
            </a:r>
            <a:r>
              <a:rPr lang="en-CA" sz="4500" dirty="0" err="1"/>
              <a:t>እዚ</a:t>
            </a:r>
            <a:r>
              <a:rPr lang="en-CA" sz="4500" dirty="0"/>
              <a:t> </a:t>
            </a:r>
            <a:r>
              <a:rPr lang="en-CA" sz="4500" dirty="0" err="1"/>
              <a:t>እዩ</a:t>
            </a:r>
            <a:r>
              <a:rPr lang="en-CA" sz="4500" dirty="0"/>
              <a:t>፥ </a:t>
            </a:r>
            <a:r>
              <a:rPr lang="en-CA" sz="4500" dirty="0" err="1" smtClean="0"/>
              <a:t>ጸሎቱን</a:t>
            </a:r>
            <a:r>
              <a:rPr lang="en-CA" sz="4500" dirty="0" smtClean="0"/>
              <a:t> </a:t>
            </a:r>
            <a:r>
              <a:rPr lang="en-CA" sz="4500" dirty="0" err="1" smtClean="0"/>
              <a:t>በረኸቱን</a:t>
            </a:r>
            <a:r>
              <a:rPr lang="en-CA" sz="4500" dirty="0" smtClean="0"/>
              <a:t> </a:t>
            </a:r>
            <a:r>
              <a:rPr lang="en-CA" sz="4500" dirty="0" err="1"/>
              <a:t>ምስ</a:t>
            </a:r>
            <a:r>
              <a:rPr lang="en-CA" sz="4500" dirty="0"/>
              <a:t> </a:t>
            </a:r>
            <a:r>
              <a:rPr lang="en-CA" sz="4500" dirty="0" err="1"/>
              <a:t>ኵልና</a:t>
            </a:r>
            <a:r>
              <a:rPr lang="en-CA" sz="4500" dirty="0"/>
              <a:t> </a:t>
            </a:r>
            <a:r>
              <a:rPr lang="en-CA" sz="4500" dirty="0" err="1"/>
              <a:t>ሕ</a:t>
            </a:r>
            <a:r>
              <a:rPr lang="en-CA" sz="4500" dirty="0" err="1" smtClean="0"/>
              <a:t>ዝቢ</a:t>
            </a:r>
            <a:r>
              <a:rPr lang="en-CA" sz="4500" dirty="0" smtClean="0"/>
              <a:t> </a:t>
            </a:r>
            <a:r>
              <a:rPr lang="en-CA" sz="4500" dirty="0" err="1" smtClean="0"/>
              <a:t>ክርስትያን</a:t>
            </a:r>
            <a:r>
              <a:rPr lang="en-CA" sz="4500" dirty="0" smtClean="0"/>
              <a:t> </a:t>
            </a:r>
            <a:r>
              <a:rPr lang="en-CA" sz="4500" dirty="0" err="1" smtClean="0"/>
              <a:t>ይኹን</a:t>
            </a:r>
            <a:r>
              <a:rPr lang="en-CA" sz="4500" dirty="0" smtClean="0"/>
              <a:t>። </a:t>
            </a:r>
            <a:r>
              <a:rPr lang="en-CA" sz="4500" dirty="0" err="1" smtClean="0"/>
              <a:t>ኣሜን</a:t>
            </a:r>
            <a:r>
              <a:rPr lang="en-CA" sz="4500" dirty="0" smtClean="0"/>
              <a:t>። </a:t>
            </a:r>
            <a:endParaRPr lang="en-CA" sz="4500" dirty="0"/>
          </a:p>
        </p:txBody>
      </p:sp>
      <p:sp>
        <p:nvSpPr>
          <p:cNvPr id="9" name="Rectangle 8"/>
          <p:cNvSpPr/>
          <p:nvPr/>
        </p:nvSpPr>
        <p:spPr>
          <a:xfrm>
            <a:off x="7936875" y="52854"/>
            <a:ext cx="4437127" cy="5709255"/>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92D050"/>
                </a:solidFill>
              </a:rPr>
              <a:t>Asst. deacon:  </a:t>
            </a:r>
          </a:p>
          <a:p>
            <a:pPr marL="40639" marR="40639">
              <a:spcBef>
                <a:spcPts val="600"/>
              </a:spcBef>
              <a:buClr>
                <a:srgbClr val="D84800"/>
              </a:buClr>
              <a:buFont typeface="Arial"/>
              <a:defRPr sz="2800"/>
            </a:pPr>
            <a:r>
              <a:rPr lang="en-US" sz="1400" dirty="0" smtClean="0">
                <a:solidFill>
                  <a:srgbClr val="FFC000"/>
                </a:solidFill>
              </a:rPr>
              <a:t>142. </a:t>
            </a:r>
            <a:r>
              <a:rPr lang="en-US" sz="4000" dirty="0" smtClean="0"/>
              <a:t>The </a:t>
            </a:r>
            <a:r>
              <a:rPr lang="en-US" sz="4000" dirty="0"/>
              <a:t>word from the </a:t>
            </a:r>
            <a:r>
              <a:rPr lang="en-US" sz="4000" dirty="0" smtClean="0"/>
              <a:t>Epistle of </a:t>
            </a:r>
            <a:r>
              <a:rPr lang="en-US" sz="4000" dirty="0"/>
              <a:t>the disciple and apostle of our </a:t>
            </a:r>
            <a:r>
              <a:rPr lang="en-US" sz="4000" dirty="0" smtClean="0"/>
              <a:t>Lord Jesus </a:t>
            </a:r>
            <a:r>
              <a:rPr lang="en-US" sz="4000" dirty="0"/>
              <a:t>Christ, </a:t>
            </a:r>
            <a:r>
              <a:rPr lang="en-US" sz="4000" dirty="0" smtClean="0">
                <a:solidFill>
                  <a:srgbClr val="FFC000"/>
                </a:solidFill>
              </a:rPr>
              <a:t>______,</a:t>
            </a:r>
            <a:r>
              <a:rPr lang="en-US" sz="4000" dirty="0" smtClean="0"/>
              <a:t> </a:t>
            </a:r>
            <a:r>
              <a:rPr lang="en-US" sz="4000" dirty="0"/>
              <a:t>may his </a:t>
            </a:r>
            <a:r>
              <a:rPr lang="en-US" sz="4000" dirty="0" smtClean="0"/>
              <a:t>prayers and blessings </a:t>
            </a:r>
            <a:r>
              <a:rPr lang="en-US" sz="4000" dirty="0"/>
              <a:t>be </a:t>
            </a:r>
            <a:r>
              <a:rPr lang="en-US" sz="4000" dirty="0" smtClean="0"/>
              <a:t>upon us for </a:t>
            </a:r>
            <a:r>
              <a:rPr lang="en-US" sz="4000" dirty="0"/>
              <a:t>ever.  </a:t>
            </a:r>
            <a:r>
              <a:rPr lang="en-US" sz="4000" dirty="0" smtClean="0"/>
              <a:t>Amen</a:t>
            </a:r>
            <a:endParaRPr lang="en-US" sz="4000" dirty="0"/>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45218"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750592"/>
      </p:ext>
    </p:extLst>
  </p:cSld>
  <p:clrMapOvr>
    <a:masterClrMapping/>
  </p:clrMapOvr>
  <p:transition spd="med"/>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7371249"/>
          </a:xfrm>
          <a:prstGeom prst="rect">
            <a:avLst/>
          </a:prstGeom>
        </p:spPr>
        <p:txBody>
          <a:bodyPr wrap="square">
            <a:spAutoFit/>
          </a:bodyPr>
          <a:lstStyle/>
          <a:p>
            <a:r>
              <a:rPr lang="en-CA" sz="4300" dirty="0" err="1" smtClean="0">
                <a:solidFill>
                  <a:srgbClr val="92D050"/>
                </a:solidFill>
              </a:rPr>
              <a:t>ኮፍ</a:t>
            </a:r>
            <a:r>
              <a:rPr lang="en-CA" sz="4300" dirty="0" smtClean="0">
                <a:solidFill>
                  <a:srgbClr val="92D050"/>
                </a:solidFill>
              </a:rPr>
              <a:t> </a:t>
            </a:r>
            <a:r>
              <a:rPr lang="en-CA" sz="4300" dirty="0" err="1" smtClean="0">
                <a:solidFill>
                  <a:srgbClr val="92D050"/>
                </a:solidFill>
              </a:rPr>
              <a:t>ኢልካ</a:t>
            </a:r>
            <a:r>
              <a:rPr lang="en-CA" sz="4300" dirty="0" smtClean="0">
                <a:solidFill>
                  <a:srgbClr val="92D050"/>
                </a:solidFill>
              </a:rPr>
              <a:t> </a:t>
            </a:r>
            <a:r>
              <a:rPr lang="en-CA" sz="4300" dirty="0" err="1" smtClean="0">
                <a:solidFill>
                  <a:srgbClr val="92D050"/>
                </a:solidFill>
              </a:rPr>
              <a:t>ምስማዕ</a:t>
            </a:r>
            <a:r>
              <a:rPr lang="en-CA" sz="4300" dirty="0" smtClean="0">
                <a:solidFill>
                  <a:srgbClr val="92D050"/>
                </a:solidFill>
              </a:rPr>
              <a:t> </a:t>
            </a:r>
            <a:r>
              <a:rPr lang="en-CA" sz="4300" dirty="0" err="1" smtClean="0">
                <a:solidFill>
                  <a:srgbClr val="92D050"/>
                </a:solidFill>
              </a:rPr>
              <a:t>ይከኣል</a:t>
            </a:r>
            <a:r>
              <a:rPr lang="en-CA" sz="4300" dirty="0" smtClean="0">
                <a:solidFill>
                  <a:srgbClr val="92D050"/>
                </a:solidFill>
              </a:rPr>
              <a:t>። </a:t>
            </a: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pPr algn="ctr"/>
            <a:r>
              <a:rPr lang="en-CA" sz="4300" dirty="0" err="1" smtClean="0">
                <a:solidFill>
                  <a:srgbClr val="92D050"/>
                </a:solidFill>
              </a:rPr>
              <a:t>ምንባብ</a:t>
            </a:r>
            <a:r>
              <a:rPr lang="en-CA" sz="4300" dirty="0" smtClean="0">
                <a:solidFill>
                  <a:srgbClr val="92D050"/>
                </a:solidFill>
              </a:rPr>
              <a:t> </a:t>
            </a:r>
            <a:r>
              <a:rPr lang="en-CA" sz="4300" dirty="0" err="1" smtClean="0">
                <a:solidFill>
                  <a:srgbClr val="92D050"/>
                </a:solidFill>
              </a:rPr>
              <a:t>ካብ</a:t>
            </a:r>
            <a:r>
              <a:rPr lang="en-CA" sz="4300" dirty="0" smtClean="0">
                <a:solidFill>
                  <a:srgbClr val="92D050"/>
                </a:solidFill>
              </a:rPr>
              <a:t> </a:t>
            </a:r>
            <a:r>
              <a:rPr lang="en-CA" sz="4300" dirty="0" err="1" smtClean="0">
                <a:solidFill>
                  <a:srgbClr val="92D050"/>
                </a:solidFill>
              </a:rPr>
              <a:t>መልእኽታት</a:t>
            </a:r>
            <a:endParaRPr lang="en-CA" sz="4300" dirty="0" smtClean="0">
              <a:solidFill>
                <a:srgbClr val="92D050"/>
              </a:solidFill>
            </a:endParaRPr>
          </a:p>
          <a:p>
            <a:pPr algn="ctr"/>
            <a:r>
              <a:rPr lang="en-CA" sz="4300" dirty="0" smtClean="0">
                <a:solidFill>
                  <a:srgbClr val="92D050"/>
                </a:solidFill>
              </a:rPr>
              <a:t>1ጴጥ </a:t>
            </a:r>
            <a:r>
              <a:rPr lang="en-CA" sz="4300" dirty="0">
                <a:solidFill>
                  <a:srgbClr val="92D050"/>
                </a:solidFill>
              </a:rPr>
              <a:t>3 : 10 - 21</a:t>
            </a:r>
            <a:endParaRPr lang="en-CA" sz="4300" dirty="0"/>
          </a:p>
          <a:p>
            <a:pPr algn="ctr"/>
            <a:r>
              <a:rPr lang="en-CA" sz="4300" dirty="0" smtClean="0">
                <a:solidFill>
                  <a:srgbClr val="92D050"/>
                </a:solidFill>
              </a:rPr>
              <a:t> </a:t>
            </a:r>
            <a:endParaRPr lang="en-CA" sz="4300" dirty="0"/>
          </a:p>
        </p:txBody>
      </p:sp>
      <p:sp>
        <p:nvSpPr>
          <p:cNvPr id="14" name="Rectangle 13"/>
          <p:cNvSpPr/>
          <p:nvPr/>
        </p:nvSpPr>
        <p:spPr>
          <a:xfrm>
            <a:off x="129784" y="207236"/>
            <a:ext cx="4167021" cy="7371249"/>
          </a:xfrm>
          <a:prstGeom prst="rect">
            <a:avLst/>
          </a:prstGeom>
        </p:spPr>
        <p:txBody>
          <a:bodyPr wrap="square">
            <a:spAutoFit/>
          </a:bodyPr>
          <a:lstStyle/>
          <a:p>
            <a:r>
              <a:rPr lang="en-CA" sz="4300" dirty="0" err="1" smtClean="0">
                <a:solidFill>
                  <a:srgbClr val="FFC000"/>
                </a:solidFill>
              </a:rPr>
              <a:t>ወይክሉ</a:t>
            </a:r>
            <a:r>
              <a:rPr lang="en-CA" sz="4300" dirty="0" smtClean="0">
                <a:solidFill>
                  <a:srgbClr val="FFC000"/>
                </a:solidFill>
              </a:rPr>
              <a:t> </a:t>
            </a:r>
            <a:r>
              <a:rPr lang="en-CA" sz="4300" dirty="0" err="1" smtClean="0">
                <a:solidFill>
                  <a:srgbClr val="FFC000"/>
                </a:solidFill>
              </a:rPr>
              <a:t>ይስምዑ</a:t>
            </a:r>
            <a:r>
              <a:rPr lang="en-CA" sz="4300" dirty="0" smtClean="0">
                <a:solidFill>
                  <a:srgbClr val="FFC000"/>
                </a:solidFill>
              </a:rPr>
              <a:t> </a:t>
            </a:r>
            <a:r>
              <a:rPr lang="en-CA" sz="4300" dirty="0" err="1" smtClean="0">
                <a:solidFill>
                  <a:srgbClr val="FFC000"/>
                </a:solidFill>
              </a:rPr>
              <a:t>ነቢሮም</a:t>
            </a:r>
            <a:r>
              <a:rPr lang="en-CA" sz="4300" dirty="0" smtClean="0">
                <a:solidFill>
                  <a:srgbClr val="FFC000"/>
                </a:solidFill>
              </a:rPr>
              <a:t> </a:t>
            </a:r>
            <a:r>
              <a:rPr lang="en-CA" sz="4300" dirty="0" err="1" smtClean="0">
                <a:solidFill>
                  <a:srgbClr val="FFC000"/>
                </a:solidFill>
              </a:rPr>
              <a:t>በእዝነ</a:t>
            </a:r>
            <a:r>
              <a:rPr lang="en-CA" sz="4300" dirty="0" smtClean="0">
                <a:solidFill>
                  <a:srgbClr val="FFC000"/>
                </a:solidFill>
              </a:rPr>
              <a:t> </a:t>
            </a:r>
            <a:r>
              <a:rPr lang="en-CA" sz="4300" dirty="0" err="1" smtClean="0">
                <a:solidFill>
                  <a:srgbClr val="FFC000"/>
                </a:solidFill>
              </a:rPr>
              <a:t>ልቡና</a:t>
            </a:r>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pPr algn="ctr"/>
            <a:r>
              <a:rPr lang="en-CA" sz="4300" dirty="0" smtClean="0">
                <a:solidFill>
                  <a:schemeClr val="tx1">
                    <a:lumMod val="95000"/>
                  </a:schemeClr>
                </a:solidFill>
              </a:rPr>
              <a:t>   </a:t>
            </a:r>
            <a:r>
              <a:rPr lang="en-CA" sz="4300" dirty="0" err="1" smtClean="0">
                <a:solidFill>
                  <a:schemeClr val="tx1">
                    <a:lumMod val="95000"/>
                  </a:schemeClr>
                </a:solidFill>
              </a:rPr>
              <a:t>ምንባብ</a:t>
            </a:r>
            <a:r>
              <a:rPr lang="en-CA" sz="4300" dirty="0" smtClean="0">
                <a:solidFill>
                  <a:schemeClr val="tx1">
                    <a:lumMod val="95000"/>
                  </a:schemeClr>
                </a:solidFill>
              </a:rPr>
              <a:t> </a:t>
            </a:r>
          </a:p>
          <a:p>
            <a:pPr algn="ctr"/>
            <a:r>
              <a:rPr lang="en-CA" sz="4300" dirty="0" err="1" smtClean="0">
                <a:solidFill>
                  <a:schemeClr val="tx1">
                    <a:lumMod val="95000"/>
                  </a:schemeClr>
                </a:solidFill>
              </a:rPr>
              <a:t>መልእክት</a:t>
            </a:r>
            <a:r>
              <a:rPr lang="en-CA" sz="4300" dirty="0" smtClean="0">
                <a:solidFill>
                  <a:schemeClr val="tx1">
                    <a:lumMod val="95000"/>
                  </a:schemeClr>
                </a:solidFill>
              </a:rPr>
              <a:t>። </a:t>
            </a:r>
            <a:endParaRPr lang="en-CA" sz="4300" dirty="0" smtClean="0">
              <a:solidFill>
                <a:schemeClr val="tx1">
                  <a:lumMod val="95000"/>
                </a:schemeClr>
              </a:solidFill>
            </a:endParaRPr>
          </a:p>
          <a:p>
            <a:pPr algn="ctr"/>
            <a:r>
              <a:rPr lang="en-CA" sz="4300" dirty="0" smtClean="0">
                <a:solidFill>
                  <a:srgbClr val="92D050"/>
                </a:solidFill>
              </a:rPr>
              <a:t>1ጴጥ </a:t>
            </a:r>
            <a:r>
              <a:rPr lang="en-CA" sz="4300" dirty="0">
                <a:solidFill>
                  <a:srgbClr val="92D050"/>
                </a:solidFill>
              </a:rPr>
              <a:t>3 : 10 - 21</a:t>
            </a:r>
            <a:endParaRPr lang="en-CA" sz="4300" dirty="0"/>
          </a:p>
          <a:p>
            <a:pPr algn="ctr"/>
            <a:endParaRPr lang="en-CA" sz="4300" dirty="0">
              <a:solidFill>
                <a:schemeClr val="tx1">
                  <a:lumMod val="95000"/>
                </a:schemeClr>
              </a:solidFill>
            </a:endParaRPr>
          </a:p>
        </p:txBody>
      </p:sp>
      <p:sp>
        <p:nvSpPr>
          <p:cNvPr id="15" name="Rectangle 14"/>
          <p:cNvSpPr/>
          <p:nvPr/>
        </p:nvSpPr>
        <p:spPr>
          <a:xfrm>
            <a:off x="8071963" y="163854"/>
            <a:ext cx="4110333" cy="7625164"/>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smtClean="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smtClean="0"/>
              <a:t>       </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endParaRPr lang="en-US" sz="3200" dirty="0" smtClean="0"/>
          </a:p>
          <a:p>
            <a:pPr marL="40639" marR="40639" algn="ctr">
              <a:lnSpc>
                <a:spcPct val="150000"/>
              </a:lnSpc>
              <a:spcBef>
                <a:spcPts val="600"/>
              </a:spcBef>
              <a:buClr>
                <a:srgbClr val="000000"/>
              </a:buClr>
              <a:buFont typeface="Arial"/>
              <a:defRPr sz="2400" b="1" i="1"/>
            </a:pPr>
            <a:r>
              <a:rPr lang="en-US" sz="3200" dirty="0" smtClean="0"/>
              <a:t>A </a:t>
            </a:r>
            <a:r>
              <a:rPr lang="en-US" sz="3200" dirty="0"/>
              <a:t>reading </a:t>
            </a:r>
            <a:r>
              <a:rPr lang="en-US" sz="3200" dirty="0" smtClean="0"/>
              <a:t>from Epistles</a:t>
            </a:r>
            <a:r>
              <a:rPr lang="en-US" sz="3200" dirty="0"/>
              <a:t>.</a:t>
            </a:r>
            <a:r>
              <a:rPr lang="en-US" sz="3200" dirty="0" smtClean="0"/>
              <a:t> </a:t>
            </a:r>
            <a:endParaRPr lang="en-US" sz="3200" dirty="0" smtClean="0"/>
          </a:p>
          <a:p>
            <a:pPr marL="40639" marR="40639" algn="ctr">
              <a:lnSpc>
                <a:spcPct val="150000"/>
              </a:lnSpc>
              <a:spcBef>
                <a:spcPts val="600"/>
              </a:spcBef>
              <a:buClr>
                <a:srgbClr val="000000"/>
              </a:buClr>
              <a:defRPr sz="2400" b="1" i="1"/>
            </a:pPr>
            <a:r>
              <a:rPr lang="en-CA" sz="3200" dirty="0" smtClean="0">
                <a:solidFill>
                  <a:srgbClr val="92D050"/>
                </a:solidFill>
              </a:rPr>
              <a:t>1Pet 3 </a:t>
            </a:r>
            <a:r>
              <a:rPr lang="en-CA" sz="3200" dirty="0">
                <a:solidFill>
                  <a:srgbClr val="92D050"/>
                </a:solidFill>
              </a:rPr>
              <a:t>: 10 - 21</a:t>
            </a:r>
            <a:endParaRPr lang="en-CA" sz="3200" dirty="0"/>
          </a:p>
          <a:p>
            <a:pPr marL="40639" marR="40639" algn="ctr">
              <a:lnSpc>
                <a:spcPct val="150000"/>
              </a:lnSpc>
              <a:spcBef>
                <a:spcPts val="600"/>
              </a:spcBef>
              <a:buClr>
                <a:srgbClr val="000000"/>
              </a:buClr>
              <a:buFont typeface="Arial"/>
              <a:defRPr sz="2400" b="1" i="1"/>
            </a:pPr>
            <a:endParaRPr lang="en-US" sz="3200" dirty="0" smtClean="0"/>
          </a:p>
        </p:txBody>
      </p:sp>
    </p:spTree>
    <p:extLst>
      <p:ext uri="{BB962C8B-B14F-4D97-AF65-F5344CB8AC3E}">
        <p14:creationId xmlns:p14="http://schemas.microsoft.com/office/powerpoint/2010/main" val="665266000"/>
      </p:ext>
    </p:extLst>
  </p:cSld>
  <p:clrMapOvr>
    <a:masterClrMapping/>
  </p:clrMapOvr>
  <p:transition spd="med"/>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7" y="269304"/>
            <a:ext cx="3944065" cy="6001643"/>
          </a:xfrm>
          <a:prstGeom prst="rect">
            <a:avLst/>
          </a:prstGeom>
        </p:spPr>
        <p:txBody>
          <a:bodyPr wrap="square">
            <a:spAutoFit/>
          </a:bodyPr>
          <a:lstStyle/>
          <a:p>
            <a:r>
              <a:rPr lang="en-CA" sz="4800" dirty="0" err="1">
                <a:solidFill>
                  <a:srgbClr val="92D050"/>
                </a:solidFill>
              </a:rPr>
              <a:t>ይ.ዲ.ንፍቅ</a:t>
            </a:r>
            <a:r>
              <a:rPr lang="en-CA" sz="4800" dirty="0">
                <a:solidFill>
                  <a:srgbClr val="92D050"/>
                </a:solidFill>
              </a:rPr>
              <a:t>: </a:t>
            </a:r>
          </a:p>
          <a:p>
            <a:r>
              <a:rPr lang="en-CA" sz="4800" dirty="0"/>
              <a:t>ኦ </a:t>
            </a:r>
            <a:r>
              <a:rPr lang="en-CA" sz="4800" dirty="0" err="1"/>
              <a:t>ኣኃውየ</a:t>
            </a:r>
            <a:r>
              <a:rPr lang="en-CA" sz="4800" dirty="0"/>
              <a:t> </a:t>
            </a:r>
            <a:r>
              <a:rPr lang="en-CA" sz="4800" dirty="0" err="1" smtClean="0"/>
              <a:t>ኢታፍቅ</a:t>
            </a:r>
            <a:endParaRPr lang="en-CA" sz="4800" dirty="0" smtClean="0"/>
          </a:p>
          <a:p>
            <a:r>
              <a:rPr lang="en-CA" sz="4800" dirty="0" err="1" smtClean="0"/>
              <a:t>ርዎ</a:t>
            </a:r>
            <a:r>
              <a:rPr lang="en-CA" sz="4800" dirty="0" smtClean="0"/>
              <a:t> </a:t>
            </a:r>
            <a:r>
              <a:rPr lang="en-CA" sz="4800" dirty="0" err="1"/>
              <a:t>ለዓለም</a:t>
            </a:r>
            <a:r>
              <a:rPr lang="en-CA" sz="4800" dirty="0"/>
              <a:t> </a:t>
            </a:r>
            <a:r>
              <a:rPr lang="en-CA" sz="4800" dirty="0" err="1" smtClean="0"/>
              <a:t>ወኢዘ</a:t>
            </a:r>
            <a:endParaRPr lang="en-CA" sz="4800" dirty="0" smtClean="0"/>
          </a:p>
          <a:p>
            <a:r>
              <a:rPr lang="en-CA" sz="4800" dirty="0" err="1" smtClean="0"/>
              <a:t>ሃሎ</a:t>
            </a:r>
            <a:r>
              <a:rPr lang="en-CA" sz="4800" dirty="0" smtClean="0"/>
              <a:t> </a:t>
            </a:r>
            <a:r>
              <a:rPr lang="en-CA" sz="4800" dirty="0" err="1"/>
              <a:t>ውስተ</a:t>
            </a:r>
            <a:r>
              <a:rPr lang="en-CA" sz="4800" dirty="0"/>
              <a:t> </a:t>
            </a:r>
            <a:r>
              <a:rPr lang="en-CA" sz="4800" dirty="0" err="1"/>
              <a:t>ዓለም</a:t>
            </a:r>
            <a:r>
              <a:rPr lang="en-CA" sz="4800" dirty="0"/>
              <a:t> ፥</a:t>
            </a:r>
          </a:p>
          <a:p>
            <a:r>
              <a:rPr lang="en-CA" sz="4800" dirty="0" err="1"/>
              <a:t>ዓለሙኒ</a:t>
            </a:r>
            <a:r>
              <a:rPr lang="en-CA" sz="4800" dirty="0"/>
              <a:t> </a:t>
            </a:r>
            <a:r>
              <a:rPr lang="en-CA" sz="4800" dirty="0" err="1"/>
              <a:t>ኀላፊ</a:t>
            </a:r>
            <a:r>
              <a:rPr lang="en-CA" sz="4800" dirty="0"/>
              <a:t> </a:t>
            </a:r>
            <a:r>
              <a:rPr lang="en-CA" sz="4800" dirty="0" err="1"/>
              <a:t>ፍትወቱኒ</a:t>
            </a:r>
            <a:r>
              <a:rPr lang="en-CA" sz="4800" dirty="0"/>
              <a:t> </a:t>
            </a:r>
            <a:r>
              <a:rPr lang="en-CA" sz="4800" dirty="0" err="1"/>
              <a:t>ኀላፊ</a:t>
            </a:r>
            <a:r>
              <a:rPr lang="en-CA" sz="4800" dirty="0"/>
              <a:t> </a:t>
            </a:r>
            <a:r>
              <a:rPr lang="en-CA" sz="4800" dirty="0" err="1"/>
              <a:t>እስመ</a:t>
            </a:r>
            <a:r>
              <a:rPr lang="en-CA" sz="4800" dirty="0"/>
              <a:t> </a:t>
            </a:r>
            <a:r>
              <a:rPr lang="en-CA" sz="4800" dirty="0" err="1"/>
              <a:t>ኵሉ</a:t>
            </a:r>
            <a:r>
              <a:rPr lang="en-CA" sz="4800" dirty="0"/>
              <a:t> </a:t>
            </a:r>
            <a:r>
              <a:rPr lang="en-CA" sz="4800" dirty="0" err="1"/>
              <a:t>ኀላፊ</a:t>
            </a:r>
            <a:r>
              <a:rPr lang="en-CA" sz="4800" dirty="0"/>
              <a:t> </a:t>
            </a:r>
          </a:p>
          <a:p>
            <a:r>
              <a:rPr lang="en-CA" sz="4800" dirty="0"/>
              <a:t>     </a:t>
            </a:r>
            <a:r>
              <a:rPr lang="en-CA" sz="4800" dirty="0" err="1"/>
              <a:t>ውእቱ</a:t>
            </a:r>
            <a:r>
              <a:rPr lang="en-CA" sz="4800" dirty="0"/>
              <a:t>።</a:t>
            </a:r>
          </a:p>
        </p:txBody>
      </p:sp>
      <p:sp>
        <p:nvSpPr>
          <p:cNvPr id="3" name="Rectangle 2"/>
          <p:cNvSpPr/>
          <p:nvPr/>
        </p:nvSpPr>
        <p:spPr>
          <a:xfrm>
            <a:off x="3921449" y="374970"/>
            <a:ext cx="4248379" cy="5247590"/>
          </a:xfrm>
          <a:prstGeom prst="rect">
            <a:avLst/>
          </a:prstGeom>
        </p:spPr>
        <p:txBody>
          <a:bodyPr wrap="square">
            <a:spAutoFit/>
          </a:bodyPr>
          <a:lstStyle/>
          <a:p>
            <a:r>
              <a:rPr lang="en-CA" sz="4700" dirty="0" err="1" smtClean="0">
                <a:solidFill>
                  <a:srgbClr val="92D050"/>
                </a:solidFill>
              </a:rPr>
              <a:t>ይ.ዲ.ንፍቅ</a:t>
            </a:r>
            <a:r>
              <a:rPr lang="en-CA" sz="4700" dirty="0">
                <a:solidFill>
                  <a:srgbClr val="92D050"/>
                </a:solidFill>
              </a:rPr>
              <a:t>:</a:t>
            </a:r>
            <a:r>
              <a:rPr lang="en-CA" sz="4700" dirty="0" smtClean="0">
                <a:solidFill>
                  <a:srgbClr val="92D050"/>
                </a:solidFill>
              </a:rPr>
              <a:t> </a:t>
            </a:r>
          </a:p>
          <a:p>
            <a:r>
              <a:rPr lang="en-CA" sz="4800" dirty="0" err="1"/>
              <a:t>ኣቱም</a:t>
            </a:r>
            <a:r>
              <a:rPr lang="en-CA" sz="4800" dirty="0"/>
              <a:t> </a:t>
            </a:r>
            <a:r>
              <a:rPr lang="en-CA" sz="4800" dirty="0" err="1"/>
              <a:t>ኣኅዋተይ</a:t>
            </a:r>
            <a:r>
              <a:rPr lang="en-CA" sz="4800" dirty="0"/>
              <a:t>፥ </a:t>
            </a:r>
            <a:r>
              <a:rPr lang="en-CA" sz="4800" dirty="0" err="1"/>
              <a:t>ዓለም</a:t>
            </a:r>
            <a:r>
              <a:rPr lang="en-CA" sz="4800" dirty="0"/>
              <a:t> </a:t>
            </a:r>
            <a:r>
              <a:rPr lang="en-CA" sz="4800" dirty="0" err="1"/>
              <a:t>ፍትወቱን</a:t>
            </a:r>
            <a:r>
              <a:rPr lang="en-CA" sz="4800" dirty="0"/>
              <a:t> </a:t>
            </a:r>
            <a:endParaRPr lang="en-CA" sz="4800" dirty="0" smtClean="0"/>
          </a:p>
          <a:p>
            <a:r>
              <a:rPr lang="en-CA" sz="4800" dirty="0" err="1" smtClean="0"/>
              <a:t>ኵሉ</a:t>
            </a:r>
            <a:r>
              <a:rPr lang="en-CA" sz="4800" dirty="0" smtClean="0"/>
              <a:t> </a:t>
            </a:r>
            <a:r>
              <a:rPr lang="en-CA" sz="4800" dirty="0" err="1"/>
              <a:t>ኃላፊ</a:t>
            </a:r>
            <a:r>
              <a:rPr lang="en-CA" sz="4800" dirty="0"/>
              <a:t> </a:t>
            </a:r>
            <a:r>
              <a:rPr lang="en-CA" sz="4800" dirty="0" err="1"/>
              <a:t>እዩ</a:t>
            </a:r>
            <a:r>
              <a:rPr lang="en-CA" sz="4800" dirty="0"/>
              <a:t> </a:t>
            </a:r>
            <a:r>
              <a:rPr lang="en-CA" sz="4800" dirty="0" err="1"/>
              <a:t>እሞ</a:t>
            </a:r>
            <a:r>
              <a:rPr lang="en-CA" sz="4800" dirty="0"/>
              <a:t>፥ </a:t>
            </a:r>
            <a:endParaRPr lang="en-CA" sz="4800" dirty="0" smtClean="0"/>
          </a:p>
          <a:p>
            <a:r>
              <a:rPr lang="en-CA" sz="4800" dirty="0" err="1" smtClean="0"/>
              <a:t>ነዚ</a:t>
            </a:r>
            <a:r>
              <a:rPr lang="en-CA" sz="4800" dirty="0" smtClean="0"/>
              <a:t> </a:t>
            </a:r>
            <a:r>
              <a:rPr lang="en-CA" sz="4800" dirty="0" err="1"/>
              <a:t>ዓለም</a:t>
            </a:r>
            <a:r>
              <a:rPr lang="en-CA" sz="4800" dirty="0"/>
              <a:t> </a:t>
            </a:r>
            <a:r>
              <a:rPr lang="en-CA" sz="4800" dirty="0" err="1"/>
              <a:t>እዝን</a:t>
            </a:r>
            <a:r>
              <a:rPr lang="en-CA" sz="4800" dirty="0"/>
              <a:t> </a:t>
            </a:r>
            <a:endParaRPr lang="en-CA" sz="4800" dirty="0" smtClean="0"/>
          </a:p>
          <a:p>
            <a:r>
              <a:rPr lang="en-CA" sz="4800" dirty="0" err="1" smtClean="0"/>
              <a:t>ኣብዚ</a:t>
            </a:r>
            <a:r>
              <a:rPr lang="en-CA" sz="4800" dirty="0" smtClean="0"/>
              <a:t> </a:t>
            </a:r>
            <a:r>
              <a:rPr lang="en-CA" sz="4800" dirty="0" err="1"/>
              <a:t>ዓለም</a:t>
            </a:r>
            <a:r>
              <a:rPr lang="en-CA" sz="4800" dirty="0"/>
              <a:t> </a:t>
            </a:r>
            <a:r>
              <a:rPr lang="en-CA" sz="4800" dirty="0" err="1"/>
              <a:t>ዘሎን</a:t>
            </a:r>
            <a:r>
              <a:rPr lang="en-CA" sz="4800" dirty="0"/>
              <a:t> </a:t>
            </a:r>
            <a:r>
              <a:rPr lang="en-CA" sz="4800" dirty="0" err="1"/>
              <a:t>ኣይተፍቅሩ</a:t>
            </a:r>
            <a:r>
              <a:rPr lang="en-CA" sz="4800" dirty="0"/>
              <a:t>። </a:t>
            </a:r>
          </a:p>
        </p:txBody>
      </p:sp>
      <p:sp>
        <p:nvSpPr>
          <p:cNvPr id="9" name="Rectangle 8"/>
          <p:cNvSpPr/>
          <p:nvPr/>
        </p:nvSpPr>
        <p:spPr>
          <a:xfrm>
            <a:off x="8095885" y="107722"/>
            <a:ext cx="3904276" cy="6324808"/>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92D050"/>
                </a:solidFill>
              </a:rPr>
              <a:t>Asst. deacon:</a:t>
            </a:r>
          </a:p>
          <a:p>
            <a:pPr marL="40639" marR="40639">
              <a:spcBef>
                <a:spcPts val="600"/>
              </a:spcBef>
              <a:buClr>
                <a:srgbClr val="D84800"/>
              </a:buClr>
              <a:buFont typeface="Arial"/>
              <a:defRPr sz="2800"/>
            </a:pPr>
            <a:r>
              <a:rPr lang="en-US" sz="4000" dirty="0" smtClean="0"/>
              <a:t>  O </a:t>
            </a:r>
            <a:r>
              <a:rPr lang="en-US" sz="4000" dirty="0"/>
              <a:t>my brethren, love not the world</a:t>
            </a:r>
            <a:r>
              <a:rPr lang="en-US" sz="4000" dirty="0" smtClean="0"/>
              <a:t>, neither </a:t>
            </a:r>
            <a:r>
              <a:rPr lang="en-US" sz="4000" dirty="0"/>
              <a:t>the things that are in the world. </a:t>
            </a:r>
            <a:r>
              <a:rPr lang="en-US" sz="4000" dirty="0" smtClean="0"/>
              <a:t>The world </a:t>
            </a:r>
            <a:r>
              <a:rPr lang="en-US" sz="4000" dirty="0"/>
              <a:t>passes away and the lust </a:t>
            </a:r>
            <a:r>
              <a:rPr lang="en-US" sz="4000" dirty="0" smtClean="0"/>
              <a:t>there of</a:t>
            </a:r>
            <a:r>
              <a:rPr lang="en-US" sz="4000" dirty="0"/>
              <a:t>, </a:t>
            </a:r>
            <a:r>
              <a:rPr lang="en-US" sz="4000" dirty="0" smtClean="0"/>
              <a:t>for all </a:t>
            </a:r>
            <a:r>
              <a:rPr lang="en-US" sz="4000" dirty="0"/>
              <a:t>is passing.</a:t>
            </a:r>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752106"/>
      </p:ext>
    </p:extLst>
  </p:cSld>
  <p:clrMapOvr>
    <a:masterClrMapping/>
  </p:clrMapOvr>
  <p:transition spd="med"/>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7" y="269304"/>
            <a:ext cx="3944065" cy="6001643"/>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a:solidFill>
                  <a:srgbClr val="FFC000"/>
                </a:solidFill>
              </a:rPr>
              <a:t>፻፵፫. </a:t>
            </a:r>
            <a:r>
              <a:rPr lang="en-CA" sz="4800" b="1" dirty="0" err="1"/>
              <a:t>ቅዱስ</a:t>
            </a:r>
            <a:r>
              <a:rPr lang="en-CA" sz="4800" b="1" dirty="0"/>
              <a:t> </a:t>
            </a:r>
            <a:r>
              <a:rPr lang="en-CA" sz="4800" b="1" dirty="0" err="1"/>
              <a:t>ሥሉስ</a:t>
            </a:r>
            <a:r>
              <a:rPr lang="en-CA" sz="4800" b="1" dirty="0"/>
              <a:t> </a:t>
            </a:r>
            <a:r>
              <a:rPr lang="en-CA" sz="4800" b="1" dirty="0" err="1"/>
              <a:t>ዘኅቡር</a:t>
            </a:r>
            <a:r>
              <a:rPr lang="en-CA" sz="4800" b="1" dirty="0"/>
              <a:t> </a:t>
            </a:r>
            <a:r>
              <a:rPr lang="en-CA" sz="4800" b="1" dirty="0" err="1"/>
              <a:t>ህላዌከ</a:t>
            </a:r>
            <a:r>
              <a:rPr lang="en-CA" sz="4800" b="1" dirty="0"/>
              <a:t> </a:t>
            </a:r>
            <a:r>
              <a:rPr lang="en-CA" sz="4800" b="1" dirty="0" smtClean="0"/>
              <a:t>፥ </a:t>
            </a:r>
            <a:r>
              <a:rPr lang="en-CA" sz="4800" b="1" dirty="0" err="1" smtClean="0"/>
              <a:t>ዕቀብ</a:t>
            </a:r>
            <a:r>
              <a:rPr lang="en-CA" sz="4800" b="1" dirty="0" smtClean="0"/>
              <a:t> </a:t>
            </a:r>
            <a:r>
              <a:rPr lang="en-CA" sz="4800" b="1" dirty="0" err="1" smtClean="0"/>
              <a:t>ማኅበረነ</a:t>
            </a:r>
            <a:r>
              <a:rPr lang="en-CA" sz="4800" b="1" dirty="0" smtClean="0"/>
              <a:t>፥ </a:t>
            </a:r>
            <a:r>
              <a:rPr lang="en-CA" sz="4800" b="1" dirty="0" err="1" smtClean="0"/>
              <a:t>በእንተ</a:t>
            </a:r>
            <a:r>
              <a:rPr lang="en-CA" sz="4800" b="1" dirty="0" smtClean="0"/>
              <a:t> </a:t>
            </a:r>
            <a:r>
              <a:rPr lang="en-CA" sz="4800" b="1" dirty="0" err="1"/>
              <a:t>ቅዱሳን</a:t>
            </a:r>
            <a:r>
              <a:rPr lang="en-CA" sz="4800" b="1" dirty="0"/>
              <a:t> </a:t>
            </a:r>
            <a:r>
              <a:rPr lang="en-CA" sz="4800" b="1" dirty="0" err="1"/>
              <a:t>ኅሩያን</a:t>
            </a:r>
            <a:r>
              <a:rPr lang="en-CA" sz="4800" b="1" dirty="0"/>
              <a:t> </a:t>
            </a:r>
            <a:r>
              <a:rPr lang="en-CA" sz="4800" b="1" dirty="0" err="1" smtClean="0"/>
              <a:t>አርዳኢከ</a:t>
            </a:r>
            <a:r>
              <a:rPr lang="en-CA" sz="4800" b="1" dirty="0"/>
              <a:t>፥</a:t>
            </a:r>
            <a:r>
              <a:rPr lang="en-CA" sz="4800" b="1" dirty="0" smtClean="0"/>
              <a:t> </a:t>
            </a:r>
            <a:r>
              <a:rPr lang="en-CA" sz="4800" b="1" dirty="0" err="1"/>
              <a:t>ናዝዘነ</a:t>
            </a:r>
            <a:r>
              <a:rPr lang="en-CA" sz="4800" b="1" dirty="0"/>
              <a:t> </a:t>
            </a:r>
            <a:r>
              <a:rPr lang="en-CA" sz="4800" b="1" dirty="0" err="1" smtClean="0"/>
              <a:t>በሣህልከ</a:t>
            </a:r>
            <a:r>
              <a:rPr lang="en-CA" sz="4800" b="1" dirty="0" smtClean="0"/>
              <a:t>፣ </a:t>
            </a:r>
            <a:r>
              <a:rPr lang="en-CA" sz="4800" b="1" dirty="0" err="1"/>
              <a:t>በእንተ</a:t>
            </a:r>
            <a:r>
              <a:rPr lang="en-CA" sz="4800" b="1" dirty="0"/>
              <a:t> </a:t>
            </a:r>
            <a:r>
              <a:rPr lang="en-CA" sz="4800" b="1" dirty="0" err="1"/>
              <a:t>ቅዱስ</a:t>
            </a:r>
            <a:r>
              <a:rPr lang="en-CA" sz="4800" b="1" dirty="0"/>
              <a:t> </a:t>
            </a:r>
            <a:r>
              <a:rPr lang="en-CA" sz="4800" b="1" dirty="0" err="1"/>
              <a:t>ስምከ</a:t>
            </a:r>
            <a:r>
              <a:rPr lang="en-CA" sz="4800" b="1" dirty="0"/>
              <a:t>።</a:t>
            </a:r>
          </a:p>
        </p:txBody>
      </p:sp>
      <p:sp>
        <p:nvSpPr>
          <p:cNvPr id="3" name="Rectangle 2"/>
          <p:cNvSpPr/>
          <p:nvPr/>
        </p:nvSpPr>
        <p:spPr>
          <a:xfrm>
            <a:off x="3835457" y="68252"/>
            <a:ext cx="4248379" cy="6740307"/>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a:solidFill>
                  <a:srgbClr val="FFC000"/>
                </a:solidFill>
              </a:rPr>
              <a:t>143. </a:t>
            </a:r>
            <a:r>
              <a:rPr lang="en-CA" sz="4800" dirty="0" err="1"/>
              <a:t>ህልውናኻ</a:t>
            </a:r>
            <a:r>
              <a:rPr lang="en-CA" sz="4800" dirty="0"/>
              <a:t> </a:t>
            </a:r>
            <a:r>
              <a:rPr lang="en-CA" sz="4800" dirty="0" err="1"/>
              <a:t>ሓደ</a:t>
            </a:r>
            <a:r>
              <a:rPr lang="en-CA" sz="4800" dirty="0"/>
              <a:t> </a:t>
            </a:r>
            <a:r>
              <a:rPr lang="en-CA" sz="4800" dirty="0" err="1"/>
              <a:t>ዝኾነ</a:t>
            </a:r>
            <a:r>
              <a:rPr lang="en-CA" sz="4800" dirty="0"/>
              <a:t> ኦ </a:t>
            </a:r>
            <a:r>
              <a:rPr lang="en-CA" sz="4800" dirty="0" err="1"/>
              <a:t>ሥሉስ</a:t>
            </a:r>
            <a:r>
              <a:rPr lang="en-CA" sz="4800" dirty="0"/>
              <a:t> </a:t>
            </a:r>
            <a:r>
              <a:rPr lang="en-CA" sz="4800" dirty="0" err="1"/>
              <a:t>ቅዱስ</a:t>
            </a:r>
            <a:r>
              <a:rPr lang="en-CA" sz="4800" dirty="0"/>
              <a:t>፥ </a:t>
            </a:r>
            <a:r>
              <a:rPr lang="en-CA" sz="4800" dirty="0" err="1"/>
              <a:t>ንማኅበርና</a:t>
            </a:r>
            <a:r>
              <a:rPr lang="en-CA" sz="4800" dirty="0"/>
              <a:t> </a:t>
            </a:r>
            <a:r>
              <a:rPr lang="en-CA" sz="4800" dirty="0" err="1"/>
              <a:t>ሓሉ</a:t>
            </a:r>
            <a:r>
              <a:rPr lang="en-CA" sz="4800" dirty="0"/>
              <a:t>፥ </a:t>
            </a:r>
            <a:r>
              <a:rPr lang="en-CA" sz="4800" dirty="0" err="1"/>
              <a:t>ምእንቲ</a:t>
            </a:r>
            <a:r>
              <a:rPr lang="en-CA" sz="4800" dirty="0"/>
              <a:t> </a:t>
            </a:r>
            <a:r>
              <a:rPr lang="en-CA" sz="4800" dirty="0" err="1"/>
              <a:t>ቅዱሳንን</a:t>
            </a:r>
            <a:r>
              <a:rPr lang="en-CA" sz="4800" dirty="0"/>
              <a:t> </a:t>
            </a:r>
            <a:r>
              <a:rPr lang="en-CA" sz="4800" dirty="0" err="1"/>
              <a:t>ንኅሩያንን</a:t>
            </a:r>
            <a:r>
              <a:rPr lang="en-CA" sz="4800" dirty="0"/>
              <a:t> </a:t>
            </a:r>
            <a:r>
              <a:rPr lang="en-CA" sz="4800" dirty="0" err="1"/>
              <a:t>ኣገልገልትኻን</a:t>
            </a:r>
            <a:r>
              <a:rPr lang="en-CA" sz="4800" dirty="0"/>
              <a:t>፥ </a:t>
            </a:r>
            <a:r>
              <a:rPr lang="en-CA" sz="4800" dirty="0" err="1"/>
              <a:t>ምእንቲ</a:t>
            </a:r>
            <a:r>
              <a:rPr lang="en-CA" sz="4800" dirty="0"/>
              <a:t> </a:t>
            </a:r>
            <a:r>
              <a:rPr lang="en-CA" sz="4800" dirty="0" err="1"/>
              <a:t>ቅዱስ</a:t>
            </a:r>
            <a:r>
              <a:rPr lang="en-CA" sz="4800" dirty="0"/>
              <a:t> </a:t>
            </a:r>
            <a:r>
              <a:rPr lang="en-CA" sz="4800" dirty="0" err="1"/>
              <a:t>ስምካን</a:t>
            </a:r>
            <a:r>
              <a:rPr lang="en-CA" sz="4800" dirty="0"/>
              <a:t> </a:t>
            </a:r>
            <a:r>
              <a:rPr lang="en-CA" sz="4800" dirty="0" err="1"/>
              <a:t>ብሣህልኻ</a:t>
            </a:r>
            <a:r>
              <a:rPr lang="en-CA" sz="4800" dirty="0"/>
              <a:t> </a:t>
            </a:r>
            <a:r>
              <a:rPr lang="en-CA" sz="4800" dirty="0" err="1"/>
              <a:t>ኣጽንዓና</a:t>
            </a:r>
            <a:r>
              <a:rPr lang="en-CA" sz="4800" dirty="0"/>
              <a:t>። </a:t>
            </a:r>
          </a:p>
        </p:txBody>
      </p:sp>
      <p:sp>
        <p:nvSpPr>
          <p:cNvPr id="9" name="Rectangle 8"/>
          <p:cNvSpPr/>
          <p:nvPr/>
        </p:nvSpPr>
        <p:spPr>
          <a:xfrm>
            <a:off x="8095885" y="107722"/>
            <a:ext cx="4205756" cy="6863417"/>
          </a:xfrm>
          <a:prstGeom prst="rect">
            <a:avLst/>
          </a:prstGeom>
        </p:spPr>
        <p:txBody>
          <a:bodyPr wrap="square">
            <a:spAutoFit/>
          </a:bodyPr>
          <a:lstStyle/>
          <a:p>
            <a:pPr marL="40639" marR="40639">
              <a:spcBef>
                <a:spcPts val="600"/>
              </a:spcBef>
              <a:buClr>
                <a:srgbClr val="0329D6"/>
              </a:buClr>
              <a:buFont typeface="Arial"/>
              <a:defRPr sz="2800"/>
            </a:pPr>
            <a:r>
              <a:rPr lang="en-US" sz="4000" b="1" dirty="0" smtClean="0">
                <a:solidFill>
                  <a:srgbClr val="FFFF00"/>
                </a:solidFill>
                <a:uFill>
                  <a:solidFill>
                    <a:srgbClr val="0329D6"/>
                  </a:solidFill>
                </a:uFill>
              </a:rPr>
              <a:t>People:</a:t>
            </a:r>
            <a:r>
              <a:rPr lang="en-US" sz="4000" dirty="0" smtClean="0">
                <a:solidFill>
                  <a:srgbClr val="FFFF00"/>
                </a:solidFill>
                <a:uFill>
                  <a:solidFill>
                    <a:srgbClr val="0329D6"/>
                  </a:solidFill>
                </a:uFill>
              </a:rPr>
              <a:t> </a:t>
            </a:r>
            <a:r>
              <a:rPr lang="en-US" sz="1400" dirty="0" smtClean="0">
                <a:solidFill>
                  <a:srgbClr val="FFC000"/>
                </a:solidFill>
                <a:uFill>
                  <a:solidFill>
                    <a:srgbClr val="0329D6"/>
                  </a:solidFill>
                </a:uFill>
              </a:rPr>
              <a:t>143.</a:t>
            </a:r>
            <a:r>
              <a:rPr lang="en-US" sz="4400" dirty="0" smtClean="0">
                <a:solidFill>
                  <a:schemeClr val="tx1">
                    <a:lumMod val="95000"/>
                  </a:schemeClr>
                </a:solidFill>
                <a:uFill>
                  <a:solidFill>
                    <a:srgbClr val="0329D6"/>
                  </a:solidFill>
                </a:uFill>
              </a:rPr>
              <a:t>Holy consubstantial </a:t>
            </a:r>
            <a:r>
              <a:rPr lang="en-US" sz="4400" dirty="0">
                <a:solidFill>
                  <a:schemeClr val="tx1">
                    <a:lumMod val="95000"/>
                  </a:schemeClr>
                </a:solidFill>
                <a:uFill>
                  <a:solidFill>
                    <a:srgbClr val="0329D6"/>
                  </a:solidFill>
                </a:uFill>
              </a:rPr>
              <a:t>Trinity, preserve our congre</a:t>
            </a:r>
            <a:r>
              <a:rPr lang="en-US" sz="4400" dirty="0">
                <a:solidFill>
                  <a:schemeClr val="tx1">
                    <a:lumMod val="95000"/>
                  </a:schemeClr>
                </a:solidFill>
              </a:rPr>
              <a:t>gation for Thy holy elect disciples‘ Sake comfort us in Thy mercy, for Thy holy name's sake.</a:t>
            </a:r>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773915"/>
      </p:ext>
    </p:extLst>
  </p:cSld>
  <p:clrMapOvr>
    <a:masterClrMapping/>
  </p:clrMapOvr>
  <p:transition spd="med"/>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a:t>
            </a:r>
            <a:endParaRPr lang="pt-BR" sz="2000" b="1" dirty="0" smtClean="0">
              <a:solidFill>
                <a:srgbClr val="FFC000"/>
              </a:solidFill>
            </a:endParaRPr>
          </a:p>
          <a:p>
            <a:r>
              <a:rPr lang="en-CA" sz="1400" dirty="0" smtClean="0">
                <a:solidFill>
                  <a:srgbClr val="FFC000"/>
                </a:solidFill>
              </a:rPr>
              <a:t>፻፵፬</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144.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144.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178141"/>
      </p:ext>
    </p:extLst>
  </p:cSld>
  <p:clrMapOvr>
    <a:masterClrMapping/>
  </p:clrMapOvr>
  <p:transition spd="med"/>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300" dirty="0" err="1" smtClean="0">
                <a:solidFill>
                  <a:srgbClr val="FF0000"/>
                </a:solidFill>
              </a:rPr>
              <a:t>ይ.ካ</a:t>
            </a:r>
            <a:r>
              <a:rPr lang="en-CA" sz="4300" dirty="0" smtClean="0">
                <a:solidFill>
                  <a:srgbClr val="FF0000"/>
                </a:solidFill>
              </a:rPr>
              <a:t>.</a:t>
            </a:r>
            <a:r>
              <a:rPr lang="en-CA" sz="4400" dirty="0" smtClean="0"/>
              <a:t> </a:t>
            </a:r>
            <a:r>
              <a:rPr lang="en-CA" sz="1400" dirty="0">
                <a:solidFill>
                  <a:srgbClr val="FFC000"/>
                </a:solidFill>
              </a:rPr>
              <a:t>፻፵፭. </a:t>
            </a:r>
            <a:r>
              <a:rPr lang="en-CA" sz="4400" dirty="0" err="1"/>
              <a:t>እግዚእነ</a:t>
            </a:r>
            <a:r>
              <a:rPr lang="en-CA" sz="4400" dirty="0"/>
              <a:t> </a:t>
            </a:r>
            <a:r>
              <a:rPr lang="en-CA" sz="4400" dirty="0" err="1" smtClean="0"/>
              <a:t>ወአ</a:t>
            </a:r>
            <a:endParaRPr lang="en-CA" sz="4400" dirty="0" smtClean="0"/>
          </a:p>
          <a:p>
            <a:r>
              <a:rPr lang="en-CA" sz="4400" dirty="0" err="1" smtClean="0"/>
              <a:t>ምላክነ</a:t>
            </a:r>
            <a:r>
              <a:rPr lang="en-CA" sz="4400" dirty="0" smtClean="0"/>
              <a:t> </a:t>
            </a:r>
            <a:r>
              <a:rPr lang="en-CA" sz="4400" dirty="0" err="1"/>
              <a:t>አንተ</a:t>
            </a:r>
            <a:r>
              <a:rPr lang="en-CA" sz="4400" dirty="0"/>
              <a:t> </a:t>
            </a:r>
            <a:r>
              <a:rPr lang="en-CA" sz="4400" dirty="0" err="1"/>
              <a:t>ውእቱ</a:t>
            </a:r>
            <a:r>
              <a:rPr lang="en-CA" sz="4400" dirty="0"/>
              <a:t> </a:t>
            </a:r>
            <a:r>
              <a:rPr lang="en-CA" sz="4400" dirty="0" err="1"/>
              <a:t>ለሐዋርያቲከ</a:t>
            </a:r>
            <a:r>
              <a:rPr lang="en-CA" sz="4400" dirty="0"/>
              <a:t> </a:t>
            </a:r>
            <a:r>
              <a:rPr lang="en-CA" sz="4400" dirty="0" err="1"/>
              <a:t>ቅዱሳን</a:t>
            </a:r>
            <a:r>
              <a:rPr lang="en-CA" sz="4400" dirty="0"/>
              <a:t> </a:t>
            </a:r>
            <a:r>
              <a:rPr lang="en-CA" sz="4400" dirty="0" err="1" smtClean="0"/>
              <a:t>ከሠትከ</a:t>
            </a:r>
            <a:r>
              <a:rPr lang="en-CA" sz="4400" dirty="0" smtClean="0"/>
              <a:t>  </a:t>
            </a:r>
            <a:r>
              <a:rPr lang="en-CA" sz="4400" dirty="0" err="1"/>
              <a:t>ሎሙ</a:t>
            </a:r>
            <a:r>
              <a:rPr lang="en-CA" sz="4400" dirty="0"/>
              <a:t> </a:t>
            </a:r>
            <a:r>
              <a:rPr lang="en-CA" sz="4400" dirty="0" smtClean="0"/>
              <a:t> </a:t>
            </a:r>
            <a:r>
              <a:rPr lang="en-CA" sz="4400" dirty="0" err="1" smtClean="0"/>
              <a:t>ምሥ</a:t>
            </a:r>
            <a:endParaRPr lang="en-CA" sz="4400" dirty="0" smtClean="0"/>
          </a:p>
          <a:p>
            <a:r>
              <a:rPr lang="en-CA" sz="4400" dirty="0" err="1" smtClean="0"/>
              <a:t>ጢረ</a:t>
            </a:r>
            <a:r>
              <a:rPr lang="en-CA" sz="4400" dirty="0" smtClean="0"/>
              <a:t> </a:t>
            </a:r>
            <a:r>
              <a:rPr lang="en-CA" sz="4400" dirty="0" err="1"/>
              <a:t>ስብሐት</a:t>
            </a:r>
            <a:r>
              <a:rPr lang="en-CA" sz="4400" dirty="0"/>
              <a:t> </a:t>
            </a:r>
            <a:r>
              <a:rPr lang="en-CA" sz="4400" dirty="0" err="1"/>
              <a:t>ወንጌለ</a:t>
            </a:r>
            <a:r>
              <a:rPr lang="en-CA" sz="4400" dirty="0"/>
              <a:t> </a:t>
            </a:r>
            <a:r>
              <a:rPr lang="en-CA" sz="4400" dirty="0" err="1"/>
              <a:t>መሢሕከ</a:t>
            </a:r>
            <a:r>
              <a:rPr lang="en-CA" sz="4400" dirty="0"/>
              <a:t> </a:t>
            </a:r>
            <a:r>
              <a:rPr lang="en-CA" sz="4400" dirty="0" err="1"/>
              <a:t>ወወሃብኮሙ</a:t>
            </a:r>
            <a:r>
              <a:rPr lang="en-CA" sz="4400" dirty="0"/>
              <a:t> </a:t>
            </a:r>
            <a:r>
              <a:rPr lang="en-CA" sz="4400" dirty="0" err="1"/>
              <a:t>ዓቢየ</a:t>
            </a:r>
            <a:r>
              <a:rPr lang="en-CA" sz="4400" dirty="0"/>
              <a:t> </a:t>
            </a:r>
            <a:r>
              <a:rPr lang="en-CA" sz="4400" dirty="0" err="1"/>
              <a:t>ሀብተ</a:t>
            </a:r>
            <a:r>
              <a:rPr lang="en-CA" sz="4400" dirty="0"/>
              <a:t> </a:t>
            </a:r>
            <a:r>
              <a:rPr lang="en-CA" sz="4400" dirty="0" err="1"/>
              <a:t>እንተ</a:t>
            </a:r>
            <a:r>
              <a:rPr lang="en-CA" sz="4400" dirty="0"/>
              <a:t> </a:t>
            </a:r>
            <a:endParaRPr lang="en-CA" sz="4400" dirty="0" smtClean="0"/>
          </a:p>
          <a:p>
            <a:r>
              <a:rPr lang="en-CA" sz="4400" dirty="0" err="1" smtClean="0"/>
              <a:t>አልባቲ</a:t>
            </a:r>
            <a:r>
              <a:rPr lang="en-CA" sz="4400" dirty="0" smtClean="0"/>
              <a:t> </a:t>
            </a:r>
            <a:r>
              <a:rPr lang="en-CA" sz="4400" dirty="0" err="1"/>
              <a:t>ኁልቍ</a:t>
            </a:r>
            <a:r>
              <a:rPr lang="en-CA" sz="4400" dirty="0"/>
              <a:t> </a:t>
            </a:r>
            <a:r>
              <a:rPr lang="en-CA" sz="4400" dirty="0" err="1"/>
              <a:t>እንተ</a:t>
            </a:r>
            <a:r>
              <a:rPr lang="en-CA" sz="4400" dirty="0"/>
              <a:t> </a:t>
            </a:r>
            <a:r>
              <a:rPr lang="en-CA" sz="4400" dirty="0" err="1"/>
              <a:t>ይእቲ</a:t>
            </a:r>
            <a:r>
              <a:rPr lang="en-CA" sz="4400" dirty="0"/>
              <a:t> </a:t>
            </a:r>
            <a:r>
              <a:rPr lang="en-CA" sz="4400" dirty="0" err="1"/>
              <a:t>እምጸጋከ</a:t>
            </a:r>
            <a:r>
              <a:rPr lang="en-CA" sz="4400" dirty="0"/>
              <a:t> </a:t>
            </a:r>
            <a:r>
              <a:rPr lang="en-CA" sz="4400" dirty="0" err="1"/>
              <a:t>ወፈነውኮሙ</a:t>
            </a:r>
            <a:r>
              <a:rPr lang="en-CA" sz="4400" dirty="0"/>
              <a:t> </a:t>
            </a:r>
            <a:r>
              <a:rPr lang="en-CA" sz="4400" dirty="0" err="1" smtClean="0"/>
              <a:t>ይስብኩ</a:t>
            </a:r>
            <a:endParaRPr lang="en-CA" sz="4000" dirty="0"/>
          </a:p>
        </p:txBody>
      </p:sp>
      <p:sp>
        <p:nvSpPr>
          <p:cNvPr id="3" name="Rectangle 2"/>
          <p:cNvSpPr/>
          <p:nvPr/>
        </p:nvSpPr>
        <p:spPr>
          <a:xfrm>
            <a:off x="4026632" y="-79653"/>
            <a:ext cx="4110870"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145</a:t>
            </a:r>
            <a:r>
              <a:rPr lang="en-CA" sz="1400" dirty="0">
                <a:solidFill>
                  <a:srgbClr val="FFC000"/>
                </a:solidFill>
              </a:rPr>
              <a:t>. </a:t>
            </a:r>
            <a:r>
              <a:rPr lang="en-CA" sz="4400" dirty="0"/>
              <a:t>ኦ </a:t>
            </a:r>
            <a:r>
              <a:rPr lang="en-CA" sz="4400" dirty="0" err="1" smtClean="0"/>
              <a:t>ጐይታናን</a:t>
            </a:r>
            <a:endParaRPr lang="en-CA" sz="4400" dirty="0" smtClean="0"/>
          </a:p>
          <a:p>
            <a:r>
              <a:rPr lang="en-CA" sz="4400" dirty="0" smtClean="0"/>
              <a:t>   </a:t>
            </a:r>
            <a:r>
              <a:rPr lang="en-CA" sz="4400" dirty="0" err="1" smtClean="0"/>
              <a:t>ኣምላኽናን</a:t>
            </a:r>
            <a:r>
              <a:rPr lang="en-CA" sz="4400" dirty="0"/>
              <a:t>፥ </a:t>
            </a:r>
            <a:r>
              <a:rPr lang="en-CA" sz="4400" dirty="0" err="1"/>
              <a:t>ናይ</a:t>
            </a:r>
            <a:r>
              <a:rPr lang="en-CA" sz="4400" dirty="0"/>
              <a:t> </a:t>
            </a:r>
            <a:r>
              <a:rPr lang="en-CA" sz="4400" dirty="0" err="1" smtClean="0"/>
              <a:t>ወድኻ</a:t>
            </a:r>
            <a:r>
              <a:rPr lang="en-CA" sz="4400" dirty="0" smtClean="0"/>
              <a:t> </a:t>
            </a:r>
            <a:r>
              <a:rPr lang="en-CA" sz="4400" dirty="0" err="1"/>
              <a:t>ክብሪ</a:t>
            </a:r>
            <a:r>
              <a:rPr lang="en-CA" sz="4400" dirty="0"/>
              <a:t> </a:t>
            </a:r>
            <a:r>
              <a:rPr lang="en-CA" sz="4400" dirty="0" err="1" smtClean="0"/>
              <a:t>ወንጌልን</a:t>
            </a:r>
            <a:r>
              <a:rPr lang="en-CA" sz="4400" dirty="0" smtClean="0"/>
              <a:t> </a:t>
            </a:r>
            <a:r>
              <a:rPr lang="en-CA" sz="4400" dirty="0" err="1"/>
              <a:t>ምሥጢርን</a:t>
            </a:r>
            <a:r>
              <a:rPr lang="en-CA" sz="4400" dirty="0"/>
              <a:t>፥ </a:t>
            </a:r>
            <a:r>
              <a:rPr lang="en-CA" sz="4400" dirty="0" err="1"/>
              <a:t>ንቕዱሳን</a:t>
            </a:r>
            <a:r>
              <a:rPr lang="en-CA" sz="4400" dirty="0"/>
              <a:t> </a:t>
            </a:r>
            <a:r>
              <a:rPr lang="en-CA" sz="4400" dirty="0" err="1"/>
              <a:t>ኣገልገልትኻ</a:t>
            </a:r>
            <a:r>
              <a:rPr lang="en-CA" sz="4400" dirty="0"/>
              <a:t> </a:t>
            </a:r>
            <a:r>
              <a:rPr lang="en-CA" sz="4400" dirty="0" err="1"/>
              <a:t>ሓዋርያት</a:t>
            </a:r>
            <a:r>
              <a:rPr lang="en-CA" sz="4400" dirty="0"/>
              <a:t> </a:t>
            </a:r>
            <a:r>
              <a:rPr lang="en-CA" sz="4400" dirty="0" err="1"/>
              <a:t>ዝገለጽካሎም</a:t>
            </a:r>
            <a:r>
              <a:rPr lang="en-CA" sz="4400" dirty="0"/>
              <a:t> </a:t>
            </a:r>
            <a:r>
              <a:rPr lang="en-CA" sz="4400" dirty="0" err="1"/>
              <a:t>ንስኻ</a:t>
            </a:r>
            <a:r>
              <a:rPr lang="en-CA" sz="4400" dirty="0"/>
              <a:t> </a:t>
            </a:r>
            <a:r>
              <a:rPr lang="en-CA" sz="4400" dirty="0" err="1"/>
              <a:t>ኢኻ</a:t>
            </a:r>
            <a:r>
              <a:rPr lang="en-CA" sz="4400" dirty="0"/>
              <a:t>። </a:t>
            </a:r>
            <a:r>
              <a:rPr lang="en-CA" sz="4400" dirty="0" err="1"/>
              <a:t>ካብ</a:t>
            </a:r>
            <a:r>
              <a:rPr lang="en-CA" sz="4400" dirty="0"/>
              <a:t> </a:t>
            </a:r>
            <a:r>
              <a:rPr lang="en-CA" sz="4400" dirty="0" err="1"/>
              <a:t>ምሕረትካ</a:t>
            </a:r>
            <a:r>
              <a:rPr lang="en-CA" sz="4400" dirty="0"/>
              <a:t> </a:t>
            </a:r>
            <a:r>
              <a:rPr lang="en-CA" sz="4400" dirty="0" err="1"/>
              <a:t>ዝኾነ</a:t>
            </a:r>
            <a:r>
              <a:rPr lang="en-CA" sz="4400" dirty="0"/>
              <a:t> </a:t>
            </a:r>
            <a:r>
              <a:rPr lang="en-CA" sz="4400" dirty="0" err="1"/>
              <a:t>ብዘይ</a:t>
            </a:r>
            <a:r>
              <a:rPr lang="en-CA" sz="4400" dirty="0"/>
              <a:t> </a:t>
            </a:r>
            <a:r>
              <a:rPr lang="en-CA" sz="4400" dirty="0" err="1"/>
              <a:t>ስፍሪ</a:t>
            </a:r>
            <a:r>
              <a:rPr lang="en-CA" sz="4400" dirty="0"/>
              <a:t> </a:t>
            </a:r>
            <a:r>
              <a:rPr lang="en-CA" sz="4400" dirty="0" err="1" smtClean="0"/>
              <a:t>ዓቢ</a:t>
            </a:r>
            <a:endParaRPr lang="en-CA" sz="4400" dirty="0" smtClean="0"/>
          </a:p>
          <a:p>
            <a:r>
              <a:rPr lang="en-CA" sz="4400" dirty="0" smtClean="0"/>
              <a:t>ይ </a:t>
            </a:r>
            <a:r>
              <a:rPr lang="en-CA" sz="4400" dirty="0" err="1"/>
              <a:t>ሃብቲ</a:t>
            </a:r>
            <a:r>
              <a:rPr lang="en-CA" sz="4400" dirty="0"/>
              <a:t> </a:t>
            </a:r>
            <a:r>
              <a:rPr lang="en-CA" sz="4400" dirty="0" err="1"/>
              <a:t>ጸጋኻ</a:t>
            </a:r>
            <a:r>
              <a:rPr lang="en-CA" sz="4400" dirty="0"/>
              <a:t> </a:t>
            </a:r>
            <a:r>
              <a:rPr lang="en-CA" sz="4400" dirty="0" err="1" smtClean="0"/>
              <a:t>ዝሃብ</a:t>
            </a:r>
            <a:endParaRPr lang="en-CA" sz="4400" dirty="0" smtClean="0"/>
          </a:p>
          <a:p>
            <a:r>
              <a:rPr lang="en-CA" sz="4400" dirty="0" err="1" smtClean="0"/>
              <a:t>ካዮም</a:t>
            </a:r>
            <a:r>
              <a:rPr lang="en-CA" sz="4400" dirty="0"/>
              <a:t>፥ </a:t>
            </a:r>
            <a:r>
              <a:rPr lang="en-CA" sz="4400" dirty="0" err="1" smtClean="0"/>
              <a:t>ዘይምርመር</a:t>
            </a:r>
            <a:endParaRPr lang="en-CA" sz="4400" dirty="0"/>
          </a:p>
        </p:txBody>
      </p:sp>
      <p:sp>
        <p:nvSpPr>
          <p:cNvPr id="9" name="Rectangle 8"/>
          <p:cNvSpPr/>
          <p:nvPr/>
        </p:nvSpPr>
        <p:spPr>
          <a:xfrm>
            <a:off x="7936875" y="52854"/>
            <a:ext cx="4437127" cy="6524863"/>
          </a:xfrm>
          <a:prstGeom prst="rect">
            <a:avLst/>
          </a:prstGeom>
        </p:spPr>
        <p:txBody>
          <a:bodyPr wrap="square">
            <a:spAutoFit/>
          </a:bodyPr>
          <a:lstStyle/>
          <a:p>
            <a:pPr marL="40639" marR="40639">
              <a:spcBef>
                <a:spcPts val="600"/>
              </a:spcBef>
              <a:buClr>
                <a:srgbClr val="D84800"/>
              </a:buClr>
              <a:buFont typeface="Arial"/>
              <a:defRPr sz="2800"/>
            </a:pPr>
            <a:r>
              <a:rPr lang="en-US" sz="3800" dirty="0">
                <a:solidFill>
                  <a:srgbClr val="FF0000"/>
                </a:solidFill>
                <a:uFill>
                  <a:solidFill>
                    <a:srgbClr val="D84800"/>
                  </a:solidFill>
                </a:uFill>
              </a:rPr>
              <a:t>Priest: </a:t>
            </a:r>
            <a:r>
              <a:rPr lang="en-US" sz="1400" dirty="0" smtClean="0">
                <a:solidFill>
                  <a:srgbClr val="FFC000"/>
                </a:solidFill>
                <a:uFill>
                  <a:solidFill>
                    <a:srgbClr val="D84800"/>
                  </a:solidFill>
                </a:uFill>
              </a:rPr>
              <a:t>145.</a:t>
            </a:r>
            <a:r>
              <a:rPr lang="en-US" sz="3800" dirty="0" smtClean="0">
                <a:uFill>
                  <a:solidFill>
                    <a:srgbClr val="D84800"/>
                  </a:solidFill>
                </a:uFill>
              </a:rPr>
              <a:t> </a:t>
            </a:r>
            <a:r>
              <a:rPr lang="en-US" sz="3800" dirty="0">
                <a:uFill>
                  <a:solidFill>
                    <a:srgbClr val="D84800"/>
                  </a:solidFill>
                </a:uFill>
              </a:rPr>
              <a:t>Our Lord and our God</a:t>
            </a:r>
            <a:r>
              <a:rPr lang="en-US" sz="3800" dirty="0" smtClean="0">
                <a:uFill>
                  <a:solidFill>
                    <a:srgbClr val="D84800"/>
                  </a:solidFill>
                </a:uFill>
              </a:rPr>
              <a:t>, Thou </a:t>
            </a:r>
            <a:r>
              <a:rPr lang="en-US" sz="3800" dirty="0">
                <a:uFill>
                  <a:solidFill>
                    <a:srgbClr val="D84800"/>
                  </a:solidFill>
                </a:uFill>
              </a:rPr>
              <a:t>it was Who revealed to Thy </a:t>
            </a:r>
            <a:r>
              <a:rPr lang="en-US" sz="3800" dirty="0" smtClean="0">
                <a:uFill>
                  <a:solidFill>
                    <a:srgbClr val="D84800"/>
                  </a:solidFill>
                </a:uFill>
              </a:rPr>
              <a:t>holy apostles </a:t>
            </a:r>
            <a:r>
              <a:rPr lang="en-US" sz="3800" dirty="0">
                <a:uFill>
                  <a:solidFill>
                    <a:srgbClr val="D84800"/>
                  </a:solidFill>
                </a:uFill>
              </a:rPr>
              <a:t>the mystery of Thy </a:t>
            </a:r>
            <a:r>
              <a:rPr lang="en-US" sz="3800" dirty="0" smtClean="0">
                <a:uFill>
                  <a:solidFill>
                    <a:srgbClr val="D84800"/>
                  </a:solidFill>
                </a:uFill>
              </a:rPr>
              <a:t>Messiah’s glorious </a:t>
            </a:r>
            <a:r>
              <a:rPr lang="en-US" sz="3800" dirty="0">
                <a:uFill>
                  <a:solidFill>
                    <a:srgbClr val="D84800"/>
                  </a:solidFill>
                </a:uFill>
              </a:rPr>
              <a:t>Gospel, and gave them the </a:t>
            </a:r>
            <a:r>
              <a:rPr lang="en-US" sz="3800" dirty="0" smtClean="0">
                <a:uFill>
                  <a:solidFill>
                    <a:srgbClr val="D84800"/>
                  </a:solidFill>
                </a:uFill>
              </a:rPr>
              <a:t>great and </a:t>
            </a:r>
            <a:r>
              <a:rPr lang="en-US" sz="3800" dirty="0">
                <a:uFill>
                  <a:solidFill>
                    <a:srgbClr val="D84800"/>
                  </a:solidFill>
                </a:uFill>
              </a:rPr>
              <a:t>immeasurable gift that is of Thy grace</a:t>
            </a:r>
            <a:r>
              <a:rPr lang="en-US" sz="3800" dirty="0" smtClean="0">
                <a:uFill>
                  <a:solidFill>
                    <a:srgbClr val="D84800"/>
                  </a:solidFill>
                </a:uFill>
              </a:rPr>
              <a:t>, and </a:t>
            </a:r>
            <a:r>
              <a:rPr lang="en-US" sz="3800" dirty="0">
                <a:uFill>
                  <a:solidFill>
                    <a:srgbClr val="D84800"/>
                  </a:solidFill>
                </a:uFill>
              </a:rPr>
              <a:t>sent them </a:t>
            </a:r>
            <a:r>
              <a:rPr lang="en-US" sz="3800" dirty="0" smtClean="0">
                <a:uFill>
                  <a:solidFill>
                    <a:srgbClr val="D84800"/>
                  </a:solidFill>
                </a:uFill>
              </a:rPr>
              <a:t>to</a:t>
            </a:r>
          </a:p>
        </p:txBody>
      </p:sp>
      <p:cxnSp>
        <p:nvCxnSpPr>
          <p:cNvPr id="10" name="Straight Connector 9"/>
          <p:cNvCxnSpPr/>
          <p:nvPr/>
        </p:nvCxnSpPr>
        <p:spPr>
          <a:xfrm>
            <a:off x="407338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23024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815629"/>
      </p:ext>
    </p:extLst>
  </p:cSld>
  <p:clrMapOvr>
    <a:masterClrMapping/>
  </p:clrMapOvr>
  <p:transition spd="med"/>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400" dirty="0" err="1" smtClean="0"/>
              <a:t>ውስተ</a:t>
            </a:r>
            <a:r>
              <a:rPr lang="en-CA" sz="4400" dirty="0" smtClean="0"/>
              <a:t> </a:t>
            </a:r>
            <a:r>
              <a:rPr lang="en-CA" sz="4400" dirty="0" err="1"/>
              <a:t>ኩሉ</a:t>
            </a:r>
            <a:r>
              <a:rPr lang="en-CA" sz="4400" dirty="0"/>
              <a:t> </a:t>
            </a:r>
            <a:r>
              <a:rPr lang="en-CA" sz="4400" dirty="0" err="1"/>
              <a:t>አጽናፈ</a:t>
            </a:r>
            <a:r>
              <a:rPr lang="en-CA" sz="4400" dirty="0"/>
              <a:t> </a:t>
            </a:r>
            <a:r>
              <a:rPr lang="en-CA" sz="4400" dirty="0" err="1"/>
              <a:t>ዓለም</a:t>
            </a:r>
            <a:r>
              <a:rPr lang="en-CA" sz="4400" dirty="0"/>
              <a:t> </a:t>
            </a:r>
            <a:r>
              <a:rPr lang="en-CA" sz="4400" dirty="0" err="1"/>
              <a:t>ብዕለ</a:t>
            </a:r>
            <a:r>
              <a:rPr lang="en-CA" sz="4400" dirty="0"/>
              <a:t> </a:t>
            </a:r>
            <a:r>
              <a:rPr lang="en-CA" sz="4400" dirty="0" err="1"/>
              <a:t>ጸጋከ</a:t>
            </a:r>
            <a:r>
              <a:rPr lang="en-CA" sz="4400" dirty="0"/>
              <a:t> </a:t>
            </a:r>
            <a:endParaRPr lang="en-CA" sz="4400" dirty="0" smtClean="0"/>
          </a:p>
          <a:p>
            <a:r>
              <a:rPr lang="en-CA" sz="4400" dirty="0" err="1" smtClean="0"/>
              <a:t>ዘኢይትዐወቅ</a:t>
            </a:r>
            <a:r>
              <a:rPr lang="en-CA" sz="4400" dirty="0" smtClean="0"/>
              <a:t> </a:t>
            </a:r>
            <a:r>
              <a:rPr lang="en-CA" sz="4400" dirty="0" err="1" smtClean="0"/>
              <a:t>ምሕረ</a:t>
            </a:r>
            <a:endParaRPr lang="en-CA" sz="4400" dirty="0" smtClean="0"/>
          </a:p>
          <a:p>
            <a:r>
              <a:rPr lang="en-CA" sz="4400" dirty="0" err="1" smtClean="0"/>
              <a:t>ትከ</a:t>
            </a:r>
            <a:r>
              <a:rPr lang="en-CA" sz="4400" dirty="0"/>
              <a:t>።</a:t>
            </a:r>
          </a:p>
          <a:p>
            <a:r>
              <a:rPr lang="en-CA" sz="1400" dirty="0">
                <a:solidFill>
                  <a:srgbClr val="FFC000"/>
                </a:solidFill>
              </a:rPr>
              <a:t>፻፵፮. </a:t>
            </a:r>
            <a:r>
              <a:rPr lang="en-CA" sz="4400" dirty="0" err="1"/>
              <a:t>ወንሕነኒ</a:t>
            </a:r>
            <a:r>
              <a:rPr lang="en-CA" sz="4400" dirty="0"/>
              <a:t> </a:t>
            </a:r>
            <a:r>
              <a:rPr lang="en-CA" sz="4400" dirty="0" err="1"/>
              <a:t>እግዚኦ</a:t>
            </a:r>
            <a:r>
              <a:rPr lang="en-CA" sz="4400" dirty="0"/>
              <a:t> </a:t>
            </a:r>
            <a:r>
              <a:rPr lang="en-CA" sz="4400" dirty="0" err="1"/>
              <a:t>ንስእለከ</a:t>
            </a:r>
            <a:r>
              <a:rPr lang="en-CA" sz="4400" dirty="0"/>
              <a:t> </a:t>
            </a:r>
            <a:r>
              <a:rPr lang="en-CA" sz="4400" dirty="0" err="1" smtClean="0"/>
              <a:t>ወናስተበቍ</a:t>
            </a:r>
            <a:endParaRPr lang="en-CA" sz="4400" dirty="0" smtClean="0"/>
          </a:p>
          <a:p>
            <a:r>
              <a:rPr lang="en-CA" sz="4400" dirty="0" err="1" smtClean="0"/>
              <a:t>ዐከ</a:t>
            </a:r>
            <a:r>
              <a:rPr lang="en-CA" sz="4400" dirty="0" smtClean="0"/>
              <a:t> </a:t>
            </a:r>
            <a:r>
              <a:rPr lang="en-CA" sz="4400" dirty="0" err="1"/>
              <a:t>ከመ</a:t>
            </a:r>
            <a:r>
              <a:rPr lang="en-CA" sz="4400" dirty="0"/>
              <a:t> </a:t>
            </a:r>
            <a:r>
              <a:rPr lang="en-CA" sz="4400" dirty="0" err="1"/>
              <a:t>ትረስየነ</a:t>
            </a:r>
            <a:r>
              <a:rPr lang="en-CA" sz="4400" dirty="0"/>
              <a:t> </a:t>
            </a:r>
            <a:endParaRPr lang="en-CA" sz="4400" dirty="0" smtClean="0"/>
          </a:p>
          <a:p>
            <a:r>
              <a:rPr lang="en-CA" sz="4400" dirty="0" err="1" smtClean="0"/>
              <a:t>ድልዋነ</a:t>
            </a:r>
            <a:r>
              <a:rPr lang="en-CA" sz="4400" dirty="0" smtClean="0"/>
              <a:t> </a:t>
            </a:r>
            <a:r>
              <a:rPr lang="en-CA" sz="4400" dirty="0" err="1"/>
              <a:t>ለርስቶሙ</a:t>
            </a:r>
            <a:r>
              <a:rPr lang="en-CA" sz="4400" dirty="0"/>
              <a:t> </a:t>
            </a:r>
            <a:r>
              <a:rPr lang="en-CA" sz="4400" dirty="0" err="1" smtClean="0"/>
              <a:t>ወለመክፈልቶሙ</a:t>
            </a:r>
            <a:r>
              <a:rPr lang="en-CA" sz="4400" dirty="0" smtClean="0"/>
              <a:t> </a:t>
            </a:r>
            <a:r>
              <a:rPr lang="en-CA" sz="4400" dirty="0" err="1"/>
              <a:t>ንሑር</a:t>
            </a:r>
            <a:r>
              <a:rPr lang="en-CA" sz="4400" dirty="0"/>
              <a:t> </a:t>
            </a:r>
            <a:r>
              <a:rPr lang="en-CA" sz="4400" dirty="0" err="1" smtClean="0"/>
              <a:t>በፍናዊሆሙ</a:t>
            </a:r>
            <a:endParaRPr lang="en-CA" sz="4000" dirty="0"/>
          </a:p>
        </p:txBody>
      </p:sp>
      <p:sp>
        <p:nvSpPr>
          <p:cNvPr id="3" name="Rectangle 2"/>
          <p:cNvSpPr/>
          <p:nvPr/>
        </p:nvSpPr>
        <p:spPr>
          <a:xfrm>
            <a:off x="4026632" y="-79653"/>
            <a:ext cx="4163497" cy="6863417"/>
          </a:xfrm>
          <a:prstGeom prst="rect">
            <a:avLst/>
          </a:prstGeom>
        </p:spPr>
        <p:txBody>
          <a:bodyPr wrap="square">
            <a:spAutoFit/>
          </a:bodyPr>
          <a:lstStyle/>
          <a:p>
            <a:r>
              <a:rPr lang="en-CA" sz="4400" dirty="0" err="1" smtClean="0"/>
              <a:t>ብዝኂ</a:t>
            </a:r>
            <a:r>
              <a:rPr lang="en-CA" sz="4400" dirty="0" smtClean="0"/>
              <a:t> </a:t>
            </a:r>
            <a:r>
              <a:rPr lang="en-CA" sz="4400" dirty="0" err="1"/>
              <a:t>ምሕረትካ</a:t>
            </a:r>
            <a:r>
              <a:rPr lang="en-CA" sz="4400" dirty="0"/>
              <a:t> </a:t>
            </a:r>
            <a:r>
              <a:rPr lang="en-CA" sz="4400" dirty="0" err="1" smtClean="0"/>
              <a:t>ክሳ</a:t>
            </a:r>
            <a:endParaRPr lang="en-CA" sz="4400" dirty="0" smtClean="0"/>
          </a:p>
          <a:p>
            <a:r>
              <a:rPr lang="en-CA" sz="4400" dirty="0" smtClean="0"/>
              <a:t>ዕ </a:t>
            </a:r>
            <a:r>
              <a:rPr lang="en-CA" sz="4400" dirty="0" err="1"/>
              <a:t>ወሰን</a:t>
            </a:r>
            <a:r>
              <a:rPr lang="en-CA" sz="4400" dirty="0"/>
              <a:t> </a:t>
            </a:r>
            <a:r>
              <a:rPr lang="en-CA" sz="4400" dirty="0" smtClean="0"/>
              <a:t> </a:t>
            </a:r>
            <a:r>
              <a:rPr lang="en-CA" sz="4400" dirty="0" err="1" smtClean="0"/>
              <a:t>ዓለም</a:t>
            </a:r>
            <a:r>
              <a:rPr lang="en-CA" sz="4400" dirty="0" smtClean="0"/>
              <a:t>  </a:t>
            </a:r>
            <a:r>
              <a:rPr lang="en-CA" sz="4400" dirty="0" err="1" smtClean="0"/>
              <a:t>ከስተ</a:t>
            </a:r>
            <a:endParaRPr lang="en-CA" sz="4400" dirty="0" smtClean="0"/>
          </a:p>
          <a:p>
            <a:r>
              <a:rPr lang="en-CA" sz="4400" dirty="0" err="1" smtClean="0"/>
              <a:t>ምህሩ</a:t>
            </a:r>
            <a:r>
              <a:rPr lang="en-CA" sz="4400" dirty="0" smtClean="0"/>
              <a:t> </a:t>
            </a:r>
            <a:r>
              <a:rPr lang="en-CA" sz="4400" dirty="0" err="1" smtClean="0"/>
              <a:t>ዝሰደድካዮም</a:t>
            </a:r>
            <a:r>
              <a:rPr lang="en-CA" sz="4400" dirty="0" smtClean="0"/>
              <a:t> </a:t>
            </a:r>
            <a:r>
              <a:rPr lang="en-CA" sz="4400" dirty="0" err="1"/>
              <a:t>ንስኻ</a:t>
            </a:r>
            <a:r>
              <a:rPr lang="en-CA" sz="4400" dirty="0"/>
              <a:t> </a:t>
            </a:r>
            <a:r>
              <a:rPr lang="en-CA" sz="4400" dirty="0" err="1"/>
              <a:t>ኢኻ</a:t>
            </a:r>
            <a:r>
              <a:rPr lang="en-CA" sz="4400" dirty="0"/>
              <a:t>።</a:t>
            </a:r>
          </a:p>
          <a:p>
            <a:r>
              <a:rPr lang="en-CA" sz="1400" dirty="0">
                <a:solidFill>
                  <a:srgbClr val="FFC000"/>
                </a:solidFill>
              </a:rPr>
              <a:t>146. </a:t>
            </a:r>
            <a:r>
              <a:rPr lang="en-CA" sz="4400" dirty="0"/>
              <a:t>ኦ </a:t>
            </a:r>
            <a:r>
              <a:rPr lang="en-CA" sz="4400" dirty="0" err="1"/>
              <a:t>ጐይታ</a:t>
            </a:r>
            <a:r>
              <a:rPr lang="en-CA" sz="4400" dirty="0"/>
              <a:t>፥ </a:t>
            </a:r>
            <a:r>
              <a:rPr lang="en-CA" sz="4400" dirty="0" err="1"/>
              <a:t>ንኣናውን</a:t>
            </a:r>
            <a:r>
              <a:rPr lang="en-CA" sz="4400" dirty="0"/>
              <a:t> </a:t>
            </a:r>
            <a:r>
              <a:rPr lang="en-CA" sz="4400" dirty="0" err="1" smtClean="0"/>
              <a:t>ርስቶምን</a:t>
            </a:r>
            <a:r>
              <a:rPr lang="en-CA" sz="4400" dirty="0"/>
              <a:t> </a:t>
            </a:r>
            <a:r>
              <a:rPr lang="en-CA" sz="4400" dirty="0" err="1" smtClean="0"/>
              <a:t>ብጽሒቶምን</a:t>
            </a:r>
            <a:r>
              <a:rPr lang="en-CA" sz="4400" dirty="0" smtClean="0"/>
              <a:t> </a:t>
            </a:r>
            <a:r>
              <a:rPr lang="en-CA" sz="4400" dirty="0" err="1"/>
              <a:t>ንምውራስ</a:t>
            </a:r>
            <a:r>
              <a:rPr lang="en-CA" sz="4400" dirty="0"/>
              <a:t> </a:t>
            </a:r>
            <a:r>
              <a:rPr lang="en-CA" sz="4400" dirty="0" err="1"/>
              <a:t>ዝበቓዕና</a:t>
            </a:r>
            <a:r>
              <a:rPr lang="en-CA" sz="4400" dirty="0"/>
              <a:t> </a:t>
            </a:r>
            <a:r>
              <a:rPr lang="en-CA" sz="4400" dirty="0" err="1"/>
              <a:t>ኽትገብረና</a:t>
            </a:r>
            <a:r>
              <a:rPr lang="en-CA" sz="4400" dirty="0"/>
              <a:t> </a:t>
            </a:r>
            <a:r>
              <a:rPr lang="en-CA" sz="4400" dirty="0" err="1"/>
              <a:t>ንልምነካ</a:t>
            </a:r>
            <a:r>
              <a:rPr lang="en-CA" sz="4400" dirty="0"/>
              <a:t> </a:t>
            </a:r>
            <a:r>
              <a:rPr lang="en-CA" sz="4400" dirty="0" err="1"/>
              <a:t>ኣሎና</a:t>
            </a:r>
            <a:r>
              <a:rPr lang="en-CA" sz="4400" dirty="0"/>
              <a:t>። </a:t>
            </a:r>
            <a:r>
              <a:rPr lang="en-CA" sz="4400" dirty="0" err="1"/>
              <a:t>ብመገዶም</a:t>
            </a:r>
            <a:r>
              <a:rPr lang="en-CA" sz="4400" dirty="0"/>
              <a:t> </a:t>
            </a:r>
            <a:r>
              <a:rPr lang="en-CA" sz="4400" dirty="0" err="1"/>
              <a:t>ክንከይድ</a:t>
            </a:r>
            <a:r>
              <a:rPr lang="en-CA" sz="4400" dirty="0"/>
              <a:t>፥ </a:t>
            </a:r>
            <a:r>
              <a:rPr lang="en-CA" sz="4400" dirty="0" err="1" smtClean="0"/>
              <a:t>ኣስኣሰሮም</a:t>
            </a:r>
            <a:endParaRPr lang="en-CA" sz="4400" dirty="0"/>
          </a:p>
        </p:txBody>
      </p:sp>
      <p:sp>
        <p:nvSpPr>
          <p:cNvPr id="9" name="Rectangle 8"/>
          <p:cNvSpPr/>
          <p:nvPr/>
        </p:nvSpPr>
        <p:spPr>
          <a:xfrm>
            <a:off x="8048705" y="52854"/>
            <a:ext cx="4437127" cy="6817251"/>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uFill>
                  <a:solidFill>
                    <a:srgbClr val="D84800"/>
                  </a:solidFill>
                </a:uFill>
              </a:rPr>
              <a:t>proclaim </a:t>
            </a:r>
            <a:r>
              <a:rPr lang="en-US" sz="3600" dirty="0">
                <a:uFill>
                  <a:solidFill>
                    <a:srgbClr val="D84800"/>
                  </a:solidFill>
                </a:uFill>
              </a:rPr>
              <a:t>to all the ends </a:t>
            </a:r>
            <a:r>
              <a:rPr lang="en-US" sz="3600" dirty="0" smtClean="0">
                <a:uFill>
                  <a:solidFill>
                    <a:srgbClr val="D84800"/>
                  </a:solidFill>
                </a:uFill>
              </a:rPr>
              <a:t>of the </a:t>
            </a:r>
            <a:r>
              <a:rPr lang="en-US" sz="3600" dirty="0">
                <a:uFill>
                  <a:solidFill>
                    <a:srgbClr val="D84800"/>
                  </a:solidFill>
                </a:uFill>
              </a:rPr>
              <a:t>world the immeasurable riches of </a:t>
            </a:r>
            <a:r>
              <a:rPr lang="en-US" sz="3600" dirty="0" smtClean="0">
                <a:uFill>
                  <a:solidFill>
                    <a:srgbClr val="D84800"/>
                  </a:solidFill>
                </a:uFill>
              </a:rPr>
              <a:t>Thy grace </a:t>
            </a:r>
            <a:r>
              <a:rPr lang="en-US" sz="3600" dirty="0">
                <a:uFill>
                  <a:solidFill>
                    <a:srgbClr val="D84800"/>
                  </a:solidFill>
                </a:uFill>
              </a:rPr>
              <a:t>which is from Thy mercy</a:t>
            </a:r>
            <a:r>
              <a:rPr lang="en-US" sz="36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146</a:t>
            </a:r>
            <a:r>
              <a:rPr lang="en-US" sz="1400" dirty="0">
                <a:solidFill>
                  <a:srgbClr val="FFC000"/>
                </a:solidFill>
                <a:uFill>
                  <a:solidFill>
                    <a:srgbClr val="D84800"/>
                  </a:solidFill>
                </a:uFill>
              </a:rPr>
              <a:t>. </a:t>
            </a:r>
            <a:r>
              <a:rPr lang="en-US" sz="3600" dirty="0">
                <a:uFill>
                  <a:solidFill>
                    <a:srgbClr val="D84800"/>
                  </a:solidFill>
                </a:uFill>
              </a:rPr>
              <a:t>We pray and beseech Thee, also, </a:t>
            </a:r>
            <a:r>
              <a:rPr lang="en-US" sz="3600" dirty="0" smtClean="0">
                <a:uFill>
                  <a:solidFill>
                    <a:srgbClr val="D84800"/>
                  </a:solidFill>
                </a:uFill>
              </a:rPr>
              <a:t>O Lord</a:t>
            </a:r>
            <a:r>
              <a:rPr lang="en-US" sz="3600" dirty="0">
                <a:uFill>
                  <a:solidFill>
                    <a:srgbClr val="D84800"/>
                  </a:solidFill>
                </a:uFill>
              </a:rPr>
              <a:t>, that Thou would make us ready for </a:t>
            </a:r>
            <a:r>
              <a:rPr lang="en-US" sz="3600" dirty="0" smtClean="0">
                <a:uFill>
                  <a:solidFill>
                    <a:srgbClr val="D84800"/>
                  </a:solidFill>
                </a:uFill>
              </a:rPr>
              <a:t>an inheritance </a:t>
            </a:r>
            <a:r>
              <a:rPr lang="en-US" sz="3600" dirty="0">
                <a:uFill>
                  <a:solidFill>
                    <a:srgbClr val="D84800"/>
                  </a:solidFill>
                </a:uFill>
              </a:rPr>
              <a:t>and a portion with them that </a:t>
            </a:r>
            <a:r>
              <a:rPr lang="en-US" sz="3600" dirty="0" smtClean="0">
                <a:uFill>
                  <a:solidFill>
                    <a:srgbClr val="D84800"/>
                  </a:solidFill>
                </a:uFill>
              </a:rPr>
              <a:t>we may </a:t>
            </a:r>
            <a:r>
              <a:rPr lang="en-US" sz="3600" dirty="0">
                <a:uFill>
                  <a:solidFill>
                    <a:srgbClr val="D84800"/>
                  </a:solidFill>
                </a:uFill>
              </a:rPr>
              <a:t>walk </a:t>
            </a:r>
            <a:r>
              <a:rPr lang="en-US" sz="3600" dirty="0" smtClean="0">
                <a:uFill>
                  <a:solidFill>
                    <a:srgbClr val="D84800"/>
                  </a:solidFill>
                </a:uFill>
              </a:rPr>
              <a:t>in</a:t>
            </a:r>
          </a:p>
        </p:txBody>
      </p:sp>
      <p:cxnSp>
        <p:nvCxnSpPr>
          <p:cNvPr id="10" name="Straight Connector 9"/>
          <p:cNvCxnSpPr/>
          <p:nvPr/>
        </p:nvCxnSpPr>
        <p:spPr>
          <a:xfrm>
            <a:off x="40082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11090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946540"/>
      </p:ext>
    </p:extLst>
  </p:cSld>
  <p:clrMapOvr>
    <a:masterClrMapping/>
  </p:clrMapOvr>
  <p:transition spd="med"/>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400" dirty="0" err="1"/>
              <a:t>ወንትሉ</a:t>
            </a:r>
            <a:r>
              <a:rPr lang="en-CA" sz="4400" dirty="0"/>
              <a:t> </a:t>
            </a:r>
            <a:r>
              <a:rPr lang="en-CA" sz="4400" dirty="0" err="1"/>
              <a:t>በዐሠሮሙ</a:t>
            </a:r>
            <a:r>
              <a:rPr lang="en-CA" sz="4400" dirty="0"/>
              <a:t> </a:t>
            </a:r>
            <a:r>
              <a:rPr lang="en-CA" sz="4400" dirty="0" err="1" smtClean="0"/>
              <a:t>ወጸግወነ</a:t>
            </a:r>
            <a:r>
              <a:rPr lang="en-CA" sz="4000" dirty="0" smtClean="0"/>
              <a:t> </a:t>
            </a:r>
            <a:r>
              <a:rPr lang="en-CA" sz="4400" dirty="0" err="1" smtClean="0"/>
              <a:t>በኵሉ</a:t>
            </a:r>
            <a:r>
              <a:rPr lang="en-CA" sz="4400" dirty="0" smtClean="0"/>
              <a:t> </a:t>
            </a:r>
            <a:r>
              <a:rPr lang="en-CA" sz="4400" dirty="0" err="1"/>
              <a:t>ጊዜ</a:t>
            </a:r>
            <a:r>
              <a:rPr lang="en-CA" sz="4400" dirty="0"/>
              <a:t> </a:t>
            </a:r>
            <a:r>
              <a:rPr lang="en-CA" sz="4400" dirty="0" err="1"/>
              <a:t>ንትመሰለ</a:t>
            </a:r>
            <a:r>
              <a:rPr lang="en-CA" sz="4400" dirty="0"/>
              <a:t> </a:t>
            </a:r>
            <a:r>
              <a:rPr lang="en-CA" sz="4400" dirty="0" err="1"/>
              <a:t>ምስሌሆሙ</a:t>
            </a:r>
            <a:r>
              <a:rPr lang="en-CA" sz="4400" dirty="0"/>
              <a:t> </a:t>
            </a:r>
            <a:r>
              <a:rPr lang="en-CA" sz="4400" dirty="0" err="1"/>
              <a:t>በውስተ</a:t>
            </a:r>
            <a:r>
              <a:rPr lang="en-CA" sz="4400" dirty="0"/>
              <a:t> </a:t>
            </a:r>
            <a:r>
              <a:rPr lang="en-CA" sz="4400" dirty="0" err="1"/>
              <a:t>ጻማሆሙ</a:t>
            </a:r>
            <a:r>
              <a:rPr lang="en-CA" sz="4400" dirty="0"/>
              <a:t> </a:t>
            </a:r>
            <a:r>
              <a:rPr lang="en-CA" sz="4400" dirty="0" err="1"/>
              <a:t>በሠናይ</a:t>
            </a:r>
            <a:r>
              <a:rPr lang="en-CA" sz="4400" dirty="0"/>
              <a:t> </a:t>
            </a:r>
            <a:r>
              <a:rPr lang="en-CA" sz="4400" dirty="0" err="1"/>
              <a:t>አምልኮ</a:t>
            </a:r>
            <a:r>
              <a:rPr lang="en-CA" sz="4400" dirty="0"/>
              <a:t>።</a:t>
            </a:r>
          </a:p>
          <a:p>
            <a:r>
              <a:rPr lang="en-CA" sz="1400" dirty="0">
                <a:solidFill>
                  <a:srgbClr val="FFC000"/>
                </a:solidFill>
              </a:rPr>
              <a:t>፻፵፯. </a:t>
            </a:r>
            <a:r>
              <a:rPr lang="en-CA" sz="4400" dirty="0" err="1"/>
              <a:t>ወዕቀባ</a:t>
            </a:r>
            <a:r>
              <a:rPr lang="en-CA" sz="4400" dirty="0"/>
              <a:t> </a:t>
            </a:r>
            <a:r>
              <a:rPr lang="en-CA" sz="4400" dirty="0" err="1"/>
              <a:t>ለቤተ</a:t>
            </a:r>
            <a:r>
              <a:rPr lang="en-CA" sz="4400" dirty="0"/>
              <a:t> </a:t>
            </a:r>
            <a:r>
              <a:rPr lang="en-CA" sz="4400" dirty="0" err="1"/>
              <a:t>ክርስቲያኒከ</a:t>
            </a:r>
            <a:r>
              <a:rPr lang="en-CA" sz="4400" dirty="0"/>
              <a:t> </a:t>
            </a:r>
            <a:r>
              <a:rPr lang="en-CA" sz="4400" dirty="0" err="1"/>
              <a:t>ቅድስተ</a:t>
            </a:r>
            <a:r>
              <a:rPr lang="en-CA" sz="4400" dirty="0"/>
              <a:t> </a:t>
            </a:r>
            <a:r>
              <a:rPr lang="en-CA" sz="4400" dirty="0" err="1"/>
              <a:t>እንተ</a:t>
            </a:r>
            <a:r>
              <a:rPr lang="en-CA" sz="4400" dirty="0"/>
              <a:t> </a:t>
            </a:r>
            <a:r>
              <a:rPr lang="en-CA" sz="4400" dirty="0" err="1"/>
              <a:t>ሣረርካ</a:t>
            </a:r>
            <a:r>
              <a:rPr lang="en-CA" sz="4400" dirty="0"/>
              <a:t> </a:t>
            </a:r>
            <a:r>
              <a:rPr lang="en-CA" sz="4400" dirty="0" err="1"/>
              <a:t>በእንቲአሆሙ</a:t>
            </a:r>
            <a:r>
              <a:rPr lang="en-CA" sz="4400" dirty="0"/>
              <a:t>። </a:t>
            </a:r>
            <a:endParaRPr lang="en-CA" sz="4400" dirty="0" smtClean="0"/>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4400" dirty="0" err="1"/>
              <a:t>ወባርክ</a:t>
            </a:r>
            <a:r>
              <a:rPr lang="en-CA" sz="4400" dirty="0"/>
              <a:t> </a:t>
            </a:r>
            <a:r>
              <a:rPr lang="en-CA" sz="4400" dirty="0" err="1" smtClean="0"/>
              <a:t>ላዕለ</a:t>
            </a:r>
            <a:endParaRPr lang="en-CA" sz="4000" dirty="0"/>
          </a:p>
        </p:txBody>
      </p:sp>
      <p:sp>
        <p:nvSpPr>
          <p:cNvPr id="3" name="Rectangle 2"/>
          <p:cNvSpPr/>
          <p:nvPr/>
        </p:nvSpPr>
        <p:spPr>
          <a:xfrm>
            <a:off x="3960642" y="-86943"/>
            <a:ext cx="4170282" cy="6863417"/>
          </a:xfrm>
          <a:prstGeom prst="rect">
            <a:avLst/>
          </a:prstGeom>
        </p:spPr>
        <p:txBody>
          <a:bodyPr wrap="square">
            <a:spAutoFit/>
          </a:bodyPr>
          <a:lstStyle/>
          <a:p>
            <a:r>
              <a:rPr lang="en-CA" sz="4400" dirty="0" err="1" smtClean="0"/>
              <a:t>ክንስዕብ</a:t>
            </a:r>
            <a:r>
              <a:rPr lang="en-CA" sz="4400" dirty="0"/>
              <a:t>፥ </a:t>
            </a:r>
            <a:r>
              <a:rPr lang="en-CA" sz="4400" dirty="0" err="1"/>
              <a:t>ኵሉ</a:t>
            </a:r>
            <a:r>
              <a:rPr lang="en-CA" sz="4400" dirty="0"/>
              <a:t> </a:t>
            </a:r>
            <a:r>
              <a:rPr lang="en-CA" sz="4400" dirty="0" err="1"/>
              <a:t>ግዜ</a:t>
            </a:r>
            <a:r>
              <a:rPr lang="en-CA" sz="4400" dirty="0"/>
              <a:t> </a:t>
            </a:r>
            <a:r>
              <a:rPr lang="en-CA" sz="4400" dirty="0" err="1" smtClean="0"/>
              <a:t>ንእኣቶም</a:t>
            </a:r>
            <a:r>
              <a:rPr lang="en-CA" sz="4400" dirty="0" smtClean="0"/>
              <a:t> </a:t>
            </a:r>
            <a:r>
              <a:rPr lang="en-CA" sz="4400" dirty="0" err="1"/>
              <a:t>ክንመስል</a:t>
            </a:r>
            <a:r>
              <a:rPr lang="en-CA" sz="4400" dirty="0"/>
              <a:t>፥ </a:t>
            </a:r>
            <a:r>
              <a:rPr lang="en-CA" sz="4400" dirty="0" err="1"/>
              <a:t>ብፍቕሮም</a:t>
            </a:r>
            <a:r>
              <a:rPr lang="en-CA" sz="4400" dirty="0"/>
              <a:t> </a:t>
            </a:r>
            <a:r>
              <a:rPr lang="en-CA" sz="4400" dirty="0" err="1"/>
              <a:t>ክንጸንዕ</a:t>
            </a:r>
            <a:r>
              <a:rPr lang="en-CA" sz="4400" dirty="0"/>
              <a:t>፥ </a:t>
            </a:r>
            <a:r>
              <a:rPr lang="en-CA" sz="4400" dirty="0" err="1"/>
              <a:t>ብሠናይ</a:t>
            </a:r>
            <a:r>
              <a:rPr lang="en-CA" sz="4400" dirty="0"/>
              <a:t> </a:t>
            </a:r>
            <a:r>
              <a:rPr lang="en-CA" sz="4400" dirty="0" err="1"/>
              <a:t>ኣምልኾ</a:t>
            </a:r>
            <a:r>
              <a:rPr lang="en-CA" sz="4400" dirty="0"/>
              <a:t> </a:t>
            </a:r>
            <a:r>
              <a:rPr lang="en-CA" sz="4400" dirty="0" err="1"/>
              <a:t>ኣብቲ</a:t>
            </a:r>
            <a:r>
              <a:rPr lang="en-CA" sz="4400" dirty="0"/>
              <a:t> </a:t>
            </a:r>
            <a:r>
              <a:rPr lang="en-CA" sz="4400" dirty="0" err="1"/>
              <a:t>ድኻሞም</a:t>
            </a:r>
            <a:r>
              <a:rPr lang="en-CA" sz="4400" dirty="0"/>
              <a:t> </a:t>
            </a:r>
            <a:r>
              <a:rPr lang="en-CA" sz="4400" dirty="0" err="1"/>
              <a:t>ክፍሊ</a:t>
            </a:r>
            <a:r>
              <a:rPr lang="en-CA" sz="4400" dirty="0"/>
              <a:t> </a:t>
            </a:r>
            <a:r>
              <a:rPr lang="en-CA" sz="4400" dirty="0" err="1"/>
              <a:t>ኽህልወና</a:t>
            </a:r>
            <a:r>
              <a:rPr lang="en-CA" sz="4400" dirty="0"/>
              <a:t> </a:t>
            </a:r>
            <a:r>
              <a:rPr lang="en-CA" sz="4400" dirty="0" err="1"/>
              <a:t>ጸጋኻ</a:t>
            </a:r>
            <a:r>
              <a:rPr lang="en-CA" sz="4400" dirty="0"/>
              <a:t> </a:t>
            </a:r>
            <a:r>
              <a:rPr lang="en-CA" sz="4400" dirty="0" err="1"/>
              <a:t>ሃበና</a:t>
            </a:r>
            <a:r>
              <a:rPr lang="en-CA" sz="4400" dirty="0"/>
              <a:t>።</a:t>
            </a:r>
          </a:p>
          <a:p>
            <a:r>
              <a:rPr lang="en-CA" sz="1400" dirty="0">
                <a:solidFill>
                  <a:srgbClr val="FFC000"/>
                </a:solidFill>
              </a:rPr>
              <a:t>147. </a:t>
            </a:r>
            <a:r>
              <a:rPr lang="en-CA" sz="4400" dirty="0" err="1"/>
              <a:t>ምእንትኦም</a:t>
            </a:r>
            <a:r>
              <a:rPr lang="en-CA" sz="4400" dirty="0"/>
              <a:t> </a:t>
            </a:r>
            <a:r>
              <a:rPr lang="en-CA" sz="4400" dirty="0" err="1" smtClean="0"/>
              <a:t>ዝመሥረትካያ</a:t>
            </a:r>
            <a:r>
              <a:rPr lang="en-CA" sz="4400" dirty="0" smtClean="0"/>
              <a:t> </a:t>
            </a:r>
            <a:r>
              <a:rPr lang="en-CA" sz="4400" dirty="0" err="1"/>
              <a:t>ቅድስቲ</a:t>
            </a:r>
            <a:r>
              <a:rPr lang="en-CA" sz="4400" dirty="0"/>
              <a:t> </a:t>
            </a:r>
            <a:r>
              <a:rPr lang="en-CA" sz="4400" dirty="0" err="1"/>
              <a:t>ቤተ</a:t>
            </a:r>
            <a:r>
              <a:rPr lang="en-CA" sz="4400" dirty="0"/>
              <a:t> </a:t>
            </a:r>
            <a:r>
              <a:rPr lang="en-CA" sz="4400" dirty="0" err="1"/>
              <a:t>ክርስትያንካውን</a:t>
            </a:r>
            <a:r>
              <a:rPr lang="en-CA" sz="4400" dirty="0"/>
              <a:t> </a:t>
            </a:r>
            <a:r>
              <a:rPr lang="en-CA" sz="4400" dirty="0" err="1"/>
              <a:t>ሓልዋ</a:t>
            </a:r>
            <a:r>
              <a:rPr lang="en-CA" sz="4400" dirty="0"/>
              <a:t>።</a:t>
            </a:r>
            <a:r>
              <a:rPr lang="en-CA" sz="2000" dirty="0">
                <a:solidFill>
                  <a:srgbClr val="FFC000"/>
                </a:solidFill>
              </a:rPr>
              <a:t> (</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400" dirty="0" err="1" smtClean="0"/>
              <a:t>ናብ</a:t>
            </a:r>
            <a:endParaRPr lang="en-CA" sz="4400" dirty="0"/>
          </a:p>
        </p:txBody>
      </p:sp>
      <p:sp>
        <p:nvSpPr>
          <p:cNvPr id="9" name="Rectangle 8"/>
          <p:cNvSpPr/>
          <p:nvPr/>
        </p:nvSpPr>
        <p:spPr>
          <a:xfrm>
            <a:off x="7963191" y="-58974"/>
            <a:ext cx="4410811"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their </a:t>
            </a:r>
            <a:r>
              <a:rPr lang="en-US" sz="3300" dirty="0">
                <a:uFill>
                  <a:solidFill>
                    <a:srgbClr val="D84800"/>
                  </a:solidFill>
                </a:uFill>
              </a:rPr>
              <a:t>ways and follow in </a:t>
            </a:r>
            <a:r>
              <a:rPr lang="en-US" sz="3300" dirty="0" smtClean="0">
                <a:uFill>
                  <a:solidFill>
                    <a:srgbClr val="D84800"/>
                  </a:solidFill>
                </a:uFill>
              </a:rPr>
              <a:t>their foot steps </a:t>
            </a:r>
            <a:r>
              <a:rPr lang="en-US" sz="3300" dirty="0">
                <a:uFill>
                  <a:solidFill>
                    <a:srgbClr val="D84800"/>
                  </a:solidFill>
                </a:uFill>
              </a:rPr>
              <a:t>and grant us at all times to </a:t>
            </a:r>
            <a:r>
              <a:rPr lang="en-US" sz="3300" dirty="0" smtClean="0">
                <a:uFill>
                  <a:solidFill>
                    <a:srgbClr val="D84800"/>
                  </a:solidFill>
                </a:uFill>
              </a:rPr>
              <a:t>imitate them </a:t>
            </a:r>
            <a:r>
              <a:rPr lang="en-US" sz="3300" dirty="0">
                <a:uFill>
                  <a:solidFill>
                    <a:srgbClr val="D84800"/>
                  </a:solidFill>
                </a:uFill>
              </a:rPr>
              <a:t>and to continue in their love and </a:t>
            </a:r>
            <a:r>
              <a:rPr lang="en-US" sz="3300" dirty="0" smtClean="0">
                <a:uFill>
                  <a:solidFill>
                    <a:srgbClr val="D84800"/>
                  </a:solidFill>
                </a:uFill>
              </a:rPr>
              <a:t>to have </a:t>
            </a:r>
            <a:r>
              <a:rPr lang="en-US" sz="3300" dirty="0">
                <a:uFill>
                  <a:solidFill>
                    <a:srgbClr val="D84800"/>
                  </a:solidFill>
                </a:uFill>
              </a:rPr>
              <a:t>fellowship with them in their </a:t>
            </a:r>
            <a:r>
              <a:rPr lang="en-US" sz="3300" dirty="0" err="1">
                <a:uFill>
                  <a:solidFill>
                    <a:srgbClr val="D84800"/>
                  </a:solidFill>
                </a:uFill>
              </a:rPr>
              <a:t>labour</a:t>
            </a:r>
            <a:r>
              <a:rPr lang="en-US" sz="3300" dirty="0">
                <a:uFill>
                  <a:solidFill>
                    <a:srgbClr val="D84800"/>
                  </a:solidFill>
                </a:uFill>
              </a:rPr>
              <a:t> </a:t>
            </a:r>
            <a:r>
              <a:rPr lang="en-US" sz="3300" dirty="0" smtClean="0">
                <a:uFill>
                  <a:solidFill>
                    <a:srgbClr val="D84800"/>
                  </a:solidFill>
                </a:uFill>
              </a:rPr>
              <a:t>in true </a:t>
            </a:r>
            <a:r>
              <a:rPr lang="en-US" sz="3300" dirty="0">
                <a:uFill>
                  <a:solidFill>
                    <a:srgbClr val="D84800"/>
                  </a:solidFill>
                </a:uFill>
              </a:rPr>
              <a:t>godliness</a:t>
            </a:r>
            <a:r>
              <a:rPr lang="en-US" sz="3300" dirty="0" smtClean="0">
                <a:uFill>
                  <a:solidFill>
                    <a:srgbClr val="D84800"/>
                  </a:solidFill>
                </a:uFill>
              </a:rPr>
              <a:t>.</a:t>
            </a:r>
          </a:p>
          <a:p>
            <a:pPr marL="40639" marR="40639">
              <a:spcBef>
                <a:spcPts val="600"/>
              </a:spcBef>
              <a:buClr>
                <a:srgbClr val="D84800"/>
              </a:buClr>
              <a:buFont typeface="Arial"/>
              <a:defRPr sz="2800"/>
            </a:pPr>
            <a:r>
              <a:rPr lang="en-US" sz="3300" dirty="0" smtClean="0">
                <a:solidFill>
                  <a:srgbClr val="FFC000"/>
                </a:solidFill>
                <a:uFill>
                  <a:solidFill>
                    <a:srgbClr val="D84800"/>
                  </a:solidFill>
                </a:uFill>
              </a:rPr>
              <a:t>147</a:t>
            </a:r>
            <a:r>
              <a:rPr lang="en-US" sz="3300" dirty="0">
                <a:solidFill>
                  <a:srgbClr val="FFC000"/>
                </a:solidFill>
                <a:uFill>
                  <a:solidFill>
                    <a:srgbClr val="D84800"/>
                  </a:solidFill>
                </a:uFill>
              </a:rPr>
              <a:t>. </a:t>
            </a:r>
            <a:r>
              <a:rPr lang="en-US" sz="3300" dirty="0">
                <a:uFill>
                  <a:solidFill>
                    <a:srgbClr val="D84800"/>
                  </a:solidFill>
                </a:uFill>
              </a:rPr>
              <a:t>And do Thou keep Thy </a:t>
            </a:r>
            <a:r>
              <a:rPr lang="en-US" sz="3300" dirty="0" smtClean="0">
                <a:uFill>
                  <a:solidFill>
                    <a:srgbClr val="D84800"/>
                  </a:solidFill>
                </a:uFill>
              </a:rPr>
              <a:t>holy Church </a:t>
            </a:r>
            <a:r>
              <a:rPr lang="en-US" sz="3300" dirty="0">
                <a:uFill>
                  <a:solidFill>
                    <a:srgbClr val="D84800"/>
                  </a:solidFill>
                </a:uFill>
              </a:rPr>
              <a:t>which Thou did found by </a:t>
            </a:r>
            <a:r>
              <a:rPr lang="en-US" sz="3300" dirty="0" smtClean="0">
                <a:uFill>
                  <a:solidFill>
                    <a:srgbClr val="D84800"/>
                  </a:solidFill>
                </a:uFill>
              </a:rPr>
              <a:t>their means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himself) </a:t>
            </a:r>
            <a:r>
              <a:rPr lang="en-US" sz="3300" dirty="0">
                <a:uFill>
                  <a:solidFill>
                    <a:srgbClr val="D84800"/>
                  </a:solidFill>
                </a:uFill>
              </a:rPr>
              <a:t>and bless the </a:t>
            </a:r>
            <a:r>
              <a:rPr lang="en-US" sz="3300" dirty="0" smtClean="0">
                <a:uFill>
                  <a:solidFill>
                    <a:srgbClr val="D84800"/>
                  </a:solidFill>
                </a:uFill>
              </a:rPr>
              <a:t>sheep of</a:t>
            </a:r>
          </a:p>
        </p:txBody>
      </p:sp>
      <p:cxnSp>
        <p:nvCxnSpPr>
          <p:cNvPr id="10" name="Straight Connector 9"/>
          <p:cNvCxnSpPr/>
          <p:nvPr/>
        </p:nvCxnSpPr>
        <p:spPr>
          <a:xfrm>
            <a:off x="397535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3196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145502"/>
      </p:ext>
    </p:extLst>
  </p:cSld>
  <p:clrMapOvr>
    <a:masterClrMapping/>
  </p:clrMapOvr>
  <p:transition spd="med"/>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817525"/>
          </a:xfrm>
          <a:prstGeom prst="rect">
            <a:avLst/>
          </a:prstGeom>
        </p:spPr>
        <p:txBody>
          <a:bodyPr wrap="square">
            <a:spAutoFit/>
          </a:bodyPr>
          <a:lstStyle/>
          <a:p>
            <a:r>
              <a:rPr lang="en-CA" sz="4200" dirty="0" err="1" smtClean="0"/>
              <a:t>አባግዐ</a:t>
            </a:r>
            <a:r>
              <a:rPr lang="en-CA" sz="4200" dirty="0" smtClean="0"/>
              <a:t> </a:t>
            </a:r>
            <a:r>
              <a:rPr lang="en-CA" sz="4200" dirty="0" err="1"/>
              <a:t>መርዔትከ</a:t>
            </a:r>
            <a:r>
              <a:rPr lang="en-CA" sz="42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a:t>
            </a:r>
            <a:r>
              <a:rPr lang="en-CA" sz="4200" dirty="0"/>
              <a:t>፥</a:t>
            </a:r>
            <a:r>
              <a:rPr lang="en-CA" sz="4200" dirty="0">
                <a:solidFill>
                  <a:srgbClr val="FFC000"/>
                </a:solidFill>
              </a:rPr>
              <a:t> </a:t>
            </a:r>
            <a:r>
              <a:rPr lang="en-CA" sz="4000" dirty="0" err="1"/>
              <a:t>ወአብዝኃ</a:t>
            </a:r>
            <a:r>
              <a:rPr lang="en-CA" sz="4000" dirty="0"/>
              <a:t> </a:t>
            </a:r>
            <a:r>
              <a:rPr lang="en-CA" sz="4000" dirty="0" err="1"/>
              <a:t>ለዛቲ</a:t>
            </a:r>
            <a:r>
              <a:rPr lang="en-CA" sz="4000" dirty="0"/>
              <a:t> </a:t>
            </a:r>
            <a:r>
              <a:rPr lang="en-CA" sz="4000" dirty="0" err="1"/>
              <a:t>ዐፀደ</a:t>
            </a:r>
            <a:r>
              <a:rPr lang="en-CA" sz="4000" dirty="0"/>
              <a:t> </a:t>
            </a:r>
            <a:r>
              <a:rPr lang="en-CA" sz="4000" dirty="0" err="1"/>
              <a:t>ወይን</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ዘሀለወ</a:t>
            </a:r>
            <a:r>
              <a:rPr lang="en-CA" sz="2000" dirty="0">
                <a:solidFill>
                  <a:srgbClr val="FFC000"/>
                </a:solidFill>
              </a:rPr>
              <a:t> </a:t>
            </a:r>
            <a:r>
              <a:rPr lang="en-CA" sz="2000" dirty="0" err="1">
                <a:solidFill>
                  <a:srgbClr val="FFC000"/>
                </a:solidFill>
              </a:rPr>
              <a:t>በምሥዋዕ</a:t>
            </a:r>
            <a:r>
              <a:rPr lang="en-CA" sz="2000" dirty="0">
                <a:solidFill>
                  <a:srgbClr val="FFC000"/>
                </a:solidFill>
              </a:rPr>
              <a:t>)</a:t>
            </a:r>
            <a:r>
              <a:rPr lang="en-CA" sz="4200" dirty="0"/>
              <a:t>።</a:t>
            </a:r>
            <a:r>
              <a:rPr lang="en-CA" sz="4200" dirty="0">
                <a:solidFill>
                  <a:srgbClr val="FFC000"/>
                </a:solidFill>
              </a:rPr>
              <a:t> </a:t>
            </a:r>
            <a:r>
              <a:rPr lang="en-CA" sz="4000" dirty="0" err="1"/>
              <a:t>እንተ</a:t>
            </a:r>
            <a:r>
              <a:rPr lang="en-CA" sz="4000" dirty="0"/>
              <a:t> </a:t>
            </a:r>
            <a:r>
              <a:rPr lang="en-CA" sz="4000" dirty="0" err="1"/>
              <a:t>ተከልካ</a:t>
            </a:r>
            <a:r>
              <a:rPr lang="en-CA" sz="4000" dirty="0"/>
              <a:t> </a:t>
            </a:r>
            <a:r>
              <a:rPr lang="en-CA" sz="4000" dirty="0" err="1"/>
              <a:t>በየማንከ</a:t>
            </a:r>
            <a:r>
              <a:rPr lang="en-CA" sz="4000" dirty="0"/>
              <a:t> </a:t>
            </a:r>
            <a:r>
              <a:rPr lang="en-CA" sz="4000" dirty="0" err="1"/>
              <a:t>ቅዱስ</a:t>
            </a:r>
            <a:r>
              <a:rPr lang="en-CA" sz="4000" dirty="0"/>
              <a:t>፥ </a:t>
            </a:r>
            <a:r>
              <a:rPr lang="en-CA" sz="4000" dirty="0" err="1" smtClean="0"/>
              <a:t>በኢየ</a:t>
            </a:r>
            <a:endParaRPr lang="en-CA" sz="4000" dirty="0" smtClean="0"/>
          </a:p>
          <a:p>
            <a:r>
              <a:rPr lang="en-CA" sz="4000" dirty="0" err="1" smtClean="0"/>
              <a:t>ሱስ</a:t>
            </a:r>
            <a:r>
              <a:rPr lang="en-CA" sz="4000" dirty="0" smtClean="0"/>
              <a:t> </a:t>
            </a:r>
            <a:r>
              <a:rPr lang="en-CA" sz="4000" dirty="0" err="1"/>
              <a:t>ክርስቶስ</a:t>
            </a:r>
            <a:r>
              <a:rPr lang="en-CA" sz="4000" dirty="0"/>
              <a:t> </a:t>
            </a:r>
            <a:r>
              <a:rPr lang="en-CA" sz="4000" dirty="0" err="1"/>
              <a:t>እግዚእነ</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smtClean="0"/>
              <a:t>ወም</a:t>
            </a:r>
            <a:endParaRPr lang="en-CA" sz="4000" dirty="0" smtClean="0"/>
          </a:p>
          <a:p>
            <a:r>
              <a:rPr lang="en-CA" sz="4000" dirty="0" err="1" smtClean="0"/>
              <a:t>ስለ</a:t>
            </a:r>
            <a:r>
              <a:rPr lang="en-CA" sz="4000" dirty="0" smtClean="0"/>
              <a:t> </a:t>
            </a:r>
            <a:r>
              <a:rPr lang="en-CA" sz="4000" dirty="0" err="1"/>
              <a:t>ቅዱስ</a:t>
            </a:r>
            <a:r>
              <a:rPr lang="en-CA" sz="4000" dirty="0"/>
              <a:t> </a:t>
            </a:r>
            <a:r>
              <a:rPr lang="en-CA" sz="4000" dirty="0" err="1"/>
              <a:t>መንፈስ</a:t>
            </a:r>
            <a:r>
              <a:rPr lang="en-CA" sz="4000" dirty="0"/>
              <a:t> </a:t>
            </a:r>
            <a:r>
              <a:rPr lang="en-CA" sz="4000" dirty="0" err="1" smtClean="0"/>
              <a:t>ስብ</a:t>
            </a:r>
            <a:endParaRPr lang="en-CA" sz="4000" dirty="0" smtClean="0"/>
          </a:p>
          <a:p>
            <a:r>
              <a:rPr lang="en-CA" sz="4000" dirty="0" err="1" smtClean="0"/>
              <a:t>ሐት</a:t>
            </a:r>
            <a:r>
              <a:rPr lang="en-CA" sz="4000" dirty="0" smtClean="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a:p>
            <a:r>
              <a:rPr lang="en-CA" sz="4000" dirty="0" smtClean="0"/>
              <a:t> </a:t>
            </a:r>
            <a:endParaRPr lang="en-CA" sz="4000" dirty="0"/>
          </a:p>
        </p:txBody>
      </p:sp>
      <p:sp>
        <p:nvSpPr>
          <p:cNvPr id="3" name="Rectangle 2"/>
          <p:cNvSpPr/>
          <p:nvPr/>
        </p:nvSpPr>
        <p:spPr>
          <a:xfrm>
            <a:off x="3835657" y="-86943"/>
            <a:ext cx="4321579" cy="6863417"/>
          </a:xfrm>
          <a:prstGeom prst="rect">
            <a:avLst/>
          </a:prstGeom>
        </p:spPr>
        <p:txBody>
          <a:bodyPr wrap="square">
            <a:spAutoFit/>
          </a:bodyPr>
          <a:lstStyle/>
          <a:p>
            <a:r>
              <a:rPr lang="en-CA" sz="4000" dirty="0" err="1" smtClean="0"/>
              <a:t>መጓሰ</a:t>
            </a:r>
            <a:r>
              <a:rPr lang="en-CA" sz="4000" dirty="0" smtClean="0"/>
              <a:t> </a:t>
            </a:r>
            <a:r>
              <a:rPr lang="en-CA" sz="4000" dirty="0" err="1"/>
              <a:t>ምእመናንካ</a:t>
            </a:r>
            <a:r>
              <a:rPr lang="en-CA" sz="4000" dirty="0"/>
              <a:t> </a:t>
            </a:r>
            <a:r>
              <a:rPr lang="en-CA" sz="4000" dirty="0" err="1"/>
              <a:t>ድማ</a:t>
            </a:r>
            <a:r>
              <a:rPr lang="en-CA" sz="4000" dirty="0"/>
              <a:t> </a:t>
            </a:r>
            <a:r>
              <a:rPr lang="en-CA" sz="4000" dirty="0" err="1"/>
              <a:t>ባርኽ</a:t>
            </a:r>
            <a:r>
              <a:rPr lang="en-CA" sz="4000" dirty="0"/>
              <a:t>፥ </a:t>
            </a:r>
            <a:r>
              <a:rPr lang="en-CA" sz="2000" dirty="0">
                <a:solidFill>
                  <a:srgbClr val="FFC000"/>
                </a:solidFill>
              </a:rPr>
              <a:t>(</a:t>
            </a:r>
            <a:r>
              <a:rPr lang="en-CA" sz="2000" dirty="0" err="1">
                <a:solidFill>
                  <a:srgbClr val="FFC000"/>
                </a:solidFill>
              </a:rPr>
              <a:t>ንምእመናን</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ብጽኑዕ</a:t>
            </a:r>
            <a:r>
              <a:rPr lang="en-CA" sz="4000" dirty="0"/>
              <a:t> </a:t>
            </a:r>
            <a:r>
              <a:rPr lang="en-CA" sz="4000" dirty="0" err="1"/>
              <a:t>የማንካ</a:t>
            </a:r>
            <a:r>
              <a:rPr lang="en-CA" sz="4000" dirty="0"/>
              <a:t> </a:t>
            </a:r>
            <a:r>
              <a:rPr lang="en-CA" sz="4000" dirty="0" err="1" smtClean="0"/>
              <a:t>ዝተኸልካያ</a:t>
            </a:r>
            <a:r>
              <a:rPr lang="en-CA" sz="4000" dirty="0" smtClean="0"/>
              <a:t> </a:t>
            </a:r>
            <a:r>
              <a:rPr lang="en-CA" sz="4000" dirty="0" err="1"/>
              <a:t>ነዛ</a:t>
            </a:r>
            <a:r>
              <a:rPr lang="en-CA" sz="4000" dirty="0"/>
              <a:t> </a:t>
            </a:r>
            <a:r>
              <a:rPr lang="en-CA" sz="4000" dirty="0" err="1"/>
              <a:t>ተኽሊ</a:t>
            </a:r>
            <a:r>
              <a:rPr lang="en-CA" sz="4000" dirty="0"/>
              <a:t> </a:t>
            </a:r>
            <a:r>
              <a:rPr lang="en-CA" sz="4000" dirty="0" err="1"/>
              <a:t>ወይኒ</a:t>
            </a:r>
            <a:r>
              <a:rPr lang="en-CA" sz="4000" dirty="0"/>
              <a:t> </a:t>
            </a:r>
            <a:r>
              <a:rPr lang="en-CA" sz="4000" dirty="0" err="1"/>
              <a:t>እዚኣ</a:t>
            </a:r>
            <a:r>
              <a:rPr lang="en-CA" sz="4000" dirty="0"/>
              <a:t> </a:t>
            </a:r>
            <a:r>
              <a:rPr lang="en-CA" sz="4000" dirty="0" err="1" smtClean="0"/>
              <a:t>ኣብዝ</a:t>
            </a:r>
            <a:endParaRPr lang="en-CA" sz="4000" dirty="0" smtClean="0"/>
          </a:p>
          <a:p>
            <a:r>
              <a:rPr lang="en-CA" sz="4000" dirty="0" err="1" smtClean="0"/>
              <a:t>ኃያ</a:t>
            </a:r>
            <a:r>
              <a:rPr lang="en-CA" sz="4000" dirty="0"/>
              <a:t>። </a:t>
            </a:r>
            <a:r>
              <a:rPr lang="en-CA" sz="2000" dirty="0">
                <a:solidFill>
                  <a:srgbClr val="FFC000"/>
                </a:solidFill>
              </a:rPr>
              <a:t>(</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ንዘለዉ</a:t>
            </a:r>
            <a:r>
              <a:rPr lang="en-CA" sz="2000" dirty="0">
                <a:solidFill>
                  <a:srgbClr val="FFC000"/>
                </a:solidFill>
              </a:rPr>
              <a:t> </a:t>
            </a:r>
            <a:r>
              <a:rPr lang="en-CA" sz="2000" dirty="0" err="1" smtClean="0">
                <a:solidFill>
                  <a:srgbClr val="FFC000"/>
                </a:solidFill>
              </a:rPr>
              <a:t>ይባርኽ</a:t>
            </a:r>
            <a:r>
              <a:rPr lang="en-CA" sz="2000" dirty="0" smtClean="0">
                <a:solidFill>
                  <a:srgbClr val="FFC000"/>
                </a:solidFill>
              </a:rPr>
              <a:t>) </a:t>
            </a:r>
            <a:r>
              <a:rPr lang="en-CA" sz="4000" dirty="0" err="1" smtClean="0"/>
              <a:t>ብጐይታና</a:t>
            </a:r>
            <a:r>
              <a:rPr lang="en-CA" sz="4000" dirty="0" smtClean="0"/>
              <a:t> </a:t>
            </a:r>
            <a:r>
              <a:rPr lang="en-CA" sz="4000" dirty="0" err="1"/>
              <a:t>ኢየሱስ</a:t>
            </a:r>
            <a:r>
              <a:rPr lang="en-CA" sz="4000" dirty="0"/>
              <a:t> </a:t>
            </a:r>
            <a:r>
              <a:rPr lang="en-CA" sz="4000" dirty="0" err="1" smtClean="0"/>
              <a:t>ክርስ</a:t>
            </a:r>
            <a:endParaRPr lang="en-CA" sz="4000" dirty="0" smtClean="0"/>
          </a:p>
          <a:p>
            <a:r>
              <a:rPr lang="en-CA" sz="4000" dirty="0" err="1" smtClean="0"/>
              <a:t>ቶስ</a:t>
            </a:r>
            <a:r>
              <a:rPr lang="en-CA" sz="4000" dirty="0" smtClean="0"/>
              <a:t> </a:t>
            </a:r>
            <a:r>
              <a:rPr lang="en-CA" sz="4000" dirty="0" err="1"/>
              <a:t>ምስኡ</a:t>
            </a:r>
            <a:r>
              <a:rPr lang="en-CA" sz="4000" dirty="0"/>
              <a:t> </a:t>
            </a:r>
            <a:r>
              <a:rPr lang="en-CA" sz="4000" dirty="0" err="1"/>
              <a:t>ዘሎካ</a:t>
            </a:r>
            <a:r>
              <a:rPr lang="en-CA" sz="4000" dirty="0"/>
              <a:t> </a:t>
            </a:r>
            <a:r>
              <a:rPr lang="en-CA" sz="4000" dirty="0" err="1"/>
              <a:t>ክብርን</a:t>
            </a:r>
            <a:r>
              <a:rPr lang="en-CA" sz="4000" dirty="0"/>
              <a:t>፥ </a:t>
            </a:r>
            <a:r>
              <a:rPr lang="en-CA" sz="4000" dirty="0" err="1"/>
              <a:t>ምስ</a:t>
            </a:r>
            <a:r>
              <a:rPr lang="en-CA" sz="4000" dirty="0"/>
              <a:t> </a:t>
            </a:r>
            <a:r>
              <a:rPr lang="en-CA" sz="4000" dirty="0" err="1" smtClean="0"/>
              <a:t>መንፈስ</a:t>
            </a:r>
            <a:r>
              <a:rPr lang="en-CA" sz="4000" dirty="0" smtClean="0"/>
              <a:t> </a:t>
            </a:r>
            <a:r>
              <a:rPr lang="en-CA" sz="4000" dirty="0" err="1"/>
              <a:t>ቅዱስን</a:t>
            </a:r>
            <a:r>
              <a:rPr lang="en-CA" sz="4000" dirty="0"/>
              <a:t> </a:t>
            </a:r>
            <a:r>
              <a:rPr lang="en-CA" sz="4000" dirty="0" err="1"/>
              <a:t>ምስጋናን</a:t>
            </a:r>
            <a:r>
              <a:rPr lang="en-CA" sz="4000" dirty="0"/>
              <a:t> </a:t>
            </a:r>
            <a:r>
              <a:rPr lang="en-CA" sz="4000" dirty="0" err="1" smtClean="0"/>
              <a:t>ጽንዓትን</a:t>
            </a:r>
            <a:r>
              <a:rPr lang="en-CA" sz="4000" dirty="0" smtClean="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 </a:t>
            </a:r>
          </a:p>
        </p:txBody>
      </p:sp>
      <p:sp>
        <p:nvSpPr>
          <p:cNvPr id="9" name="Rectangle 8"/>
          <p:cNvSpPr/>
          <p:nvPr/>
        </p:nvSpPr>
        <p:spPr>
          <a:xfrm>
            <a:off x="7963192" y="-78708"/>
            <a:ext cx="4351608" cy="6617196"/>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Thy </a:t>
            </a:r>
            <a:r>
              <a:rPr lang="en-US" sz="3300" dirty="0">
                <a:uFill>
                  <a:solidFill>
                    <a:srgbClr val="D84800"/>
                  </a:solidFill>
                </a:uFill>
              </a:rPr>
              <a:t>flock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the people) </a:t>
            </a:r>
            <a:r>
              <a:rPr lang="en-US" sz="3300" dirty="0" smtClean="0">
                <a:uFill>
                  <a:solidFill>
                    <a:srgbClr val="D84800"/>
                  </a:solidFill>
                </a:uFill>
              </a:rPr>
              <a:t>and increase </a:t>
            </a:r>
            <a:r>
              <a:rPr lang="en-US" sz="3300" dirty="0">
                <a:uFill>
                  <a:solidFill>
                    <a:srgbClr val="D84800"/>
                  </a:solidFill>
                </a:uFill>
              </a:rPr>
              <a:t>this vine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those </a:t>
            </a:r>
            <a:r>
              <a:rPr lang="en-US" sz="2000" dirty="0" smtClean="0">
                <a:solidFill>
                  <a:srgbClr val="FFC000"/>
                </a:solidFill>
                <a:uFill>
                  <a:solidFill>
                    <a:srgbClr val="D84800"/>
                  </a:solidFill>
                </a:uFill>
              </a:rPr>
              <a:t>things which </a:t>
            </a:r>
            <a:r>
              <a:rPr lang="en-US" sz="2000" dirty="0">
                <a:solidFill>
                  <a:srgbClr val="FFC000"/>
                </a:solidFill>
                <a:uFill>
                  <a:solidFill>
                    <a:srgbClr val="D84800"/>
                  </a:solidFill>
                </a:uFill>
              </a:rPr>
              <a:t>are on the altar) </a:t>
            </a:r>
            <a:r>
              <a:rPr lang="en-US" sz="3250" dirty="0">
                <a:uFill>
                  <a:solidFill>
                    <a:srgbClr val="D84800"/>
                  </a:solidFill>
                </a:uFill>
              </a:rPr>
              <a:t>which Thou </a:t>
            </a:r>
            <a:r>
              <a:rPr lang="en-US" sz="3250" dirty="0" smtClean="0">
                <a:uFill>
                  <a:solidFill>
                    <a:srgbClr val="D84800"/>
                  </a:solidFill>
                </a:uFill>
              </a:rPr>
              <a:t>did plant </a:t>
            </a:r>
            <a:r>
              <a:rPr lang="en-US" sz="3250" dirty="0">
                <a:uFill>
                  <a:solidFill>
                    <a:srgbClr val="D84800"/>
                  </a:solidFill>
                </a:uFill>
              </a:rPr>
              <a:t>with Thy holy right hand, </a:t>
            </a:r>
            <a:r>
              <a:rPr lang="en-US" sz="3250" dirty="0" smtClean="0">
                <a:uFill>
                  <a:solidFill>
                    <a:srgbClr val="D84800"/>
                  </a:solidFill>
                </a:uFill>
              </a:rPr>
              <a:t>through Jesus </a:t>
            </a:r>
            <a:r>
              <a:rPr lang="en-US" sz="3250" dirty="0">
                <a:uFill>
                  <a:solidFill>
                    <a:srgbClr val="D84800"/>
                  </a:solidFill>
                </a:uFill>
              </a:rPr>
              <a:t>Christ our Lord, through Whom </a:t>
            </a:r>
            <a:r>
              <a:rPr lang="en-US" sz="3250" dirty="0" smtClean="0">
                <a:uFill>
                  <a:solidFill>
                    <a:srgbClr val="D84800"/>
                  </a:solidFill>
                </a:uFill>
              </a:rPr>
              <a:t>to Thee </a:t>
            </a:r>
            <a:r>
              <a:rPr lang="en-US" sz="3250" dirty="0">
                <a:uFill>
                  <a:solidFill>
                    <a:srgbClr val="D84800"/>
                  </a:solidFill>
                </a:uFill>
              </a:rPr>
              <a:t>with Him and with the Holy Spirit </a:t>
            </a:r>
            <a:r>
              <a:rPr lang="en-US" sz="3250" dirty="0" smtClean="0">
                <a:uFill>
                  <a:solidFill>
                    <a:srgbClr val="D84800"/>
                  </a:solidFill>
                </a:uFill>
              </a:rPr>
              <a:t>be glory </a:t>
            </a:r>
            <a:r>
              <a:rPr lang="en-US" sz="3250" dirty="0">
                <a:uFill>
                  <a:solidFill>
                    <a:srgbClr val="D84800"/>
                  </a:solidFill>
                </a:uFill>
              </a:rPr>
              <a:t>and dominion, both now and ever </a:t>
            </a:r>
            <a:r>
              <a:rPr lang="en-US" sz="3250" dirty="0" smtClean="0">
                <a:uFill>
                  <a:solidFill>
                    <a:srgbClr val="D84800"/>
                  </a:solidFill>
                </a:uFill>
              </a:rPr>
              <a:t>and unto </a:t>
            </a:r>
            <a:r>
              <a:rPr lang="en-US" sz="3250" dirty="0">
                <a:uFill>
                  <a:solidFill>
                    <a:srgbClr val="D84800"/>
                  </a:solidFill>
                </a:uFill>
              </a:rPr>
              <a:t>the ages of ages. Amen.</a:t>
            </a:r>
            <a:endParaRPr lang="en-US" sz="3250" dirty="0" smtClean="0">
              <a:uFill>
                <a:solidFill>
                  <a:srgbClr val="D84800"/>
                </a:solidFill>
              </a:uFill>
            </a:endParaRPr>
          </a:p>
        </p:txBody>
      </p:sp>
      <p:cxnSp>
        <p:nvCxnSpPr>
          <p:cNvPr id="10" name="Straight Connector 9"/>
          <p:cNvCxnSpPr/>
          <p:nvPr/>
        </p:nvCxnSpPr>
        <p:spPr>
          <a:xfrm>
            <a:off x="385694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3196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80930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755969"/>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በርጡብ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ይንሣእ</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ኅብስተ</a:t>
            </a:r>
            <a:r>
              <a:rPr lang="en-CA" sz="2000" dirty="0">
                <a:solidFill>
                  <a:srgbClr val="FFC000"/>
                </a:solidFill>
              </a:rPr>
              <a:t> </a:t>
            </a:r>
            <a:r>
              <a:rPr lang="en-CA" sz="2000" dirty="0" err="1">
                <a:solidFill>
                  <a:srgbClr val="FFC000"/>
                </a:solidFill>
              </a:rPr>
              <a:t>ወይመዝምዞ</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ወታሕተ</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 </a:t>
            </a:r>
          </a:p>
          <a:p>
            <a:r>
              <a:rPr lang="en-CA" sz="4000" dirty="0" err="1">
                <a:solidFill>
                  <a:srgbClr val="FF0000"/>
                </a:solidFill>
              </a:rPr>
              <a:t>ይ.ካ</a:t>
            </a:r>
            <a:r>
              <a:rPr lang="en-CA" sz="4000" dirty="0">
                <a:solidFill>
                  <a:srgbClr val="FF0000"/>
                </a:solidFill>
              </a:rPr>
              <a:t>. </a:t>
            </a:r>
            <a:r>
              <a:rPr lang="en-CA" sz="1400" dirty="0">
                <a:solidFill>
                  <a:srgbClr val="FFC000"/>
                </a:solidFill>
              </a:rPr>
              <a:t>፱. </a:t>
            </a:r>
            <a:r>
              <a:rPr lang="en-CA" sz="4200" dirty="0" err="1"/>
              <a:t>ኀሠሥኩ</a:t>
            </a:r>
            <a:r>
              <a:rPr lang="en-CA" sz="4200" dirty="0"/>
              <a:t> </a:t>
            </a:r>
            <a:r>
              <a:rPr lang="en-CA" sz="4200" dirty="0" err="1"/>
              <a:t>ገጸከ</a:t>
            </a:r>
            <a:r>
              <a:rPr lang="en-CA" sz="4200" dirty="0"/>
              <a:t> </a:t>
            </a:r>
            <a:r>
              <a:rPr lang="en-CA" sz="4200" dirty="0" err="1"/>
              <a:t>ገጸ</a:t>
            </a:r>
            <a:r>
              <a:rPr lang="en-CA" sz="4200" dirty="0"/>
              <a:t> </a:t>
            </a:r>
            <a:r>
              <a:rPr lang="en-CA" sz="4200" dirty="0" err="1"/>
              <a:t>ዚአከ</a:t>
            </a:r>
            <a:r>
              <a:rPr lang="en-CA" sz="4200" dirty="0"/>
              <a:t> </a:t>
            </a:r>
            <a:r>
              <a:rPr lang="en-CA" sz="4200" dirty="0" err="1"/>
              <a:t>አኀሥሥ</a:t>
            </a:r>
            <a:r>
              <a:rPr lang="en-CA" sz="4200" dirty="0"/>
              <a:t> </a:t>
            </a:r>
            <a:r>
              <a:rPr lang="en-CA" sz="4200" dirty="0" err="1"/>
              <a:t>እግዚኦ</a:t>
            </a:r>
            <a:r>
              <a:rPr lang="en-CA" sz="4200" dirty="0"/>
              <a:t>። </a:t>
            </a:r>
            <a:r>
              <a:rPr lang="en-CA" sz="4200" dirty="0" err="1"/>
              <a:t>ወኢትሚጥ</a:t>
            </a:r>
            <a:r>
              <a:rPr lang="en-CA" sz="4200" dirty="0"/>
              <a:t> </a:t>
            </a:r>
            <a:r>
              <a:rPr lang="en-CA" sz="4200" dirty="0" smtClean="0"/>
              <a:t> </a:t>
            </a:r>
            <a:r>
              <a:rPr lang="en-CA" sz="4200" dirty="0" err="1" smtClean="0"/>
              <a:t>ገጸከ</a:t>
            </a:r>
            <a:r>
              <a:rPr lang="en-CA" sz="4200" dirty="0" smtClean="0"/>
              <a:t>  </a:t>
            </a:r>
            <a:r>
              <a:rPr lang="en-CA" sz="4200" dirty="0" err="1" smtClean="0"/>
              <a:t>እምኔየ</a:t>
            </a:r>
            <a:r>
              <a:rPr lang="en-CA" sz="4200" dirty="0"/>
              <a:t>። </a:t>
            </a:r>
            <a:r>
              <a:rPr lang="en-CA" sz="4200" dirty="0" err="1"/>
              <a:t>ወኢትትገኃሥ</a:t>
            </a:r>
            <a:r>
              <a:rPr lang="en-CA" sz="4200" dirty="0"/>
              <a:t> </a:t>
            </a:r>
            <a:r>
              <a:rPr lang="en-CA" sz="4200" dirty="0" err="1"/>
              <a:t>እምገብርከ</a:t>
            </a:r>
            <a:r>
              <a:rPr lang="en-CA" sz="4200" dirty="0"/>
              <a:t> </a:t>
            </a:r>
            <a:r>
              <a:rPr lang="en-CA" sz="4200" dirty="0" err="1"/>
              <a:t>ተምዒዐከ</a:t>
            </a:r>
            <a:r>
              <a:rPr lang="en-CA" sz="4200" dirty="0"/>
              <a:t>። </a:t>
            </a:r>
            <a:r>
              <a:rPr lang="en-CA" sz="4200" dirty="0" err="1"/>
              <a:t>ረዳኤ</a:t>
            </a:r>
            <a:r>
              <a:rPr lang="en-CA" sz="4200" dirty="0"/>
              <a:t> </a:t>
            </a:r>
            <a:r>
              <a:rPr lang="en-CA" sz="4200" dirty="0" err="1"/>
              <a:t>ኵነኒ</a:t>
            </a:r>
            <a:r>
              <a:rPr lang="en-CA" sz="4200" dirty="0"/>
              <a:t> </a:t>
            </a:r>
            <a:r>
              <a:rPr lang="en-CA" sz="4200" dirty="0" err="1" smtClean="0"/>
              <a:t>ወኢትግድ</a:t>
            </a:r>
            <a:endParaRPr lang="en-CA" sz="4200" dirty="0" smtClean="0"/>
          </a:p>
          <a:p>
            <a:r>
              <a:rPr lang="en-CA" sz="4200" dirty="0" err="1" smtClean="0"/>
              <a:t>ፈኒ</a:t>
            </a:r>
            <a:r>
              <a:rPr lang="en-CA" sz="4200" dirty="0"/>
              <a:t>፥ </a:t>
            </a:r>
            <a:r>
              <a:rPr lang="en-CA" sz="4200" dirty="0" err="1"/>
              <a:t>ወኢትትሀየየኒ</a:t>
            </a:r>
            <a:r>
              <a:rPr lang="en-CA" sz="4200" dirty="0"/>
              <a:t> </a:t>
            </a:r>
            <a:r>
              <a:rPr lang="en-CA" sz="4200" dirty="0" err="1"/>
              <a:t>አምላኪየ</a:t>
            </a:r>
            <a:r>
              <a:rPr lang="en-CA" sz="4200" dirty="0"/>
              <a:t> </a:t>
            </a:r>
            <a:r>
              <a:rPr lang="en-CA" sz="4200" dirty="0" err="1"/>
              <a:t>ወመድኃንየ</a:t>
            </a:r>
            <a:r>
              <a:rPr lang="en-CA" sz="4200" dirty="0" smtClean="0"/>
              <a:t>።</a:t>
            </a:r>
          </a:p>
          <a:p>
            <a:endParaRPr lang="en-CA" sz="4000" dirty="0"/>
          </a:p>
          <a:p>
            <a:r>
              <a:rPr lang="en-CA" sz="4000" dirty="0" smtClean="0"/>
              <a:t> </a:t>
            </a:r>
            <a:endParaRPr lang="en-CA" sz="4000" dirty="0"/>
          </a:p>
        </p:txBody>
      </p:sp>
      <p:sp>
        <p:nvSpPr>
          <p:cNvPr id="19" name="Rectangle 18"/>
          <p:cNvSpPr/>
          <p:nvPr/>
        </p:nvSpPr>
        <p:spPr>
          <a:xfrm>
            <a:off x="4003589" y="26655"/>
            <a:ext cx="4190569" cy="6555641"/>
          </a:xfrm>
          <a:prstGeom prst="rect">
            <a:avLst/>
          </a:prstGeom>
        </p:spPr>
        <p:txBody>
          <a:bodyPr wrap="square">
            <a:spAutoFit/>
          </a:bodyPr>
          <a:lstStyle/>
          <a:p>
            <a:r>
              <a:rPr lang="en-CA" sz="2000" dirty="0">
                <a:solidFill>
                  <a:srgbClr val="FFC000"/>
                </a:solidFill>
              </a:rPr>
              <a:t>(</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እቲ</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ብርሑሱ</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የልዕል</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ላዕሊ</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ታሕቲ</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እናበለ</a:t>
            </a:r>
            <a:r>
              <a:rPr lang="en-CA" sz="2000" dirty="0">
                <a:solidFill>
                  <a:srgbClr val="FFC000"/>
                </a:solidFill>
              </a:rPr>
              <a:t> </a:t>
            </a:r>
            <a:r>
              <a:rPr lang="en-CA" sz="2000" dirty="0" err="1">
                <a:solidFill>
                  <a:srgbClr val="FFC000"/>
                </a:solidFill>
              </a:rPr>
              <a:t>ይደራርዞ</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9. </a:t>
            </a:r>
            <a:r>
              <a:rPr lang="en-CA" sz="4000" dirty="0"/>
              <a:t>ኦ </a:t>
            </a:r>
            <a:r>
              <a:rPr lang="en-CA" sz="4000" dirty="0" err="1"/>
              <a:t>ጐይታ</a:t>
            </a:r>
            <a:r>
              <a:rPr lang="en-CA" sz="4000" dirty="0"/>
              <a:t>  </a:t>
            </a:r>
            <a:r>
              <a:rPr lang="en-CA" sz="4000" dirty="0" err="1"/>
              <a:t>ገጽካ</a:t>
            </a:r>
            <a:r>
              <a:rPr lang="en-CA" sz="4000" dirty="0"/>
              <a:t> </a:t>
            </a:r>
            <a:r>
              <a:rPr lang="en-CA" sz="4000" dirty="0" err="1"/>
              <a:t>ደሌኹ</a:t>
            </a:r>
            <a:r>
              <a:rPr lang="en-CA" sz="4000" dirty="0"/>
              <a:t>፥ </a:t>
            </a:r>
            <a:r>
              <a:rPr lang="en-CA" sz="4000" dirty="0" err="1"/>
              <a:t>ናትካ</a:t>
            </a:r>
            <a:r>
              <a:rPr lang="en-CA" sz="4000" dirty="0"/>
              <a:t> </a:t>
            </a:r>
            <a:r>
              <a:rPr lang="en-CA" sz="4000" dirty="0" err="1"/>
              <a:t>ገጽ</a:t>
            </a:r>
            <a:r>
              <a:rPr lang="en-CA" sz="4000" dirty="0"/>
              <a:t> </a:t>
            </a:r>
            <a:r>
              <a:rPr lang="en-CA" sz="4000" dirty="0" err="1"/>
              <a:t>ይደሊ</a:t>
            </a:r>
            <a:r>
              <a:rPr lang="en-CA" sz="4000" dirty="0"/>
              <a:t> </a:t>
            </a:r>
            <a:r>
              <a:rPr lang="en-CA" sz="4000" dirty="0" err="1"/>
              <a:t>ኣሎዅ</a:t>
            </a:r>
            <a:r>
              <a:rPr lang="en-CA" sz="4000" dirty="0"/>
              <a:t> </a:t>
            </a:r>
            <a:r>
              <a:rPr lang="en-CA" sz="4000" dirty="0" err="1"/>
              <a:t>እሞ</a:t>
            </a:r>
            <a:r>
              <a:rPr lang="en-CA" sz="4000" dirty="0"/>
              <a:t> </a:t>
            </a:r>
            <a:r>
              <a:rPr lang="en-CA" sz="4000" dirty="0" err="1"/>
              <a:t>ገጽካ</a:t>
            </a:r>
            <a:r>
              <a:rPr lang="en-CA" sz="4000" dirty="0"/>
              <a:t> </a:t>
            </a:r>
            <a:r>
              <a:rPr lang="en-CA" sz="4000" dirty="0" err="1"/>
              <a:t>ካባይ</a:t>
            </a:r>
            <a:r>
              <a:rPr lang="en-CA" sz="4000" dirty="0"/>
              <a:t> </a:t>
            </a:r>
            <a:r>
              <a:rPr lang="en-CA" sz="4000" dirty="0" err="1"/>
              <a:t>ኣይትምለስ</a:t>
            </a:r>
            <a:r>
              <a:rPr lang="en-CA" sz="4000" dirty="0"/>
              <a:t>፥ </a:t>
            </a:r>
            <a:r>
              <a:rPr lang="en-CA" sz="4000" dirty="0" err="1"/>
              <a:t>ተቖጢዕካ</a:t>
            </a:r>
            <a:r>
              <a:rPr lang="en-CA" sz="4000" dirty="0"/>
              <a:t> </a:t>
            </a:r>
            <a:r>
              <a:rPr lang="en-CA" sz="4000" dirty="0" err="1"/>
              <a:t>ድማ</a:t>
            </a:r>
            <a:r>
              <a:rPr lang="en-CA" sz="4000" dirty="0"/>
              <a:t> </a:t>
            </a:r>
            <a:r>
              <a:rPr lang="en-CA" sz="4000" dirty="0" err="1"/>
              <a:t>ካብ</a:t>
            </a:r>
            <a:r>
              <a:rPr lang="en-CA" sz="4000" dirty="0"/>
              <a:t> </a:t>
            </a:r>
            <a:r>
              <a:rPr lang="en-CA" sz="4000" dirty="0" err="1"/>
              <a:t>ባርያኻ</a:t>
            </a:r>
            <a:r>
              <a:rPr lang="en-CA" sz="4000" dirty="0"/>
              <a:t> </a:t>
            </a:r>
            <a:r>
              <a:rPr lang="en-CA" sz="4000" dirty="0" err="1" smtClean="0"/>
              <a:t>ኣይት</a:t>
            </a:r>
            <a:endParaRPr lang="en-CA" sz="4000" dirty="0" smtClean="0"/>
          </a:p>
          <a:p>
            <a:r>
              <a:rPr lang="en-CA" sz="4000" dirty="0" err="1" smtClean="0"/>
              <a:t>ፈለ</a:t>
            </a:r>
            <a:r>
              <a:rPr lang="en-CA" sz="4000" dirty="0"/>
              <a:t>። </a:t>
            </a:r>
            <a:r>
              <a:rPr lang="en-CA" sz="4000" dirty="0" err="1"/>
              <a:t>ረዳኢ</a:t>
            </a:r>
            <a:r>
              <a:rPr lang="en-CA" sz="4000" dirty="0"/>
              <a:t> </a:t>
            </a:r>
            <a:r>
              <a:rPr lang="en-CA" sz="4000" dirty="0" err="1"/>
              <a:t>ኩነኒ</a:t>
            </a:r>
            <a:r>
              <a:rPr lang="en-CA" sz="4000" dirty="0"/>
              <a:t>፥ </a:t>
            </a:r>
            <a:r>
              <a:rPr lang="en-CA" sz="4000" dirty="0" err="1" smtClean="0"/>
              <a:t>ኣይት</a:t>
            </a:r>
            <a:endParaRPr lang="en-CA" sz="4000" dirty="0" smtClean="0"/>
          </a:p>
          <a:p>
            <a:r>
              <a:rPr lang="en-CA" sz="4000" dirty="0" err="1" smtClean="0"/>
              <a:t>ግደፈኒ</a:t>
            </a:r>
            <a:r>
              <a:rPr lang="en-CA" sz="4000" dirty="0" smtClean="0"/>
              <a:t> </a:t>
            </a:r>
            <a:r>
              <a:rPr lang="en-CA" sz="4000" dirty="0"/>
              <a:t>፥ </a:t>
            </a:r>
            <a:r>
              <a:rPr lang="en-CA" sz="4000" dirty="0" err="1"/>
              <a:t>ኣምላኸይን</a:t>
            </a:r>
            <a:r>
              <a:rPr lang="en-CA" sz="4000" dirty="0"/>
              <a:t> </a:t>
            </a:r>
            <a:r>
              <a:rPr lang="en-CA" sz="4000" dirty="0" err="1"/>
              <a:t>መድኃኒየይን</a:t>
            </a:r>
            <a:r>
              <a:rPr lang="en-CA" sz="4000" dirty="0"/>
              <a:t> </a:t>
            </a:r>
            <a:r>
              <a:rPr lang="en-CA" sz="4000" dirty="0" err="1"/>
              <a:t>ኢኻ</a:t>
            </a:r>
            <a:r>
              <a:rPr lang="en-CA" sz="4000" dirty="0"/>
              <a:t> </a:t>
            </a:r>
            <a:r>
              <a:rPr lang="en-CA" sz="4000" dirty="0" err="1"/>
              <a:t>እሞ</a:t>
            </a:r>
            <a:r>
              <a:rPr lang="en-CA" sz="4000" dirty="0"/>
              <a:t> </a:t>
            </a:r>
            <a:r>
              <a:rPr lang="en-CA" sz="4000" dirty="0" err="1"/>
              <a:t>ሸለል</a:t>
            </a:r>
            <a:r>
              <a:rPr lang="en-CA" sz="4000" dirty="0"/>
              <a:t> </a:t>
            </a:r>
            <a:r>
              <a:rPr lang="en-CA" sz="4000" dirty="0" err="1"/>
              <a:t>ኣይትበለኒ</a:t>
            </a:r>
            <a:r>
              <a:rPr lang="en-CA" sz="4000" dirty="0" smtClean="0"/>
              <a:t>።</a:t>
            </a:r>
          </a:p>
        </p:txBody>
      </p:sp>
      <p:sp>
        <p:nvSpPr>
          <p:cNvPr id="20" name="Rectangle 19"/>
          <p:cNvSpPr/>
          <p:nvPr/>
        </p:nvSpPr>
        <p:spPr>
          <a:xfrm>
            <a:off x="8068725" y="-22961"/>
            <a:ext cx="4217513" cy="6324808"/>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uFill>
                  <a:solidFill>
                    <a:srgbClr val="D84800"/>
                  </a:solidFill>
                </a:uFill>
              </a:rPr>
              <a:t>Then </a:t>
            </a:r>
            <a:r>
              <a:rPr lang="en-US" sz="2000" dirty="0">
                <a:solidFill>
                  <a:srgbClr val="FFC000"/>
                </a:solidFill>
                <a:uFill>
                  <a:solidFill>
                    <a:srgbClr val="D84800"/>
                  </a:solidFill>
                </a:uFill>
              </a:rPr>
              <a:t>the priest shall take </a:t>
            </a:r>
            <a:r>
              <a:rPr lang="en-US" sz="2000" dirty="0" smtClean="0">
                <a:solidFill>
                  <a:srgbClr val="FFC000"/>
                </a:solidFill>
                <a:uFill>
                  <a:solidFill>
                    <a:srgbClr val="D84800"/>
                  </a:solidFill>
                </a:uFill>
              </a:rPr>
              <a:t>the host </a:t>
            </a:r>
            <a:r>
              <a:rPr lang="en-US" sz="2000" dirty="0">
                <a:solidFill>
                  <a:srgbClr val="FFC000"/>
                </a:solidFill>
                <a:uFill>
                  <a:solidFill>
                    <a:srgbClr val="D84800"/>
                  </a:solidFill>
                </a:uFill>
              </a:rPr>
              <a:t>with his wet hand. and, </a:t>
            </a:r>
            <a:r>
              <a:rPr lang="en-US" sz="2000" dirty="0" smtClean="0">
                <a:solidFill>
                  <a:srgbClr val="FFC000"/>
                </a:solidFill>
                <a:uFill>
                  <a:solidFill>
                    <a:srgbClr val="D84800"/>
                  </a:solidFill>
                </a:uFill>
              </a:rPr>
              <a:t>passing his </a:t>
            </a:r>
            <a:r>
              <a:rPr lang="en-US" sz="2000" dirty="0">
                <a:solidFill>
                  <a:srgbClr val="FFC000"/>
                </a:solidFill>
                <a:uFill>
                  <a:solidFill>
                    <a:srgbClr val="D84800"/>
                  </a:solidFill>
                </a:uFill>
              </a:rPr>
              <a:t>hand over and upon it, shall say</a:t>
            </a:r>
            <a:r>
              <a:rPr lang="en-US" sz="2000" dirty="0" smtClean="0">
                <a:solidFill>
                  <a:srgbClr val="FFC000"/>
                </a:solidFill>
                <a:uFill>
                  <a:solidFill>
                    <a:srgbClr val="D84800"/>
                  </a:solidFill>
                </a:uFill>
              </a:rPr>
              <a:t>:</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9. </a:t>
            </a:r>
            <a:r>
              <a:rPr lang="en-US" sz="3400" dirty="0" smtClean="0">
                <a:solidFill>
                  <a:schemeClr val="tx1">
                    <a:lumMod val="95000"/>
                  </a:schemeClr>
                </a:solidFill>
                <a:uFill>
                  <a:solidFill>
                    <a:srgbClr val="D84800"/>
                  </a:solidFill>
                </a:uFill>
              </a:rPr>
              <a:t>I </a:t>
            </a:r>
            <a:r>
              <a:rPr lang="en-US" sz="3400" dirty="0">
                <a:solidFill>
                  <a:schemeClr val="tx1">
                    <a:lumMod val="95000"/>
                  </a:schemeClr>
                </a:solidFill>
                <a:uFill>
                  <a:solidFill>
                    <a:srgbClr val="D84800"/>
                  </a:solidFill>
                </a:uFill>
              </a:rPr>
              <a:t>sought Thy face ; Thy face, O Lord</a:t>
            </a:r>
            <a:r>
              <a:rPr lang="en-US" sz="3400" dirty="0" smtClean="0">
                <a:solidFill>
                  <a:schemeClr val="tx1">
                    <a:lumMod val="95000"/>
                  </a:schemeClr>
                </a:solidFill>
                <a:uFill>
                  <a:solidFill>
                    <a:srgbClr val="D84800"/>
                  </a:solidFill>
                </a:uFill>
              </a:rPr>
              <a:t>, will </a:t>
            </a:r>
            <a:r>
              <a:rPr lang="en-US" sz="3400" dirty="0">
                <a:solidFill>
                  <a:schemeClr val="tx1">
                    <a:lumMod val="95000"/>
                  </a:schemeClr>
                </a:solidFill>
                <a:uFill>
                  <a:solidFill>
                    <a:srgbClr val="D84800"/>
                  </a:solidFill>
                </a:uFill>
              </a:rPr>
              <a:t>I seek, hide not Thy face </a:t>
            </a:r>
            <a:r>
              <a:rPr lang="en-US" sz="3400" dirty="0" smtClean="0">
                <a:solidFill>
                  <a:schemeClr val="tx1">
                    <a:lumMod val="95000"/>
                  </a:schemeClr>
                </a:solidFill>
                <a:uFill>
                  <a:solidFill>
                    <a:srgbClr val="D84800"/>
                  </a:solidFill>
                </a:uFill>
              </a:rPr>
              <a:t>from me</a:t>
            </a:r>
            <a:r>
              <a:rPr lang="en-US" sz="3400" dirty="0">
                <a:solidFill>
                  <a:schemeClr val="tx1">
                    <a:lumMod val="95000"/>
                  </a:schemeClr>
                </a:solidFill>
                <a:uFill>
                  <a:solidFill>
                    <a:srgbClr val="D84800"/>
                  </a:solidFill>
                </a:uFill>
              </a:rPr>
              <a:t>; put not Thy servant away </a:t>
            </a:r>
            <a:r>
              <a:rPr lang="en-US" sz="3400" dirty="0" smtClean="0">
                <a:solidFill>
                  <a:schemeClr val="tx1">
                    <a:lumMod val="95000"/>
                  </a:schemeClr>
                </a:solidFill>
                <a:uFill>
                  <a:solidFill>
                    <a:srgbClr val="D84800"/>
                  </a:solidFill>
                </a:uFill>
              </a:rPr>
              <a:t>in anger </a:t>
            </a:r>
            <a:r>
              <a:rPr lang="en-US" sz="3400" dirty="0">
                <a:solidFill>
                  <a:schemeClr val="tx1">
                    <a:lumMod val="95000"/>
                  </a:schemeClr>
                </a:solidFill>
                <a:uFill>
                  <a:solidFill>
                    <a:srgbClr val="D84800"/>
                  </a:solidFill>
                </a:uFill>
              </a:rPr>
              <a:t>: Thou hast been my help :leave me not, neither forsake me</a:t>
            </a:r>
            <a:r>
              <a:rPr lang="en-US" sz="3400" dirty="0" smtClean="0">
                <a:solidFill>
                  <a:schemeClr val="tx1">
                    <a:lumMod val="95000"/>
                  </a:schemeClr>
                </a:solidFill>
                <a:uFill>
                  <a:solidFill>
                    <a:srgbClr val="D84800"/>
                  </a:solidFill>
                </a:uFill>
              </a:rPr>
              <a:t>, God </a:t>
            </a:r>
            <a:r>
              <a:rPr lang="en-US" sz="3400" dirty="0">
                <a:solidFill>
                  <a:schemeClr val="tx1">
                    <a:lumMod val="95000"/>
                  </a:schemeClr>
                </a:solidFill>
                <a:uFill>
                  <a:solidFill>
                    <a:srgbClr val="D84800"/>
                  </a:solidFill>
                </a:uFill>
              </a:rPr>
              <a:t>of my salvation</a:t>
            </a:r>
            <a:r>
              <a:rPr lang="en-US" sz="3400" dirty="0" smtClean="0">
                <a:solidFill>
                  <a:schemeClr val="tx1">
                    <a:lumMod val="95000"/>
                  </a:schemeClr>
                </a:solidFill>
                <a:uFill>
                  <a:solidFill>
                    <a:srgbClr val="D84800"/>
                  </a:solidFill>
                </a:uFill>
              </a:rPr>
              <a:t>.</a:t>
            </a:r>
          </a:p>
        </p:txBody>
      </p:sp>
    </p:spTree>
    <p:extLst>
      <p:ext uri="{BB962C8B-B14F-4D97-AF65-F5344CB8AC3E}">
        <p14:creationId xmlns:p14="http://schemas.microsoft.com/office/powerpoint/2010/main" val="425757161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124754"/>
          </a:xfrm>
          <a:prstGeom prst="rect">
            <a:avLst/>
          </a:prstGeom>
        </p:spPr>
        <p:txBody>
          <a:bodyPr wrap="square">
            <a:spAutoFit/>
          </a:bodyPr>
          <a:lstStyle/>
          <a:p>
            <a:pPr algn="ctr"/>
            <a:r>
              <a:rPr lang="en-CA" sz="2000" dirty="0" err="1" smtClean="0">
                <a:solidFill>
                  <a:srgbClr val="FFC000"/>
                </a:solidFill>
              </a:rPr>
              <a:t>ቅድመ</a:t>
            </a:r>
            <a:r>
              <a:rPr lang="en-CA" sz="2000" dirty="0" smtClean="0">
                <a:solidFill>
                  <a:srgbClr val="FFC000"/>
                </a:solidFill>
              </a:rPr>
              <a:t> </a:t>
            </a:r>
            <a:r>
              <a:rPr lang="en-CA" sz="2000" dirty="0" err="1" smtClean="0">
                <a:solidFill>
                  <a:srgbClr val="FFC000"/>
                </a:solidFill>
              </a:rPr>
              <a:t>ንበተ</a:t>
            </a:r>
            <a:r>
              <a:rPr lang="en-CA" sz="2000" dirty="0" smtClean="0">
                <a:solidFill>
                  <a:srgbClr val="FFC000"/>
                </a:solidFill>
              </a:rPr>
              <a:t> </a:t>
            </a:r>
            <a:r>
              <a:rPr lang="en-CA" sz="2000" dirty="0" err="1" smtClean="0">
                <a:solidFill>
                  <a:srgbClr val="FFC000"/>
                </a:solidFill>
              </a:rPr>
              <a:t>ግብር</a:t>
            </a:r>
            <a:r>
              <a:rPr lang="en-CA" sz="2000" dirty="0" smtClean="0">
                <a:solidFill>
                  <a:srgbClr val="FFC000"/>
                </a:solidFill>
              </a:rPr>
              <a:t> </a:t>
            </a:r>
            <a:r>
              <a:rPr lang="en-CA" sz="2000" dirty="0" err="1" smtClean="0">
                <a:solidFill>
                  <a:srgbClr val="FFC000"/>
                </a:solidFill>
              </a:rPr>
              <a:t>ሐዋርያት</a:t>
            </a:r>
            <a:endParaRPr lang="en-CA" sz="2000" dirty="0" smtClean="0">
              <a:solidFill>
                <a:srgbClr val="FFC000"/>
              </a:solidFill>
            </a:endParaRPr>
          </a:p>
          <a:p>
            <a:endParaRPr lang="en-CA" sz="2000" dirty="0" smtClean="0">
              <a:solidFill>
                <a:srgbClr val="FF0000"/>
              </a:solidFill>
            </a:endParaRPr>
          </a:p>
          <a:p>
            <a:r>
              <a:rPr lang="en-CA" sz="4300" dirty="0" err="1" smtClean="0">
                <a:solidFill>
                  <a:srgbClr val="FF0000"/>
                </a:solidFill>
              </a:rPr>
              <a:t>ይ.ካ.ንፍቅ</a:t>
            </a:r>
            <a:r>
              <a:rPr lang="en-CA" sz="4400" dirty="0" smtClean="0"/>
              <a:t> </a:t>
            </a:r>
          </a:p>
          <a:p>
            <a:r>
              <a:rPr lang="en-CA" sz="1400" dirty="0" smtClean="0">
                <a:solidFill>
                  <a:srgbClr val="FFC000"/>
                </a:solidFill>
              </a:rPr>
              <a:t>፻፵፰</a:t>
            </a:r>
            <a:r>
              <a:rPr lang="en-CA" sz="1400" dirty="0">
                <a:solidFill>
                  <a:srgbClr val="FFC000"/>
                </a:solidFill>
              </a:rPr>
              <a:t>. </a:t>
            </a:r>
            <a:r>
              <a:rPr lang="en-CA" sz="4400" dirty="0" err="1"/>
              <a:t>ነቅዕ</a:t>
            </a:r>
            <a:r>
              <a:rPr lang="en-CA" sz="4400" dirty="0"/>
              <a:t> </a:t>
            </a:r>
            <a:r>
              <a:rPr lang="en-CA" sz="4400" dirty="0" err="1"/>
              <a:t>ንጹሕ</a:t>
            </a:r>
            <a:r>
              <a:rPr lang="en-CA" sz="4400" dirty="0"/>
              <a:t> </a:t>
            </a:r>
            <a:r>
              <a:rPr lang="en-CA" sz="4400" dirty="0" err="1" smtClean="0"/>
              <a:t>ዘእምአ</a:t>
            </a:r>
            <a:endParaRPr lang="en-CA" sz="4400" dirty="0" smtClean="0"/>
          </a:p>
          <a:p>
            <a:r>
              <a:rPr lang="en-CA" sz="4400" dirty="0" err="1" smtClean="0"/>
              <a:t>ንቅዕተ</a:t>
            </a:r>
            <a:r>
              <a:rPr lang="en-CA" sz="4400" dirty="0" smtClean="0"/>
              <a:t> </a:t>
            </a:r>
            <a:r>
              <a:rPr lang="en-CA" sz="4400" dirty="0" err="1"/>
              <a:t>ሕግ</a:t>
            </a:r>
            <a:r>
              <a:rPr lang="en-CA" sz="4400" dirty="0"/>
              <a:t> </a:t>
            </a:r>
            <a:r>
              <a:rPr lang="en-CA" sz="4400" dirty="0" err="1"/>
              <a:t>ንጹሓን</a:t>
            </a:r>
            <a:r>
              <a:rPr lang="en-CA" sz="4400" dirty="0"/>
              <a:t>፥ </a:t>
            </a:r>
            <a:r>
              <a:rPr lang="en-CA" sz="4400" dirty="0" err="1" smtClean="0"/>
              <a:t>ዝውእቱ</a:t>
            </a:r>
            <a:r>
              <a:rPr lang="en-CA" sz="4400" dirty="0" smtClean="0"/>
              <a:t> </a:t>
            </a:r>
            <a:r>
              <a:rPr lang="en-CA" sz="4400" dirty="0" err="1"/>
              <a:t>ዜና</a:t>
            </a:r>
            <a:r>
              <a:rPr lang="en-CA" sz="4400" dirty="0"/>
              <a:t> </a:t>
            </a:r>
            <a:r>
              <a:rPr lang="en-CA" sz="4400" dirty="0" err="1" smtClean="0"/>
              <a:t>ግብሮሙ</a:t>
            </a:r>
            <a:r>
              <a:rPr lang="en-CA" sz="4400" dirty="0" smtClean="0"/>
              <a:t> </a:t>
            </a:r>
            <a:r>
              <a:rPr lang="en-CA" sz="4400" dirty="0" err="1"/>
              <a:t>ለሐዋርያት</a:t>
            </a:r>
            <a:r>
              <a:rPr lang="en-CA" sz="4400" dirty="0"/>
              <a:t> </a:t>
            </a:r>
            <a:r>
              <a:rPr lang="en-CA" sz="4400" dirty="0" err="1"/>
              <a:t>በረከተ</a:t>
            </a:r>
            <a:r>
              <a:rPr lang="en-CA" sz="4400" dirty="0"/>
              <a:t> </a:t>
            </a:r>
            <a:r>
              <a:rPr lang="en-CA" sz="4400" dirty="0" err="1"/>
              <a:t>ጸሎቶሙ</a:t>
            </a:r>
            <a:r>
              <a:rPr lang="en-CA" sz="4400" dirty="0"/>
              <a:t> </a:t>
            </a:r>
            <a:r>
              <a:rPr lang="en-CA" sz="4400" dirty="0" err="1"/>
              <a:t>የሁሉ</a:t>
            </a:r>
            <a:r>
              <a:rPr lang="en-CA" sz="4400" dirty="0"/>
              <a:t> </a:t>
            </a:r>
            <a:r>
              <a:rPr lang="en-CA" sz="4400" dirty="0" err="1"/>
              <a:t>ምስለ</a:t>
            </a:r>
            <a:r>
              <a:rPr lang="en-CA" sz="4400" dirty="0"/>
              <a:t> </a:t>
            </a:r>
            <a:r>
              <a:rPr lang="en-CA" sz="4400" dirty="0" err="1"/>
              <a:t>ኵልነ</a:t>
            </a:r>
            <a:r>
              <a:rPr lang="en-CA" sz="4400" dirty="0"/>
              <a:t> </a:t>
            </a:r>
            <a:r>
              <a:rPr lang="en-CA" sz="4400" dirty="0" err="1"/>
              <a:t>ሕዝበ</a:t>
            </a:r>
            <a:r>
              <a:rPr lang="en-CA" sz="4400" dirty="0"/>
              <a:t> </a:t>
            </a:r>
            <a:r>
              <a:rPr lang="en-CA" sz="4400" dirty="0" err="1"/>
              <a:t>ክርስቲያን</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smtClean="0"/>
              <a:t>።</a:t>
            </a:r>
          </a:p>
        </p:txBody>
      </p:sp>
      <p:sp>
        <p:nvSpPr>
          <p:cNvPr id="3" name="Rectangle 2"/>
          <p:cNvSpPr/>
          <p:nvPr/>
        </p:nvSpPr>
        <p:spPr>
          <a:xfrm>
            <a:off x="4072678" y="-79653"/>
            <a:ext cx="4110870" cy="6801862"/>
          </a:xfrm>
          <a:prstGeom prst="rect">
            <a:avLst/>
          </a:prstGeom>
        </p:spPr>
        <p:txBody>
          <a:bodyPr wrap="square">
            <a:spAutoFit/>
          </a:bodyPr>
          <a:lstStyle/>
          <a:p>
            <a:pPr algn="ctr"/>
            <a:r>
              <a:rPr lang="en-CA" sz="2000" dirty="0" err="1" smtClean="0">
                <a:solidFill>
                  <a:srgbClr val="FFC000"/>
                </a:solidFill>
              </a:rPr>
              <a:t>ግብሪ</a:t>
            </a:r>
            <a:r>
              <a:rPr lang="en-CA" sz="2000" dirty="0" smtClean="0">
                <a:solidFill>
                  <a:srgbClr val="FFC000"/>
                </a:solidFill>
              </a:rPr>
              <a:t> </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ቅድሚ</a:t>
            </a:r>
            <a:r>
              <a:rPr lang="en-CA" sz="2000" dirty="0">
                <a:solidFill>
                  <a:srgbClr val="FFC000"/>
                </a:solidFill>
              </a:rPr>
              <a:t> </a:t>
            </a:r>
            <a:r>
              <a:rPr lang="en-CA" sz="2000" dirty="0" err="1" smtClean="0">
                <a:solidFill>
                  <a:srgbClr val="FFC000"/>
                </a:solidFill>
              </a:rPr>
              <a:t>ምንባብ</a:t>
            </a:r>
            <a:endParaRPr lang="en-CA" sz="2000" dirty="0">
              <a:solidFill>
                <a:srgbClr val="FFC000"/>
              </a:solidFill>
            </a:endParaRPr>
          </a:p>
          <a:p>
            <a:endParaRPr lang="en-CA" sz="2000" dirty="0" smtClean="0">
              <a:solidFill>
                <a:srgbClr val="FF0000"/>
              </a:solidFill>
            </a:endParaRPr>
          </a:p>
          <a:p>
            <a:r>
              <a:rPr lang="en-CA" sz="4400" dirty="0" err="1" smtClean="0">
                <a:solidFill>
                  <a:srgbClr val="FF0000"/>
                </a:solidFill>
              </a:rPr>
              <a:t>ይ.ካ.ንፍቅ</a:t>
            </a:r>
            <a:r>
              <a:rPr lang="en-CA" sz="4400" dirty="0" smtClean="0">
                <a:solidFill>
                  <a:srgbClr val="FF0000"/>
                </a:solidFill>
              </a:rPr>
              <a:t> </a:t>
            </a:r>
          </a:p>
          <a:p>
            <a:r>
              <a:rPr lang="en-CA" sz="1400" dirty="0" smtClean="0">
                <a:solidFill>
                  <a:srgbClr val="FFC000"/>
                </a:solidFill>
              </a:rPr>
              <a:t>148</a:t>
            </a:r>
            <a:r>
              <a:rPr lang="en-CA" sz="1400" dirty="0">
                <a:solidFill>
                  <a:srgbClr val="FFC000"/>
                </a:solidFill>
              </a:rPr>
              <a:t>. </a:t>
            </a:r>
            <a:r>
              <a:rPr lang="en-CA" sz="4400" dirty="0" err="1"/>
              <a:t>መሠረት</a:t>
            </a:r>
            <a:r>
              <a:rPr lang="en-CA" sz="4400" dirty="0"/>
              <a:t> </a:t>
            </a:r>
            <a:r>
              <a:rPr lang="en-CA" sz="4400" dirty="0" err="1"/>
              <a:t>ሕጊ</a:t>
            </a:r>
            <a:r>
              <a:rPr lang="en-CA" sz="4400" dirty="0"/>
              <a:t> </a:t>
            </a:r>
            <a:r>
              <a:rPr lang="en-CA" sz="4400" dirty="0" err="1"/>
              <a:t>ካብ</a:t>
            </a:r>
            <a:r>
              <a:rPr lang="en-CA" sz="4400" dirty="0"/>
              <a:t> </a:t>
            </a:r>
            <a:r>
              <a:rPr lang="en-CA" sz="4400" dirty="0" err="1"/>
              <a:t>ዝኾኑ</a:t>
            </a:r>
            <a:r>
              <a:rPr lang="en-CA" sz="4400" dirty="0"/>
              <a:t> </a:t>
            </a:r>
            <a:r>
              <a:rPr lang="en-CA" sz="4400" dirty="0" err="1"/>
              <a:t>ንጹሓን</a:t>
            </a:r>
            <a:r>
              <a:rPr lang="en-CA" sz="4400" dirty="0"/>
              <a:t> </a:t>
            </a:r>
            <a:r>
              <a:rPr lang="en-CA" sz="4400" dirty="0" err="1" smtClean="0"/>
              <a:t>ሃዋር</a:t>
            </a:r>
            <a:endParaRPr lang="en-CA" sz="4400" dirty="0" smtClean="0"/>
          </a:p>
          <a:p>
            <a:r>
              <a:rPr lang="en-CA" sz="4400" dirty="0" err="1" smtClean="0"/>
              <a:t>ያት</a:t>
            </a:r>
            <a:r>
              <a:rPr lang="en-CA" sz="4400" dirty="0" smtClean="0"/>
              <a:t> </a:t>
            </a:r>
            <a:r>
              <a:rPr lang="en-CA" sz="4400" dirty="0" err="1"/>
              <a:t>ዝተረኽበ</a:t>
            </a:r>
            <a:r>
              <a:rPr lang="en-CA" sz="4400" dirty="0"/>
              <a:t> </a:t>
            </a:r>
            <a:r>
              <a:rPr lang="en-CA" sz="4400" dirty="0" err="1"/>
              <a:t>እዚ</a:t>
            </a:r>
            <a:r>
              <a:rPr lang="en-CA" sz="4400" dirty="0"/>
              <a:t>፥ </a:t>
            </a:r>
            <a:r>
              <a:rPr lang="en-CA" sz="4400" dirty="0" err="1"/>
              <a:t>ግብሪ</a:t>
            </a:r>
            <a:r>
              <a:rPr lang="en-CA" sz="4400" dirty="0"/>
              <a:t> </a:t>
            </a:r>
            <a:r>
              <a:rPr lang="en-CA" sz="4400" dirty="0" err="1"/>
              <a:t>ዜና</a:t>
            </a:r>
            <a:r>
              <a:rPr lang="en-CA" sz="4400" dirty="0"/>
              <a:t> </a:t>
            </a:r>
            <a:r>
              <a:rPr lang="en-CA" sz="4400" dirty="0" err="1"/>
              <a:t>ሃዋርያት</a:t>
            </a:r>
            <a:r>
              <a:rPr lang="en-CA" sz="4400" dirty="0"/>
              <a:t> </a:t>
            </a:r>
            <a:r>
              <a:rPr lang="en-CA" sz="4400" dirty="0" err="1"/>
              <a:t>እዩ</a:t>
            </a:r>
            <a:r>
              <a:rPr lang="en-CA" sz="4400" dirty="0"/>
              <a:t>። </a:t>
            </a:r>
            <a:r>
              <a:rPr lang="en-CA" sz="4400" dirty="0" err="1"/>
              <a:t>በረኸቶምን</a:t>
            </a:r>
            <a:r>
              <a:rPr lang="en-CA" sz="4400" dirty="0"/>
              <a:t> </a:t>
            </a:r>
            <a:r>
              <a:rPr lang="en-CA" sz="4400" dirty="0" err="1" smtClean="0"/>
              <a:t>ረዲ</a:t>
            </a:r>
            <a:endParaRPr lang="en-CA" sz="4400" dirty="0" smtClean="0"/>
          </a:p>
          <a:p>
            <a:r>
              <a:rPr lang="en-CA" sz="4400" dirty="0" err="1" smtClean="0"/>
              <a:t>ኤቶምን</a:t>
            </a:r>
            <a:r>
              <a:rPr lang="en-CA" sz="4400" dirty="0" smtClean="0"/>
              <a:t> </a:t>
            </a:r>
            <a:r>
              <a:rPr lang="en-CA" sz="4400" dirty="0" err="1"/>
              <a:t>ምስ</a:t>
            </a:r>
            <a:r>
              <a:rPr lang="en-CA" sz="4400" dirty="0"/>
              <a:t> </a:t>
            </a:r>
            <a:r>
              <a:rPr lang="en-CA" sz="4400" dirty="0" err="1"/>
              <a:t>ኵልና</a:t>
            </a:r>
            <a:r>
              <a:rPr lang="en-CA" sz="4400" dirty="0"/>
              <a:t> </a:t>
            </a:r>
            <a:r>
              <a:rPr lang="en-CA" sz="4400" dirty="0" err="1"/>
              <a:t>ይኹን</a:t>
            </a:r>
            <a:r>
              <a:rPr lang="en-CA" sz="4400" dirty="0"/>
              <a:t> </a:t>
            </a:r>
            <a:r>
              <a:rPr lang="en-CA" sz="4400" dirty="0" err="1" smtClean="0"/>
              <a:t>ንዘለዓለም</a:t>
            </a:r>
            <a:r>
              <a:rPr lang="en-CA" sz="4400" dirty="0" smtClean="0"/>
              <a:t> </a:t>
            </a:r>
            <a:r>
              <a:rPr lang="en-CA" sz="4400" dirty="0" err="1" smtClean="0"/>
              <a:t>ዓለም</a:t>
            </a:r>
            <a:r>
              <a:rPr lang="en-CA" sz="4400" dirty="0" smtClean="0"/>
              <a:t>። </a:t>
            </a:r>
            <a:r>
              <a:rPr lang="en-CA" sz="4400" dirty="0" err="1" smtClean="0"/>
              <a:t>ኣሜን</a:t>
            </a:r>
            <a:r>
              <a:rPr lang="en-CA" sz="4400" dirty="0" smtClean="0"/>
              <a:t>።</a:t>
            </a:r>
          </a:p>
        </p:txBody>
      </p:sp>
      <p:sp>
        <p:nvSpPr>
          <p:cNvPr id="9" name="Rectangle 8"/>
          <p:cNvSpPr/>
          <p:nvPr/>
        </p:nvSpPr>
        <p:spPr>
          <a:xfrm>
            <a:off x="7936875" y="52854"/>
            <a:ext cx="4437127" cy="6986528"/>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uFill>
                  <a:solidFill>
                    <a:srgbClr val="D84800"/>
                  </a:solidFill>
                </a:uFill>
              </a:rPr>
              <a:t>Before </a:t>
            </a:r>
            <a:r>
              <a:rPr lang="en-US" sz="2000" dirty="0">
                <a:solidFill>
                  <a:srgbClr val="FFC000"/>
                </a:solidFill>
                <a:uFill>
                  <a:solidFill>
                    <a:srgbClr val="D84800"/>
                  </a:solidFill>
                </a:uFill>
              </a:rPr>
              <a:t>reading the Acts of the Apostles</a:t>
            </a:r>
            <a:endParaRPr lang="en-US" sz="2000" dirty="0" smtClean="0">
              <a:solidFill>
                <a:srgbClr val="FFC000"/>
              </a:solidFill>
              <a:uFill>
                <a:solidFill>
                  <a:srgbClr val="D84800"/>
                </a:solidFill>
              </a:uFill>
            </a:endParaRPr>
          </a:p>
          <a:p>
            <a:pPr marL="40639" marR="40639">
              <a:spcBef>
                <a:spcPts val="600"/>
              </a:spcBef>
              <a:buClr>
                <a:srgbClr val="D84800"/>
              </a:buClr>
              <a:buFont typeface="Arial"/>
              <a:defRPr sz="2800"/>
            </a:pPr>
            <a:r>
              <a:rPr lang="en-US" sz="3800" dirty="0" err="1" smtClean="0">
                <a:solidFill>
                  <a:srgbClr val="FF0000"/>
                </a:solidFill>
                <a:uFill>
                  <a:solidFill>
                    <a:srgbClr val="D84800"/>
                  </a:solidFill>
                </a:uFill>
              </a:rPr>
              <a:t>Asst.Priest</a:t>
            </a:r>
            <a:r>
              <a:rPr lang="en-US" sz="3800" dirty="0">
                <a:solidFill>
                  <a:srgbClr val="FF0000"/>
                </a:solidFill>
                <a:uFill>
                  <a:solidFill>
                    <a:srgbClr val="D84800"/>
                  </a:solidFill>
                </a:uFill>
              </a:rPr>
              <a:t>: </a:t>
            </a:r>
            <a:endParaRPr lang="en-US" sz="3800" dirty="0" smtClean="0">
              <a:solidFill>
                <a:srgbClr val="FF0000"/>
              </a:solidFill>
              <a:uFill>
                <a:solidFill>
                  <a:srgbClr val="D84800"/>
                </a:solidFill>
              </a:uFill>
            </a:endParaRPr>
          </a:p>
          <a:p>
            <a:pPr marL="40639" marR="40639">
              <a:spcBef>
                <a:spcPts val="600"/>
              </a:spcBef>
              <a:buClr>
                <a:srgbClr val="D84800"/>
              </a:buClr>
              <a:buFont typeface="Arial"/>
              <a:defRPr sz="2800"/>
            </a:pPr>
            <a:r>
              <a:rPr lang="en-US" sz="3800" dirty="0">
                <a:solidFill>
                  <a:srgbClr val="FF0000"/>
                </a:solidFill>
                <a:uFill>
                  <a:solidFill>
                    <a:srgbClr val="D84800"/>
                  </a:solidFill>
                </a:uFill>
              </a:rPr>
              <a:t> </a:t>
            </a:r>
            <a:r>
              <a:rPr lang="en-US" sz="1400" dirty="0" smtClean="0">
                <a:solidFill>
                  <a:srgbClr val="FFC000"/>
                </a:solidFill>
                <a:uFill>
                  <a:solidFill>
                    <a:srgbClr val="D84800"/>
                  </a:solidFill>
                </a:uFill>
              </a:rPr>
              <a:t>148. </a:t>
            </a:r>
            <a:r>
              <a:rPr lang="en-US" sz="3800" dirty="0" smtClean="0">
                <a:uFill>
                  <a:solidFill>
                    <a:srgbClr val="D84800"/>
                  </a:solidFill>
                </a:uFill>
              </a:rPr>
              <a:t>A </a:t>
            </a:r>
            <a:r>
              <a:rPr lang="en-US" sz="3800" dirty="0">
                <a:uFill>
                  <a:solidFill>
                    <a:srgbClr val="D84800"/>
                  </a:solidFill>
                </a:uFill>
              </a:rPr>
              <a:t>pure fountain which is from the </a:t>
            </a:r>
            <a:r>
              <a:rPr lang="en-US" sz="3800" dirty="0" smtClean="0">
                <a:uFill>
                  <a:solidFill>
                    <a:srgbClr val="D84800"/>
                  </a:solidFill>
                </a:uFill>
              </a:rPr>
              <a:t>pure fountains </a:t>
            </a:r>
            <a:r>
              <a:rPr lang="en-US" sz="3800" dirty="0">
                <a:uFill>
                  <a:solidFill>
                    <a:srgbClr val="D84800"/>
                  </a:solidFill>
                </a:uFill>
              </a:rPr>
              <a:t>of the law, to wit the history </a:t>
            </a:r>
            <a:r>
              <a:rPr lang="en-US" sz="3800" dirty="0" smtClean="0">
                <a:uFill>
                  <a:solidFill>
                    <a:srgbClr val="D84800"/>
                  </a:solidFill>
                </a:uFill>
              </a:rPr>
              <a:t>of the </a:t>
            </a:r>
            <a:r>
              <a:rPr lang="en-US" sz="3800" dirty="0">
                <a:uFill>
                  <a:solidFill>
                    <a:srgbClr val="D84800"/>
                  </a:solidFill>
                </a:uFill>
              </a:rPr>
              <a:t>acts of the apostles. The blessing </a:t>
            </a:r>
            <a:r>
              <a:rPr lang="en-US" sz="3800" dirty="0" smtClean="0">
                <a:uFill>
                  <a:solidFill>
                    <a:srgbClr val="D84800"/>
                  </a:solidFill>
                </a:uFill>
              </a:rPr>
              <a:t>of their </a:t>
            </a:r>
            <a:r>
              <a:rPr lang="en-US" sz="3800" dirty="0">
                <a:uFill>
                  <a:solidFill>
                    <a:srgbClr val="D84800"/>
                  </a:solidFill>
                </a:uFill>
              </a:rPr>
              <a:t>prayer be with our people for ever</a:t>
            </a:r>
            <a:r>
              <a:rPr lang="en-US" sz="3800" dirty="0" smtClean="0">
                <a:uFill>
                  <a:solidFill>
                    <a:srgbClr val="D84800"/>
                  </a:solidFill>
                </a:uFill>
              </a:rPr>
              <a:t>. Amen. </a:t>
            </a:r>
          </a:p>
        </p:txBody>
      </p:sp>
      <p:cxnSp>
        <p:nvCxnSpPr>
          <p:cNvPr id="10" name="Straight Connector 9"/>
          <p:cNvCxnSpPr/>
          <p:nvPr/>
        </p:nvCxnSpPr>
        <p:spPr>
          <a:xfrm>
            <a:off x="4047073"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665171"/>
      </p:ext>
    </p:extLst>
  </p:cSld>
  <p:clrMapOvr>
    <a:masterClrMapping/>
  </p:clrMapOvr>
  <p:transition spd="med"/>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6709529"/>
          </a:xfrm>
          <a:prstGeom prst="rect">
            <a:avLst/>
          </a:prstGeom>
        </p:spPr>
        <p:txBody>
          <a:bodyPr wrap="square">
            <a:spAutoFit/>
          </a:bodyPr>
          <a:lstStyle/>
          <a:p>
            <a:pPr algn="ctr"/>
            <a:r>
              <a:rPr lang="en-CA" sz="4300" dirty="0" err="1" smtClean="0">
                <a:solidFill>
                  <a:srgbClr val="92D050"/>
                </a:solidFill>
              </a:rPr>
              <a:t>ኮፍ</a:t>
            </a:r>
            <a:r>
              <a:rPr lang="en-CA" sz="4300" dirty="0" smtClean="0">
                <a:solidFill>
                  <a:srgbClr val="92D050"/>
                </a:solidFill>
              </a:rPr>
              <a:t> </a:t>
            </a:r>
            <a:r>
              <a:rPr lang="en-CA" sz="4300" dirty="0" err="1" smtClean="0">
                <a:solidFill>
                  <a:srgbClr val="92D050"/>
                </a:solidFill>
              </a:rPr>
              <a:t>ኢልካ</a:t>
            </a:r>
            <a:r>
              <a:rPr lang="en-CA" sz="4300" dirty="0" smtClean="0">
                <a:solidFill>
                  <a:srgbClr val="92D050"/>
                </a:solidFill>
              </a:rPr>
              <a:t> </a:t>
            </a:r>
            <a:r>
              <a:rPr lang="en-CA" sz="4300" dirty="0" err="1" smtClean="0">
                <a:solidFill>
                  <a:srgbClr val="92D050"/>
                </a:solidFill>
              </a:rPr>
              <a:t>ምስማዕ</a:t>
            </a:r>
            <a:r>
              <a:rPr lang="en-CA" sz="4300" dirty="0" smtClean="0">
                <a:solidFill>
                  <a:srgbClr val="92D050"/>
                </a:solidFill>
              </a:rPr>
              <a:t> </a:t>
            </a:r>
            <a:r>
              <a:rPr lang="en-CA" sz="4300" dirty="0" err="1" smtClean="0">
                <a:solidFill>
                  <a:srgbClr val="92D050"/>
                </a:solidFill>
              </a:rPr>
              <a:t>ይከኣል</a:t>
            </a:r>
            <a:r>
              <a:rPr lang="en-CA" sz="4300" dirty="0" smtClean="0">
                <a:solidFill>
                  <a:srgbClr val="92D050"/>
                </a:solidFill>
              </a:rPr>
              <a:t> </a:t>
            </a:r>
          </a:p>
          <a:p>
            <a:endParaRPr lang="en-CA" sz="4300" dirty="0">
              <a:solidFill>
                <a:srgbClr val="92D050"/>
              </a:solidFill>
            </a:endParaRPr>
          </a:p>
          <a:p>
            <a:r>
              <a:rPr lang="en-CA" sz="4300" dirty="0" err="1" smtClean="0">
                <a:solidFill>
                  <a:srgbClr val="FF0000"/>
                </a:solidFill>
              </a:rPr>
              <a:t>ይ.ካ</a:t>
            </a:r>
            <a:r>
              <a:rPr lang="en-CA" sz="4300" dirty="0" smtClean="0">
                <a:solidFill>
                  <a:srgbClr val="FF0000"/>
                </a:solidFill>
              </a:rPr>
              <a:t>. </a:t>
            </a:r>
            <a:r>
              <a:rPr lang="en-CA" sz="4300" dirty="0" smtClean="0">
                <a:solidFill>
                  <a:schemeClr val="tx1">
                    <a:lumMod val="95000"/>
                  </a:schemeClr>
                </a:solidFill>
              </a:rPr>
              <a:t>ኦ </a:t>
            </a:r>
            <a:r>
              <a:rPr lang="en-CA" sz="4300" dirty="0" err="1" smtClean="0">
                <a:solidFill>
                  <a:schemeClr val="tx1">
                    <a:lumMod val="95000"/>
                  </a:schemeClr>
                </a:solidFill>
              </a:rPr>
              <a:t>ኣምላኽ</a:t>
            </a:r>
            <a:r>
              <a:rPr lang="en-CA" sz="4300" dirty="0" smtClean="0">
                <a:solidFill>
                  <a:schemeClr val="tx1">
                    <a:lumMod val="95000"/>
                  </a:schemeClr>
                </a:solidFill>
              </a:rPr>
              <a:t> . . </a:t>
            </a:r>
            <a:r>
              <a:rPr lang="en-CA" sz="4300" dirty="0">
                <a:solidFill>
                  <a:schemeClr val="tx1">
                    <a:lumMod val="95000"/>
                  </a:schemeClr>
                </a:solidFill>
              </a:rPr>
              <a:t>.</a:t>
            </a:r>
            <a:endParaRPr lang="en-CA" sz="4300" dirty="0" smtClean="0">
              <a:solidFill>
                <a:schemeClr val="tx1">
                  <a:lumMod val="95000"/>
                </a:schemeClr>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pPr algn="ctr"/>
            <a:r>
              <a:rPr lang="en-CA" sz="4300" dirty="0" err="1" smtClean="0">
                <a:solidFill>
                  <a:srgbClr val="92D050"/>
                </a:solidFill>
              </a:rPr>
              <a:t>ምንባብ</a:t>
            </a:r>
            <a:r>
              <a:rPr lang="en-CA" sz="4300" dirty="0" smtClean="0">
                <a:solidFill>
                  <a:srgbClr val="92D050"/>
                </a:solidFill>
              </a:rPr>
              <a:t> </a:t>
            </a:r>
            <a:r>
              <a:rPr lang="en-CA" sz="4300" dirty="0" err="1" smtClean="0">
                <a:solidFill>
                  <a:srgbClr val="92D050"/>
                </a:solidFill>
              </a:rPr>
              <a:t>ካብ</a:t>
            </a:r>
            <a:r>
              <a:rPr lang="en-CA" sz="4300" dirty="0" smtClean="0">
                <a:solidFill>
                  <a:srgbClr val="92D050"/>
                </a:solidFill>
              </a:rPr>
              <a:t> </a:t>
            </a:r>
          </a:p>
          <a:p>
            <a:pPr algn="ctr"/>
            <a:r>
              <a:rPr lang="en-CA" sz="4300" dirty="0" err="1" smtClean="0">
                <a:solidFill>
                  <a:srgbClr val="92D050"/>
                </a:solidFill>
              </a:rPr>
              <a:t>ግብረ</a:t>
            </a:r>
            <a:r>
              <a:rPr lang="en-CA" sz="4300" dirty="0" smtClean="0">
                <a:solidFill>
                  <a:srgbClr val="92D050"/>
                </a:solidFill>
              </a:rPr>
              <a:t> </a:t>
            </a:r>
            <a:r>
              <a:rPr lang="en-CA" sz="4300" dirty="0" err="1" smtClean="0">
                <a:solidFill>
                  <a:srgbClr val="92D050"/>
                </a:solidFill>
              </a:rPr>
              <a:t>ሓዋርያት</a:t>
            </a:r>
            <a:endParaRPr lang="en-CA" sz="4300" dirty="0" smtClean="0">
              <a:solidFill>
                <a:srgbClr val="92D050"/>
              </a:solidFill>
            </a:endParaRPr>
          </a:p>
          <a:p>
            <a:pPr algn="ctr"/>
            <a:r>
              <a:rPr lang="en-CA" sz="4300" dirty="0" err="1"/>
              <a:t>ግሐ</a:t>
            </a:r>
            <a:r>
              <a:rPr lang="en-CA" sz="4300" dirty="0"/>
              <a:t> 3 : 10 - </a:t>
            </a:r>
            <a:r>
              <a:rPr lang="en-CA" sz="4300" dirty="0" smtClean="0"/>
              <a:t>21</a:t>
            </a:r>
            <a:r>
              <a:rPr lang="en-CA" sz="4300" dirty="0" smtClean="0"/>
              <a:t>  </a:t>
            </a:r>
            <a:endParaRPr lang="en-CA" sz="4300" dirty="0"/>
          </a:p>
        </p:txBody>
      </p:sp>
      <p:sp>
        <p:nvSpPr>
          <p:cNvPr id="14" name="Rectangle 13"/>
          <p:cNvSpPr/>
          <p:nvPr/>
        </p:nvSpPr>
        <p:spPr>
          <a:xfrm>
            <a:off x="129784" y="207236"/>
            <a:ext cx="4167021" cy="6709529"/>
          </a:xfrm>
          <a:prstGeom prst="rect">
            <a:avLst/>
          </a:prstGeom>
        </p:spPr>
        <p:txBody>
          <a:bodyPr wrap="square">
            <a:spAutoFit/>
          </a:bodyPr>
          <a:lstStyle/>
          <a:p>
            <a:r>
              <a:rPr lang="en-CA" sz="4300" dirty="0" err="1" smtClean="0">
                <a:solidFill>
                  <a:srgbClr val="FFC000"/>
                </a:solidFill>
              </a:rPr>
              <a:t>ወይክሉ</a:t>
            </a:r>
            <a:r>
              <a:rPr lang="en-CA" sz="4300" dirty="0" smtClean="0">
                <a:solidFill>
                  <a:srgbClr val="FFC000"/>
                </a:solidFill>
              </a:rPr>
              <a:t> </a:t>
            </a:r>
            <a:r>
              <a:rPr lang="en-CA" sz="4300" dirty="0" err="1" smtClean="0">
                <a:solidFill>
                  <a:srgbClr val="FFC000"/>
                </a:solidFill>
              </a:rPr>
              <a:t>ይስምዑ</a:t>
            </a:r>
            <a:r>
              <a:rPr lang="en-CA" sz="4300" dirty="0" smtClean="0">
                <a:solidFill>
                  <a:srgbClr val="FFC000"/>
                </a:solidFill>
              </a:rPr>
              <a:t> </a:t>
            </a:r>
            <a:r>
              <a:rPr lang="en-CA" sz="4300" dirty="0" err="1" smtClean="0">
                <a:solidFill>
                  <a:srgbClr val="FFC000"/>
                </a:solidFill>
              </a:rPr>
              <a:t>ነቢሮም</a:t>
            </a:r>
            <a:r>
              <a:rPr lang="en-CA" sz="4300" dirty="0" smtClean="0">
                <a:solidFill>
                  <a:srgbClr val="FFC000"/>
                </a:solidFill>
              </a:rPr>
              <a:t> </a:t>
            </a:r>
            <a:r>
              <a:rPr lang="en-CA" sz="4300" dirty="0" err="1" smtClean="0">
                <a:solidFill>
                  <a:srgbClr val="FFC000"/>
                </a:solidFill>
              </a:rPr>
              <a:t>በእዝነ</a:t>
            </a:r>
            <a:r>
              <a:rPr lang="en-CA" sz="4300" dirty="0" smtClean="0">
                <a:solidFill>
                  <a:srgbClr val="FFC000"/>
                </a:solidFill>
              </a:rPr>
              <a:t> </a:t>
            </a:r>
            <a:r>
              <a:rPr lang="en-CA" sz="4300" dirty="0" err="1" smtClean="0">
                <a:solidFill>
                  <a:srgbClr val="FFC000"/>
                </a:solidFill>
              </a:rPr>
              <a:t>ልቡና</a:t>
            </a:r>
            <a:endParaRPr lang="en-CA" sz="4300" dirty="0" smtClean="0">
              <a:solidFill>
                <a:srgbClr val="FFC000"/>
              </a:solidFill>
            </a:endParaRPr>
          </a:p>
          <a:p>
            <a:endParaRPr lang="en-CA" sz="4300" dirty="0">
              <a:solidFill>
                <a:srgbClr val="FFC000"/>
              </a:solidFill>
            </a:endParaRPr>
          </a:p>
          <a:p>
            <a:r>
              <a:rPr lang="en-CA" sz="4300" dirty="0" err="1" smtClean="0">
                <a:solidFill>
                  <a:srgbClr val="FF0000"/>
                </a:solidFill>
              </a:rPr>
              <a:t>ይ.ካ</a:t>
            </a:r>
            <a:r>
              <a:rPr lang="en-CA" sz="4300" dirty="0" smtClean="0">
                <a:solidFill>
                  <a:srgbClr val="FF0000"/>
                </a:solidFill>
              </a:rPr>
              <a:t>. </a:t>
            </a:r>
            <a:r>
              <a:rPr lang="en-CA" sz="4300" dirty="0" err="1" smtClean="0">
                <a:solidFill>
                  <a:schemeClr val="tx1">
                    <a:lumMod val="95000"/>
                  </a:schemeClr>
                </a:solidFill>
              </a:rPr>
              <a:t>እግዚእነ</a:t>
            </a:r>
            <a:r>
              <a:rPr lang="en-CA" sz="4300" dirty="0" smtClean="0">
                <a:solidFill>
                  <a:schemeClr val="tx1">
                    <a:lumMod val="95000"/>
                  </a:schemeClr>
                </a:solidFill>
              </a:rPr>
              <a:t> . . </a:t>
            </a:r>
            <a:r>
              <a:rPr lang="en-CA" sz="4300" dirty="0">
                <a:solidFill>
                  <a:schemeClr val="tx1">
                    <a:lumMod val="95000"/>
                  </a:schemeClr>
                </a:solidFill>
              </a:rPr>
              <a:t>.</a:t>
            </a:r>
            <a:endParaRPr lang="en-CA" sz="4300" dirty="0" smtClean="0">
              <a:solidFill>
                <a:schemeClr val="tx1">
                  <a:lumMod val="95000"/>
                </a:schemeClr>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pPr algn="ctr"/>
            <a:r>
              <a:rPr lang="en-CA" sz="4300" dirty="0" smtClean="0">
                <a:solidFill>
                  <a:schemeClr val="tx1">
                    <a:lumMod val="95000"/>
                  </a:schemeClr>
                </a:solidFill>
              </a:rPr>
              <a:t>   </a:t>
            </a:r>
            <a:r>
              <a:rPr lang="en-CA" sz="4300" dirty="0" err="1" smtClean="0">
                <a:solidFill>
                  <a:schemeClr val="tx1">
                    <a:lumMod val="95000"/>
                  </a:schemeClr>
                </a:solidFill>
              </a:rPr>
              <a:t>ምንባባተ</a:t>
            </a:r>
            <a:r>
              <a:rPr lang="en-CA" sz="4300" dirty="0" smtClean="0">
                <a:solidFill>
                  <a:schemeClr val="tx1">
                    <a:lumMod val="95000"/>
                  </a:schemeClr>
                </a:solidFill>
              </a:rPr>
              <a:t> </a:t>
            </a:r>
          </a:p>
          <a:p>
            <a:pPr algn="ctr"/>
            <a:r>
              <a:rPr lang="en-CA" sz="4300" dirty="0" err="1" smtClean="0">
                <a:solidFill>
                  <a:schemeClr val="tx1">
                    <a:lumMod val="95000"/>
                  </a:schemeClr>
                </a:solidFill>
              </a:rPr>
              <a:t>ግብረ</a:t>
            </a:r>
            <a:r>
              <a:rPr lang="en-CA" sz="4300" dirty="0" smtClean="0">
                <a:solidFill>
                  <a:schemeClr val="tx1">
                    <a:lumMod val="95000"/>
                  </a:schemeClr>
                </a:solidFill>
              </a:rPr>
              <a:t> </a:t>
            </a:r>
            <a:r>
              <a:rPr lang="en-CA" sz="4300" dirty="0" err="1" smtClean="0">
                <a:solidFill>
                  <a:schemeClr val="tx1">
                    <a:lumMod val="95000"/>
                  </a:schemeClr>
                </a:solidFill>
              </a:rPr>
              <a:t>ሐዋርያት</a:t>
            </a:r>
            <a:r>
              <a:rPr lang="en-CA" sz="4300" dirty="0" smtClean="0">
                <a:solidFill>
                  <a:schemeClr val="tx1">
                    <a:lumMod val="95000"/>
                  </a:schemeClr>
                </a:solidFill>
              </a:rPr>
              <a:t> </a:t>
            </a:r>
            <a:endParaRPr lang="en-CA" sz="4300" dirty="0" smtClean="0">
              <a:solidFill>
                <a:schemeClr val="tx1">
                  <a:lumMod val="95000"/>
                </a:schemeClr>
              </a:solidFill>
            </a:endParaRPr>
          </a:p>
          <a:p>
            <a:pPr algn="ctr"/>
            <a:r>
              <a:rPr lang="en-CA" sz="4300" dirty="0" err="1" smtClean="0">
                <a:solidFill>
                  <a:srgbClr val="92D050"/>
                </a:solidFill>
              </a:rPr>
              <a:t>ግሐ</a:t>
            </a:r>
            <a:r>
              <a:rPr lang="en-CA" sz="4300" dirty="0" smtClean="0">
                <a:solidFill>
                  <a:srgbClr val="92D050"/>
                </a:solidFill>
              </a:rPr>
              <a:t> </a:t>
            </a:r>
            <a:r>
              <a:rPr lang="en-CA" sz="4300" dirty="0">
                <a:solidFill>
                  <a:srgbClr val="92D050"/>
                </a:solidFill>
              </a:rPr>
              <a:t>3 : 10 - </a:t>
            </a:r>
            <a:r>
              <a:rPr lang="en-CA" sz="4300" dirty="0" smtClean="0">
                <a:solidFill>
                  <a:srgbClr val="92D050"/>
                </a:solidFill>
              </a:rPr>
              <a:t>21</a:t>
            </a:r>
            <a:endParaRPr lang="en-CA" sz="4300" dirty="0"/>
          </a:p>
        </p:txBody>
      </p:sp>
      <p:sp>
        <p:nvSpPr>
          <p:cNvPr id="15" name="Rectangle 14"/>
          <p:cNvSpPr/>
          <p:nvPr/>
        </p:nvSpPr>
        <p:spPr>
          <a:xfrm>
            <a:off x="8071963" y="163854"/>
            <a:ext cx="4110333" cy="6478697"/>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smtClean="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smtClean="0"/>
              <a:t>       </a:t>
            </a:r>
            <a:r>
              <a:rPr lang="en-US" sz="3200" dirty="0" smtClean="0">
                <a:solidFill>
                  <a:srgbClr val="FF0000"/>
                </a:solidFill>
              </a:rPr>
              <a:t>Priest: </a:t>
            </a:r>
            <a:r>
              <a:rPr lang="en-US" sz="3200" dirty="0" smtClean="0"/>
              <a:t>God Eternal life. . . . . </a:t>
            </a:r>
          </a:p>
          <a:p>
            <a:pPr marL="40639" marR="40639">
              <a:lnSpc>
                <a:spcPct val="150000"/>
              </a:lnSpc>
              <a:spcBef>
                <a:spcPts val="600"/>
              </a:spcBef>
              <a:buClr>
                <a:srgbClr val="000000"/>
              </a:buClr>
              <a:buFont typeface="Arial"/>
              <a:defRPr sz="2400" b="1" i="1"/>
            </a:pPr>
            <a:endParaRPr lang="en-US" sz="3200" dirty="0" smtClean="0"/>
          </a:p>
          <a:p>
            <a:pPr marL="40639" marR="40639" algn="ctr">
              <a:lnSpc>
                <a:spcPct val="150000"/>
              </a:lnSpc>
              <a:spcBef>
                <a:spcPts val="600"/>
              </a:spcBef>
              <a:buClr>
                <a:srgbClr val="000000"/>
              </a:buClr>
              <a:buFont typeface="Arial"/>
              <a:defRPr sz="2400" b="1" i="1"/>
            </a:pPr>
            <a:r>
              <a:rPr lang="en-US" sz="3200" dirty="0" smtClean="0"/>
              <a:t>A </a:t>
            </a:r>
            <a:r>
              <a:rPr lang="en-US" sz="3200" dirty="0"/>
              <a:t>reading </a:t>
            </a:r>
            <a:r>
              <a:rPr lang="en-US" sz="3200" dirty="0" smtClean="0"/>
              <a:t>from the book of Acts. </a:t>
            </a:r>
            <a:endParaRPr lang="en-US" sz="3200" dirty="0" smtClean="0"/>
          </a:p>
          <a:p>
            <a:pPr marL="40639" marR="40639" algn="ctr">
              <a:lnSpc>
                <a:spcPct val="150000"/>
              </a:lnSpc>
              <a:spcBef>
                <a:spcPts val="600"/>
              </a:spcBef>
              <a:buClr>
                <a:srgbClr val="000000"/>
              </a:buClr>
              <a:defRPr sz="2400" b="1" i="1"/>
            </a:pPr>
            <a:r>
              <a:rPr lang="en-CA" sz="3200" dirty="0" smtClean="0">
                <a:solidFill>
                  <a:srgbClr val="92D050"/>
                </a:solidFill>
              </a:rPr>
              <a:t>Acts </a:t>
            </a:r>
            <a:r>
              <a:rPr lang="en-CA" sz="3200" dirty="0">
                <a:solidFill>
                  <a:srgbClr val="92D050"/>
                </a:solidFill>
              </a:rPr>
              <a:t>3 : 10 - </a:t>
            </a:r>
            <a:r>
              <a:rPr lang="en-CA" sz="3200" dirty="0" smtClean="0">
                <a:solidFill>
                  <a:srgbClr val="92D050"/>
                </a:solidFill>
              </a:rPr>
              <a:t>21</a:t>
            </a:r>
            <a:endParaRPr lang="en-CA" sz="3200" dirty="0"/>
          </a:p>
        </p:txBody>
      </p:sp>
    </p:spTree>
    <p:extLst>
      <p:ext uri="{BB962C8B-B14F-4D97-AF65-F5344CB8AC3E}">
        <p14:creationId xmlns:p14="http://schemas.microsoft.com/office/powerpoint/2010/main" val="1164237697"/>
      </p:ext>
    </p:extLst>
  </p:cSld>
  <p:clrMapOvr>
    <a:masterClrMapping/>
  </p:clrMapOvr>
  <p:transition spd="med"/>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924973"/>
          </a:xfrm>
          <a:prstGeom prst="rect">
            <a:avLst/>
          </a:prstGeom>
        </p:spPr>
        <p:txBody>
          <a:bodyPr wrap="square">
            <a:spAutoFit/>
          </a:bodyPr>
          <a:lstStyle/>
          <a:p>
            <a:pPr algn="ctr"/>
            <a:r>
              <a:rPr lang="en-CA" sz="2000" dirty="0" err="1" smtClean="0">
                <a:solidFill>
                  <a:srgbClr val="FFC000"/>
                </a:solidFill>
              </a:rPr>
              <a:t>ወአንቢቦ</a:t>
            </a:r>
            <a:r>
              <a:rPr lang="en-CA" sz="2000" dirty="0" smtClean="0">
                <a:solidFill>
                  <a:srgbClr val="FFC000"/>
                </a:solidFill>
              </a:rPr>
              <a:t> </a:t>
            </a:r>
            <a:r>
              <a:rPr lang="en-CA" sz="2000" dirty="0" err="1" smtClean="0">
                <a:solidFill>
                  <a:srgbClr val="FFC000"/>
                </a:solidFill>
              </a:rPr>
              <a:t>ግብር</a:t>
            </a:r>
            <a:r>
              <a:rPr lang="en-CA" sz="2000" dirty="0" smtClean="0">
                <a:solidFill>
                  <a:srgbClr val="FFC000"/>
                </a:solidFill>
              </a:rPr>
              <a:t> </a:t>
            </a:r>
            <a:r>
              <a:rPr lang="en-CA" sz="2000" dirty="0" err="1" smtClean="0">
                <a:solidFill>
                  <a:srgbClr val="FFC000"/>
                </a:solidFill>
              </a:rPr>
              <a:t>ሐዋርያት</a:t>
            </a:r>
            <a:endParaRPr lang="en-CA" sz="2000" dirty="0" smtClean="0">
              <a:solidFill>
                <a:srgbClr val="FFC000"/>
              </a:solidFill>
            </a:endParaRPr>
          </a:p>
          <a:p>
            <a:endParaRPr lang="en-CA" sz="2000" dirty="0" smtClean="0">
              <a:solidFill>
                <a:srgbClr val="FF0000"/>
              </a:solidFill>
            </a:endParaRPr>
          </a:p>
          <a:p>
            <a:r>
              <a:rPr lang="en-CA" sz="4300" dirty="0" err="1" smtClean="0">
                <a:solidFill>
                  <a:srgbClr val="FF0000"/>
                </a:solidFill>
              </a:rPr>
              <a:t>ይ.ካ.ንፍቅ</a:t>
            </a:r>
            <a:r>
              <a:rPr lang="en-CA" sz="4400" dirty="0" smtClean="0"/>
              <a:t> </a:t>
            </a:r>
          </a:p>
          <a:p>
            <a:r>
              <a:rPr lang="en-CA" sz="1400" dirty="0">
                <a:solidFill>
                  <a:srgbClr val="FFC000"/>
                </a:solidFill>
              </a:rPr>
              <a:t>፻፵፱. </a:t>
            </a:r>
            <a:r>
              <a:rPr lang="en-CA" sz="4000" dirty="0" err="1"/>
              <a:t>መልዐ</a:t>
            </a:r>
            <a:r>
              <a:rPr lang="en-CA" sz="4000" dirty="0"/>
              <a:t> </a:t>
            </a:r>
            <a:r>
              <a:rPr lang="en-CA" sz="4000" dirty="0" err="1"/>
              <a:t>ወዐብየ</a:t>
            </a:r>
            <a:r>
              <a:rPr lang="en-CA" sz="4000" dirty="0"/>
              <a:t> </a:t>
            </a:r>
            <a:r>
              <a:rPr lang="en-CA" sz="4000" dirty="0" err="1"/>
              <a:t>ወተለዓለ</a:t>
            </a:r>
            <a:r>
              <a:rPr lang="en-CA" sz="4000" dirty="0"/>
              <a:t> </a:t>
            </a:r>
            <a:r>
              <a:rPr lang="en-CA" sz="4000" dirty="0" err="1"/>
              <a:t>ቃለ</a:t>
            </a:r>
            <a:r>
              <a:rPr lang="en-CA" sz="4000" dirty="0"/>
              <a:t> </a:t>
            </a:r>
            <a:r>
              <a:rPr lang="en-CA" sz="4000" dirty="0" err="1"/>
              <a:t>እግዚአብሔር</a:t>
            </a:r>
            <a:r>
              <a:rPr lang="en-CA" sz="4000" dirty="0"/>
              <a:t>፥ </a:t>
            </a:r>
            <a:r>
              <a:rPr lang="en-CA" sz="4000" dirty="0" err="1"/>
              <a:t>ወበዝኀ</a:t>
            </a:r>
            <a:r>
              <a:rPr lang="en-CA" sz="4000" dirty="0"/>
              <a:t> </a:t>
            </a:r>
            <a:r>
              <a:rPr lang="en-CA" sz="4000" dirty="0" err="1"/>
              <a:t>ወተወሰከ</a:t>
            </a:r>
            <a:r>
              <a:rPr lang="en-CA" sz="4000" dirty="0"/>
              <a:t> </a:t>
            </a:r>
            <a:r>
              <a:rPr lang="en-CA" sz="4000" dirty="0" err="1"/>
              <a:t>ውስተ</a:t>
            </a:r>
            <a:r>
              <a:rPr lang="en-CA" sz="4000" dirty="0"/>
              <a:t> </a:t>
            </a:r>
            <a:r>
              <a:rPr lang="en-CA" sz="4000" dirty="0" err="1"/>
              <a:t>ቤተ</a:t>
            </a:r>
            <a:r>
              <a:rPr lang="en-CA" sz="4000" dirty="0"/>
              <a:t> </a:t>
            </a:r>
            <a:r>
              <a:rPr lang="en-CA" sz="4000" dirty="0" err="1"/>
              <a:t>ክርስቲያን</a:t>
            </a:r>
            <a:r>
              <a:rPr lang="en-CA" sz="4000" dirty="0"/>
              <a:t> </a:t>
            </a:r>
            <a:r>
              <a:rPr lang="en-CA" sz="4000" dirty="0" err="1"/>
              <a:t>ቅድስት</a:t>
            </a:r>
            <a:r>
              <a:rPr lang="en-CA" sz="4000" dirty="0"/>
              <a:t>። </a:t>
            </a:r>
            <a:r>
              <a:rPr lang="en-CA" sz="4000" dirty="0" err="1"/>
              <a:t>ወበዝኁ</a:t>
            </a:r>
            <a:r>
              <a:rPr lang="en-CA" sz="4000" dirty="0"/>
              <a:t> </a:t>
            </a:r>
            <a:r>
              <a:rPr lang="en-CA" sz="4000" dirty="0" err="1"/>
              <a:t>ሕዝብ</a:t>
            </a:r>
            <a:r>
              <a:rPr lang="en-CA" sz="4000" dirty="0"/>
              <a:t> </a:t>
            </a:r>
            <a:r>
              <a:rPr lang="en-CA" sz="4000" dirty="0" err="1"/>
              <a:t>እለ</a:t>
            </a:r>
            <a:r>
              <a:rPr lang="en-CA" sz="4000" dirty="0"/>
              <a:t> </a:t>
            </a:r>
            <a:r>
              <a:rPr lang="en-CA" sz="4000" dirty="0" err="1"/>
              <a:t>አምኑ</a:t>
            </a:r>
            <a:r>
              <a:rPr lang="en-CA" sz="4000" dirty="0"/>
              <a:t> </a:t>
            </a:r>
            <a:r>
              <a:rPr lang="en-CA" sz="4000" dirty="0" err="1"/>
              <a:t>በእግዚእነ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ዘሎቱ</a:t>
            </a:r>
            <a:r>
              <a:rPr lang="en-CA" sz="4000" dirty="0"/>
              <a:t> </a:t>
            </a:r>
            <a:r>
              <a:rPr lang="en-CA" sz="4000" dirty="0" err="1"/>
              <a:t>ስብሐት</a:t>
            </a:r>
            <a:r>
              <a:rPr lang="en-CA" sz="4000" dirty="0"/>
              <a:t> </a:t>
            </a:r>
            <a:r>
              <a:rPr lang="en-CA" sz="4000" dirty="0" err="1"/>
              <a:t>ለዓለመ</a:t>
            </a:r>
            <a:r>
              <a:rPr lang="en-CA" sz="4000" dirty="0"/>
              <a:t> </a:t>
            </a:r>
            <a:r>
              <a:rPr lang="en-CA" sz="4000" dirty="0" err="1"/>
              <a:t>ዓለም</a:t>
            </a:r>
            <a:r>
              <a:rPr lang="en-CA" sz="4000" dirty="0"/>
              <a:t> </a:t>
            </a:r>
            <a:r>
              <a:rPr lang="en-CA" sz="4000" dirty="0" err="1"/>
              <a:t>አሜን</a:t>
            </a:r>
            <a:r>
              <a:rPr lang="en-CA" sz="4000" dirty="0"/>
              <a:t>።</a:t>
            </a:r>
          </a:p>
        </p:txBody>
      </p:sp>
      <p:sp>
        <p:nvSpPr>
          <p:cNvPr id="3" name="Rectangle 2"/>
          <p:cNvSpPr/>
          <p:nvPr/>
        </p:nvSpPr>
        <p:spPr>
          <a:xfrm>
            <a:off x="3934040" y="-66973"/>
            <a:ext cx="4110870" cy="7078861"/>
          </a:xfrm>
          <a:prstGeom prst="rect">
            <a:avLst/>
          </a:prstGeom>
        </p:spPr>
        <p:txBody>
          <a:bodyPr wrap="square">
            <a:spAutoFit/>
          </a:bodyPr>
          <a:lstStyle/>
          <a:p>
            <a:pPr algn="ctr"/>
            <a:endParaRPr lang="en-CA" sz="1000" dirty="0" smtClean="0">
              <a:solidFill>
                <a:srgbClr val="FFC000"/>
              </a:solidFill>
            </a:endParaRPr>
          </a:p>
          <a:p>
            <a:pPr algn="ctr"/>
            <a:r>
              <a:rPr lang="en-CA" sz="2000" dirty="0" err="1">
                <a:solidFill>
                  <a:srgbClr val="FFC000"/>
                </a:solidFill>
              </a:rPr>
              <a:t>ግብሪ</a:t>
            </a:r>
            <a:r>
              <a:rPr lang="en-CA" sz="2000" dirty="0">
                <a:solidFill>
                  <a:srgbClr val="FFC000"/>
                </a:solidFill>
              </a:rPr>
              <a:t> </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smtClean="0">
                <a:solidFill>
                  <a:srgbClr val="FFC000"/>
                </a:solidFill>
              </a:rPr>
              <a:t>እንበበ</a:t>
            </a:r>
            <a:endParaRPr lang="en-CA" sz="2000" dirty="0" smtClean="0">
              <a:solidFill>
                <a:srgbClr val="FFC000"/>
              </a:solidFill>
            </a:endParaRPr>
          </a:p>
          <a:p>
            <a:pPr algn="ctr"/>
            <a:endParaRPr lang="en-CA" sz="2000" dirty="0" smtClean="0">
              <a:solidFill>
                <a:srgbClr val="FFC000"/>
              </a:solidFill>
            </a:endParaRPr>
          </a:p>
          <a:p>
            <a:r>
              <a:rPr lang="en-CA" sz="4400" dirty="0" err="1" smtClean="0">
                <a:solidFill>
                  <a:srgbClr val="FF0000"/>
                </a:solidFill>
              </a:rPr>
              <a:t>ይ.ካ.ንፍቅ</a:t>
            </a:r>
            <a:r>
              <a:rPr lang="en-CA" sz="4400" dirty="0" smtClean="0">
                <a:solidFill>
                  <a:srgbClr val="FF0000"/>
                </a:solidFill>
              </a:rPr>
              <a:t> </a:t>
            </a:r>
          </a:p>
          <a:p>
            <a:r>
              <a:rPr lang="en-CA" sz="1400" dirty="0">
                <a:solidFill>
                  <a:srgbClr val="FFC000"/>
                </a:solidFill>
              </a:rPr>
              <a:t>149. </a:t>
            </a:r>
            <a:r>
              <a:rPr lang="en-CA" sz="4000" dirty="0" err="1"/>
              <a:t>ናይ</a:t>
            </a:r>
            <a:r>
              <a:rPr lang="en-CA" sz="4000" dirty="0"/>
              <a:t> </a:t>
            </a:r>
            <a:r>
              <a:rPr lang="en-CA" sz="4000" dirty="0" err="1"/>
              <a:t>እግዚኣብሄር</a:t>
            </a:r>
            <a:r>
              <a:rPr lang="en-CA" sz="4000" dirty="0"/>
              <a:t> </a:t>
            </a:r>
            <a:r>
              <a:rPr lang="en-CA" sz="4000" dirty="0" err="1"/>
              <a:t>ቃል</a:t>
            </a:r>
            <a:r>
              <a:rPr lang="en-CA" sz="4000" dirty="0"/>
              <a:t> </a:t>
            </a:r>
            <a:r>
              <a:rPr lang="en-CA" sz="4000" dirty="0" err="1"/>
              <a:t>መልአ</a:t>
            </a:r>
            <a:r>
              <a:rPr lang="en-CA" sz="4000" dirty="0"/>
              <a:t>፥ </a:t>
            </a:r>
            <a:r>
              <a:rPr lang="en-CA" sz="4000" dirty="0" err="1"/>
              <a:t>ዓበየውን</a:t>
            </a:r>
            <a:r>
              <a:rPr lang="en-CA" sz="4000" dirty="0"/>
              <a:t> </a:t>
            </a:r>
            <a:r>
              <a:rPr lang="en-CA" sz="4000" dirty="0" err="1"/>
              <a:t>ተለዓለ</a:t>
            </a:r>
            <a:r>
              <a:rPr lang="en-CA" sz="4000" dirty="0"/>
              <a:t> </a:t>
            </a:r>
            <a:r>
              <a:rPr lang="en-CA" sz="4000" dirty="0" err="1"/>
              <a:t>ድማ</a:t>
            </a:r>
            <a:r>
              <a:rPr lang="en-CA" sz="4000" dirty="0"/>
              <a:t>፥ </a:t>
            </a:r>
            <a:r>
              <a:rPr lang="en-CA" sz="4000" dirty="0" err="1"/>
              <a:t>ቅድስቲ</a:t>
            </a:r>
            <a:r>
              <a:rPr lang="en-CA" sz="4000" dirty="0"/>
              <a:t> </a:t>
            </a:r>
            <a:r>
              <a:rPr lang="en-CA" sz="4000" dirty="0" err="1"/>
              <a:t>ኣብ</a:t>
            </a:r>
            <a:r>
              <a:rPr lang="en-CA" sz="4000" dirty="0"/>
              <a:t> </a:t>
            </a:r>
            <a:r>
              <a:rPr lang="en-CA" sz="4000" dirty="0" err="1"/>
              <a:t>ዝኾነት</a:t>
            </a:r>
            <a:r>
              <a:rPr lang="en-CA" sz="4000" dirty="0"/>
              <a:t> </a:t>
            </a:r>
            <a:r>
              <a:rPr lang="en-CA" sz="4000" dirty="0" err="1"/>
              <a:t>ቤተ</a:t>
            </a:r>
            <a:r>
              <a:rPr lang="en-CA" sz="4000" dirty="0"/>
              <a:t> </a:t>
            </a:r>
            <a:r>
              <a:rPr lang="en-CA" sz="4000" dirty="0" err="1"/>
              <a:t>ክርስትያን</a:t>
            </a:r>
            <a:r>
              <a:rPr lang="en-CA" sz="4000" dirty="0"/>
              <a:t> </a:t>
            </a:r>
            <a:r>
              <a:rPr lang="en-CA" sz="4000" dirty="0" err="1"/>
              <a:t>በዚኁ</a:t>
            </a:r>
            <a:r>
              <a:rPr lang="en-CA" sz="4000" dirty="0"/>
              <a:t> </a:t>
            </a:r>
            <a:r>
              <a:rPr lang="en-CA" sz="4000" dirty="0" err="1"/>
              <a:t>ተወሰኸ</a:t>
            </a:r>
            <a:r>
              <a:rPr lang="en-CA" sz="4000" dirty="0"/>
              <a:t>። </a:t>
            </a:r>
            <a:r>
              <a:rPr lang="en-CA" sz="4000" dirty="0" err="1"/>
              <a:t>ብጐይታና</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ዝኣምኑ</a:t>
            </a:r>
            <a:r>
              <a:rPr lang="en-CA" sz="4000" dirty="0"/>
              <a:t> </a:t>
            </a:r>
            <a:r>
              <a:rPr lang="en-CA" sz="4000" dirty="0" err="1"/>
              <a:t>ኸኣ</a:t>
            </a:r>
            <a:r>
              <a:rPr lang="en-CA" sz="4000" dirty="0"/>
              <a:t> </a:t>
            </a:r>
            <a:r>
              <a:rPr lang="en-CA" sz="4000" dirty="0" err="1"/>
              <a:t>በዝኁ</a:t>
            </a:r>
            <a:r>
              <a:rPr lang="en-CA" sz="4000" dirty="0"/>
              <a:t>፥ </a:t>
            </a:r>
            <a:r>
              <a:rPr lang="en-CA" sz="4000" dirty="0" err="1"/>
              <a:t>ምስጋና</a:t>
            </a:r>
            <a:r>
              <a:rPr lang="en-CA" sz="4000" dirty="0"/>
              <a:t> </a:t>
            </a:r>
            <a:r>
              <a:rPr lang="en-CA" sz="4000" dirty="0" err="1"/>
              <a:t>ንእኡ</a:t>
            </a:r>
            <a:r>
              <a:rPr lang="en-CA" sz="4000" dirty="0"/>
              <a:t> </a:t>
            </a:r>
            <a:r>
              <a:rPr lang="en-CA" sz="4000" dirty="0" err="1"/>
              <a:t>ይኹን</a:t>
            </a:r>
            <a:r>
              <a:rPr lang="en-CA" sz="4000" dirty="0"/>
              <a:t> </a:t>
            </a:r>
            <a:r>
              <a:rPr lang="en-CA" sz="4000" dirty="0" err="1"/>
              <a:t>ኣሜን</a:t>
            </a:r>
            <a:r>
              <a:rPr lang="en-CA" sz="4000" dirty="0"/>
              <a:t>።</a:t>
            </a:r>
          </a:p>
        </p:txBody>
      </p:sp>
      <p:sp>
        <p:nvSpPr>
          <p:cNvPr id="9" name="Rectangle 8"/>
          <p:cNvSpPr/>
          <p:nvPr/>
        </p:nvSpPr>
        <p:spPr>
          <a:xfrm>
            <a:off x="7972764" y="31703"/>
            <a:ext cx="4437127" cy="7063472"/>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uFill>
                  <a:solidFill>
                    <a:srgbClr val="D84800"/>
                  </a:solidFill>
                </a:uFill>
              </a:rPr>
              <a:t>On concluding, reading </a:t>
            </a:r>
          </a:p>
          <a:p>
            <a:pPr marL="40639" marR="40639">
              <a:spcBef>
                <a:spcPts val="600"/>
              </a:spcBef>
              <a:buClr>
                <a:srgbClr val="D84800"/>
              </a:buClr>
              <a:buFont typeface="Arial"/>
              <a:defRPr sz="2800"/>
            </a:pPr>
            <a:endParaRPr lang="en-US" sz="1400" dirty="0" smtClean="0">
              <a:solidFill>
                <a:srgbClr val="FFC000"/>
              </a:solidFill>
              <a:uFill>
                <a:solidFill>
                  <a:srgbClr val="D84800"/>
                </a:solidFill>
              </a:uFill>
            </a:endParaRPr>
          </a:p>
          <a:p>
            <a:pPr marL="40639" marR="40639">
              <a:spcBef>
                <a:spcPts val="600"/>
              </a:spcBef>
              <a:buClr>
                <a:srgbClr val="D84800"/>
              </a:buClr>
              <a:buFont typeface="Arial"/>
              <a:defRPr sz="2800"/>
            </a:pPr>
            <a:r>
              <a:rPr lang="en-US" sz="3800" dirty="0" err="1" smtClean="0">
                <a:solidFill>
                  <a:srgbClr val="FF0000"/>
                </a:solidFill>
                <a:uFill>
                  <a:solidFill>
                    <a:srgbClr val="D84800"/>
                  </a:solidFill>
                </a:uFill>
              </a:rPr>
              <a:t>Asst.Priest</a:t>
            </a:r>
            <a:r>
              <a:rPr lang="en-US" sz="3800" dirty="0" smtClean="0">
                <a:solidFill>
                  <a:srgbClr val="FF0000"/>
                </a:solidFill>
                <a:uFill>
                  <a:solidFill>
                    <a:srgbClr val="D84800"/>
                  </a:solidFill>
                </a:uFill>
              </a:rPr>
              <a:t>: </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 </a:t>
            </a:r>
            <a:r>
              <a:rPr lang="en-US" sz="1400" dirty="0">
                <a:solidFill>
                  <a:srgbClr val="FFC000"/>
                </a:solidFill>
                <a:uFill>
                  <a:solidFill>
                    <a:srgbClr val="D84800"/>
                  </a:solidFill>
                </a:uFill>
              </a:rPr>
              <a:t>149</a:t>
            </a:r>
            <a:r>
              <a:rPr lang="en-US" sz="1400" dirty="0" smtClean="0">
                <a:solidFill>
                  <a:srgbClr val="FFC000"/>
                </a:solidFill>
                <a:uFill>
                  <a:solidFill>
                    <a:srgbClr val="D84800"/>
                  </a:solidFill>
                </a:uFill>
              </a:rPr>
              <a:t>. </a:t>
            </a:r>
            <a:r>
              <a:rPr lang="en-US" sz="3600" dirty="0" smtClean="0">
                <a:uFill>
                  <a:solidFill>
                    <a:srgbClr val="D84800"/>
                  </a:solidFill>
                </a:uFill>
              </a:rPr>
              <a:t>Full </a:t>
            </a:r>
            <a:r>
              <a:rPr lang="en-US" sz="3600" dirty="0">
                <a:uFill>
                  <a:solidFill>
                    <a:srgbClr val="D84800"/>
                  </a:solidFill>
                </a:uFill>
              </a:rPr>
              <a:t>and great and exalted is the word </a:t>
            </a:r>
            <a:r>
              <a:rPr lang="en-US" sz="3600" dirty="0" smtClean="0">
                <a:uFill>
                  <a:solidFill>
                    <a:srgbClr val="D84800"/>
                  </a:solidFill>
                </a:uFill>
              </a:rPr>
              <a:t>of God</a:t>
            </a:r>
            <a:r>
              <a:rPr lang="en-US" sz="3600" dirty="0">
                <a:uFill>
                  <a:solidFill>
                    <a:srgbClr val="D84800"/>
                  </a:solidFill>
                </a:uFill>
              </a:rPr>
              <a:t>, and it has increased in the </a:t>
            </a:r>
            <a:r>
              <a:rPr lang="en-US" sz="3600" dirty="0" smtClean="0">
                <a:uFill>
                  <a:solidFill>
                    <a:srgbClr val="D84800"/>
                  </a:solidFill>
                </a:uFill>
              </a:rPr>
              <a:t>holy church</a:t>
            </a:r>
            <a:r>
              <a:rPr lang="en-US" sz="3600" dirty="0">
                <a:uFill>
                  <a:solidFill>
                    <a:srgbClr val="D84800"/>
                  </a:solidFill>
                </a:uFill>
              </a:rPr>
              <a:t>, and many are they that believe </a:t>
            </a:r>
            <a:r>
              <a:rPr lang="en-US" sz="3600" dirty="0" smtClean="0">
                <a:uFill>
                  <a:solidFill>
                    <a:srgbClr val="D84800"/>
                  </a:solidFill>
                </a:uFill>
              </a:rPr>
              <a:t>in our </a:t>
            </a:r>
            <a:r>
              <a:rPr lang="en-US" sz="3600" dirty="0">
                <a:uFill>
                  <a:solidFill>
                    <a:srgbClr val="D84800"/>
                  </a:solidFill>
                </a:uFill>
              </a:rPr>
              <a:t>Lord Jesus Christ, to Whom be glory</a:t>
            </a:r>
            <a:r>
              <a:rPr lang="en-US" sz="3600" dirty="0" smtClean="0">
                <a:uFill>
                  <a:solidFill>
                    <a:srgbClr val="D84800"/>
                  </a:solidFill>
                </a:uFill>
              </a:rPr>
              <a:t>, unto </a:t>
            </a:r>
            <a:r>
              <a:rPr lang="en-US" sz="3600" dirty="0">
                <a:uFill>
                  <a:solidFill>
                    <a:srgbClr val="D84800"/>
                  </a:solidFill>
                </a:uFill>
              </a:rPr>
              <a:t>endless ages. Amen</a:t>
            </a:r>
            <a:r>
              <a:rPr lang="en-US" sz="3600" dirty="0" smtClean="0">
                <a:uFill>
                  <a:solidFill>
                    <a:srgbClr val="D84800"/>
                  </a:solidFill>
                </a:uFill>
              </a:rPr>
              <a:t>. </a:t>
            </a:r>
            <a:endParaRPr lang="en-US" sz="3600" dirty="0">
              <a:uFill>
                <a:solidFill>
                  <a:srgbClr val="D84800"/>
                </a:solidFill>
              </a:uFill>
            </a:endParaRP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721126"/>
      </p:ext>
    </p:extLst>
  </p:cSld>
  <p:clrMapOvr>
    <a:masterClrMapping/>
  </p:clrMapOvr>
  <p:transition spd="med"/>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2" y="87726"/>
            <a:ext cx="4167021" cy="6401753"/>
          </a:xfrm>
          <a:prstGeom prst="rect">
            <a:avLst/>
          </a:prstGeom>
        </p:spPr>
        <p:txBody>
          <a:bodyPr wrap="square">
            <a:spAutoFit/>
          </a:bodyPr>
          <a:lstStyle/>
          <a:p>
            <a:r>
              <a:rPr lang="en-CA" sz="4400" b="1" dirty="0" err="1" smtClean="0">
                <a:solidFill>
                  <a:srgbClr val="FFFF00"/>
                </a:solidFill>
              </a:rPr>
              <a:t>ይ.ሕ</a:t>
            </a:r>
            <a:r>
              <a:rPr lang="en-CA" sz="4400" b="1" dirty="0">
                <a:solidFill>
                  <a:srgbClr val="FFFF00"/>
                </a:solidFill>
              </a:rPr>
              <a:t>. </a:t>
            </a:r>
            <a:endParaRPr lang="en-CA" sz="4400" b="1" dirty="0" smtClean="0">
              <a:solidFill>
                <a:srgbClr val="FFFF00"/>
              </a:solidFill>
            </a:endParaRPr>
          </a:p>
          <a:p>
            <a:r>
              <a:rPr lang="en-CA" sz="1400" dirty="0" smtClean="0">
                <a:solidFill>
                  <a:srgbClr val="FFC000"/>
                </a:solidFill>
              </a:rPr>
              <a:t>፻፶</a:t>
            </a:r>
            <a:r>
              <a:rPr lang="en-CA" sz="1400" dirty="0">
                <a:solidFill>
                  <a:srgbClr val="FFC000"/>
                </a:solidFill>
              </a:rPr>
              <a:t>. </a:t>
            </a:r>
            <a:r>
              <a:rPr lang="en-CA" sz="4500" b="1" dirty="0" err="1"/>
              <a:t>ቅዱስ</a:t>
            </a:r>
            <a:r>
              <a:rPr lang="en-CA" sz="4500" b="1" dirty="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አብ</a:t>
            </a:r>
            <a:r>
              <a:rPr lang="en-CA" sz="4500" b="1" dirty="0"/>
              <a:t> </a:t>
            </a:r>
            <a:r>
              <a:rPr lang="en-CA" sz="4500" b="1" dirty="0" err="1"/>
              <a:t>አኃዜ</a:t>
            </a:r>
            <a:r>
              <a:rPr lang="en-CA" sz="4500" b="1" dirty="0"/>
              <a:t> </a:t>
            </a:r>
            <a:r>
              <a:rPr lang="en-CA" sz="4500" b="1" dirty="0" err="1"/>
              <a:t>ኵሉ</a:t>
            </a:r>
            <a:r>
              <a:rPr lang="en-CA" sz="4500" b="1" dirty="0"/>
              <a:t>። </a:t>
            </a:r>
            <a:endParaRPr lang="en-CA" sz="4500" b="1" dirty="0" smtClean="0"/>
          </a:p>
          <a:p>
            <a:endParaRPr lang="en-CA" sz="4800" b="1" dirty="0" smtClean="0">
              <a:solidFill>
                <a:srgbClr val="FFFF00"/>
              </a:solidFill>
            </a:endParaRPr>
          </a:p>
          <a:p>
            <a:r>
              <a:rPr lang="en-CA" sz="4800" b="1" dirty="0" err="1" smtClean="0">
                <a:solidFill>
                  <a:srgbClr val="FFFF00"/>
                </a:solidFill>
              </a:rPr>
              <a:t>ይ.ሕ</a:t>
            </a:r>
            <a:r>
              <a:rPr lang="en-CA" sz="4800" b="1" dirty="0">
                <a:solidFill>
                  <a:srgbClr val="FFFF00"/>
                </a:solidFill>
              </a:rPr>
              <a:t>. </a:t>
            </a:r>
            <a:endParaRPr lang="en-CA" sz="4500" b="1" dirty="0"/>
          </a:p>
          <a:p>
            <a:r>
              <a:rPr lang="en-CA" sz="4500" b="1" dirty="0" err="1" smtClean="0"/>
              <a:t>ቅዱስ</a:t>
            </a:r>
            <a:r>
              <a:rPr lang="en-CA" sz="4500" b="1" dirty="0" smtClean="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ወድል</a:t>
            </a:r>
            <a:r>
              <a:rPr lang="en-CA" sz="4500" b="1" dirty="0"/>
              <a:t> </a:t>
            </a:r>
            <a:r>
              <a:rPr lang="en-CA" sz="4500" b="1" dirty="0" err="1"/>
              <a:t>ዋሕድ</a:t>
            </a:r>
            <a:r>
              <a:rPr lang="en-CA" sz="4500" b="1" dirty="0"/>
              <a:t> </a:t>
            </a:r>
            <a:r>
              <a:rPr lang="en-CA" sz="4500" b="1" dirty="0" err="1"/>
              <a:t>ዘአንተ</a:t>
            </a:r>
            <a:r>
              <a:rPr lang="en-CA" sz="4500" b="1" dirty="0"/>
              <a:t> </a:t>
            </a:r>
            <a:r>
              <a:rPr lang="en-CA" sz="4500" b="1" dirty="0" err="1"/>
              <a:t>ቃለ</a:t>
            </a:r>
            <a:r>
              <a:rPr lang="en-CA" sz="4500" b="1" dirty="0"/>
              <a:t> </a:t>
            </a:r>
            <a:r>
              <a:rPr lang="en-CA" sz="4500" b="1" dirty="0" err="1"/>
              <a:t>አብ</a:t>
            </a:r>
            <a:r>
              <a:rPr lang="en-CA" sz="4500" b="1" dirty="0"/>
              <a:t> </a:t>
            </a:r>
            <a:r>
              <a:rPr lang="en-CA" sz="4500" b="1" dirty="0" err="1"/>
              <a:t>ሕያው</a:t>
            </a:r>
            <a:r>
              <a:rPr lang="en-CA" sz="4500" b="1" dirty="0" smtClean="0"/>
              <a:t>።</a:t>
            </a:r>
          </a:p>
        </p:txBody>
      </p:sp>
      <p:sp>
        <p:nvSpPr>
          <p:cNvPr id="3" name="Rectangle 2"/>
          <p:cNvSpPr/>
          <p:nvPr/>
        </p:nvSpPr>
        <p:spPr>
          <a:xfrm>
            <a:off x="4044675" y="23832"/>
            <a:ext cx="4110870" cy="6863417"/>
          </a:xfrm>
          <a:prstGeom prst="rect">
            <a:avLst/>
          </a:prstGeom>
        </p:spPr>
        <p:txBody>
          <a:bodyPr wrap="square">
            <a:spAutoFit/>
          </a:bodyPr>
          <a:lstStyle/>
          <a:p>
            <a:r>
              <a:rPr lang="en-CA" sz="4400" b="1" dirty="0" err="1" smtClean="0">
                <a:solidFill>
                  <a:srgbClr val="FFFF00"/>
                </a:solidFill>
              </a:rPr>
              <a:t>ይ.ሕ</a:t>
            </a:r>
            <a:r>
              <a:rPr lang="en-CA" sz="4400" b="1" dirty="0">
                <a:solidFill>
                  <a:srgbClr val="FFFF00"/>
                </a:solidFill>
              </a:rPr>
              <a:t>. </a:t>
            </a:r>
            <a:endParaRPr lang="en-CA" sz="4400" b="1" dirty="0" smtClean="0">
              <a:solidFill>
                <a:srgbClr val="FFFF00"/>
              </a:solidFill>
            </a:endParaRPr>
          </a:p>
          <a:p>
            <a:r>
              <a:rPr lang="en-CA" sz="1400" dirty="0" smtClean="0">
                <a:solidFill>
                  <a:srgbClr val="FFC000"/>
                </a:solidFill>
              </a:rPr>
              <a:t>150</a:t>
            </a:r>
            <a:r>
              <a:rPr lang="en-CA" sz="1400" dirty="0">
                <a:solidFill>
                  <a:srgbClr val="FFC000"/>
                </a:solidFill>
              </a:rPr>
              <a:t>. </a:t>
            </a:r>
            <a:r>
              <a:rPr lang="en-CA" sz="4400" dirty="0" err="1"/>
              <a:t>ኵሉ</a:t>
            </a:r>
            <a:r>
              <a:rPr lang="en-CA" sz="4400" dirty="0"/>
              <a:t> </a:t>
            </a:r>
            <a:r>
              <a:rPr lang="en-CA" sz="4400" dirty="0" err="1"/>
              <a:t>ዝኃዝካ</a:t>
            </a:r>
            <a:r>
              <a:rPr lang="en-CA" sz="4400" dirty="0"/>
              <a:t> ኦ </a:t>
            </a:r>
            <a:r>
              <a:rPr lang="en-CA" sz="4400" dirty="0" err="1"/>
              <a:t>ኣብ</a:t>
            </a:r>
            <a:r>
              <a:rPr lang="en-CA" sz="4400" dirty="0"/>
              <a:t>፣ </a:t>
            </a:r>
            <a:r>
              <a:rPr lang="en-CA" sz="4400" dirty="0" err="1"/>
              <a:t>ቅዱስ</a:t>
            </a:r>
            <a:r>
              <a:rPr lang="en-CA" sz="4400" dirty="0"/>
              <a:t> </a:t>
            </a:r>
            <a:r>
              <a:rPr lang="en-CA" sz="4400" dirty="0" err="1"/>
              <a:t>ቅዱስ</a:t>
            </a:r>
            <a:r>
              <a:rPr lang="en-CA" sz="4400" dirty="0"/>
              <a:t> </a:t>
            </a:r>
            <a:r>
              <a:rPr lang="en-CA" sz="4400" dirty="0" err="1" smtClean="0"/>
              <a:t>ቅዱስ</a:t>
            </a:r>
            <a:r>
              <a:rPr lang="en-CA" sz="4400" dirty="0" smtClean="0"/>
              <a:t> </a:t>
            </a:r>
            <a:r>
              <a:rPr lang="en-CA" sz="4400" dirty="0" err="1"/>
              <a:t>ንስኻ</a:t>
            </a:r>
            <a:r>
              <a:rPr lang="en-CA" sz="4400" dirty="0"/>
              <a:t> </a:t>
            </a:r>
            <a:r>
              <a:rPr lang="en-CA" sz="4400" dirty="0" err="1"/>
              <a:t>ኢኻ</a:t>
            </a:r>
            <a:r>
              <a:rPr lang="en-CA" sz="4400" dirty="0"/>
              <a:t>። </a:t>
            </a:r>
            <a:endParaRPr lang="en-CA" sz="4400" dirty="0" smtClean="0"/>
          </a:p>
          <a:p>
            <a:endParaRPr lang="en-CA" sz="4400" dirty="0" smtClean="0"/>
          </a:p>
          <a:p>
            <a:r>
              <a:rPr lang="en-CA" sz="4400" b="1" dirty="0" err="1">
                <a:solidFill>
                  <a:srgbClr val="FFFF00"/>
                </a:solidFill>
              </a:rPr>
              <a:t>ይ.ሕ</a:t>
            </a:r>
            <a:r>
              <a:rPr lang="en-CA" sz="4400" b="1" dirty="0">
                <a:solidFill>
                  <a:srgbClr val="FFFF00"/>
                </a:solidFill>
              </a:rPr>
              <a:t>. </a:t>
            </a:r>
          </a:p>
          <a:p>
            <a:r>
              <a:rPr lang="en-CA" sz="4400" dirty="0" err="1" smtClean="0"/>
              <a:t>ናይ</a:t>
            </a:r>
            <a:r>
              <a:rPr lang="en-CA" sz="4400" dirty="0" smtClean="0"/>
              <a:t> </a:t>
            </a:r>
            <a:r>
              <a:rPr lang="en-CA" sz="4400" dirty="0" err="1"/>
              <a:t>ሕያው</a:t>
            </a:r>
            <a:r>
              <a:rPr lang="en-CA" sz="4400" dirty="0"/>
              <a:t> </a:t>
            </a:r>
            <a:r>
              <a:rPr lang="en-CA" sz="4400" dirty="0" err="1"/>
              <a:t>ኣብ</a:t>
            </a:r>
            <a:r>
              <a:rPr lang="en-CA" sz="4400" dirty="0"/>
              <a:t> </a:t>
            </a:r>
            <a:r>
              <a:rPr lang="en-CA" sz="4400" dirty="0" err="1"/>
              <a:t>ቃል</a:t>
            </a:r>
            <a:r>
              <a:rPr lang="en-CA" sz="4400" dirty="0"/>
              <a:t> </a:t>
            </a:r>
            <a:r>
              <a:rPr lang="en-CA" sz="4400" dirty="0" err="1"/>
              <a:t>ዝኾንካ</a:t>
            </a:r>
            <a:r>
              <a:rPr lang="en-CA" sz="4400" dirty="0"/>
              <a:t> ኦ </a:t>
            </a:r>
            <a:r>
              <a:rPr lang="en-CA" sz="4400" dirty="0" err="1"/>
              <a:t>ወልድ</a:t>
            </a:r>
            <a:r>
              <a:rPr lang="en-CA" sz="4400" dirty="0"/>
              <a:t> </a:t>
            </a:r>
            <a:r>
              <a:rPr lang="en-CA" sz="4400" dirty="0" err="1"/>
              <a:t>ዋሕድ</a:t>
            </a:r>
            <a:r>
              <a:rPr lang="en-CA" sz="4400" dirty="0"/>
              <a:t>፥ </a:t>
            </a:r>
            <a:r>
              <a:rPr lang="en-CA" sz="4400" dirty="0" err="1"/>
              <a:t>ቅዱስ</a:t>
            </a:r>
            <a:r>
              <a:rPr lang="en-CA" sz="4400" dirty="0"/>
              <a:t> </a:t>
            </a:r>
            <a:r>
              <a:rPr lang="en-CA" sz="4400" dirty="0" err="1"/>
              <a:t>ቅዱስ</a:t>
            </a:r>
            <a:r>
              <a:rPr lang="en-CA" sz="4400" dirty="0"/>
              <a:t> </a:t>
            </a:r>
            <a:r>
              <a:rPr lang="en-CA" sz="4400" dirty="0" err="1" smtClean="0"/>
              <a:t>ቅዱስ</a:t>
            </a:r>
            <a:r>
              <a:rPr lang="en-CA" sz="4400" dirty="0" smtClean="0"/>
              <a:t> </a:t>
            </a:r>
            <a:r>
              <a:rPr lang="en-CA" sz="4400" dirty="0" err="1"/>
              <a:t>ንስኻ</a:t>
            </a:r>
            <a:r>
              <a:rPr lang="en-CA" sz="4400" dirty="0"/>
              <a:t> </a:t>
            </a:r>
            <a:r>
              <a:rPr lang="en-CA" sz="4400" dirty="0" err="1"/>
              <a:t>ኢኻ</a:t>
            </a:r>
            <a:r>
              <a:rPr lang="en-CA" sz="4400" dirty="0"/>
              <a:t>። </a:t>
            </a:r>
            <a:endParaRPr lang="en-CA" sz="4400" dirty="0" smtClean="0"/>
          </a:p>
        </p:txBody>
      </p:sp>
      <p:sp>
        <p:nvSpPr>
          <p:cNvPr id="9" name="Rectangle 8"/>
          <p:cNvSpPr/>
          <p:nvPr/>
        </p:nvSpPr>
        <p:spPr>
          <a:xfrm>
            <a:off x="7936875" y="52854"/>
            <a:ext cx="4437127" cy="6832640"/>
          </a:xfrm>
          <a:prstGeom prst="rect">
            <a:avLst/>
          </a:prstGeom>
        </p:spPr>
        <p:txBody>
          <a:bodyPr wrap="square">
            <a:spAutoFit/>
          </a:bodyPr>
          <a:lstStyle/>
          <a:p>
            <a:pPr marL="40639" marR="40639">
              <a:spcBef>
                <a:spcPts val="600"/>
              </a:spcBef>
              <a:buClr>
                <a:srgbClr val="D84800"/>
              </a:buClr>
              <a:buFont typeface="Arial"/>
              <a:defRPr sz="2800"/>
            </a:pPr>
            <a:r>
              <a:rPr lang="en-US" sz="3800" b="1" dirty="0" smtClean="0">
                <a:solidFill>
                  <a:srgbClr val="FFFF00"/>
                </a:solidFill>
                <a:uFill>
                  <a:solidFill>
                    <a:srgbClr val="D84800"/>
                  </a:solidFill>
                </a:uFill>
              </a:rPr>
              <a:t>People: </a:t>
            </a:r>
          </a:p>
          <a:p>
            <a:pPr marL="40639" marR="40639">
              <a:spcBef>
                <a:spcPts val="600"/>
              </a:spcBef>
              <a:buClr>
                <a:srgbClr val="D84800"/>
              </a:buClr>
              <a:buFont typeface="Arial"/>
              <a:defRPr sz="2800"/>
            </a:pPr>
            <a:r>
              <a:rPr lang="en-US" sz="3800" dirty="0">
                <a:solidFill>
                  <a:srgbClr val="FFC000"/>
                </a:solidFill>
                <a:uFill>
                  <a:solidFill>
                    <a:srgbClr val="D84800"/>
                  </a:solidFill>
                </a:uFill>
              </a:rPr>
              <a:t> </a:t>
            </a:r>
            <a:r>
              <a:rPr lang="en-US" sz="1400" dirty="0" smtClean="0">
                <a:solidFill>
                  <a:srgbClr val="FFC000"/>
                </a:solidFill>
                <a:uFill>
                  <a:solidFill>
                    <a:srgbClr val="D84800"/>
                  </a:solidFill>
                </a:uFill>
              </a:rPr>
              <a:t>150</a:t>
            </a:r>
            <a:r>
              <a:rPr lang="en-US" sz="1400" dirty="0">
                <a:solidFill>
                  <a:srgbClr val="FFC000"/>
                </a:solidFill>
                <a:uFill>
                  <a:solidFill>
                    <a:srgbClr val="D84800"/>
                  </a:solidFill>
                </a:uFill>
              </a:rPr>
              <a:t>. </a:t>
            </a:r>
            <a:r>
              <a:rPr lang="en-US" sz="4000" dirty="0">
                <a:uFill>
                  <a:solidFill>
                    <a:srgbClr val="D84800"/>
                  </a:solidFill>
                </a:uFill>
              </a:rPr>
              <a:t>Holy, holy, holy </a:t>
            </a:r>
            <a:r>
              <a:rPr lang="en-US" sz="4000" dirty="0" smtClean="0">
                <a:uFill>
                  <a:solidFill>
                    <a:srgbClr val="D84800"/>
                  </a:solidFill>
                </a:uFill>
              </a:rPr>
              <a:t>  </a:t>
            </a:r>
          </a:p>
          <a:p>
            <a:pPr marL="40639" marR="40639">
              <a:spcBef>
                <a:spcPts val="600"/>
              </a:spcBef>
              <a:buClr>
                <a:srgbClr val="D84800"/>
              </a:buClr>
              <a:buFont typeface="Arial"/>
              <a:defRPr sz="2800"/>
            </a:pPr>
            <a:r>
              <a:rPr lang="en-US" sz="4000" dirty="0">
                <a:uFill>
                  <a:solidFill>
                    <a:srgbClr val="D84800"/>
                  </a:solidFill>
                </a:uFill>
              </a:rPr>
              <a:t> </a:t>
            </a:r>
            <a:r>
              <a:rPr lang="en-US" sz="4000" dirty="0" smtClean="0">
                <a:uFill>
                  <a:solidFill>
                    <a:srgbClr val="D84800"/>
                  </a:solidFill>
                </a:uFill>
              </a:rPr>
              <a:t>       art Thou,</a:t>
            </a:r>
          </a:p>
          <a:p>
            <a:pPr marL="40639" marR="40639">
              <a:spcBef>
                <a:spcPts val="600"/>
              </a:spcBef>
              <a:buClr>
                <a:srgbClr val="D84800"/>
              </a:buClr>
              <a:buFont typeface="Arial"/>
              <a:defRPr sz="2800"/>
            </a:pPr>
            <a:r>
              <a:rPr lang="en-US" sz="4000" dirty="0" smtClean="0">
                <a:uFill>
                  <a:solidFill>
                    <a:srgbClr val="D84800"/>
                  </a:solidFill>
                </a:uFill>
              </a:rPr>
              <a:t> </a:t>
            </a:r>
            <a:r>
              <a:rPr lang="en-US" sz="4000" dirty="0">
                <a:uFill>
                  <a:solidFill>
                    <a:srgbClr val="D84800"/>
                  </a:solidFill>
                </a:uFill>
              </a:rPr>
              <a:t>Father almighty</a:t>
            </a:r>
            <a:r>
              <a:rPr lang="en-US" sz="4000" dirty="0" smtClean="0">
                <a:uFill>
                  <a:solidFill>
                    <a:srgbClr val="D84800"/>
                  </a:solidFill>
                </a:uFill>
              </a:rPr>
              <a:t>.</a:t>
            </a:r>
          </a:p>
          <a:p>
            <a:pPr marL="40639" marR="40639">
              <a:spcBef>
                <a:spcPts val="600"/>
              </a:spcBef>
              <a:buClr>
                <a:srgbClr val="D84800"/>
              </a:buClr>
              <a:defRPr sz="2800"/>
            </a:pPr>
            <a:r>
              <a:rPr lang="en-US" sz="4000" b="1" dirty="0">
                <a:solidFill>
                  <a:srgbClr val="FFFF00"/>
                </a:solidFill>
                <a:uFill>
                  <a:solidFill>
                    <a:srgbClr val="D84800"/>
                  </a:solidFill>
                </a:uFill>
              </a:rPr>
              <a:t>People: </a:t>
            </a:r>
          </a:p>
          <a:p>
            <a:pPr marL="40639" marR="40639">
              <a:spcBef>
                <a:spcPts val="600"/>
              </a:spcBef>
              <a:buClr>
                <a:srgbClr val="D84800"/>
              </a:buClr>
              <a:buFont typeface="Arial"/>
              <a:defRPr sz="2800"/>
            </a:pPr>
            <a:r>
              <a:rPr lang="en-US" sz="4000" dirty="0" smtClean="0">
                <a:uFill>
                  <a:solidFill>
                    <a:srgbClr val="D84800"/>
                  </a:solidFill>
                </a:uFill>
              </a:rPr>
              <a:t> Holy</a:t>
            </a:r>
            <a:r>
              <a:rPr lang="en-US" sz="4000" dirty="0">
                <a:uFill>
                  <a:solidFill>
                    <a:srgbClr val="D84800"/>
                  </a:solidFill>
                </a:uFill>
              </a:rPr>
              <a:t>, holy, </a:t>
            </a:r>
            <a:r>
              <a:rPr lang="en-US" sz="4000" dirty="0" smtClean="0">
                <a:uFill>
                  <a:solidFill>
                    <a:srgbClr val="D84800"/>
                  </a:solidFill>
                </a:uFill>
              </a:rPr>
              <a:t>holy</a:t>
            </a:r>
          </a:p>
          <a:p>
            <a:pPr marL="40639" marR="40639">
              <a:spcBef>
                <a:spcPts val="600"/>
              </a:spcBef>
              <a:buClr>
                <a:srgbClr val="D84800"/>
              </a:buClr>
              <a:buFont typeface="Arial"/>
              <a:defRPr sz="2800"/>
            </a:pPr>
            <a:r>
              <a:rPr lang="en-US" sz="4000" dirty="0" smtClean="0">
                <a:uFill>
                  <a:solidFill>
                    <a:srgbClr val="D84800"/>
                  </a:solidFill>
                </a:uFill>
              </a:rPr>
              <a:t>       art  Thou,</a:t>
            </a:r>
          </a:p>
          <a:p>
            <a:pPr marL="40639" marR="40639">
              <a:spcBef>
                <a:spcPts val="600"/>
              </a:spcBef>
              <a:buClr>
                <a:srgbClr val="D84800"/>
              </a:buClr>
              <a:buFont typeface="Arial"/>
              <a:defRPr sz="2800"/>
            </a:pPr>
            <a:r>
              <a:rPr lang="en-US" sz="4000" dirty="0" smtClean="0">
                <a:uFill>
                  <a:solidFill>
                    <a:srgbClr val="D84800"/>
                  </a:solidFill>
                </a:uFill>
              </a:rPr>
              <a:t> only-begotten  Son</a:t>
            </a:r>
            <a:r>
              <a:rPr lang="en-US" sz="4000" dirty="0">
                <a:uFill>
                  <a:solidFill>
                    <a:srgbClr val="D84800"/>
                  </a:solidFill>
                </a:uFill>
              </a:rPr>
              <a:t>, </a:t>
            </a:r>
            <a:endParaRPr lang="en-US" sz="4000" dirty="0" smtClean="0">
              <a:uFill>
                <a:solidFill>
                  <a:srgbClr val="D84800"/>
                </a:solidFill>
              </a:uFill>
            </a:endParaRPr>
          </a:p>
          <a:p>
            <a:pPr marL="40639" marR="40639">
              <a:spcBef>
                <a:spcPts val="600"/>
              </a:spcBef>
              <a:buClr>
                <a:srgbClr val="D84800"/>
              </a:buClr>
              <a:buFont typeface="Arial"/>
              <a:defRPr sz="2800"/>
            </a:pPr>
            <a:r>
              <a:rPr lang="en-US" sz="4000" dirty="0" smtClean="0">
                <a:uFill>
                  <a:solidFill>
                    <a:srgbClr val="D84800"/>
                  </a:solidFill>
                </a:uFill>
              </a:rPr>
              <a:t>Who </a:t>
            </a:r>
            <a:r>
              <a:rPr lang="en-US" sz="4000" dirty="0">
                <a:uFill>
                  <a:solidFill>
                    <a:srgbClr val="D84800"/>
                  </a:solidFill>
                </a:uFill>
              </a:rPr>
              <a:t>is the Word of the living Father</a:t>
            </a:r>
            <a:r>
              <a:rPr lang="en-US" sz="4000" dirty="0" smtClean="0">
                <a:uFill>
                  <a:solidFill>
                    <a:srgbClr val="D84800"/>
                  </a:solidFill>
                </a:uFill>
              </a:rPr>
              <a:t>. </a:t>
            </a:r>
          </a:p>
        </p:txBody>
      </p:sp>
      <p:cxnSp>
        <p:nvCxnSpPr>
          <p:cNvPr id="10" name="Straight Connector 9"/>
          <p:cNvCxnSpPr/>
          <p:nvPr/>
        </p:nvCxnSpPr>
        <p:spPr>
          <a:xfrm>
            <a:off x="4073385" y="-65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3290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863890"/>
      </p:ext>
    </p:extLst>
  </p:cSld>
  <p:clrMapOvr>
    <a:masterClrMapping/>
  </p:clrMapOvr>
  <p:transition spd="med"/>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2" y="28524"/>
            <a:ext cx="4186757" cy="6817251"/>
          </a:xfrm>
          <a:prstGeom prst="rect">
            <a:avLst/>
          </a:prstGeom>
        </p:spPr>
        <p:txBody>
          <a:bodyPr wrap="square">
            <a:spAutoFit/>
          </a:bodyPr>
          <a:lstStyle/>
          <a:p>
            <a:r>
              <a:rPr lang="en-CA" sz="4800" b="1" dirty="0" err="1" smtClean="0">
                <a:solidFill>
                  <a:srgbClr val="FFFF00"/>
                </a:solidFill>
              </a:rPr>
              <a:t>ይ.ሕ</a:t>
            </a:r>
            <a:r>
              <a:rPr lang="en-CA" sz="4800" b="1" dirty="0">
                <a:solidFill>
                  <a:srgbClr val="FFFF00"/>
                </a:solidFill>
              </a:rPr>
              <a:t>. </a:t>
            </a:r>
          </a:p>
          <a:p>
            <a:r>
              <a:rPr lang="en-CA" sz="4500" b="1" dirty="0" smtClean="0"/>
              <a:t> </a:t>
            </a:r>
            <a:r>
              <a:rPr lang="en-CA" sz="4500" b="1" dirty="0" err="1"/>
              <a:t>ቅዱስ</a:t>
            </a:r>
            <a:r>
              <a:rPr lang="en-CA" sz="4500" b="1" dirty="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መንፈስ</a:t>
            </a:r>
            <a:r>
              <a:rPr lang="en-CA" sz="4500" b="1" dirty="0"/>
              <a:t> </a:t>
            </a:r>
            <a:r>
              <a:rPr lang="en-CA" sz="4500" b="1" dirty="0" err="1"/>
              <a:t>ቅዱስ</a:t>
            </a:r>
            <a:r>
              <a:rPr lang="en-CA" sz="4500" b="1" dirty="0"/>
              <a:t> </a:t>
            </a:r>
            <a:r>
              <a:rPr lang="en-CA" sz="4500" b="1" dirty="0" err="1"/>
              <a:t>ዘተአምር</a:t>
            </a:r>
            <a:r>
              <a:rPr lang="en-CA" sz="4500" b="1" dirty="0"/>
              <a:t> </a:t>
            </a:r>
            <a:r>
              <a:rPr lang="en-CA" sz="4500" b="1" dirty="0" err="1"/>
              <a:t>ኵሎ</a:t>
            </a:r>
            <a:r>
              <a:rPr lang="en-CA" sz="4500" b="1" dirty="0" smtClean="0"/>
              <a:t>።</a:t>
            </a:r>
          </a:p>
          <a:p>
            <a:pPr algn="ctr"/>
            <a:endParaRPr lang="en-CA" sz="2000" b="1" dirty="0"/>
          </a:p>
          <a:p>
            <a:pPr algn="ctr"/>
            <a:r>
              <a:rPr lang="en-CA" sz="2000" dirty="0" err="1" smtClean="0">
                <a:solidFill>
                  <a:srgbClr val="FFC000"/>
                </a:solidFill>
              </a:rPr>
              <a:t>ቀዊሞ</a:t>
            </a:r>
            <a:r>
              <a:rPr lang="en-CA" sz="2000" dirty="0" smtClean="0">
                <a:solidFill>
                  <a:srgbClr val="FFC000"/>
                </a:solidFill>
              </a:rPr>
              <a:t> </a:t>
            </a:r>
            <a:r>
              <a:rPr lang="en-CA" sz="2000" dirty="0" err="1">
                <a:solidFill>
                  <a:srgbClr val="FFC000"/>
                </a:solidFill>
              </a:rPr>
              <a:t>ቅድመ</a:t>
            </a:r>
            <a:r>
              <a:rPr lang="en-CA" sz="2000" dirty="0">
                <a:solidFill>
                  <a:srgbClr val="FFC000"/>
                </a:solidFill>
              </a:rPr>
              <a:t> </a:t>
            </a:r>
            <a:r>
              <a:rPr lang="en-CA" sz="2000" dirty="0" err="1">
                <a:solidFill>
                  <a:srgbClr val="FFC000"/>
                </a:solidFill>
              </a:rPr>
              <a:t>ምሥዋዕ</a:t>
            </a:r>
            <a:endParaRPr lang="en-CA" sz="2000" dirty="0">
              <a:solidFill>
                <a:srgbClr val="FFC000"/>
              </a:solidFill>
            </a:endParaRPr>
          </a:p>
          <a:p>
            <a:r>
              <a:rPr lang="en-CA" sz="5400" dirty="0" err="1">
                <a:solidFill>
                  <a:srgbClr val="FF0000"/>
                </a:solidFill>
              </a:rPr>
              <a:t>ይ.ካ</a:t>
            </a:r>
            <a:r>
              <a:rPr lang="en-CA" sz="5400" dirty="0">
                <a:solidFill>
                  <a:srgbClr val="FF0000"/>
                </a:solidFill>
              </a:rPr>
              <a:t>.</a:t>
            </a:r>
            <a:r>
              <a:rPr lang="en-CA" sz="4800" dirty="0"/>
              <a:t> </a:t>
            </a:r>
            <a:r>
              <a:rPr lang="en-CA" sz="1400" dirty="0" smtClean="0">
                <a:solidFill>
                  <a:srgbClr val="FFC000"/>
                </a:solidFill>
              </a:rPr>
              <a:t>፻፶፩</a:t>
            </a:r>
            <a:r>
              <a:rPr lang="en-CA" sz="1400" dirty="0">
                <a:solidFill>
                  <a:srgbClr val="FFC000"/>
                </a:solidFill>
              </a:rPr>
              <a:t>. </a:t>
            </a:r>
            <a:r>
              <a:rPr lang="en-CA" sz="4000" dirty="0" err="1"/>
              <a:t>እግዚአብሔር</a:t>
            </a:r>
            <a:r>
              <a:rPr lang="en-CA" sz="4000" dirty="0"/>
              <a:t> </a:t>
            </a:r>
            <a:r>
              <a:rPr lang="en-CA" sz="4000" dirty="0" err="1"/>
              <a:t>አምላክነ</a:t>
            </a:r>
            <a:r>
              <a:rPr lang="en-CA" sz="4000" dirty="0"/>
              <a:t> </a:t>
            </a:r>
            <a:r>
              <a:rPr lang="en-CA" sz="4000" dirty="0" err="1"/>
              <a:t>ዘተወከፍከ</a:t>
            </a:r>
            <a:r>
              <a:rPr lang="en-CA" sz="4000" dirty="0"/>
              <a:t> </a:t>
            </a:r>
            <a:r>
              <a:rPr lang="en-CA" sz="4000" dirty="0" err="1" smtClean="0"/>
              <a:t>መሥዋዕተ</a:t>
            </a:r>
            <a:r>
              <a:rPr lang="en-CA" sz="4000" dirty="0" smtClean="0"/>
              <a:t> </a:t>
            </a:r>
            <a:r>
              <a:rPr lang="en-CA" sz="4000" dirty="0" err="1"/>
              <a:t>አቡነ</a:t>
            </a:r>
            <a:r>
              <a:rPr lang="en-CA" sz="4000" dirty="0"/>
              <a:t> </a:t>
            </a:r>
            <a:r>
              <a:rPr lang="en-CA" sz="4000" dirty="0" err="1" smtClean="0"/>
              <a:t>አብር</a:t>
            </a:r>
            <a:endParaRPr lang="en-CA" sz="4000" dirty="0" smtClean="0"/>
          </a:p>
          <a:p>
            <a:r>
              <a:rPr lang="en-CA" sz="4000" dirty="0" err="1" smtClean="0"/>
              <a:t>ሃም</a:t>
            </a:r>
            <a:r>
              <a:rPr lang="en-CA" sz="4000" dirty="0" smtClean="0"/>
              <a:t> </a:t>
            </a:r>
            <a:r>
              <a:rPr lang="en-CA" sz="4000" dirty="0" err="1"/>
              <a:t>ወህየንተ</a:t>
            </a:r>
            <a:r>
              <a:rPr lang="en-CA" sz="4000" dirty="0"/>
              <a:t> </a:t>
            </a:r>
            <a:r>
              <a:rPr lang="en-CA" sz="4000" dirty="0" err="1"/>
              <a:t>ይስሐቅ</a:t>
            </a:r>
            <a:r>
              <a:rPr lang="en-CA" sz="4000" dirty="0"/>
              <a:t> </a:t>
            </a:r>
            <a:r>
              <a:rPr lang="en-CA" sz="4000" dirty="0" err="1"/>
              <a:t>ወልዱ</a:t>
            </a:r>
            <a:r>
              <a:rPr lang="en-CA" sz="4000" dirty="0"/>
              <a:t>፥ </a:t>
            </a:r>
            <a:r>
              <a:rPr lang="en-CA" sz="4000" dirty="0" err="1"/>
              <a:t>ዘአስተዳሎከ</a:t>
            </a:r>
            <a:endParaRPr lang="en-CA" sz="4000" b="1" dirty="0"/>
          </a:p>
        </p:txBody>
      </p:sp>
      <p:sp>
        <p:nvSpPr>
          <p:cNvPr id="3" name="Rectangle 2"/>
          <p:cNvSpPr/>
          <p:nvPr/>
        </p:nvSpPr>
        <p:spPr>
          <a:xfrm>
            <a:off x="3993742" y="-79653"/>
            <a:ext cx="4110870" cy="6878806"/>
          </a:xfrm>
          <a:prstGeom prst="rect">
            <a:avLst/>
          </a:prstGeom>
        </p:spPr>
        <p:txBody>
          <a:bodyPr wrap="square">
            <a:spAutoFit/>
          </a:bodyPr>
          <a:lstStyle/>
          <a:p>
            <a:r>
              <a:rPr lang="en-CA" sz="4400" b="1" dirty="0" err="1" smtClean="0">
                <a:solidFill>
                  <a:srgbClr val="FFFF00"/>
                </a:solidFill>
              </a:rPr>
              <a:t>ይ.ሕ</a:t>
            </a:r>
            <a:r>
              <a:rPr lang="en-CA" sz="4400" b="1" dirty="0">
                <a:solidFill>
                  <a:srgbClr val="FFFF00"/>
                </a:solidFill>
              </a:rPr>
              <a:t>. </a:t>
            </a:r>
          </a:p>
          <a:p>
            <a:r>
              <a:rPr lang="en-CA" sz="4300" dirty="0" err="1" smtClean="0"/>
              <a:t>ኵሉ</a:t>
            </a:r>
            <a:r>
              <a:rPr lang="en-CA" sz="4300" dirty="0" smtClean="0"/>
              <a:t> </a:t>
            </a:r>
            <a:r>
              <a:rPr lang="en-CA" sz="4300" dirty="0" err="1"/>
              <a:t>እትፈልጥ</a:t>
            </a:r>
            <a:r>
              <a:rPr lang="en-CA" sz="4300" dirty="0"/>
              <a:t> </a:t>
            </a:r>
            <a:r>
              <a:rPr lang="en-CA" sz="4300" dirty="0" err="1"/>
              <a:t>መንፈስ</a:t>
            </a:r>
            <a:r>
              <a:rPr lang="en-CA" sz="4300" dirty="0"/>
              <a:t> </a:t>
            </a:r>
            <a:r>
              <a:rPr lang="en-CA" sz="4300" dirty="0" err="1"/>
              <a:t>ቅዱስ</a:t>
            </a:r>
            <a:r>
              <a:rPr lang="en-CA" sz="4300" dirty="0"/>
              <a:t>፥ </a:t>
            </a:r>
            <a:r>
              <a:rPr lang="en-CA" sz="4300" dirty="0" err="1"/>
              <a:t>ቅዱስ</a:t>
            </a:r>
            <a:r>
              <a:rPr lang="en-CA" sz="4300" dirty="0"/>
              <a:t> </a:t>
            </a:r>
            <a:r>
              <a:rPr lang="en-CA" sz="4300" dirty="0" err="1"/>
              <a:t>ቅዱስ</a:t>
            </a:r>
            <a:r>
              <a:rPr lang="en-CA" sz="4300" dirty="0"/>
              <a:t> </a:t>
            </a:r>
            <a:r>
              <a:rPr lang="en-CA" sz="4300" dirty="0" err="1" smtClean="0"/>
              <a:t>ቅዱስ</a:t>
            </a:r>
            <a:r>
              <a:rPr lang="en-CA" sz="4300" dirty="0" smtClean="0"/>
              <a:t> </a:t>
            </a:r>
            <a:r>
              <a:rPr lang="en-CA" sz="4300" dirty="0" err="1"/>
              <a:t>ንስኻ</a:t>
            </a:r>
            <a:r>
              <a:rPr lang="en-CA" sz="4300" dirty="0"/>
              <a:t> </a:t>
            </a:r>
            <a:r>
              <a:rPr lang="en-CA" sz="4300" dirty="0" err="1"/>
              <a:t>ኢኻ</a:t>
            </a:r>
            <a:r>
              <a:rPr lang="en-CA" sz="4300" dirty="0" smtClean="0"/>
              <a:t>።</a:t>
            </a:r>
          </a:p>
          <a:p>
            <a:endParaRPr lang="en-CA" sz="2000" dirty="0" smtClean="0"/>
          </a:p>
          <a:p>
            <a:pPr algn="ctr"/>
            <a:r>
              <a:rPr lang="en-CA" sz="2000" dirty="0" err="1">
                <a:solidFill>
                  <a:srgbClr val="FFC000"/>
                </a:solidFill>
              </a:rPr>
              <a:t>ካህን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ቅድሚ</a:t>
            </a:r>
            <a:r>
              <a:rPr lang="en-CA" sz="2000" dirty="0">
                <a:solidFill>
                  <a:srgbClr val="FFC000"/>
                </a:solidFill>
              </a:rPr>
              <a:t> </a:t>
            </a:r>
            <a:r>
              <a:rPr lang="en-CA" sz="2000" dirty="0" err="1">
                <a:solidFill>
                  <a:srgbClr val="FFC000"/>
                </a:solidFill>
              </a:rPr>
              <a:t>መሠውኢ</a:t>
            </a:r>
            <a:r>
              <a:rPr lang="en-CA" sz="2000" dirty="0">
                <a:solidFill>
                  <a:srgbClr val="FFC000"/>
                </a:solidFill>
              </a:rPr>
              <a:t> </a:t>
            </a:r>
            <a:r>
              <a:rPr lang="en-CA" sz="2000" dirty="0" err="1">
                <a:solidFill>
                  <a:srgbClr val="FFC000"/>
                </a:solidFill>
              </a:rPr>
              <a:t>ደው</a:t>
            </a:r>
            <a:r>
              <a:rPr lang="en-CA" sz="2000" dirty="0">
                <a:solidFill>
                  <a:srgbClr val="FFC000"/>
                </a:solidFill>
              </a:rPr>
              <a:t> </a:t>
            </a:r>
            <a:r>
              <a:rPr lang="en-CA" sz="2000" dirty="0" err="1" smtClean="0">
                <a:solidFill>
                  <a:srgbClr val="FFC000"/>
                </a:solidFill>
              </a:rPr>
              <a:t>ኢሉ</a:t>
            </a:r>
            <a:endParaRPr lang="en-CA" sz="2000" dirty="0" smtClean="0">
              <a:solidFill>
                <a:srgbClr val="FFC000"/>
              </a:solidFill>
            </a:endParaRPr>
          </a:p>
          <a:p>
            <a:pPr algn="ctr"/>
            <a:endParaRPr lang="en-CA" sz="2000" dirty="0">
              <a:solidFill>
                <a:srgbClr val="FFC000"/>
              </a:solidFill>
            </a:endParaRPr>
          </a:p>
          <a:p>
            <a:r>
              <a:rPr lang="en-CA" sz="4800" dirty="0" err="1">
                <a:solidFill>
                  <a:srgbClr val="FF0000"/>
                </a:solidFill>
              </a:rPr>
              <a:t>ይ.ካ</a:t>
            </a:r>
            <a:r>
              <a:rPr lang="en-CA" sz="4800" dirty="0">
                <a:solidFill>
                  <a:srgbClr val="FF0000"/>
                </a:solidFill>
              </a:rPr>
              <a:t>.</a:t>
            </a:r>
            <a:r>
              <a:rPr lang="en-CA" sz="4800" dirty="0"/>
              <a:t> </a:t>
            </a:r>
            <a:r>
              <a:rPr lang="en-CA" sz="1600" dirty="0">
                <a:solidFill>
                  <a:srgbClr val="FFC000"/>
                </a:solidFill>
              </a:rPr>
              <a:t>151. </a:t>
            </a:r>
            <a:r>
              <a:rPr lang="en-CA" sz="4000" dirty="0" err="1"/>
              <a:t>እግዚኣብሄር</a:t>
            </a:r>
            <a:r>
              <a:rPr lang="en-CA" sz="4000" dirty="0"/>
              <a:t> </a:t>
            </a:r>
            <a:r>
              <a:rPr lang="en-CA" sz="4000" dirty="0" err="1"/>
              <a:t>ኣምላኽና</a:t>
            </a:r>
            <a:r>
              <a:rPr lang="en-CA" sz="4000" dirty="0"/>
              <a:t>፥ </a:t>
            </a:r>
            <a:r>
              <a:rPr lang="en-CA" sz="4000" dirty="0" err="1"/>
              <a:t>መሥዋዕቲ</a:t>
            </a:r>
            <a:r>
              <a:rPr lang="en-CA" sz="4000" dirty="0"/>
              <a:t> </a:t>
            </a:r>
            <a:r>
              <a:rPr lang="en-CA" sz="4000" dirty="0" err="1"/>
              <a:t>ኣቦና</a:t>
            </a:r>
            <a:r>
              <a:rPr lang="en-CA" sz="4000" dirty="0"/>
              <a:t> </a:t>
            </a:r>
            <a:r>
              <a:rPr lang="en-CA" sz="4000" dirty="0" err="1"/>
              <a:t>ኣብርሃም</a:t>
            </a:r>
            <a:r>
              <a:rPr lang="en-CA" sz="4000" dirty="0"/>
              <a:t> </a:t>
            </a:r>
            <a:r>
              <a:rPr lang="en-CA" sz="4000" dirty="0" err="1" smtClean="0"/>
              <a:t>ዝተቐበ</a:t>
            </a:r>
            <a:endParaRPr lang="en-CA" sz="4000" dirty="0" smtClean="0"/>
          </a:p>
          <a:p>
            <a:r>
              <a:rPr lang="en-CA" sz="4000" dirty="0" err="1" smtClean="0"/>
              <a:t>ልካ</a:t>
            </a:r>
            <a:r>
              <a:rPr lang="en-CA" sz="4000" dirty="0"/>
              <a:t>፥ </a:t>
            </a:r>
            <a:r>
              <a:rPr lang="en-CA" sz="4000" dirty="0" err="1"/>
              <a:t>ኣብ</a:t>
            </a:r>
            <a:r>
              <a:rPr lang="en-CA" sz="4000" dirty="0"/>
              <a:t> </a:t>
            </a:r>
            <a:r>
              <a:rPr lang="en-CA" sz="4000" dirty="0" err="1"/>
              <a:t>ክንዲ</a:t>
            </a:r>
            <a:r>
              <a:rPr lang="en-CA" sz="4000" dirty="0"/>
              <a:t> </a:t>
            </a:r>
            <a:r>
              <a:rPr lang="en-CA" sz="4000" dirty="0" err="1"/>
              <a:t>ይስሓቕ</a:t>
            </a:r>
            <a:r>
              <a:rPr lang="en-CA" sz="4000" dirty="0"/>
              <a:t> </a:t>
            </a:r>
            <a:r>
              <a:rPr lang="en-CA" sz="4000" dirty="0" err="1"/>
              <a:t>ውዱ</a:t>
            </a:r>
            <a:r>
              <a:rPr lang="en-CA" sz="4000" dirty="0"/>
              <a:t> </a:t>
            </a:r>
            <a:r>
              <a:rPr lang="en-CA" sz="4000" dirty="0" err="1"/>
              <a:t>በጃ</a:t>
            </a:r>
            <a:r>
              <a:rPr lang="en-CA" sz="4000" dirty="0"/>
              <a:t> </a:t>
            </a:r>
            <a:r>
              <a:rPr lang="en-CA" sz="4000" dirty="0" err="1"/>
              <a:t>ክኸውን</a:t>
            </a:r>
            <a:r>
              <a:rPr lang="en-CA" sz="4000" dirty="0"/>
              <a:t> </a:t>
            </a:r>
            <a:r>
              <a:rPr lang="en-CA" sz="4000" dirty="0" err="1" smtClean="0"/>
              <a:t>በጊዕ</a:t>
            </a:r>
            <a:endParaRPr lang="en-CA" sz="4000" dirty="0"/>
          </a:p>
        </p:txBody>
      </p:sp>
      <p:sp>
        <p:nvSpPr>
          <p:cNvPr id="9" name="Rectangle 8"/>
          <p:cNvSpPr/>
          <p:nvPr/>
        </p:nvSpPr>
        <p:spPr>
          <a:xfrm>
            <a:off x="7936875" y="-85284"/>
            <a:ext cx="4437127" cy="7063472"/>
          </a:xfrm>
          <a:prstGeom prst="rect">
            <a:avLst/>
          </a:prstGeom>
        </p:spPr>
        <p:txBody>
          <a:bodyPr wrap="square">
            <a:spAutoFit/>
          </a:bodyPr>
          <a:lstStyle/>
          <a:p>
            <a:pPr marL="40639" marR="40639">
              <a:spcBef>
                <a:spcPts val="600"/>
              </a:spcBef>
              <a:buClr>
                <a:srgbClr val="D84800"/>
              </a:buClr>
              <a:defRPr sz="2800"/>
            </a:pPr>
            <a:r>
              <a:rPr lang="en-US" sz="4000" b="1" dirty="0" smtClean="0">
                <a:solidFill>
                  <a:srgbClr val="FFFF00"/>
                </a:solidFill>
                <a:uFill>
                  <a:solidFill>
                    <a:srgbClr val="D84800"/>
                  </a:solidFill>
                </a:uFill>
              </a:rPr>
              <a:t>People</a:t>
            </a:r>
            <a:r>
              <a:rPr lang="en-US" sz="4000" b="1" dirty="0">
                <a:solidFill>
                  <a:srgbClr val="FFFF00"/>
                </a:solidFill>
                <a:uFill>
                  <a:solidFill>
                    <a:srgbClr val="D84800"/>
                  </a:solidFill>
                </a:uFill>
              </a:rPr>
              <a:t>: </a:t>
            </a:r>
          </a:p>
          <a:p>
            <a:pPr marL="40639" marR="40639" algn="ctr">
              <a:spcBef>
                <a:spcPts val="600"/>
              </a:spcBef>
              <a:buClr>
                <a:srgbClr val="D84800"/>
              </a:buClr>
              <a:buFont typeface="Arial"/>
              <a:defRPr sz="2800"/>
            </a:pPr>
            <a:r>
              <a:rPr lang="en-US" sz="3600" dirty="0" smtClean="0">
                <a:uFill>
                  <a:solidFill>
                    <a:srgbClr val="D84800"/>
                  </a:solidFill>
                </a:uFill>
              </a:rPr>
              <a:t>Holy</a:t>
            </a:r>
            <a:r>
              <a:rPr lang="en-US" sz="3600" dirty="0">
                <a:uFill>
                  <a:solidFill>
                    <a:srgbClr val="D84800"/>
                  </a:solidFill>
                </a:uFill>
              </a:rPr>
              <a:t>, holy, holy </a:t>
            </a:r>
            <a:endParaRPr lang="en-US" sz="3600" dirty="0" smtClean="0">
              <a:uFill>
                <a:solidFill>
                  <a:srgbClr val="D84800"/>
                </a:solidFill>
              </a:uFill>
            </a:endParaRPr>
          </a:p>
          <a:p>
            <a:pPr marL="40639" marR="40639" algn="ctr">
              <a:spcBef>
                <a:spcPts val="600"/>
              </a:spcBef>
              <a:buClr>
                <a:srgbClr val="D84800"/>
              </a:buClr>
              <a:buFont typeface="Arial"/>
              <a:defRPr sz="2800"/>
            </a:pPr>
            <a:r>
              <a:rPr lang="en-US" sz="3600" dirty="0" smtClean="0">
                <a:uFill>
                  <a:solidFill>
                    <a:srgbClr val="D84800"/>
                  </a:solidFill>
                </a:uFill>
              </a:rPr>
              <a:t>     art </a:t>
            </a:r>
            <a:r>
              <a:rPr lang="en-US" sz="3600" dirty="0">
                <a:uFill>
                  <a:solidFill>
                    <a:srgbClr val="D84800"/>
                  </a:solidFill>
                </a:uFill>
              </a:rPr>
              <a:t>Thou, </a:t>
            </a:r>
            <a:endParaRPr lang="en-US" sz="3600" dirty="0" smtClean="0">
              <a:uFill>
                <a:solidFill>
                  <a:srgbClr val="D84800"/>
                </a:solidFill>
              </a:uFill>
            </a:endParaRPr>
          </a:p>
          <a:p>
            <a:pPr marL="40639" marR="40639" algn="ctr">
              <a:spcBef>
                <a:spcPts val="600"/>
              </a:spcBef>
              <a:buClr>
                <a:srgbClr val="D84800"/>
              </a:buClr>
              <a:buFont typeface="Arial"/>
              <a:defRPr sz="2800"/>
            </a:pPr>
            <a:r>
              <a:rPr lang="en-US" sz="3600" dirty="0" smtClean="0">
                <a:uFill>
                  <a:solidFill>
                    <a:srgbClr val="D84800"/>
                  </a:solidFill>
                </a:uFill>
              </a:rPr>
              <a:t>Holy Spirit Who </a:t>
            </a:r>
            <a:r>
              <a:rPr lang="en-US" sz="3600" dirty="0">
                <a:uFill>
                  <a:solidFill>
                    <a:srgbClr val="D84800"/>
                  </a:solidFill>
                </a:uFill>
              </a:rPr>
              <a:t>knows all things</a:t>
            </a:r>
            <a:r>
              <a:rPr lang="en-US" sz="3600" dirty="0" smtClean="0">
                <a:uFill>
                  <a:solidFill>
                    <a:srgbClr val="D84800"/>
                  </a:solidFill>
                </a:uFill>
              </a:rPr>
              <a:t>.</a:t>
            </a:r>
            <a:endParaRPr lang="en-US" sz="1400" dirty="0" smtClean="0">
              <a:uFill>
                <a:solidFill>
                  <a:srgbClr val="D84800"/>
                </a:solidFill>
              </a:uFill>
            </a:endParaRPr>
          </a:p>
          <a:p>
            <a:pPr marL="40639" marR="40639" algn="ctr">
              <a:spcBef>
                <a:spcPts val="600"/>
              </a:spcBef>
              <a:buClr>
                <a:srgbClr val="D84800"/>
              </a:buClr>
              <a:buFont typeface="Arial"/>
              <a:defRPr sz="2800"/>
            </a:pPr>
            <a:r>
              <a:rPr lang="en-US" sz="2000" dirty="0">
                <a:solidFill>
                  <a:srgbClr val="FFC000"/>
                </a:solidFill>
                <a:uFill>
                  <a:solidFill>
                    <a:srgbClr val="D84800"/>
                  </a:solidFill>
                </a:uFill>
              </a:rPr>
              <a:t>While standing in front of the altar</a:t>
            </a:r>
          </a:p>
          <a:p>
            <a:pPr marL="40639" marR="40639">
              <a:spcBef>
                <a:spcPts val="600"/>
              </a:spcBef>
              <a:buClr>
                <a:srgbClr val="D84800"/>
              </a:buClr>
              <a:buFont typeface="Arial"/>
              <a:defRPr sz="2800"/>
            </a:pPr>
            <a:r>
              <a:rPr lang="en-US" sz="4400" dirty="0">
                <a:solidFill>
                  <a:srgbClr val="FF0000"/>
                </a:solidFill>
                <a:uFill>
                  <a:solidFill>
                    <a:srgbClr val="D84800"/>
                  </a:solidFill>
                </a:uFill>
              </a:rPr>
              <a:t>Priest: </a:t>
            </a:r>
            <a:r>
              <a:rPr lang="en-US" sz="1400" dirty="0">
                <a:solidFill>
                  <a:srgbClr val="FFC000"/>
                </a:solidFill>
                <a:uFill>
                  <a:solidFill>
                    <a:srgbClr val="D84800"/>
                  </a:solidFill>
                </a:uFill>
              </a:rPr>
              <a:t>151. </a:t>
            </a:r>
            <a:r>
              <a:rPr lang="en-US" sz="3600" dirty="0">
                <a:uFill>
                  <a:solidFill>
                    <a:srgbClr val="D84800"/>
                  </a:solidFill>
                </a:uFill>
              </a:rPr>
              <a:t>Lord our God, who accepted the sacrifice of our father Abraham, and instead of Isaac his son, did prepare </a:t>
            </a:r>
            <a:r>
              <a:rPr lang="en-US" sz="3600" dirty="0" smtClean="0">
                <a:uFill>
                  <a:solidFill>
                    <a:srgbClr val="D84800"/>
                  </a:solidFill>
                </a:uFill>
              </a:rPr>
              <a:t>and      </a:t>
            </a:r>
          </a:p>
        </p:txBody>
      </p:sp>
      <p:cxnSp>
        <p:nvCxnSpPr>
          <p:cNvPr id="10" name="Straight Connector 9"/>
          <p:cNvCxnSpPr/>
          <p:nvPr/>
        </p:nvCxnSpPr>
        <p:spPr>
          <a:xfrm>
            <a:off x="3961557" y="-65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3290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436760"/>
      </p:ext>
    </p:extLst>
  </p:cSld>
  <p:clrMapOvr>
    <a:masterClrMapping/>
  </p:clrMapOvr>
  <p:transition spd="med"/>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555641"/>
          </a:xfrm>
          <a:prstGeom prst="rect">
            <a:avLst/>
          </a:prstGeom>
        </p:spPr>
        <p:txBody>
          <a:bodyPr wrap="square">
            <a:spAutoFit/>
          </a:bodyPr>
          <a:lstStyle/>
          <a:p>
            <a:r>
              <a:rPr lang="en-CA" sz="4200" dirty="0" err="1" smtClean="0"/>
              <a:t>ወአውረድከ</a:t>
            </a:r>
            <a:r>
              <a:rPr lang="en-CA" sz="4200" dirty="0" smtClean="0"/>
              <a:t> </a:t>
            </a:r>
            <a:r>
              <a:rPr lang="en-CA" sz="4200" dirty="0" err="1" smtClean="0"/>
              <a:t>ሎቱ</a:t>
            </a:r>
            <a:r>
              <a:rPr lang="en-CA" sz="4200" dirty="0" smtClean="0"/>
              <a:t> </a:t>
            </a:r>
            <a:r>
              <a:rPr lang="en-CA" sz="4200" dirty="0" err="1" smtClean="0"/>
              <a:t>ቤዛሁ</a:t>
            </a:r>
            <a:r>
              <a:rPr lang="en-CA" sz="4200" dirty="0" smtClean="0"/>
              <a:t> </a:t>
            </a:r>
            <a:r>
              <a:rPr lang="en-CA" sz="4200" dirty="0" err="1" smtClean="0"/>
              <a:t>ወበግዑ</a:t>
            </a:r>
            <a:r>
              <a:rPr lang="en-CA" sz="4200" dirty="0" smtClean="0"/>
              <a:t> </a:t>
            </a:r>
            <a:r>
              <a:rPr lang="en-CA" sz="4200" dirty="0" err="1" smtClean="0"/>
              <a:t>ከማሁ</a:t>
            </a:r>
            <a:r>
              <a:rPr lang="en-CA" sz="4200" dirty="0" smtClean="0"/>
              <a:t> </a:t>
            </a:r>
            <a:r>
              <a:rPr lang="en-CA" sz="4200" dirty="0" err="1" smtClean="0"/>
              <a:t>ተወከፍ</a:t>
            </a:r>
            <a:r>
              <a:rPr lang="en-CA" sz="4200" dirty="0" smtClean="0"/>
              <a:t> </a:t>
            </a:r>
            <a:r>
              <a:rPr lang="en-CA" sz="4200" dirty="0" err="1" smtClean="0"/>
              <a:t>እግዚኦ</a:t>
            </a:r>
            <a:r>
              <a:rPr lang="en-CA" sz="4200" dirty="0" smtClean="0"/>
              <a:t> </a:t>
            </a:r>
            <a:r>
              <a:rPr lang="en-CA" sz="4200" dirty="0" err="1" smtClean="0"/>
              <a:t>መሥዋዕተነ</a:t>
            </a:r>
            <a:r>
              <a:rPr lang="en-CA" sz="4200" dirty="0" smtClean="0"/>
              <a:t> </a:t>
            </a:r>
            <a:r>
              <a:rPr lang="en-CA" sz="4200" dirty="0" err="1" smtClean="0"/>
              <a:t>ወመዓዛ</a:t>
            </a:r>
            <a:r>
              <a:rPr lang="en-CA" sz="4200" dirty="0" smtClean="0"/>
              <a:t> </a:t>
            </a:r>
            <a:r>
              <a:rPr lang="en-CA" sz="4200" dirty="0" err="1" smtClean="0"/>
              <a:t>ዝንቱ</a:t>
            </a:r>
            <a:r>
              <a:rPr lang="en-CA" sz="4200" dirty="0" smtClean="0"/>
              <a:t> </a:t>
            </a:r>
            <a:r>
              <a:rPr lang="en-CA" sz="4200" dirty="0" err="1" smtClean="0"/>
              <a:t>ዕጣንነ</a:t>
            </a:r>
            <a:r>
              <a:rPr lang="en-CA" sz="4200" dirty="0" smtClean="0"/>
              <a:t> </a:t>
            </a:r>
            <a:r>
              <a:rPr lang="en-CA" sz="4200" dirty="0" err="1" smtClean="0"/>
              <a:t>ወፈኑ</a:t>
            </a:r>
            <a:r>
              <a:rPr lang="en-CA" sz="4200" dirty="0" smtClean="0"/>
              <a:t> </a:t>
            </a:r>
            <a:r>
              <a:rPr lang="en-CA" sz="4200" dirty="0" err="1" smtClean="0"/>
              <a:t>ለነ</a:t>
            </a:r>
            <a:r>
              <a:rPr lang="en-CA" sz="4200" dirty="0" smtClean="0"/>
              <a:t> </a:t>
            </a:r>
            <a:r>
              <a:rPr lang="en-CA" sz="4200" dirty="0" err="1" smtClean="0"/>
              <a:t>ህየንቴሁ</a:t>
            </a:r>
            <a:r>
              <a:rPr lang="en-CA" sz="4200" dirty="0" smtClean="0"/>
              <a:t> </a:t>
            </a:r>
            <a:r>
              <a:rPr lang="en-CA" sz="4200" dirty="0" err="1" smtClean="0"/>
              <a:t>እምላዕሉ</a:t>
            </a:r>
            <a:r>
              <a:rPr lang="en-CA" sz="4200" dirty="0" smtClean="0"/>
              <a:t> </a:t>
            </a:r>
            <a:r>
              <a:rPr lang="en-CA" sz="4200" dirty="0" err="1" smtClean="0"/>
              <a:t>ብዕለ</a:t>
            </a:r>
            <a:r>
              <a:rPr lang="en-CA" sz="4200" dirty="0" smtClean="0"/>
              <a:t> </a:t>
            </a:r>
            <a:r>
              <a:rPr lang="en-CA" sz="4200" dirty="0" err="1" smtClean="0"/>
              <a:t>ሣህልከ</a:t>
            </a:r>
            <a:r>
              <a:rPr lang="en-CA" sz="4200" dirty="0" smtClean="0"/>
              <a:t> </a:t>
            </a:r>
            <a:r>
              <a:rPr lang="en-CA" sz="4200" dirty="0" err="1" smtClean="0"/>
              <a:t>ወምሕረትከ</a:t>
            </a:r>
            <a:r>
              <a:rPr lang="en-CA" sz="4200" dirty="0" smtClean="0"/>
              <a:t> </a:t>
            </a:r>
            <a:r>
              <a:rPr lang="en-CA" sz="4200" dirty="0" err="1" smtClean="0"/>
              <a:t>ከም</a:t>
            </a:r>
            <a:r>
              <a:rPr lang="en-CA" sz="4200" dirty="0" smtClean="0"/>
              <a:t> </a:t>
            </a:r>
            <a:r>
              <a:rPr lang="en-CA" sz="4200" dirty="0" err="1" smtClean="0"/>
              <a:t>ንኩን</a:t>
            </a:r>
            <a:r>
              <a:rPr lang="en-CA" sz="4200" dirty="0" smtClean="0"/>
              <a:t> </a:t>
            </a:r>
            <a:r>
              <a:rPr lang="en-CA" sz="4200" dirty="0" err="1" smtClean="0"/>
              <a:t>ንጹሐነ</a:t>
            </a:r>
            <a:r>
              <a:rPr lang="en-CA" sz="4200" dirty="0" smtClean="0"/>
              <a:t> </a:t>
            </a:r>
            <a:r>
              <a:rPr lang="en-CA" sz="4200" dirty="0" err="1" smtClean="0"/>
              <a:t>እምኩሉ</a:t>
            </a:r>
            <a:r>
              <a:rPr lang="en-CA" sz="4200" dirty="0" smtClean="0"/>
              <a:t> </a:t>
            </a:r>
            <a:r>
              <a:rPr lang="en-CA" sz="4200" dirty="0" err="1" smtClean="0"/>
              <a:t>ጼና</a:t>
            </a:r>
            <a:r>
              <a:rPr lang="en-CA" sz="4200" dirty="0" smtClean="0"/>
              <a:t> </a:t>
            </a:r>
            <a:r>
              <a:rPr lang="en-CA" sz="4200" dirty="0" err="1" smtClean="0"/>
              <a:t>ፂዓተ</a:t>
            </a:r>
            <a:r>
              <a:rPr lang="en-CA" sz="4200" dirty="0" smtClean="0"/>
              <a:t> </a:t>
            </a:r>
            <a:r>
              <a:rPr lang="en-CA" sz="4200" dirty="0" err="1" smtClean="0"/>
              <a:t>ኃጣውኢነ</a:t>
            </a:r>
            <a:r>
              <a:rPr lang="en-CA" sz="4200" dirty="0" smtClean="0"/>
              <a:t>።</a:t>
            </a:r>
          </a:p>
        </p:txBody>
      </p:sp>
      <p:sp>
        <p:nvSpPr>
          <p:cNvPr id="3" name="Rectangle 2"/>
          <p:cNvSpPr/>
          <p:nvPr/>
        </p:nvSpPr>
        <p:spPr>
          <a:xfrm>
            <a:off x="3934040" y="-66973"/>
            <a:ext cx="4110870" cy="7032694"/>
          </a:xfrm>
          <a:prstGeom prst="rect">
            <a:avLst/>
          </a:prstGeom>
        </p:spPr>
        <p:txBody>
          <a:bodyPr wrap="square">
            <a:spAutoFit/>
          </a:bodyPr>
          <a:lstStyle/>
          <a:p>
            <a:r>
              <a:rPr lang="en-CA" sz="4100" dirty="0" err="1" smtClean="0"/>
              <a:t>ኣዳሊኻ</a:t>
            </a:r>
            <a:r>
              <a:rPr lang="en-CA" sz="4100" dirty="0" smtClean="0"/>
              <a:t> </a:t>
            </a:r>
            <a:r>
              <a:rPr lang="en-CA" sz="4100" dirty="0" err="1"/>
              <a:t>ዘውረድካሉ</a:t>
            </a:r>
            <a:r>
              <a:rPr lang="en-CA" sz="4100" dirty="0"/>
              <a:t>። </a:t>
            </a:r>
            <a:endParaRPr lang="en-CA" sz="4100" dirty="0" smtClean="0"/>
          </a:p>
          <a:p>
            <a:r>
              <a:rPr lang="en-CA" sz="4100" dirty="0" smtClean="0"/>
              <a:t>ኦ </a:t>
            </a:r>
            <a:r>
              <a:rPr lang="en-CA" sz="4100" dirty="0" err="1"/>
              <a:t>ጐይታ</a:t>
            </a:r>
            <a:r>
              <a:rPr lang="en-CA" sz="4100" dirty="0"/>
              <a:t>፥ </a:t>
            </a:r>
            <a:r>
              <a:rPr lang="en-CA" sz="4100" dirty="0" err="1"/>
              <a:t>ኸምኡ</a:t>
            </a:r>
            <a:r>
              <a:rPr lang="en-CA" sz="4100" dirty="0"/>
              <a:t> </a:t>
            </a:r>
            <a:r>
              <a:rPr lang="en-CA" sz="4100" dirty="0" err="1"/>
              <a:t>መሥዋዕትናን</a:t>
            </a:r>
            <a:r>
              <a:rPr lang="en-CA" sz="4100" dirty="0"/>
              <a:t> </a:t>
            </a:r>
            <a:r>
              <a:rPr lang="en-CA" sz="4100" dirty="0" err="1"/>
              <a:t>እዚ</a:t>
            </a:r>
            <a:r>
              <a:rPr lang="en-CA" sz="4100" dirty="0"/>
              <a:t> </a:t>
            </a:r>
            <a:r>
              <a:rPr lang="en-CA" sz="4100" dirty="0" err="1"/>
              <a:t>መኣዛ</a:t>
            </a:r>
            <a:r>
              <a:rPr lang="en-CA" sz="4100" dirty="0"/>
              <a:t> </a:t>
            </a:r>
            <a:r>
              <a:rPr lang="en-CA" sz="4100" dirty="0" err="1"/>
              <a:t>ዕጣንናን</a:t>
            </a:r>
            <a:r>
              <a:rPr lang="en-CA" sz="4100" dirty="0"/>
              <a:t> </a:t>
            </a:r>
            <a:r>
              <a:rPr lang="en-CA" sz="4100" dirty="0" err="1"/>
              <a:t>ተቐበል</a:t>
            </a:r>
            <a:r>
              <a:rPr lang="en-CA" sz="4100" dirty="0"/>
              <a:t>። </a:t>
            </a:r>
            <a:r>
              <a:rPr lang="en-CA" sz="4100" dirty="0" err="1"/>
              <a:t>ኣብ</a:t>
            </a:r>
            <a:r>
              <a:rPr lang="en-CA" sz="4100" dirty="0"/>
              <a:t> </a:t>
            </a:r>
            <a:r>
              <a:rPr lang="en-CA" sz="4100" dirty="0" err="1"/>
              <a:t>ክንድኡ</a:t>
            </a:r>
            <a:r>
              <a:rPr lang="en-CA" sz="4100" dirty="0"/>
              <a:t> </a:t>
            </a:r>
            <a:r>
              <a:rPr lang="en-CA" sz="4100" dirty="0" err="1"/>
              <a:t>ድማ</a:t>
            </a:r>
            <a:r>
              <a:rPr lang="en-CA" sz="4100" dirty="0"/>
              <a:t> </a:t>
            </a:r>
            <a:r>
              <a:rPr lang="en-CA" sz="4100" dirty="0" err="1"/>
              <a:t>ብዝሒ</a:t>
            </a:r>
            <a:r>
              <a:rPr lang="en-CA" sz="4100" dirty="0"/>
              <a:t> </a:t>
            </a:r>
            <a:r>
              <a:rPr lang="en-CA" sz="4100" dirty="0" err="1"/>
              <a:t>ሣህልኻን</a:t>
            </a:r>
            <a:r>
              <a:rPr lang="en-CA" sz="4100" dirty="0"/>
              <a:t> </a:t>
            </a:r>
            <a:r>
              <a:rPr lang="en-CA" sz="4100" dirty="0" err="1"/>
              <a:t>ምሕረትካን</a:t>
            </a:r>
            <a:r>
              <a:rPr lang="en-CA" sz="4100" dirty="0"/>
              <a:t> </a:t>
            </a:r>
            <a:r>
              <a:rPr lang="en-CA" sz="4100" dirty="0" err="1"/>
              <a:t>ካብ</a:t>
            </a:r>
            <a:r>
              <a:rPr lang="en-CA" sz="4100" dirty="0"/>
              <a:t> </a:t>
            </a:r>
            <a:r>
              <a:rPr lang="en-CA" sz="4100" dirty="0" err="1"/>
              <a:t>ላዕሊ</a:t>
            </a:r>
            <a:r>
              <a:rPr lang="en-CA" sz="4100" dirty="0"/>
              <a:t> </a:t>
            </a:r>
            <a:r>
              <a:rPr lang="en-CA" sz="4100" dirty="0" err="1"/>
              <a:t>ልኣኸልና</a:t>
            </a:r>
            <a:r>
              <a:rPr lang="en-CA" sz="4100" dirty="0"/>
              <a:t>። </a:t>
            </a:r>
            <a:r>
              <a:rPr lang="en-CA" sz="4100" dirty="0" err="1"/>
              <a:t>ካብ</a:t>
            </a:r>
            <a:r>
              <a:rPr lang="en-CA" sz="4100" dirty="0"/>
              <a:t> </a:t>
            </a:r>
            <a:r>
              <a:rPr lang="en-CA" sz="4100" dirty="0" err="1"/>
              <a:t>ኵሉ</a:t>
            </a:r>
            <a:r>
              <a:rPr lang="en-CA" sz="4100" dirty="0"/>
              <a:t> </a:t>
            </a:r>
            <a:r>
              <a:rPr lang="en-CA" sz="4100" dirty="0" err="1"/>
              <a:t>ጽዩእ</a:t>
            </a:r>
            <a:r>
              <a:rPr lang="en-CA" sz="4100" dirty="0"/>
              <a:t> </a:t>
            </a:r>
            <a:r>
              <a:rPr lang="en-CA" sz="4100" dirty="0" err="1"/>
              <a:t>ጨና</a:t>
            </a:r>
            <a:r>
              <a:rPr lang="en-CA" sz="4100" dirty="0"/>
              <a:t> </a:t>
            </a:r>
            <a:r>
              <a:rPr lang="en-CA" sz="4100" dirty="0" err="1"/>
              <a:t>ሓጢኣትና</a:t>
            </a:r>
            <a:r>
              <a:rPr lang="en-CA" sz="4100" dirty="0"/>
              <a:t> </a:t>
            </a:r>
            <a:r>
              <a:rPr lang="en-CA" sz="4100" dirty="0" err="1"/>
              <a:t>ንጹሓን</a:t>
            </a:r>
            <a:r>
              <a:rPr lang="en-CA" sz="4100" dirty="0"/>
              <a:t> </a:t>
            </a:r>
            <a:r>
              <a:rPr lang="en-CA" sz="4100" dirty="0" err="1"/>
              <a:t>ክንከውን</a:t>
            </a:r>
            <a:r>
              <a:rPr lang="en-CA" sz="4100" dirty="0"/>
              <a:t> </a:t>
            </a:r>
            <a:r>
              <a:rPr lang="en-CA" sz="4100" dirty="0" err="1"/>
              <a:t>ግበረና</a:t>
            </a:r>
            <a:r>
              <a:rPr lang="en-CA" sz="4100" dirty="0" smtClean="0"/>
              <a:t>።</a:t>
            </a:r>
            <a:endParaRPr lang="en-CA" sz="4100" dirty="0"/>
          </a:p>
        </p:txBody>
      </p:sp>
      <p:sp>
        <p:nvSpPr>
          <p:cNvPr id="9" name="Rectangle 8"/>
          <p:cNvSpPr/>
          <p:nvPr/>
        </p:nvSpPr>
        <p:spPr>
          <a:xfrm>
            <a:off x="7972764" y="31703"/>
            <a:ext cx="4437127" cy="6894195"/>
          </a:xfrm>
          <a:prstGeom prst="rect">
            <a:avLst/>
          </a:prstGeom>
        </p:spPr>
        <p:txBody>
          <a:bodyPr wrap="square">
            <a:spAutoFit/>
          </a:bodyPr>
          <a:lstStyle/>
          <a:p>
            <a:pPr marL="40639" marR="40639">
              <a:spcBef>
                <a:spcPts val="600"/>
              </a:spcBef>
              <a:buClr>
                <a:srgbClr val="D84800"/>
              </a:buClr>
              <a:buFont typeface="Arial"/>
              <a:defRPr sz="2800"/>
            </a:pPr>
            <a:r>
              <a:rPr lang="en-US" sz="3400" dirty="0" smtClean="0">
                <a:uFill>
                  <a:solidFill>
                    <a:srgbClr val="D84800"/>
                  </a:solidFill>
                </a:uFill>
              </a:rPr>
              <a:t>send down to </a:t>
            </a:r>
            <a:r>
              <a:rPr lang="en-US" sz="3400" dirty="0">
                <a:uFill>
                  <a:solidFill>
                    <a:srgbClr val="D84800"/>
                  </a:solidFill>
                </a:uFill>
              </a:rPr>
              <a:t>him a ram for his ransom; even so, </a:t>
            </a:r>
            <a:r>
              <a:rPr lang="en-US" sz="3400" dirty="0" smtClean="0">
                <a:uFill>
                  <a:solidFill>
                    <a:srgbClr val="D84800"/>
                  </a:solidFill>
                </a:uFill>
              </a:rPr>
              <a:t>O Lord</a:t>
            </a:r>
            <a:r>
              <a:rPr lang="en-US" sz="3400" dirty="0">
                <a:uFill>
                  <a:solidFill>
                    <a:srgbClr val="D84800"/>
                  </a:solidFill>
                </a:uFill>
              </a:rPr>
              <a:t>, accept our sacrifice and the </a:t>
            </a:r>
            <a:r>
              <a:rPr lang="en-US" sz="3400" dirty="0" err="1">
                <a:uFill>
                  <a:solidFill>
                    <a:srgbClr val="D84800"/>
                  </a:solidFill>
                </a:uFill>
              </a:rPr>
              <a:t>savour</a:t>
            </a:r>
            <a:r>
              <a:rPr lang="en-US" sz="3400" dirty="0">
                <a:uFill>
                  <a:solidFill>
                    <a:srgbClr val="D84800"/>
                  </a:solidFill>
                </a:uFill>
              </a:rPr>
              <a:t> </a:t>
            </a:r>
            <a:r>
              <a:rPr lang="en-US" sz="3400" dirty="0" smtClean="0">
                <a:uFill>
                  <a:solidFill>
                    <a:srgbClr val="D84800"/>
                  </a:solidFill>
                </a:uFill>
              </a:rPr>
              <a:t>of this </a:t>
            </a:r>
            <a:r>
              <a:rPr lang="en-US" sz="3400" dirty="0">
                <a:uFill>
                  <a:solidFill>
                    <a:srgbClr val="D84800"/>
                  </a:solidFill>
                </a:uFill>
              </a:rPr>
              <a:t>our incense, and send unto us from </a:t>
            </a:r>
            <a:r>
              <a:rPr lang="en-US" sz="3400" dirty="0" smtClean="0">
                <a:uFill>
                  <a:solidFill>
                    <a:srgbClr val="D84800"/>
                  </a:solidFill>
                </a:uFill>
              </a:rPr>
              <a:t>on high </a:t>
            </a:r>
            <a:r>
              <a:rPr lang="en-US" sz="3400" dirty="0">
                <a:uFill>
                  <a:solidFill>
                    <a:srgbClr val="D84800"/>
                  </a:solidFill>
                </a:uFill>
              </a:rPr>
              <a:t>in recompense </a:t>
            </a:r>
            <a:r>
              <a:rPr lang="en-US" sz="3400" dirty="0" smtClean="0">
                <a:uFill>
                  <a:solidFill>
                    <a:srgbClr val="D84800"/>
                  </a:solidFill>
                </a:uFill>
              </a:rPr>
              <a:t>there of </a:t>
            </a:r>
            <a:r>
              <a:rPr lang="en-US" sz="3400" dirty="0">
                <a:uFill>
                  <a:solidFill>
                    <a:srgbClr val="D84800"/>
                  </a:solidFill>
                </a:uFill>
              </a:rPr>
              <a:t>the riches </a:t>
            </a:r>
            <a:r>
              <a:rPr lang="en-US" sz="3400" dirty="0" smtClean="0">
                <a:uFill>
                  <a:solidFill>
                    <a:srgbClr val="D84800"/>
                  </a:solidFill>
                </a:uFill>
              </a:rPr>
              <a:t>of Thy </a:t>
            </a:r>
            <a:r>
              <a:rPr lang="en-US" sz="3400" dirty="0">
                <a:uFill>
                  <a:solidFill>
                    <a:srgbClr val="D84800"/>
                  </a:solidFill>
                </a:uFill>
              </a:rPr>
              <a:t>mercy and Thy compassion, so that </a:t>
            </a:r>
            <a:r>
              <a:rPr lang="en-US" sz="3400" dirty="0" smtClean="0">
                <a:uFill>
                  <a:solidFill>
                    <a:srgbClr val="D84800"/>
                  </a:solidFill>
                </a:uFill>
              </a:rPr>
              <a:t>we may </a:t>
            </a:r>
            <a:r>
              <a:rPr lang="en-US" sz="3400" dirty="0">
                <a:uFill>
                  <a:solidFill>
                    <a:srgbClr val="D84800"/>
                  </a:solidFill>
                </a:uFill>
              </a:rPr>
              <a:t>purified from all taint of our sins</a:t>
            </a:r>
            <a:r>
              <a:rPr lang="en-US" sz="3400" dirty="0" smtClean="0">
                <a:uFill>
                  <a:solidFill>
                    <a:srgbClr val="D84800"/>
                  </a:solidFill>
                </a:uFill>
              </a:rPr>
              <a:t>,</a:t>
            </a: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254102"/>
      </p:ext>
    </p:extLst>
  </p:cSld>
  <p:clrMapOvr>
    <a:masterClrMapping/>
  </p:clrMapOvr>
  <p:transition spd="med"/>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903044" cy="5878532"/>
          </a:xfrm>
          <a:prstGeom prst="rect">
            <a:avLst/>
          </a:prstGeom>
        </p:spPr>
        <p:txBody>
          <a:bodyPr wrap="square">
            <a:spAutoFit/>
          </a:bodyPr>
          <a:lstStyle/>
          <a:p>
            <a:r>
              <a:rPr lang="en-CA" sz="1400" dirty="0" smtClean="0">
                <a:solidFill>
                  <a:srgbClr val="FFC000"/>
                </a:solidFill>
              </a:rPr>
              <a:t>፻፶፪</a:t>
            </a:r>
            <a:r>
              <a:rPr lang="en-CA" sz="1400" dirty="0">
                <a:solidFill>
                  <a:srgbClr val="FFC000"/>
                </a:solidFill>
              </a:rPr>
              <a:t>. </a:t>
            </a:r>
            <a:r>
              <a:rPr lang="en-CA" sz="4200" dirty="0" err="1"/>
              <a:t>ወረስየነ</a:t>
            </a:r>
            <a:r>
              <a:rPr lang="en-CA" sz="4200" dirty="0"/>
              <a:t> </a:t>
            </a:r>
            <a:r>
              <a:rPr lang="en-CA" sz="4200" dirty="0" err="1"/>
              <a:t>ድልዋነ</a:t>
            </a:r>
            <a:r>
              <a:rPr lang="en-CA" sz="4200" dirty="0"/>
              <a:t> </a:t>
            </a:r>
            <a:r>
              <a:rPr lang="en-CA" sz="4200" dirty="0" err="1"/>
              <a:t>ከመ</a:t>
            </a:r>
            <a:r>
              <a:rPr lang="en-CA" sz="4200" dirty="0"/>
              <a:t> </a:t>
            </a:r>
            <a:r>
              <a:rPr lang="en-CA" sz="4200" dirty="0" err="1"/>
              <a:t>ንትለአክ</a:t>
            </a:r>
            <a:r>
              <a:rPr lang="en-CA" sz="4200" dirty="0"/>
              <a:t> </a:t>
            </a:r>
            <a:r>
              <a:rPr lang="en-CA" sz="4200" dirty="0" err="1"/>
              <a:t>ቅድመ</a:t>
            </a:r>
            <a:r>
              <a:rPr lang="en-CA" sz="4200" dirty="0"/>
              <a:t> </a:t>
            </a:r>
            <a:r>
              <a:rPr lang="en-CA" sz="4200" dirty="0" err="1"/>
              <a:t>ውዳሴ</a:t>
            </a:r>
            <a:r>
              <a:rPr lang="en-CA" sz="4200" dirty="0"/>
              <a:t> </a:t>
            </a:r>
            <a:r>
              <a:rPr lang="en-CA" sz="4200" dirty="0" err="1"/>
              <a:t>ንጽሕከ</a:t>
            </a:r>
            <a:r>
              <a:rPr lang="en-CA" sz="4200" dirty="0"/>
              <a:t> ኦ </a:t>
            </a:r>
            <a:r>
              <a:rPr lang="en-CA" sz="4200" dirty="0" err="1"/>
              <a:t>መፍቀሬ</a:t>
            </a:r>
            <a:r>
              <a:rPr lang="en-CA" sz="4200" dirty="0"/>
              <a:t> </a:t>
            </a:r>
            <a:r>
              <a:rPr lang="en-CA" sz="4200" dirty="0" err="1"/>
              <a:t>ሰብእ</a:t>
            </a:r>
            <a:r>
              <a:rPr lang="en-CA" sz="4200" dirty="0"/>
              <a:t> </a:t>
            </a:r>
            <a:r>
              <a:rPr lang="en-CA" sz="4200" dirty="0" err="1"/>
              <a:t>በጽድቅ</a:t>
            </a:r>
            <a:r>
              <a:rPr lang="en-CA" sz="4200" dirty="0"/>
              <a:t> </a:t>
            </a:r>
            <a:r>
              <a:rPr lang="en-CA" sz="4200" dirty="0" err="1"/>
              <a:t>ወበንጽሕ</a:t>
            </a:r>
            <a:r>
              <a:rPr lang="en-CA" sz="4200" dirty="0"/>
              <a:t> </a:t>
            </a:r>
            <a:r>
              <a:rPr lang="en-CA" sz="4200" dirty="0" err="1"/>
              <a:t>በኵሉ</a:t>
            </a:r>
            <a:r>
              <a:rPr lang="en-CA" sz="4200" dirty="0"/>
              <a:t> </a:t>
            </a:r>
            <a:r>
              <a:rPr lang="en-CA" sz="4200" dirty="0" err="1"/>
              <a:t>መዋዕለ</a:t>
            </a:r>
            <a:r>
              <a:rPr lang="en-CA" sz="4200" dirty="0"/>
              <a:t> </a:t>
            </a:r>
            <a:r>
              <a:rPr lang="en-CA" sz="4200" dirty="0" err="1"/>
              <a:t>ሕይወትነ</a:t>
            </a:r>
            <a:r>
              <a:rPr lang="en-CA" sz="4200" dirty="0"/>
              <a:t> </a:t>
            </a:r>
            <a:r>
              <a:rPr lang="en-CA" sz="4200" dirty="0" err="1"/>
              <a:t>በትፍስሕት</a:t>
            </a:r>
            <a:r>
              <a:rPr lang="en-CA" sz="4200" dirty="0"/>
              <a:t> </a:t>
            </a:r>
            <a:r>
              <a:rPr lang="en-CA" sz="4200" dirty="0" err="1"/>
              <a:t>ወበኀሤት</a:t>
            </a:r>
            <a:r>
              <a:rPr lang="en-CA" sz="4200" dirty="0"/>
              <a:t>።</a:t>
            </a:r>
          </a:p>
          <a:p>
            <a:endParaRPr lang="en-CA" sz="4000" dirty="0"/>
          </a:p>
        </p:txBody>
      </p:sp>
      <p:sp>
        <p:nvSpPr>
          <p:cNvPr id="3" name="Rectangle 2"/>
          <p:cNvSpPr/>
          <p:nvPr/>
        </p:nvSpPr>
        <p:spPr>
          <a:xfrm>
            <a:off x="3934040" y="-66973"/>
            <a:ext cx="4110870" cy="5909310"/>
          </a:xfrm>
          <a:prstGeom prst="rect">
            <a:avLst/>
          </a:prstGeom>
        </p:spPr>
        <p:txBody>
          <a:bodyPr wrap="square">
            <a:spAutoFit/>
          </a:bodyPr>
          <a:lstStyle/>
          <a:p>
            <a:r>
              <a:rPr lang="en-CA" sz="1400" dirty="0" smtClean="0">
                <a:solidFill>
                  <a:srgbClr val="FFC000"/>
                </a:solidFill>
              </a:rPr>
              <a:t>152</a:t>
            </a:r>
            <a:r>
              <a:rPr lang="en-CA" sz="1400" dirty="0">
                <a:solidFill>
                  <a:srgbClr val="FFC000"/>
                </a:solidFill>
              </a:rPr>
              <a:t>. </a:t>
            </a:r>
            <a:r>
              <a:rPr lang="en-CA" sz="4200" dirty="0"/>
              <a:t>ኦ </a:t>
            </a:r>
            <a:r>
              <a:rPr lang="en-CA" sz="4200" dirty="0" err="1"/>
              <a:t>መፍቀሪ</a:t>
            </a:r>
            <a:r>
              <a:rPr lang="en-CA" sz="4200" dirty="0"/>
              <a:t> </a:t>
            </a:r>
            <a:r>
              <a:rPr lang="en-CA" sz="4200" dirty="0" err="1"/>
              <a:t>ሰብ</a:t>
            </a:r>
            <a:r>
              <a:rPr lang="en-CA" sz="4200" dirty="0"/>
              <a:t>፥ </a:t>
            </a:r>
            <a:r>
              <a:rPr lang="en-CA" sz="4200" dirty="0" err="1"/>
              <a:t>ኣብ</a:t>
            </a:r>
            <a:r>
              <a:rPr lang="en-CA" sz="4200" dirty="0"/>
              <a:t> </a:t>
            </a:r>
            <a:r>
              <a:rPr lang="en-CA" sz="4200" dirty="0" err="1"/>
              <a:t>ቅድሚ</a:t>
            </a:r>
            <a:r>
              <a:rPr lang="en-CA" sz="4200" dirty="0"/>
              <a:t> </a:t>
            </a:r>
            <a:r>
              <a:rPr lang="en-CA" sz="4200" dirty="0" err="1"/>
              <a:t>ናይ</a:t>
            </a:r>
            <a:r>
              <a:rPr lang="en-CA" sz="4200" dirty="0"/>
              <a:t> </a:t>
            </a:r>
            <a:r>
              <a:rPr lang="en-CA" sz="4200" dirty="0" err="1"/>
              <a:t>ንጽሕናኻ</a:t>
            </a:r>
            <a:r>
              <a:rPr lang="en-CA" sz="4200" dirty="0"/>
              <a:t> </a:t>
            </a:r>
            <a:r>
              <a:rPr lang="en-CA" sz="4200" dirty="0" err="1"/>
              <a:t>ምስጋና</a:t>
            </a:r>
            <a:r>
              <a:rPr lang="en-CA" sz="4200" dirty="0"/>
              <a:t> </a:t>
            </a:r>
            <a:r>
              <a:rPr lang="en-CA" sz="4200" dirty="0" err="1"/>
              <a:t>ከነገልግል</a:t>
            </a:r>
            <a:r>
              <a:rPr lang="en-CA" sz="4200" dirty="0"/>
              <a:t> </a:t>
            </a:r>
            <a:r>
              <a:rPr lang="en-CA" sz="4200" dirty="0" err="1"/>
              <a:t>ዝበቓዕና</a:t>
            </a:r>
            <a:r>
              <a:rPr lang="en-CA" sz="4200" dirty="0"/>
              <a:t> </a:t>
            </a:r>
            <a:r>
              <a:rPr lang="en-CA" sz="4200" dirty="0" err="1"/>
              <a:t>ግበረና</a:t>
            </a:r>
            <a:r>
              <a:rPr lang="en-CA" sz="4200" dirty="0"/>
              <a:t>። </a:t>
            </a:r>
            <a:r>
              <a:rPr lang="en-CA" sz="4200" dirty="0" err="1"/>
              <a:t>ብዅሉ</a:t>
            </a:r>
            <a:r>
              <a:rPr lang="en-CA" sz="4200" dirty="0"/>
              <a:t> </a:t>
            </a:r>
            <a:r>
              <a:rPr lang="en-CA" sz="4200" dirty="0" err="1"/>
              <a:t>ዘመን</a:t>
            </a:r>
            <a:r>
              <a:rPr lang="en-CA" sz="4200" dirty="0"/>
              <a:t> </a:t>
            </a:r>
            <a:r>
              <a:rPr lang="en-CA" sz="4200" dirty="0" err="1"/>
              <a:t>ሕይወትና</a:t>
            </a:r>
            <a:r>
              <a:rPr lang="en-CA" sz="4200" dirty="0"/>
              <a:t>፥ </a:t>
            </a:r>
            <a:r>
              <a:rPr lang="en-CA" sz="4200" dirty="0" err="1"/>
              <a:t>ብሓቂ</a:t>
            </a:r>
            <a:r>
              <a:rPr lang="en-CA" sz="4200" dirty="0"/>
              <a:t> </a:t>
            </a:r>
            <a:r>
              <a:rPr lang="en-CA" sz="4200" dirty="0" err="1"/>
              <a:t>ብንጽህና</a:t>
            </a:r>
            <a:r>
              <a:rPr lang="en-CA" sz="4200" dirty="0"/>
              <a:t> </a:t>
            </a:r>
            <a:r>
              <a:rPr lang="en-CA" sz="4200" dirty="0" err="1"/>
              <a:t>ኴንና</a:t>
            </a:r>
            <a:r>
              <a:rPr lang="en-CA" sz="4200" dirty="0"/>
              <a:t> </a:t>
            </a:r>
            <a:r>
              <a:rPr lang="en-CA" sz="4200" dirty="0" err="1"/>
              <a:t>ብደስታን</a:t>
            </a:r>
            <a:r>
              <a:rPr lang="en-CA" sz="4200" dirty="0"/>
              <a:t> </a:t>
            </a:r>
            <a:r>
              <a:rPr lang="en-CA" sz="4200" dirty="0" err="1"/>
              <a:t>ብሓጐስን</a:t>
            </a:r>
            <a:r>
              <a:rPr lang="en-CA" sz="4200" dirty="0"/>
              <a:t> </a:t>
            </a:r>
            <a:r>
              <a:rPr lang="en-CA" sz="4200" dirty="0" err="1"/>
              <a:t>ከነገልግል</a:t>
            </a:r>
            <a:r>
              <a:rPr lang="en-CA" sz="4200" dirty="0"/>
              <a:t> </a:t>
            </a:r>
            <a:r>
              <a:rPr lang="en-CA" sz="4200" dirty="0" err="1"/>
              <a:t>ኣብቅዓና</a:t>
            </a:r>
            <a:r>
              <a:rPr lang="en-CA" sz="4200" dirty="0"/>
              <a:t>።</a:t>
            </a:r>
          </a:p>
        </p:txBody>
      </p:sp>
      <p:sp>
        <p:nvSpPr>
          <p:cNvPr id="9" name="Rectangle 8"/>
          <p:cNvSpPr/>
          <p:nvPr/>
        </p:nvSpPr>
        <p:spPr>
          <a:xfrm>
            <a:off x="7972764" y="31703"/>
            <a:ext cx="4124945" cy="477053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152</a:t>
            </a:r>
            <a:r>
              <a:rPr lang="en-US" sz="1400" dirty="0">
                <a:solidFill>
                  <a:srgbClr val="FFC000"/>
                </a:solidFill>
                <a:uFill>
                  <a:solidFill>
                    <a:srgbClr val="D84800"/>
                  </a:solidFill>
                </a:uFill>
              </a:rPr>
              <a:t>. </a:t>
            </a:r>
            <a:r>
              <a:rPr lang="en-US" sz="3800" dirty="0">
                <a:uFill>
                  <a:solidFill>
                    <a:srgbClr val="D84800"/>
                  </a:solidFill>
                </a:uFill>
              </a:rPr>
              <a:t>and make us, O lover of man, </a:t>
            </a:r>
            <a:r>
              <a:rPr lang="en-US" sz="3800" dirty="0" smtClean="0">
                <a:uFill>
                  <a:solidFill>
                    <a:srgbClr val="D84800"/>
                  </a:solidFill>
                </a:uFill>
              </a:rPr>
              <a:t>ready to </a:t>
            </a:r>
            <a:r>
              <a:rPr lang="en-US" sz="3800" dirty="0">
                <a:uFill>
                  <a:solidFill>
                    <a:srgbClr val="D84800"/>
                  </a:solidFill>
                </a:uFill>
              </a:rPr>
              <a:t>minister before Thy glorious purity </a:t>
            </a:r>
            <a:r>
              <a:rPr lang="en-US" sz="3800" dirty="0" smtClean="0">
                <a:uFill>
                  <a:solidFill>
                    <a:srgbClr val="D84800"/>
                  </a:solidFill>
                </a:uFill>
              </a:rPr>
              <a:t>in righteousness </a:t>
            </a:r>
            <a:r>
              <a:rPr lang="en-US" sz="3800" dirty="0">
                <a:uFill>
                  <a:solidFill>
                    <a:srgbClr val="D84800"/>
                  </a:solidFill>
                </a:uFill>
              </a:rPr>
              <a:t>and in purity all the days </a:t>
            </a:r>
            <a:r>
              <a:rPr lang="en-US" sz="3800" dirty="0" smtClean="0">
                <a:uFill>
                  <a:solidFill>
                    <a:srgbClr val="D84800"/>
                  </a:solidFill>
                </a:uFill>
              </a:rPr>
              <a:t>of our </a:t>
            </a:r>
            <a:r>
              <a:rPr lang="en-US" sz="3800" dirty="0">
                <a:uFill>
                  <a:solidFill>
                    <a:srgbClr val="D84800"/>
                  </a:solidFill>
                </a:uFill>
              </a:rPr>
              <a:t>life, in joy and in rejoicing.</a:t>
            </a: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78736"/>
      </p:ext>
    </p:extLst>
  </p:cSld>
  <p:clrMapOvr>
    <a:masterClrMapping/>
  </p:clrMapOvr>
  <p:transition spd="med"/>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፻፶፫</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153.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153.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081922"/>
      </p:ext>
    </p:extLst>
  </p:cSld>
  <p:clrMapOvr>
    <a:masterClrMapping/>
  </p:clrMapOvr>
  <p:transition spd="med"/>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5" y="54836"/>
            <a:ext cx="3864414" cy="7555915"/>
          </a:xfrm>
          <a:prstGeom prst="rect">
            <a:avLst/>
          </a:prstGeom>
        </p:spPr>
        <p:txBody>
          <a:bodyPr wrap="square">
            <a:spAutoFit/>
          </a:bodyPr>
          <a:lstStyle/>
          <a:p>
            <a:r>
              <a:rPr lang="en-CA" sz="4500" dirty="0" err="1">
                <a:solidFill>
                  <a:srgbClr val="FF0000"/>
                </a:solidFill>
              </a:rPr>
              <a:t>ይ.ካ</a:t>
            </a:r>
            <a:r>
              <a:rPr lang="en-CA" sz="4500" dirty="0">
                <a:solidFill>
                  <a:srgbClr val="FF0000"/>
                </a:solidFill>
              </a:rPr>
              <a:t>. </a:t>
            </a:r>
            <a:r>
              <a:rPr lang="en-CA" sz="1400" dirty="0">
                <a:solidFill>
                  <a:srgbClr val="FFC000"/>
                </a:solidFill>
              </a:rPr>
              <a:t>፻፲፩. </a:t>
            </a:r>
            <a:r>
              <a:rPr lang="en-CA" sz="4500" dirty="0" err="1"/>
              <a:t>ንስእለከ</a:t>
            </a:r>
            <a:r>
              <a:rPr lang="en-CA" sz="4500" dirty="0"/>
              <a:t> </a:t>
            </a:r>
            <a:r>
              <a:rPr lang="en-CA" sz="4500" dirty="0" err="1"/>
              <a:t>እግዚኦ</a:t>
            </a:r>
            <a:r>
              <a:rPr lang="en-CA" sz="4500" dirty="0"/>
              <a:t> </a:t>
            </a:r>
            <a:r>
              <a:rPr lang="en-CA" sz="4500" dirty="0" err="1" smtClean="0"/>
              <a:t>ወናስተበቍ</a:t>
            </a:r>
            <a:endParaRPr lang="en-CA" sz="4500" dirty="0" smtClean="0"/>
          </a:p>
          <a:p>
            <a:r>
              <a:rPr lang="en-CA" sz="4500" dirty="0" err="1" smtClean="0"/>
              <a:t>ዐከ</a:t>
            </a:r>
            <a:r>
              <a:rPr lang="en-CA" sz="4500" dirty="0" smtClean="0"/>
              <a:t> </a:t>
            </a:r>
            <a:r>
              <a:rPr lang="en-CA" sz="4500" dirty="0" err="1"/>
              <a:t>ከመ</a:t>
            </a:r>
            <a:r>
              <a:rPr lang="en-CA" sz="4500" dirty="0"/>
              <a:t> </a:t>
            </a:r>
            <a:r>
              <a:rPr lang="en-CA" sz="4500" dirty="0" err="1"/>
              <a:t>ተዘከራ</a:t>
            </a:r>
            <a:r>
              <a:rPr lang="en-CA" sz="4500" dirty="0"/>
              <a:t> </a:t>
            </a:r>
            <a:r>
              <a:rPr lang="en-CA" sz="4500" dirty="0" err="1"/>
              <a:t>ለቅድስት</a:t>
            </a:r>
            <a:r>
              <a:rPr lang="en-CA" sz="4500" dirty="0"/>
              <a:t> </a:t>
            </a:r>
            <a:r>
              <a:rPr lang="en-CA" sz="4500" dirty="0" err="1"/>
              <a:t>አሐቲ</a:t>
            </a:r>
            <a:r>
              <a:rPr lang="en-CA" sz="4500" dirty="0"/>
              <a:t> </a:t>
            </a:r>
            <a:r>
              <a:rPr lang="en-CA" sz="4500" dirty="0" err="1"/>
              <a:t>ቤተ</a:t>
            </a:r>
            <a:r>
              <a:rPr lang="en-CA" sz="4500" dirty="0"/>
              <a:t> </a:t>
            </a:r>
            <a:r>
              <a:rPr lang="en-CA" sz="4500" dirty="0" err="1"/>
              <a:t>ክርስቲያን</a:t>
            </a:r>
            <a:r>
              <a:rPr lang="en-CA" sz="4500" dirty="0"/>
              <a:t> </a:t>
            </a:r>
            <a:r>
              <a:rPr lang="en-CA" sz="4500" dirty="0" err="1"/>
              <a:t>ጉባኤ</a:t>
            </a:r>
            <a:r>
              <a:rPr lang="en-CA" sz="4500" dirty="0"/>
              <a:t> </a:t>
            </a:r>
            <a:r>
              <a:rPr lang="en-CA" sz="4500" dirty="0" err="1"/>
              <a:t>እንተ</a:t>
            </a:r>
            <a:r>
              <a:rPr lang="en-CA" sz="4500" dirty="0"/>
              <a:t> </a:t>
            </a:r>
            <a:r>
              <a:rPr lang="en-CA" sz="4500" dirty="0" err="1"/>
              <a:t>ሐዋርያት</a:t>
            </a:r>
            <a:r>
              <a:rPr lang="en-CA" sz="4500" dirty="0"/>
              <a:t> </a:t>
            </a:r>
            <a:r>
              <a:rPr lang="en-CA" sz="4500" dirty="0" err="1"/>
              <a:t>ሀለወት</a:t>
            </a:r>
            <a:r>
              <a:rPr lang="en-CA" sz="4500" dirty="0"/>
              <a:t> </a:t>
            </a:r>
            <a:r>
              <a:rPr lang="en-CA" sz="4500" dirty="0" err="1"/>
              <a:t>እምጽንፍ</a:t>
            </a:r>
            <a:r>
              <a:rPr lang="en-CA" sz="4500" dirty="0"/>
              <a:t> </a:t>
            </a:r>
            <a:r>
              <a:rPr lang="en-CA" sz="4500" dirty="0" err="1"/>
              <a:t>እስከ</a:t>
            </a:r>
            <a:r>
              <a:rPr lang="en-CA" sz="4500" dirty="0"/>
              <a:t> </a:t>
            </a:r>
            <a:r>
              <a:rPr lang="en-CA" sz="4500" dirty="0" err="1"/>
              <a:t>አጽናፈ</a:t>
            </a:r>
            <a:r>
              <a:rPr lang="en-CA" sz="4500" dirty="0"/>
              <a:t> </a:t>
            </a:r>
            <a:r>
              <a:rPr lang="en-CA" sz="4500" dirty="0" err="1"/>
              <a:t>ዓለም</a:t>
            </a:r>
            <a:r>
              <a:rPr lang="en-CA" sz="4500" dirty="0" smtClean="0"/>
              <a:t>።</a:t>
            </a:r>
          </a:p>
          <a:p>
            <a:endParaRPr lang="en-CA" sz="4000" dirty="0"/>
          </a:p>
          <a:p>
            <a:endParaRPr lang="en-CA" sz="4000" dirty="0" smtClean="0"/>
          </a:p>
        </p:txBody>
      </p:sp>
      <p:sp>
        <p:nvSpPr>
          <p:cNvPr id="3" name="Rectangle 2"/>
          <p:cNvSpPr/>
          <p:nvPr/>
        </p:nvSpPr>
        <p:spPr>
          <a:xfrm>
            <a:off x="4053457" y="69183"/>
            <a:ext cx="4028017" cy="6247864"/>
          </a:xfrm>
          <a:prstGeom prst="rect">
            <a:avLst/>
          </a:prstGeom>
        </p:spPr>
        <p:txBody>
          <a:bodyPr wrap="square">
            <a:spAutoFit/>
          </a:bodyPr>
          <a:lstStyle/>
          <a:p>
            <a:r>
              <a:rPr lang="en-CA" sz="4500" dirty="0" err="1">
                <a:solidFill>
                  <a:srgbClr val="FF0000"/>
                </a:solidFill>
              </a:rPr>
              <a:t>ይ.ካ</a:t>
            </a:r>
            <a:r>
              <a:rPr lang="en-CA" sz="4500" dirty="0">
                <a:solidFill>
                  <a:srgbClr val="FF0000"/>
                </a:solidFill>
              </a:rPr>
              <a:t>. </a:t>
            </a:r>
            <a:r>
              <a:rPr lang="en-CA" sz="1400" dirty="0">
                <a:solidFill>
                  <a:srgbClr val="FFC000"/>
                </a:solidFill>
              </a:rPr>
              <a:t>111. </a:t>
            </a:r>
            <a:r>
              <a:rPr lang="en-CA" sz="4500" dirty="0"/>
              <a:t>ኦ </a:t>
            </a:r>
            <a:r>
              <a:rPr lang="en-CA" sz="4500" dirty="0" err="1"/>
              <a:t>ጐይታ</a:t>
            </a:r>
            <a:r>
              <a:rPr lang="en-CA" sz="4500" dirty="0"/>
              <a:t>፡ </a:t>
            </a:r>
            <a:r>
              <a:rPr lang="en-CA" sz="4500" dirty="0" err="1"/>
              <a:t>ካብ</a:t>
            </a:r>
            <a:r>
              <a:rPr lang="en-CA" sz="4500" dirty="0"/>
              <a:t> </a:t>
            </a:r>
            <a:r>
              <a:rPr lang="en-CA" sz="4500" dirty="0" err="1"/>
              <a:t>ወስን</a:t>
            </a:r>
            <a:r>
              <a:rPr lang="en-CA" sz="4500" dirty="0"/>
              <a:t> </a:t>
            </a:r>
            <a:r>
              <a:rPr lang="en-CA" sz="4500" dirty="0" err="1"/>
              <a:t>ክሳብ</a:t>
            </a:r>
            <a:r>
              <a:rPr lang="en-CA" sz="4500" dirty="0"/>
              <a:t> </a:t>
            </a:r>
            <a:r>
              <a:rPr lang="en-CA" sz="4500" dirty="0" err="1"/>
              <a:t>ወሰን</a:t>
            </a:r>
            <a:r>
              <a:rPr lang="en-CA" sz="4500" dirty="0"/>
              <a:t> </a:t>
            </a:r>
            <a:r>
              <a:rPr lang="en-CA" sz="4500" dirty="0" err="1"/>
              <a:t>ዓለም</a:t>
            </a:r>
            <a:r>
              <a:rPr lang="en-CA" sz="4500" dirty="0"/>
              <a:t> </a:t>
            </a:r>
            <a:r>
              <a:rPr lang="en-CA" sz="4500" dirty="0" err="1"/>
              <a:t>ናይ</a:t>
            </a:r>
            <a:r>
              <a:rPr lang="en-CA" sz="4500" dirty="0"/>
              <a:t> </a:t>
            </a:r>
            <a:r>
              <a:rPr lang="en-CA" sz="4500" dirty="0" err="1"/>
              <a:t>ሓዋርያት</a:t>
            </a:r>
            <a:r>
              <a:rPr lang="en-CA" sz="4500" dirty="0"/>
              <a:t> </a:t>
            </a:r>
            <a:r>
              <a:rPr lang="en-CA" sz="4500" dirty="0" err="1"/>
              <a:t>ጉባኤ</a:t>
            </a:r>
            <a:r>
              <a:rPr lang="en-CA" sz="4500" dirty="0"/>
              <a:t> </a:t>
            </a:r>
            <a:r>
              <a:rPr lang="en-CA" sz="4500" dirty="0" err="1"/>
              <a:t>ዝኾነት</a:t>
            </a:r>
            <a:r>
              <a:rPr lang="en-CA" sz="4500" dirty="0"/>
              <a:t> </a:t>
            </a:r>
            <a:r>
              <a:rPr lang="en-CA" sz="4500" dirty="0" err="1"/>
              <a:t>ሓንቲ</a:t>
            </a:r>
            <a:r>
              <a:rPr lang="en-CA" sz="4500" dirty="0"/>
              <a:t> </a:t>
            </a:r>
            <a:r>
              <a:rPr lang="en-CA" sz="4500" dirty="0" err="1"/>
              <a:t>ቅድስቲ</a:t>
            </a:r>
            <a:r>
              <a:rPr lang="en-CA" sz="4500" dirty="0"/>
              <a:t> </a:t>
            </a:r>
            <a:r>
              <a:rPr lang="en-CA" sz="4500" dirty="0" err="1"/>
              <a:t>ቤተ</a:t>
            </a:r>
            <a:r>
              <a:rPr lang="en-CA" sz="4500" dirty="0"/>
              <a:t> </a:t>
            </a:r>
            <a:r>
              <a:rPr lang="en-CA" sz="4500" dirty="0" err="1"/>
              <a:t>ክርስትያን</a:t>
            </a:r>
            <a:r>
              <a:rPr lang="en-CA" sz="4500" dirty="0"/>
              <a:t> </a:t>
            </a:r>
            <a:r>
              <a:rPr lang="en-CA" sz="4500" dirty="0" err="1"/>
              <a:t>ክትዝክራ</a:t>
            </a:r>
            <a:r>
              <a:rPr lang="en-CA" sz="4500" dirty="0"/>
              <a:t> </a:t>
            </a:r>
            <a:r>
              <a:rPr lang="en-CA" sz="4500" dirty="0" err="1"/>
              <a:t>ንልምነካ</a:t>
            </a:r>
            <a:r>
              <a:rPr lang="en-CA" sz="4500" dirty="0"/>
              <a:t> </a:t>
            </a:r>
            <a:r>
              <a:rPr lang="en-CA" sz="4500" dirty="0" err="1"/>
              <a:t>ኣሎና</a:t>
            </a:r>
            <a:r>
              <a:rPr lang="en-CA" sz="4500" dirty="0" smtClean="0"/>
              <a:t>።</a:t>
            </a:r>
          </a:p>
          <a:p>
            <a:endParaRPr lang="en-CA" sz="4000" dirty="0"/>
          </a:p>
        </p:txBody>
      </p:sp>
      <p:sp>
        <p:nvSpPr>
          <p:cNvPr id="9" name="Rectangle 8"/>
          <p:cNvSpPr/>
          <p:nvPr/>
        </p:nvSpPr>
        <p:spPr>
          <a:xfrm>
            <a:off x="7936876" y="52854"/>
            <a:ext cx="3845069" cy="7417415"/>
          </a:xfrm>
          <a:prstGeom prst="rect">
            <a:avLst/>
          </a:prstGeom>
        </p:spPr>
        <p:txBody>
          <a:bodyPr wrap="square">
            <a:spAutoFit/>
          </a:bodyPr>
          <a:lstStyle/>
          <a:p>
            <a:pPr marL="40639" marR="40639">
              <a:spcBef>
                <a:spcPts val="600"/>
              </a:spcBef>
              <a:buClr>
                <a:srgbClr val="000000"/>
              </a:buClr>
              <a:buFont typeface="Arial"/>
              <a:defRPr sz="2000"/>
            </a:pPr>
            <a:r>
              <a:rPr lang="en-US" sz="4000" dirty="0" smtClean="0">
                <a:solidFill>
                  <a:srgbClr val="FF0000"/>
                </a:solidFill>
              </a:rPr>
              <a:t>Priest: </a:t>
            </a:r>
            <a:r>
              <a:rPr lang="en-US" sz="1400" dirty="0" smtClean="0">
                <a:solidFill>
                  <a:srgbClr val="FFC000"/>
                </a:solidFill>
              </a:rPr>
              <a:t>111.</a:t>
            </a:r>
            <a:r>
              <a:rPr lang="en-US" sz="4000" dirty="0" smtClean="0"/>
              <a:t>We </a:t>
            </a:r>
            <a:r>
              <a:rPr lang="en-US" sz="4000" dirty="0"/>
              <a:t>pray and beseech Thee</a:t>
            </a:r>
            <a:r>
              <a:rPr lang="en-US" sz="4000" dirty="0" smtClean="0"/>
              <a:t>, O </a:t>
            </a:r>
            <a:r>
              <a:rPr lang="en-US" sz="4000" dirty="0"/>
              <a:t>Lord, that Thou may remember the </a:t>
            </a:r>
            <a:r>
              <a:rPr lang="en-US" sz="4000" dirty="0" smtClean="0"/>
              <a:t>one holy </a:t>
            </a:r>
            <a:r>
              <a:rPr lang="en-US" sz="4000" dirty="0"/>
              <a:t>apostolic church, which exists </a:t>
            </a:r>
            <a:r>
              <a:rPr lang="en-US" sz="4000" dirty="0" smtClean="0"/>
              <a:t>from end </a:t>
            </a:r>
            <a:r>
              <a:rPr lang="en-US" sz="4000" dirty="0"/>
              <a:t>to end of the </a:t>
            </a:r>
            <a:r>
              <a:rPr lang="en-US" sz="4000" dirty="0" smtClean="0"/>
              <a:t>world.</a:t>
            </a:r>
          </a:p>
          <a:p>
            <a:pPr marL="40639" marR="40639">
              <a:spcBef>
                <a:spcPts val="600"/>
              </a:spcBef>
              <a:buClr>
                <a:srgbClr val="000000"/>
              </a:buClr>
              <a:buFont typeface="Arial"/>
              <a:defRPr sz="2000"/>
            </a:pPr>
            <a:endParaRPr lang="en-US" sz="3300" dirty="0"/>
          </a:p>
          <a:p>
            <a:pPr marL="40639" marR="40639">
              <a:spcBef>
                <a:spcPts val="600"/>
              </a:spcBef>
              <a:buClr>
                <a:srgbClr val="000000"/>
              </a:buClr>
              <a:buFont typeface="Arial"/>
              <a:defRPr sz="2000"/>
            </a:pPr>
            <a:endParaRPr lang="en-US" sz="3300" dirty="0" smtClean="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294480"/>
      </p:ext>
    </p:extLst>
  </p:cSld>
  <p:clrMapOvr>
    <a:masterClrMapping/>
  </p:clrMapOvr>
  <p:transition spd="med"/>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555641"/>
          </a:xfrm>
          <a:prstGeom prst="rect">
            <a:avLst/>
          </a:prstGeom>
        </p:spPr>
        <p:txBody>
          <a:bodyPr wrap="square">
            <a:spAutoFit/>
          </a:bodyPr>
          <a:lstStyle/>
          <a:p>
            <a:r>
              <a:rPr lang="en-CA" sz="4200" dirty="0" err="1" smtClean="0">
                <a:solidFill>
                  <a:srgbClr val="92D050"/>
                </a:solidFill>
              </a:rPr>
              <a:t>ይ.ዲ</a:t>
            </a:r>
            <a:r>
              <a:rPr lang="en-CA" sz="4200" dirty="0">
                <a:solidFill>
                  <a:srgbClr val="92D050"/>
                </a:solidFill>
              </a:rPr>
              <a:t>. </a:t>
            </a:r>
            <a:r>
              <a:rPr lang="en-CA" sz="1400" dirty="0">
                <a:solidFill>
                  <a:srgbClr val="FFC000"/>
                </a:solidFill>
              </a:rPr>
              <a:t>፻፲፪. </a:t>
            </a:r>
            <a:r>
              <a:rPr lang="en-CA" sz="4200" dirty="0" err="1"/>
              <a:t>ጸልዩ</a:t>
            </a:r>
            <a:r>
              <a:rPr lang="en-CA" sz="4200" dirty="0"/>
              <a:t> </a:t>
            </a:r>
            <a:r>
              <a:rPr lang="en-CA" sz="4200" dirty="0" err="1" smtClean="0"/>
              <a:t>በእንተ</a:t>
            </a:r>
            <a:r>
              <a:rPr lang="en-CA" sz="4200" dirty="0" smtClean="0"/>
              <a:t> </a:t>
            </a:r>
            <a:r>
              <a:rPr lang="en-CA" sz="4200" dirty="0" err="1"/>
              <a:t>ሰላመ</a:t>
            </a:r>
            <a:r>
              <a:rPr lang="en-CA" sz="4200" dirty="0"/>
              <a:t> </a:t>
            </a:r>
            <a:r>
              <a:rPr lang="en-CA" sz="4200" dirty="0" err="1"/>
              <a:t>ቤተ</a:t>
            </a:r>
            <a:r>
              <a:rPr lang="en-CA" sz="4200" dirty="0"/>
              <a:t> </a:t>
            </a:r>
            <a:r>
              <a:rPr lang="en-CA" sz="4200" dirty="0" err="1" smtClean="0"/>
              <a:t>ክርስቲያን</a:t>
            </a:r>
            <a:r>
              <a:rPr lang="en-CA" sz="4200" dirty="0" smtClean="0"/>
              <a:t> </a:t>
            </a:r>
            <a:r>
              <a:rPr lang="en-CA" sz="4200" dirty="0" err="1"/>
              <a:t>አሐቲ</a:t>
            </a:r>
            <a:r>
              <a:rPr lang="en-CA" sz="4200" dirty="0"/>
              <a:t> </a:t>
            </a:r>
            <a:r>
              <a:rPr lang="en-CA" sz="4200" dirty="0" err="1"/>
              <a:t>ቅድስት</a:t>
            </a:r>
            <a:r>
              <a:rPr lang="en-CA" sz="4200" dirty="0"/>
              <a:t> </a:t>
            </a:r>
            <a:r>
              <a:rPr lang="en-CA" sz="4200" dirty="0" err="1"/>
              <a:t>ጉባኤ</a:t>
            </a:r>
            <a:r>
              <a:rPr lang="en-CA" sz="4200" dirty="0"/>
              <a:t> </a:t>
            </a:r>
            <a:r>
              <a:rPr lang="en-CA" sz="4200" dirty="0" err="1"/>
              <a:t>እንተ</a:t>
            </a:r>
            <a:r>
              <a:rPr lang="en-CA" sz="4200" dirty="0"/>
              <a:t> </a:t>
            </a:r>
            <a:r>
              <a:rPr lang="en-CA" sz="4200" dirty="0" err="1"/>
              <a:t>ሐዋርያት</a:t>
            </a:r>
            <a:r>
              <a:rPr lang="en-CA" sz="4200" dirty="0"/>
              <a:t> </a:t>
            </a:r>
            <a:r>
              <a:rPr lang="en-CA" sz="4200" dirty="0" err="1" smtClean="0"/>
              <a:t>ርትዕት</a:t>
            </a:r>
            <a:r>
              <a:rPr lang="en-CA" sz="4200" dirty="0" smtClean="0"/>
              <a:t> </a:t>
            </a:r>
            <a:r>
              <a:rPr lang="en-CA" sz="4200" dirty="0" err="1"/>
              <a:t>ቅድስት</a:t>
            </a:r>
            <a:r>
              <a:rPr lang="en-CA" sz="4200" dirty="0"/>
              <a:t> </a:t>
            </a:r>
            <a:r>
              <a:rPr lang="en-CA" sz="4200" dirty="0" err="1"/>
              <a:t>ጉባኤ</a:t>
            </a:r>
            <a:r>
              <a:rPr lang="en-CA" sz="4200" dirty="0"/>
              <a:t> </a:t>
            </a:r>
            <a:r>
              <a:rPr lang="en-CA" sz="4200" dirty="0" err="1"/>
              <a:t>እንተ</a:t>
            </a:r>
            <a:r>
              <a:rPr lang="en-CA" sz="4200" dirty="0"/>
              <a:t> </a:t>
            </a:r>
            <a:r>
              <a:rPr lang="en-CA" sz="4200" dirty="0" err="1"/>
              <a:t>ሐዋርያት</a:t>
            </a:r>
            <a:r>
              <a:rPr lang="en-CA" sz="4200" dirty="0"/>
              <a:t> </a:t>
            </a:r>
            <a:r>
              <a:rPr lang="en-CA" sz="4200" dirty="0" err="1"/>
              <a:t>ርትዕት</a:t>
            </a:r>
            <a:r>
              <a:rPr lang="en-CA" sz="4200" dirty="0"/>
              <a:t> </a:t>
            </a:r>
            <a:r>
              <a:rPr lang="en-CA" sz="4200" dirty="0" err="1"/>
              <a:t>ኀበ</a:t>
            </a:r>
            <a:r>
              <a:rPr lang="en-CA" sz="4200" dirty="0"/>
              <a:t> </a:t>
            </a:r>
            <a:r>
              <a:rPr lang="en-CA" sz="4200" dirty="0" err="1"/>
              <a:t>እግዚአብሔር</a:t>
            </a:r>
            <a:r>
              <a:rPr lang="en-CA" sz="4200" dirty="0"/>
              <a:t>።</a:t>
            </a:r>
          </a:p>
          <a:p>
            <a:r>
              <a:rPr lang="en-CA" sz="4200" dirty="0" err="1">
                <a:solidFill>
                  <a:srgbClr val="FFFF00"/>
                </a:solidFill>
              </a:rPr>
              <a:t>ይ.ሕ</a:t>
            </a:r>
            <a:r>
              <a:rPr lang="en-CA" sz="4200" dirty="0">
                <a:solidFill>
                  <a:srgbClr val="FFFF00"/>
                </a:solidFill>
              </a:rPr>
              <a:t>. </a:t>
            </a:r>
            <a:r>
              <a:rPr lang="en-CA" sz="4200" dirty="0" err="1"/>
              <a:t>አሜን</a:t>
            </a:r>
            <a:r>
              <a:rPr lang="en-CA" sz="4200" dirty="0"/>
              <a:t> </a:t>
            </a:r>
            <a:r>
              <a:rPr lang="en-CA" sz="4200" dirty="0" err="1"/>
              <a:t>ኪርያላይሶን</a:t>
            </a:r>
            <a:r>
              <a:rPr lang="en-CA" sz="4200" dirty="0"/>
              <a:t> </a:t>
            </a:r>
            <a:r>
              <a:rPr lang="en-CA" sz="4200" dirty="0" err="1"/>
              <a:t>እግዚኦ</a:t>
            </a:r>
            <a:r>
              <a:rPr lang="en-CA" sz="4200" dirty="0"/>
              <a:t> </a:t>
            </a:r>
            <a:r>
              <a:rPr lang="en-CA" sz="4200" dirty="0" err="1"/>
              <a:t>ተሣሃለነ</a:t>
            </a:r>
            <a:r>
              <a:rPr lang="en-CA" sz="4200" dirty="0" smtClean="0"/>
              <a:t>።</a:t>
            </a:r>
          </a:p>
        </p:txBody>
      </p:sp>
      <p:sp>
        <p:nvSpPr>
          <p:cNvPr id="3" name="Rectangle 2"/>
          <p:cNvSpPr/>
          <p:nvPr/>
        </p:nvSpPr>
        <p:spPr>
          <a:xfrm>
            <a:off x="4053457" y="69183"/>
            <a:ext cx="3990947" cy="8248412"/>
          </a:xfrm>
          <a:prstGeom prst="rect">
            <a:avLst/>
          </a:prstGeom>
        </p:spPr>
        <p:txBody>
          <a:bodyPr wrap="square">
            <a:spAutoFit/>
          </a:bodyPr>
          <a:lstStyle/>
          <a:p>
            <a:r>
              <a:rPr lang="en-CA" sz="4500" dirty="0" err="1" smtClean="0">
                <a:solidFill>
                  <a:srgbClr val="92D050"/>
                </a:solidFill>
              </a:rPr>
              <a:t>ይ.ዲ</a:t>
            </a:r>
            <a:r>
              <a:rPr lang="en-CA" sz="4500" dirty="0">
                <a:solidFill>
                  <a:srgbClr val="92D050"/>
                </a:solidFill>
              </a:rPr>
              <a:t>. </a:t>
            </a:r>
            <a:r>
              <a:rPr lang="en-CA" sz="1400" dirty="0">
                <a:solidFill>
                  <a:srgbClr val="FFC000"/>
                </a:solidFill>
              </a:rPr>
              <a:t>112. </a:t>
            </a:r>
            <a:r>
              <a:rPr lang="en-CA" sz="4500" dirty="0" err="1"/>
              <a:t>ምእንቲ</a:t>
            </a:r>
            <a:r>
              <a:rPr lang="en-CA" sz="4500" dirty="0"/>
              <a:t> </a:t>
            </a:r>
            <a:r>
              <a:rPr lang="en-CA" sz="4500" dirty="0" err="1"/>
              <a:t>ናይ</a:t>
            </a:r>
            <a:r>
              <a:rPr lang="en-CA" sz="4500" dirty="0"/>
              <a:t> </a:t>
            </a:r>
            <a:r>
              <a:rPr lang="en-CA" sz="4500" dirty="0" err="1"/>
              <a:t>ሓዋርያት</a:t>
            </a:r>
            <a:r>
              <a:rPr lang="en-CA" sz="4500" dirty="0"/>
              <a:t> </a:t>
            </a:r>
            <a:r>
              <a:rPr lang="en-CA" sz="4500" dirty="0" err="1"/>
              <a:t>ጉባኤ</a:t>
            </a:r>
            <a:r>
              <a:rPr lang="en-CA" sz="4500" dirty="0"/>
              <a:t> </a:t>
            </a:r>
            <a:r>
              <a:rPr lang="en-CA" sz="4500" dirty="0" err="1"/>
              <a:t>ዝኾነት</a:t>
            </a:r>
            <a:r>
              <a:rPr lang="en-CA" sz="4500" dirty="0"/>
              <a:t>፥ </a:t>
            </a:r>
            <a:r>
              <a:rPr lang="en-CA" sz="4500" dirty="0" err="1"/>
              <a:t>ሰላም</a:t>
            </a:r>
            <a:r>
              <a:rPr lang="en-CA" sz="4500" dirty="0"/>
              <a:t> </a:t>
            </a:r>
            <a:r>
              <a:rPr lang="en-CA" sz="4500" dirty="0" err="1"/>
              <a:t>ሓንቲ</a:t>
            </a:r>
            <a:r>
              <a:rPr lang="en-CA" sz="4500" dirty="0"/>
              <a:t> </a:t>
            </a:r>
            <a:r>
              <a:rPr lang="en-CA" sz="4500" dirty="0" err="1"/>
              <a:t>ቤተ</a:t>
            </a:r>
            <a:r>
              <a:rPr lang="en-CA" sz="4500" dirty="0"/>
              <a:t> </a:t>
            </a:r>
            <a:r>
              <a:rPr lang="en-CA" sz="4500" dirty="0" err="1"/>
              <a:t>ክርስቲያን</a:t>
            </a:r>
            <a:r>
              <a:rPr lang="en-CA" sz="4500" dirty="0"/>
              <a:t> </a:t>
            </a:r>
            <a:r>
              <a:rPr lang="en-CA" sz="4500" dirty="0" err="1"/>
              <a:t>ብእግዚኣብሔር</a:t>
            </a:r>
            <a:r>
              <a:rPr lang="en-CA" sz="4500" dirty="0"/>
              <a:t> </a:t>
            </a:r>
            <a:r>
              <a:rPr lang="en-CA" sz="4500" dirty="0" err="1"/>
              <a:t>ውን</a:t>
            </a:r>
            <a:r>
              <a:rPr lang="en-CA" sz="4500" dirty="0"/>
              <a:t> </a:t>
            </a:r>
            <a:r>
              <a:rPr lang="en-CA" sz="4500" dirty="0" err="1"/>
              <a:t>ቅንዕቲ</a:t>
            </a:r>
            <a:r>
              <a:rPr lang="en-CA" sz="4500" dirty="0"/>
              <a:t> </a:t>
            </a:r>
            <a:r>
              <a:rPr lang="en-CA" sz="4500" dirty="0" err="1"/>
              <a:t>ዝኾነት</a:t>
            </a:r>
            <a:r>
              <a:rPr lang="en-CA" sz="4500" dirty="0"/>
              <a:t>፡ </a:t>
            </a:r>
            <a:r>
              <a:rPr lang="en-CA" sz="4500" dirty="0" err="1"/>
              <a:t>ጸልዩ</a:t>
            </a:r>
            <a:r>
              <a:rPr lang="en-CA" sz="4500" dirty="0"/>
              <a:t>።</a:t>
            </a:r>
          </a:p>
          <a:p>
            <a:r>
              <a:rPr lang="en-CA" sz="4500" dirty="0" err="1">
                <a:solidFill>
                  <a:srgbClr val="FFFF00"/>
                </a:solidFill>
              </a:rPr>
              <a:t>ይ.ሕ</a:t>
            </a:r>
            <a:r>
              <a:rPr lang="en-CA" sz="4500" dirty="0">
                <a:solidFill>
                  <a:srgbClr val="FFFF00"/>
                </a:solidFill>
              </a:rPr>
              <a:t>. </a:t>
            </a:r>
            <a:r>
              <a:rPr lang="en-CA" sz="4500" dirty="0" err="1"/>
              <a:t>ኣሜን</a:t>
            </a:r>
            <a:r>
              <a:rPr lang="en-CA" sz="4500" dirty="0"/>
              <a:t> </a:t>
            </a:r>
            <a:endParaRPr lang="en-CA" sz="4500" dirty="0" smtClean="0"/>
          </a:p>
          <a:p>
            <a:r>
              <a:rPr lang="en-CA" sz="4500" dirty="0" smtClean="0"/>
              <a:t>ኦ </a:t>
            </a:r>
            <a:r>
              <a:rPr lang="en-CA" sz="4500" dirty="0" err="1"/>
              <a:t>ጐይታ</a:t>
            </a:r>
            <a:r>
              <a:rPr lang="en-CA" sz="4500" dirty="0"/>
              <a:t> </a:t>
            </a:r>
            <a:r>
              <a:rPr lang="en-CA" sz="4500" dirty="0" err="1"/>
              <a:t>ይቕረ</a:t>
            </a:r>
            <a:r>
              <a:rPr lang="en-CA" sz="4500" dirty="0"/>
              <a:t> </a:t>
            </a:r>
            <a:r>
              <a:rPr lang="en-CA" sz="4500" dirty="0" err="1"/>
              <a:t>በለልና</a:t>
            </a:r>
            <a:r>
              <a:rPr lang="en-CA" sz="4500" dirty="0" smtClean="0"/>
              <a:t>።</a:t>
            </a:r>
          </a:p>
          <a:p>
            <a:endParaRPr lang="en-CA" sz="4000" dirty="0"/>
          </a:p>
          <a:p>
            <a:endParaRPr lang="en-CA" sz="4000" dirty="0" smtClean="0"/>
          </a:p>
        </p:txBody>
      </p:sp>
      <p:sp>
        <p:nvSpPr>
          <p:cNvPr id="9" name="Rectangle 8"/>
          <p:cNvSpPr/>
          <p:nvPr/>
        </p:nvSpPr>
        <p:spPr>
          <a:xfrm>
            <a:off x="8081474" y="52854"/>
            <a:ext cx="4042549" cy="6678751"/>
          </a:xfrm>
          <a:prstGeom prst="rect">
            <a:avLst/>
          </a:prstGeom>
        </p:spPr>
        <p:txBody>
          <a:bodyPr wrap="square">
            <a:spAutoFit/>
          </a:bodyPr>
          <a:lstStyle/>
          <a:p>
            <a:pPr marL="40639" marR="40639">
              <a:spcBef>
                <a:spcPts val="600"/>
              </a:spcBef>
              <a:buClr>
                <a:srgbClr val="000000"/>
              </a:buClr>
              <a:buFont typeface="Arial"/>
              <a:defRPr sz="2000"/>
            </a:pPr>
            <a:r>
              <a:rPr lang="en-US" sz="3800" dirty="0" smtClean="0">
                <a:solidFill>
                  <a:srgbClr val="92D050"/>
                </a:solidFill>
              </a:rPr>
              <a:t>Deacon: </a:t>
            </a:r>
            <a:r>
              <a:rPr lang="en-US" sz="1400" dirty="0" smtClean="0">
                <a:solidFill>
                  <a:srgbClr val="FFC000"/>
                </a:solidFill>
              </a:rPr>
              <a:t>112.</a:t>
            </a:r>
            <a:r>
              <a:rPr lang="en-US" sz="3800" dirty="0" smtClean="0"/>
              <a:t>Pray </a:t>
            </a:r>
            <a:r>
              <a:rPr lang="en-US" sz="3800" dirty="0"/>
              <a:t>for the peace of </a:t>
            </a:r>
            <a:r>
              <a:rPr lang="en-US" sz="3800" dirty="0" smtClean="0"/>
              <a:t>the church</a:t>
            </a:r>
            <a:r>
              <a:rPr lang="en-US" sz="3800" dirty="0"/>
              <a:t>, one, holy, apostolic, orthodox in </a:t>
            </a:r>
            <a:r>
              <a:rPr lang="en-US" sz="3800" dirty="0" smtClean="0"/>
              <a:t>the Lord. </a:t>
            </a:r>
            <a:endParaRPr lang="en-US" sz="3800" dirty="0"/>
          </a:p>
          <a:p>
            <a:pPr marL="40639" marR="40639">
              <a:spcBef>
                <a:spcPts val="600"/>
              </a:spcBef>
              <a:buClr>
                <a:srgbClr val="000000"/>
              </a:buClr>
              <a:buFont typeface="Arial"/>
              <a:defRPr sz="2000"/>
            </a:pPr>
            <a:endParaRPr lang="en-US" sz="3800" dirty="0" smtClean="0"/>
          </a:p>
          <a:p>
            <a:pPr marL="40639" marR="40639">
              <a:spcBef>
                <a:spcPts val="600"/>
              </a:spcBef>
              <a:buClr>
                <a:srgbClr val="000000"/>
              </a:buClr>
              <a:buFont typeface="Arial"/>
              <a:defRPr sz="2000"/>
            </a:pPr>
            <a:r>
              <a:rPr lang="en-US" sz="3800" dirty="0" smtClean="0">
                <a:solidFill>
                  <a:srgbClr val="FFFF00"/>
                </a:solidFill>
              </a:rPr>
              <a:t>People: </a:t>
            </a:r>
            <a:r>
              <a:rPr lang="en-US" sz="3800" dirty="0">
                <a:solidFill>
                  <a:srgbClr val="FFFF00"/>
                </a:solidFill>
              </a:rPr>
              <a:t> </a:t>
            </a:r>
            <a:r>
              <a:rPr lang="en-US" sz="3800" dirty="0" smtClean="0"/>
              <a:t>Amen</a:t>
            </a:r>
            <a:r>
              <a:rPr lang="en-US" sz="3800" dirty="0"/>
              <a:t>. </a:t>
            </a:r>
            <a:r>
              <a:rPr lang="en-US" sz="3800" dirty="0" smtClean="0"/>
              <a:t>Lord </a:t>
            </a:r>
            <a:r>
              <a:rPr lang="en-US" sz="3800" dirty="0"/>
              <a:t>have </a:t>
            </a:r>
            <a:r>
              <a:rPr lang="en-US" sz="3800" dirty="0" smtClean="0"/>
              <a:t>mercy upon </a:t>
            </a:r>
            <a:r>
              <a:rPr lang="en-US" sz="3800" dirty="0"/>
              <a:t>us</a:t>
            </a:r>
            <a:r>
              <a:rPr lang="en-US" sz="3800" dirty="0" smtClean="0"/>
              <a:t>.</a:t>
            </a:r>
          </a:p>
          <a:p>
            <a:pPr marL="40639" marR="40639">
              <a:spcBef>
                <a:spcPts val="600"/>
              </a:spcBef>
              <a:buClr>
                <a:srgbClr val="000000"/>
              </a:buClr>
              <a:buFont typeface="Arial"/>
              <a:defRPr sz="2000"/>
            </a:pPr>
            <a:endParaRPr lang="en-US" sz="33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63702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0459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፲. </a:t>
            </a:r>
            <a:r>
              <a:rPr lang="en-CA" sz="4000" dirty="0" err="1"/>
              <a:t>ኣውሎግዮስ</a:t>
            </a:r>
            <a:r>
              <a:rPr lang="en-CA" sz="4000" dirty="0"/>
              <a:t> </a:t>
            </a:r>
            <a:r>
              <a:rPr lang="en-CA" sz="4000" dirty="0" err="1"/>
              <a:t>ጌርዮስ</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ወልደ</a:t>
            </a:r>
            <a:r>
              <a:rPr lang="en-CA" sz="4000" dirty="0"/>
              <a:t> </a:t>
            </a:r>
            <a:r>
              <a:rPr lang="en-CA" sz="4000" dirty="0" err="1"/>
              <a:t>እግዚአብሔር</a:t>
            </a:r>
            <a:r>
              <a:rPr lang="en-CA" sz="4000" dirty="0"/>
              <a:t> </a:t>
            </a:r>
            <a:r>
              <a:rPr lang="en-CA" sz="4000" dirty="0" err="1"/>
              <a:t>ሕያው</a:t>
            </a:r>
            <a:r>
              <a:rPr lang="en-CA" sz="4000" dirty="0"/>
              <a:t> </a:t>
            </a:r>
            <a:r>
              <a:rPr lang="en-CA" sz="4000" dirty="0" err="1"/>
              <a:t>አግዮስ</a:t>
            </a:r>
            <a:r>
              <a:rPr lang="en-CA" sz="4000" dirty="0"/>
              <a:t> </a:t>
            </a:r>
            <a:r>
              <a:rPr lang="en-CA" sz="4000" dirty="0" err="1"/>
              <a:t>ማንጦን</a:t>
            </a:r>
            <a:r>
              <a:rPr lang="en-CA" sz="4000" dirty="0"/>
              <a:t> </a:t>
            </a:r>
            <a:r>
              <a:rPr lang="en-CA" sz="4000" dirty="0" err="1"/>
              <a:t>ፖንዋማንጦን</a:t>
            </a:r>
            <a:r>
              <a:rPr lang="en-CA" sz="4000" dirty="0"/>
              <a:t> </a:t>
            </a:r>
            <a:r>
              <a:rPr lang="en-CA" sz="4000" dirty="0" err="1"/>
              <a:t>አላቲኖን</a:t>
            </a:r>
            <a:r>
              <a:rPr lang="en-CA" sz="4000" dirty="0"/>
              <a:t> </a:t>
            </a:r>
            <a:r>
              <a:rPr lang="en-CA" sz="4000" dirty="0" err="1"/>
              <a:t>በአማን</a:t>
            </a:r>
            <a:r>
              <a:rPr lang="en-CA" sz="4000" dirty="0"/>
              <a:t> </a:t>
            </a:r>
            <a:r>
              <a:rPr lang="en-CA" sz="4000" dirty="0" err="1"/>
              <a:t>አሜን</a:t>
            </a:r>
            <a:r>
              <a:rPr lang="en-CA" sz="4000" dirty="0" smtClean="0"/>
              <a:t>።</a:t>
            </a:r>
          </a:p>
          <a:p>
            <a:r>
              <a:rPr lang="en-CA" sz="2000" dirty="0">
                <a:solidFill>
                  <a:srgbClr val="FFC000"/>
                </a:solidFill>
              </a:rPr>
              <a:t>(</a:t>
            </a:r>
            <a:r>
              <a:rPr lang="en-CA" sz="2000" dirty="0" err="1">
                <a:solidFill>
                  <a:srgbClr val="FFC000"/>
                </a:solidFill>
              </a:rPr>
              <a:t>ወካዕበ</a:t>
            </a:r>
            <a:r>
              <a:rPr lang="en-CA" sz="2000" dirty="0">
                <a:solidFill>
                  <a:srgbClr val="FFC000"/>
                </a:solidFill>
              </a:rPr>
              <a:t> </a:t>
            </a:r>
            <a:r>
              <a:rPr lang="en-CA" sz="2000" dirty="0" err="1">
                <a:solidFill>
                  <a:srgbClr val="FFC000"/>
                </a:solidFill>
              </a:rPr>
              <a:t>ይብል</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የኀትም</a:t>
            </a:r>
            <a:r>
              <a:rPr lang="en-CA" sz="2000" dirty="0">
                <a:solidFill>
                  <a:srgbClr val="FFC000"/>
                </a:solidFill>
              </a:rPr>
              <a:t> </a:t>
            </a:r>
            <a:r>
              <a:rPr lang="en-CA" sz="2000" dirty="0" err="1">
                <a:solidFill>
                  <a:srgbClr val="FFC000"/>
                </a:solidFill>
              </a:rPr>
              <a:t>በእራሁ</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፲፩. </a:t>
            </a:r>
            <a:r>
              <a:rPr lang="en-CA" sz="4000" dirty="0" err="1"/>
              <a:t>ክርስቶስ</a:t>
            </a:r>
            <a:r>
              <a:rPr lang="en-CA" sz="4000" dirty="0"/>
              <a:t> </a:t>
            </a:r>
            <a:r>
              <a:rPr lang="en-CA" sz="4000" dirty="0" err="1"/>
              <a:t>አምላክነ</a:t>
            </a:r>
            <a:r>
              <a:rPr lang="en-CA" sz="4000" dirty="0"/>
              <a:t> </a:t>
            </a:r>
            <a:r>
              <a:rPr lang="en-CA" sz="4000" dirty="0" err="1"/>
              <a:t>ዘበአማን</a:t>
            </a:r>
            <a:r>
              <a:rPr lang="en-CA" sz="4000" dirty="0"/>
              <a:t> </a:t>
            </a:r>
            <a:r>
              <a:rPr lang="en-CA" sz="4000" dirty="0" err="1"/>
              <a:t>ዕተብ</a:t>
            </a:r>
            <a:r>
              <a:rPr lang="en-CA" sz="4000" dirty="0"/>
              <a:t> </a:t>
            </a:r>
            <a:r>
              <a:rPr lang="en-CA" sz="4000" dirty="0" err="1"/>
              <a:t>በየማንከ</a:t>
            </a:r>
            <a:r>
              <a:rPr lang="en-CA" sz="4000" dirty="0"/>
              <a:t> </a:t>
            </a:r>
            <a:r>
              <a:rPr lang="en-CA" sz="4000" dirty="0" err="1"/>
              <a:t>ወባርክ</a:t>
            </a:r>
            <a:r>
              <a:rPr lang="en-CA" sz="4000" dirty="0"/>
              <a:t> </a:t>
            </a:r>
            <a:r>
              <a:rPr lang="en-CA" sz="4000" dirty="0" err="1"/>
              <a:t>በእዴከ</a:t>
            </a:r>
            <a:r>
              <a:rPr lang="en-CA" sz="4000" dirty="0"/>
              <a:t> </a:t>
            </a:r>
            <a:r>
              <a:rPr lang="en-CA" sz="4000" dirty="0" err="1"/>
              <a:t>ወቀድስ</a:t>
            </a:r>
            <a:r>
              <a:rPr lang="en-CA" sz="4000" dirty="0"/>
              <a:t> </a:t>
            </a:r>
            <a:r>
              <a:rPr lang="en-CA" sz="4000" dirty="0" err="1"/>
              <a:t>በኃይልከ</a:t>
            </a:r>
            <a:r>
              <a:rPr lang="en-CA" sz="4000" dirty="0" smtClean="0"/>
              <a:t>፥</a:t>
            </a:r>
            <a:endParaRPr lang="en-CA" sz="4000" dirty="0"/>
          </a:p>
        </p:txBody>
      </p:sp>
      <p:sp>
        <p:nvSpPr>
          <p:cNvPr id="19" name="Rectangle 18"/>
          <p:cNvSpPr/>
          <p:nvPr/>
        </p:nvSpPr>
        <p:spPr>
          <a:xfrm>
            <a:off x="4003589" y="26655"/>
            <a:ext cx="4190569"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10. </a:t>
            </a:r>
            <a:r>
              <a:rPr lang="en-CA" sz="4000" dirty="0" err="1"/>
              <a:t>ኣውሎግዮስ</a:t>
            </a:r>
            <a:r>
              <a:rPr lang="en-CA" sz="4000" dirty="0"/>
              <a:t> </a:t>
            </a:r>
            <a:r>
              <a:rPr lang="en-CA" sz="4000" dirty="0" err="1"/>
              <a:t>ኪርዮስ</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ወዲ</a:t>
            </a:r>
            <a:r>
              <a:rPr lang="en-CA" sz="4000" dirty="0"/>
              <a:t> </a:t>
            </a:r>
            <a:r>
              <a:rPr lang="en-CA" sz="4000" dirty="0" err="1"/>
              <a:t>ሕያው</a:t>
            </a:r>
            <a:r>
              <a:rPr lang="en-CA" sz="4000" dirty="0"/>
              <a:t> </a:t>
            </a:r>
            <a:r>
              <a:rPr lang="en-CA" sz="4000" dirty="0" err="1"/>
              <a:t>እግዚኣብሄር</a:t>
            </a:r>
            <a:r>
              <a:rPr lang="en-CA" sz="4000" dirty="0"/>
              <a:t>፥ </a:t>
            </a:r>
            <a:r>
              <a:rPr lang="en-CA" sz="4000" dirty="0" err="1"/>
              <a:t>ኣግዮስ</a:t>
            </a:r>
            <a:r>
              <a:rPr lang="en-CA" sz="4000" dirty="0"/>
              <a:t> </a:t>
            </a:r>
            <a:r>
              <a:rPr lang="en-CA" sz="4000" dirty="0" err="1"/>
              <a:t>ማንጥስ</a:t>
            </a:r>
            <a:r>
              <a:rPr lang="en-CA" sz="4000" dirty="0"/>
              <a:t> </a:t>
            </a:r>
            <a:r>
              <a:rPr lang="en-CA" sz="4000" dirty="0" err="1"/>
              <a:t>ፖንዋማንጦን</a:t>
            </a:r>
            <a:r>
              <a:rPr lang="en-CA" sz="4000" dirty="0"/>
              <a:t>፥ </a:t>
            </a:r>
            <a:r>
              <a:rPr lang="en-CA" sz="4000" dirty="0" err="1"/>
              <a:t>ኣላቲኖን</a:t>
            </a:r>
            <a:r>
              <a:rPr lang="en-CA" sz="4000" dirty="0"/>
              <a:t> </a:t>
            </a:r>
            <a:r>
              <a:rPr lang="en-CA" sz="4000" dirty="0" err="1"/>
              <a:t>እዩ</a:t>
            </a:r>
            <a:r>
              <a:rPr lang="en-CA" sz="4000" dirty="0"/>
              <a:t>፥ </a:t>
            </a:r>
            <a:r>
              <a:rPr lang="en-CA" sz="4000" dirty="0" err="1"/>
              <a:t>ኣሜን</a:t>
            </a:r>
            <a:r>
              <a:rPr lang="en-CA" sz="4000" dirty="0" smtClean="0"/>
              <a:t>።</a:t>
            </a:r>
          </a:p>
          <a:p>
            <a:r>
              <a:rPr lang="en-CA" sz="2000" dirty="0">
                <a:solidFill>
                  <a:srgbClr val="FFC000"/>
                </a:solidFill>
              </a:rPr>
              <a:t>(</a:t>
            </a:r>
            <a:r>
              <a:rPr lang="en-CA" sz="2000" dirty="0" err="1">
                <a:solidFill>
                  <a:srgbClr val="FFC000"/>
                </a:solidFill>
              </a:rPr>
              <a:t>ካልኣይ</a:t>
            </a:r>
            <a:r>
              <a:rPr lang="en-CA" sz="2000" dirty="0">
                <a:solidFill>
                  <a:srgbClr val="FFC000"/>
                </a:solidFill>
              </a:rPr>
              <a:t> </a:t>
            </a:r>
            <a:r>
              <a:rPr lang="en-CA" sz="2000" dirty="0" err="1">
                <a:solidFill>
                  <a:srgbClr val="FFC000"/>
                </a:solidFill>
              </a:rPr>
              <a:t>ብኸብዲ</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ብትእምርቲ</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እናኃተመ</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11.  </a:t>
            </a:r>
            <a:r>
              <a:rPr lang="en-CA" sz="4000" dirty="0" err="1"/>
              <a:t>ክርስቶስ</a:t>
            </a:r>
            <a:r>
              <a:rPr lang="en-CA" sz="4000" dirty="0"/>
              <a:t> </a:t>
            </a:r>
            <a:r>
              <a:rPr lang="en-CA" sz="4000" dirty="0" err="1" smtClean="0"/>
              <a:t>ኣምላ</a:t>
            </a:r>
            <a:endParaRPr lang="en-CA" sz="4000" dirty="0" smtClean="0"/>
          </a:p>
          <a:p>
            <a:r>
              <a:rPr lang="en-CA" sz="4000" dirty="0" err="1" smtClean="0"/>
              <a:t>ኽና</a:t>
            </a:r>
            <a:r>
              <a:rPr lang="en-CA" sz="4000" dirty="0"/>
              <a:t>፥ </a:t>
            </a:r>
            <a:r>
              <a:rPr lang="en-CA" sz="4000" dirty="0" err="1"/>
              <a:t>እዚ</a:t>
            </a:r>
            <a:r>
              <a:rPr lang="en-CA" sz="4000" dirty="0"/>
              <a:t> </a:t>
            </a:r>
            <a:r>
              <a:rPr lang="en-CA" sz="4000" dirty="0" err="1"/>
              <a:t>ኅብስቲዚ</a:t>
            </a:r>
            <a:r>
              <a:rPr lang="en-CA" sz="4000" dirty="0"/>
              <a:t> </a:t>
            </a:r>
            <a:r>
              <a:rPr lang="en-CA" sz="4000" dirty="0" err="1" smtClean="0"/>
              <a:t>ንሥ</a:t>
            </a:r>
            <a:endParaRPr lang="en-CA" sz="4000" dirty="0" smtClean="0"/>
          </a:p>
          <a:p>
            <a:r>
              <a:rPr lang="en-CA" sz="4000" dirty="0" err="1" smtClean="0"/>
              <a:t>ርየት</a:t>
            </a:r>
            <a:r>
              <a:rPr lang="en-CA" sz="4000" dirty="0" smtClean="0"/>
              <a:t> </a:t>
            </a:r>
            <a:r>
              <a:rPr lang="en-CA" sz="4000" dirty="0" err="1"/>
              <a:t>ኃጢኣት</a:t>
            </a:r>
            <a:r>
              <a:rPr lang="en-CA" sz="4000" dirty="0"/>
              <a:t> </a:t>
            </a:r>
            <a:r>
              <a:rPr lang="en-CA" sz="4000" dirty="0" err="1"/>
              <a:t>ሕዝብኻ</a:t>
            </a:r>
            <a:r>
              <a:rPr lang="en-CA" sz="4000" dirty="0"/>
              <a:t> </a:t>
            </a:r>
            <a:r>
              <a:rPr lang="en-CA" sz="4000" dirty="0" err="1" smtClean="0"/>
              <a:t>ምእንቲ</a:t>
            </a:r>
            <a:r>
              <a:rPr lang="en-CA" sz="4000" dirty="0" smtClean="0"/>
              <a:t> </a:t>
            </a:r>
            <a:r>
              <a:rPr lang="en-CA" sz="4000" dirty="0" err="1" smtClean="0"/>
              <a:t>ኪኸውን</a:t>
            </a:r>
            <a:r>
              <a:rPr lang="en-CA" sz="4000" dirty="0" smtClean="0"/>
              <a:t>፥ </a:t>
            </a:r>
            <a:r>
              <a:rPr lang="en-CA" sz="4000" dirty="0" err="1" smtClean="0"/>
              <a:t>ብሓቂ</a:t>
            </a:r>
            <a:endParaRPr lang="en-CA" sz="4000" dirty="0"/>
          </a:p>
        </p:txBody>
      </p:sp>
      <p:sp>
        <p:nvSpPr>
          <p:cNvPr id="20" name="Rectangle 19"/>
          <p:cNvSpPr/>
          <p:nvPr/>
        </p:nvSpPr>
        <p:spPr>
          <a:xfrm>
            <a:off x="8068725" y="-22961"/>
            <a:ext cx="4217513" cy="684802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10. </a:t>
            </a:r>
            <a:r>
              <a:rPr lang="en-US" sz="3200" dirty="0" smtClean="0">
                <a:solidFill>
                  <a:schemeClr val="tx1">
                    <a:lumMod val="95000"/>
                  </a:schemeClr>
                </a:solidFill>
                <a:uFill>
                  <a:solidFill>
                    <a:srgbClr val="D84800"/>
                  </a:solidFill>
                </a:uFill>
              </a:rPr>
              <a:t>Blessed </a:t>
            </a:r>
            <a:r>
              <a:rPr lang="en-US" sz="3200" dirty="0">
                <a:solidFill>
                  <a:schemeClr val="tx1">
                    <a:lumMod val="95000"/>
                  </a:schemeClr>
                </a:solidFill>
                <a:uFill>
                  <a:solidFill>
                    <a:srgbClr val="D84800"/>
                  </a:solidFill>
                </a:uFill>
              </a:rPr>
              <a:t>Lord “</a:t>
            </a:r>
            <a:r>
              <a:rPr lang="en-US" sz="3200" dirty="0" err="1" smtClean="0">
                <a:solidFill>
                  <a:schemeClr val="tx1">
                    <a:lumMod val="95000"/>
                  </a:schemeClr>
                </a:solidFill>
                <a:uFill>
                  <a:solidFill>
                    <a:srgbClr val="D84800"/>
                  </a:solidFill>
                </a:uFill>
              </a:rPr>
              <a:t>Euvlogios</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Kyrios</a:t>
            </a:r>
            <a:r>
              <a:rPr lang="en-US" sz="3200" dirty="0">
                <a:solidFill>
                  <a:schemeClr val="tx1">
                    <a:lumMod val="95000"/>
                  </a:schemeClr>
                </a:solidFill>
                <a:uFill>
                  <a:solidFill>
                    <a:srgbClr val="D84800"/>
                  </a:solidFill>
                </a:uFill>
              </a:rPr>
              <a:t>” Jesus Christ, </a:t>
            </a:r>
            <a:r>
              <a:rPr lang="en-US" sz="3200" dirty="0" smtClean="0">
                <a:solidFill>
                  <a:schemeClr val="tx1">
                    <a:lumMod val="95000"/>
                  </a:schemeClr>
                </a:solidFill>
                <a:uFill>
                  <a:solidFill>
                    <a:srgbClr val="D84800"/>
                  </a:solidFill>
                </a:uFill>
              </a:rPr>
              <a:t>Son of the living God, </a:t>
            </a:r>
            <a:r>
              <a:rPr lang="en-US" sz="3200" dirty="0" err="1" smtClean="0">
                <a:solidFill>
                  <a:schemeClr val="tx1">
                    <a:lumMod val="95000"/>
                  </a:schemeClr>
                </a:solidFill>
                <a:uFill>
                  <a:solidFill>
                    <a:srgbClr val="D84800"/>
                  </a:solidFill>
                </a:uFill>
              </a:rPr>
              <a:t>Agios</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manteion</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panimantown</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alatinown</a:t>
            </a:r>
            <a:r>
              <a:rPr lang="en-US" sz="3200" dirty="0" smtClean="0">
                <a:solidFill>
                  <a:schemeClr val="tx1">
                    <a:lumMod val="95000"/>
                  </a:schemeClr>
                </a:solidFill>
                <a:uFill>
                  <a:solidFill>
                    <a:srgbClr val="D84800"/>
                  </a:solidFill>
                </a:uFill>
              </a:rPr>
              <a:t>.” Amen.</a:t>
            </a: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uFill>
                  <a:solidFill>
                    <a:srgbClr val="D84800"/>
                  </a:solidFill>
                </a:uFill>
              </a:rPr>
              <a:t>(Again</a:t>
            </a:r>
            <a:r>
              <a:rPr lang="en-US" sz="2000" dirty="0" smtClean="0">
                <a:solidFill>
                  <a:srgbClr val="FFC000"/>
                </a:solidFill>
              </a:rPr>
              <a:t> crossing </a:t>
            </a:r>
            <a:r>
              <a:rPr lang="en-US" sz="2000" dirty="0">
                <a:solidFill>
                  <a:srgbClr val="FFC000"/>
                </a:solidFill>
              </a:rPr>
              <a:t>his two hands, he shall say </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200" b="1" dirty="0" smtClean="0">
                <a:solidFill>
                  <a:srgbClr val="FF0000"/>
                </a:solidFill>
              </a:rPr>
              <a:t>Priest: </a:t>
            </a:r>
            <a:r>
              <a:rPr lang="en-US" sz="1400" dirty="0" smtClean="0">
                <a:solidFill>
                  <a:srgbClr val="FFC000"/>
                </a:solidFill>
              </a:rPr>
              <a:t>11. </a:t>
            </a:r>
            <a:r>
              <a:rPr lang="en-US" sz="3200" dirty="0" smtClean="0">
                <a:solidFill>
                  <a:schemeClr val="tx1">
                    <a:lumMod val="95000"/>
                  </a:schemeClr>
                </a:solidFill>
              </a:rPr>
              <a:t>Christ</a:t>
            </a:r>
            <a:r>
              <a:rPr lang="en-US" sz="3200" dirty="0">
                <a:solidFill>
                  <a:schemeClr val="tx1">
                    <a:lumMod val="95000"/>
                  </a:schemeClr>
                </a:solidFill>
              </a:rPr>
              <a:t>, our very God, sign with Thy </a:t>
            </a:r>
            <a:r>
              <a:rPr lang="en-US" sz="3200" dirty="0" smtClean="0">
                <a:solidFill>
                  <a:schemeClr val="tx1">
                    <a:lumMod val="95000"/>
                  </a:schemeClr>
                </a:solidFill>
              </a:rPr>
              <a:t>right hand</a:t>
            </a:r>
            <a:r>
              <a:rPr lang="en-US" sz="3200" dirty="0">
                <a:solidFill>
                  <a:schemeClr val="tx1">
                    <a:lumMod val="95000"/>
                  </a:schemeClr>
                </a:solidFill>
              </a:rPr>
              <a:t>, bless as with Thine own hand</a:t>
            </a:r>
            <a:r>
              <a:rPr lang="en-US" sz="32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rPr>
              <a:t>sanctify </a:t>
            </a:r>
            <a:r>
              <a:rPr lang="en-US" sz="3200" dirty="0">
                <a:solidFill>
                  <a:schemeClr val="tx1">
                    <a:lumMod val="95000"/>
                  </a:schemeClr>
                </a:solidFill>
              </a:rPr>
              <a:t>with Thy power and </a:t>
            </a:r>
            <a:r>
              <a:rPr lang="en-US" sz="3200" dirty="0" smtClean="0">
                <a:solidFill>
                  <a:schemeClr val="tx1">
                    <a:lumMod val="95000"/>
                  </a:schemeClr>
                </a:solidFill>
              </a:rPr>
              <a:t>strengthen with</a:t>
            </a:r>
            <a:endParaRPr lang="en-CA" sz="3200" dirty="0">
              <a:solidFill>
                <a:schemeClr val="tx1">
                  <a:lumMod val="95000"/>
                </a:schemeClr>
              </a:solidFill>
            </a:endParaRPr>
          </a:p>
        </p:txBody>
      </p:sp>
    </p:spTree>
    <p:extLst>
      <p:ext uri="{BB962C8B-B14F-4D97-AF65-F5344CB8AC3E}">
        <p14:creationId xmlns:p14="http://schemas.microsoft.com/office/powerpoint/2010/main" val="263175531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3900931" cy="6709529"/>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፻፲፫. </a:t>
            </a:r>
            <a:r>
              <a:rPr lang="en-CA" sz="4300" dirty="0" err="1"/>
              <a:t>ተዘከሮ</a:t>
            </a:r>
            <a:r>
              <a:rPr lang="en-CA" sz="4300" dirty="0"/>
              <a:t> </a:t>
            </a:r>
            <a:r>
              <a:rPr lang="en-CA" sz="4300" dirty="0" err="1"/>
              <a:t>እግዚኦ</a:t>
            </a:r>
            <a:r>
              <a:rPr lang="en-CA" sz="4300" dirty="0"/>
              <a:t> </a:t>
            </a:r>
            <a:r>
              <a:rPr lang="en-CA" sz="4300" dirty="0" err="1"/>
              <a:t>ለአብ</a:t>
            </a:r>
            <a:r>
              <a:rPr lang="en-CA" sz="4300" dirty="0"/>
              <a:t> </a:t>
            </a:r>
            <a:r>
              <a:rPr lang="en-CA" sz="4300" dirty="0" err="1"/>
              <a:t>ክቡር</a:t>
            </a:r>
            <a:r>
              <a:rPr lang="en-CA" sz="4300" dirty="0"/>
              <a:t> </a:t>
            </a:r>
            <a:r>
              <a:rPr lang="en-CA" sz="4300" dirty="0" err="1"/>
              <a:t>ብፁዕ</a:t>
            </a:r>
            <a:r>
              <a:rPr lang="en-CA" sz="4300" dirty="0"/>
              <a:t> </a:t>
            </a:r>
            <a:r>
              <a:rPr lang="en-CA" sz="4300" dirty="0" err="1"/>
              <a:t>ወቅዱስ</a:t>
            </a:r>
            <a:r>
              <a:rPr lang="en-CA" sz="4300" dirty="0"/>
              <a:t> </a:t>
            </a:r>
            <a:r>
              <a:rPr lang="en-CA" sz="4300" dirty="0" err="1"/>
              <a:t>ርእሰ</a:t>
            </a:r>
            <a:r>
              <a:rPr lang="en-CA" sz="4300" dirty="0"/>
              <a:t> </a:t>
            </a:r>
            <a:r>
              <a:rPr lang="en-CA" sz="4300" dirty="0" err="1"/>
              <a:t>ሊቃነ</a:t>
            </a:r>
            <a:r>
              <a:rPr lang="en-CA" sz="4300" dirty="0"/>
              <a:t> </a:t>
            </a:r>
            <a:r>
              <a:rPr lang="en-CA" sz="4300" dirty="0" err="1"/>
              <a:t>ጳጳሳት</a:t>
            </a:r>
            <a:r>
              <a:rPr lang="en-CA" sz="4300" dirty="0"/>
              <a:t> </a:t>
            </a:r>
            <a:r>
              <a:rPr lang="en-CA" sz="4300" dirty="0" err="1"/>
              <a:t>አባ</a:t>
            </a:r>
            <a:r>
              <a:rPr lang="en-CA" sz="43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300" dirty="0" err="1"/>
              <a:t>ወብፁዕ</a:t>
            </a:r>
            <a:r>
              <a:rPr lang="en-CA" sz="4300" dirty="0"/>
              <a:t> </a:t>
            </a:r>
            <a:r>
              <a:rPr lang="en-CA" sz="4300" dirty="0" err="1"/>
              <a:t>ሊቀ</a:t>
            </a:r>
            <a:r>
              <a:rPr lang="en-CA" sz="4300" dirty="0"/>
              <a:t> </a:t>
            </a:r>
            <a:r>
              <a:rPr lang="en-CA" sz="4300" dirty="0" err="1"/>
              <a:t>ጳጳስነ</a:t>
            </a:r>
            <a:r>
              <a:rPr lang="en-CA" sz="4300" dirty="0"/>
              <a:t> </a:t>
            </a:r>
            <a:r>
              <a:rPr lang="en-CA" sz="4300" dirty="0" err="1"/>
              <a:t>አባ</a:t>
            </a:r>
            <a:r>
              <a:rPr lang="en-CA" sz="43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300" dirty="0" err="1"/>
              <a:t>ተዘከር</a:t>
            </a:r>
            <a:r>
              <a:rPr lang="en-CA" sz="4300" dirty="0"/>
              <a:t> </a:t>
            </a:r>
            <a:r>
              <a:rPr lang="en-CA" sz="4300" dirty="0" err="1"/>
              <a:t>እግዚኦ</a:t>
            </a:r>
            <a:r>
              <a:rPr lang="en-CA" sz="4300" dirty="0"/>
              <a:t> </a:t>
            </a:r>
            <a:r>
              <a:rPr lang="en-CA" sz="4300" dirty="0" err="1"/>
              <a:t>ጳጳሳተ</a:t>
            </a:r>
            <a:r>
              <a:rPr lang="en-CA" sz="4300" dirty="0"/>
              <a:t> </a:t>
            </a:r>
            <a:r>
              <a:rPr lang="en-CA" sz="4300" dirty="0" err="1"/>
              <a:t>ኤጲስ</a:t>
            </a:r>
            <a:r>
              <a:rPr lang="en-CA" sz="4300" dirty="0"/>
              <a:t> </a:t>
            </a:r>
            <a:r>
              <a:rPr lang="en-CA" sz="4300" dirty="0" err="1"/>
              <a:t>ቆጶሳተ</a:t>
            </a:r>
            <a:r>
              <a:rPr lang="en-CA" sz="4300" dirty="0"/>
              <a:t> </a:t>
            </a:r>
            <a:r>
              <a:rPr lang="en-CA" sz="4300" dirty="0" err="1"/>
              <a:t>ቀሳውስተ</a:t>
            </a:r>
            <a:r>
              <a:rPr lang="en-CA" sz="4300" dirty="0"/>
              <a:t> </a:t>
            </a:r>
            <a:r>
              <a:rPr lang="en-CA" sz="4300" dirty="0" err="1"/>
              <a:t>ወዲያቆናተ</a:t>
            </a:r>
            <a:r>
              <a:rPr lang="en-CA" sz="4300" dirty="0"/>
              <a:t> </a:t>
            </a:r>
            <a:r>
              <a:rPr lang="en-CA" sz="4300" dirty="0" err="1"/>
              <a:t>ርቱዓነ</a:t>
            </a:r>
            <a:r>
              <a:rPr lang="en-CA" sz="4300" dirty="0"/>
              <a:t> </a:t>
            </a:r>
            <a:r>
              <a:rPr lang="en-CA" sz="4300" dirty="0" err="1"/>
              <a:t>ሃይማኖት</a:t>
            </a:r>
            <a:r>
              <a:rPr lang="en-CA" sz="4300" dirty="0" smtClean="0"/>
              <a:t>።</a:t>
            </a:r>
            <a:endParaRPr lang="en-CA" sz="4300" dirty="0"/>
          </a:p>
        </p:txBody>
      </p:sp>
      <p:sp>
        <p:nvSpPr>
          <p:cNvPr id="3" name="Rectangle 2"/>
          <p:cNvSpPr/>
          <p:nvPr/>
        </p:nvSpPr>
        <p:spPr>
          <a:xfrm>
            <a:off x="4053457" y="69183"/>
            <a:ext cx="4028017" cy="6555641"/>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113. </a:t>
            </a:r>
            <a:r>
              <a:rPr lang="en-CA" sz="4200" dirty="0"/>
              <a:t>ኦ </a:t>
            </a:r>
            <a:r>
              <a:rPr lang="en-CA" sz="4200" dirty="0" err="1"/>
              <a:t>ጐይታ</a:t>
            </a:r>
            <a:r>
              <a:rPr lang="en-CA" sz="4200" dirty="0"/>
              <a:t>፥ </a:t>
            </a:r>
            <a:r>
              <a:rPr lang="en-CA" sz="4200" dirty="0" err="1"/>
              <a:t>ንብፅዕን</a:t>
            </a:r>
            <a:r>
              <a:rPr lang="en-CA" sz="4200" dirty="0"/>
              <a:t> </a:t>
            </a:r>
            <a:r>
              <a:rPr lang="en-CA" sz="4200" dirty="0" err="1"/>
              <a:t>ቅዱስን</a:t>
            </a:r>
            <a:r>
              <a:rPr lang="en-CA" sz="4200" dirty="0"/>
              <a:t> </a:t>
            </a:r>
            <a:r>
              <a:rPr lang="en-CA" sz="4200" dirty="0" err="1"/>
              <a:t>ርእሲ</a:t>
            </a:r>
            <a:r>
              <a:rPr lang="en-CA" sz="4200" dirty="0"/>
              <a:t> </a:t>
            </a:r>
            <a:r>
              <a:rPr lang="en-CA" sz="4200" dirty="0" err="1"/>
              <a:t>ሊቃነ</a:t>
            </a:r>
            <a:r>
              <a:rPr lang="en-CA" sz="4200" dirty="0"/>
              <a:t> </a:t>
            </a:r>
            <a:r>
              <a:rPr lang="en-CA" sz="4200" dirty="0" err="1"/>
              <a:t>ጳጳሳት</a:t>
            </a:r>
            <a:r>
              <a:rPr lang="en-CA" sz="4200" dirty="0"/>
              <a:t> </a:t>
            </a:r>
            <a:r>
              <a:rPr lang="en-CA" sz="4200" dirty="0" err="1"/>
              <a:t>ኣባ</a:t>
            </a:r>
            <a:r>
              <a:rPr lang="en-CA" sz="42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200" dirty="0" err="1"/>
              <a:t>ዘክሮ</a:t>
            </a:r>
            <a:r>
              <a:rPr lang="en-CA" sz="4200" dirty="0"/>
              <a:t>። </a:t>
            </a:r>
            <a:r>
              <a:rPr lang="en-CA" sz="4200" dirty="0" err="1"/>
              <a:t>ንብፅዕ</a:t>
            </a:r>
            <a:r>
              <a:rPr lang="en-CA" sz="4200" dirty="0"/>
              <a:t> </a:t>
            </a:r>
            <a:r>
              <a:rPr lang="en-CA" sz="4200" dirty="0" err="1"/>
              <a:t>ሊቀ</a:t>
            </a:r>
            <a:r>
              <a:rPr lang="en-CA" sz="4200" dirty="0"/>
              <a:t> </a:t>
            </a:r>
            <a:r>
              <a:rPr lang="en-CA" sz="4200" dirty="0" err="1"/>
              <a:t>ጳጳስ</a:t>
            </a:r>
            <a:r>
              <a:rPr lang="en-CA" sz="4200" dirty="0"/>
              <a:t> </a:t>
            </a:r>
            <a:r>
              <a:rPr lang="en-CA" sz="4200" dirty="0" err="1"/>
              <a:t>ኣባ</a:t>
            </a:r>
            <a:r>
              <a:rPr lang="en-CA" sz="42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200" dirty="0" err="1"/>
              <a:t>ውን</a:t>
            </a:r>
            <a:r>
              <a:rPr lang="en-CA" sz="4200" dirty="0"/>
              <a:t> </a:t>
            </a:r>
            <a:r>
              <a:rPr lang="en-CA" sz="4200" dirty="0" err="1"/>
              <a:t>ዘክሮ</a:t>
            </a:r>
            <a:r>
              <a:rPr lang="en-CA" sz="4200" dirty="0"/>
              <a:t>። ኦ </a:t>
            </a:r>
            <a:r>
              <a:rPr lang="en-CA" sz="4200" dirty="0" err="1"/>
              <a:t>ጐይታ</a:t>
            </a:r>
            <a:r>
              <a:rPr lang="en-CA" sz="4200" dirty="0"/>
              <a:t> </a:t>
            </a:r>
            <a:r>
              <a:rPr lang="en-CA" sz="4200" dirty="0" err="1"/>
              <a:t>ሃይማኖቶም</a:t>
            </a:r>
            <a:r>
              <a:rPr lang="en-CA" sz="4200" dirty="0"/>
              <a:t> </a:t>
            </a:r>
            <a:r>
              <a:rPr lang="en-CA" sz="4200" dirty="0" err="1"/>
              <a:t>ቅኑዕ</a:t>
            </a:r>
            <a:r>
              <a:rPr lang="en-CA" sz="4200" dirty="0"/>
              <a:t> </a:t>
            </a:r>
            <a:r>
              <a:rPr lang="en-CA" sz="4200" dirty="0" err="1"/>
              <a:t>ንዝኾነ</a:t>
            </a:r>
            <a:r>
              <a:rPr lang="en-CA" sz="4200" dirty="0"/>
              <a:t> </a:t>
            </a:r>
            <a:r>
              <a:rPr lang="en-CA" sz="4200" dirty="0" err="1"/>
              <a:t>ጳጳሳትን</a:t>
            </a:r>
            <a:r>
              <a:rPr lang="en-CA" sz="4200" dirty="0"/>
              <a:t> </a:t>
            </a:r>
            <a:r>
              <a:rPr lang="en-CA" sz="4200" dirty="0" err="1"/>
              <a:t>ኤጲስ</a:t>
            </a:r>
            <a:r>
              <a:rPr lang="en-CA" sz="4200" dirty="0"/>
              <a:t> </a:t>
            </a:r>
            <a:r>
              <a:rPr lang="en-CA" sz="4200" dirty="0" err="1"/>
              <a:t>ቆጶሳትን</a:t>
            </a:r>
            <a:r>
              <a:rPr lang="en-CA" sz="4200" dirty="0"/>
              <a:t> </a:t>
            </a:r>
            <a:r>
              <a:rPr lang="en-CA" sz="4200" dirty="0" err="1"/>
              <a:t>ቀሳውስትን</a:t>
            </a:r>
            <a:r>
              <a:rPr lang="en-CA" sz="4200" dirty="0"/>
              <a:t> </a:t>
            </a:r>
            <a:r>
              <a:rPr lang="en-CA" sz="4200" dirty="0" err="1"/>
              <a:t>ዲያቆናትን</a:t>
            </a:r>
            <a:r>
              <a:rPr lang="en-CA" sz="4200" dirty="0"/>
              <a:t> </a:t>
            </a:r>
            <a:r>
              <a:rPr lang="en-CA" sz="4200" dirty="0" err="1"/>
              <a:t>ዘክሮም</a:t>
            </a:r>
            <a:r>
              <a:rPr lang="en-CA" sz="4200" dirty="0" smtClean="0"/>
              <a:t>።</a:t>
            </a:r>
            <a:endParaRPr lang="en-CA" sz="4200" dirty="0"/>
          </a:p>
        </p:txBody>
      </p:sp>
      <p:sp>
        <p:nvSpPr>
          <p:cNvPr id="9" name="Rectangle 8"/>
          <p:cNvSpPr/>
          <p:nvPr/>
        </p:nvSpPr>
        <p:spPr>
          <a:xfrm>
            <a:off x="7969766" y="52854"/>
            <a:ext cx="4088471" cy="6771084"/>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113. </a:t>
            </a:r>
            <a:r>
              <a:rPr lang="en-US" sz="3300" dirty="0" smtClean="0"/>
              <a:t>Remember</a:t>
            </a:r>
            <a:r>
              <a:rPr lang="en-US" sz="3300" dirty="0"/>
              <a:t>, O Lord, </a:t>
            </a:r>
            <a:r>
              <a:rPr lang="en-US" sz="3300" dirty="0" smtClean="0"/>
              <a:t>our </a:t>
            </a:r>
            <a:r>
              <a:rPr lang="en-US" sz="3300" dirty="0" err="1" smtClean="0"/>
              <a:t>honourable</a:t>
            </a:r>
            <a:r>
              <a:rPr lang="en-US" sz="3300" dirty="0"/>
              <a:t>, blessed and holy, </a:t>
            </a:r>
            <a:r>
              <a:rPr lang="en-US" sz="3300" dirty="0" smtClean="0"/>
              <a:t>Patriarch Abba </a:t>
            </a:r>
            <a:r>
              <a:rPr lang="en-US" sz="2000" dirty="0" smtClean="0">
                <a:solidFill>
                  <a:srgbClr val="FFC000"/>
                </a:solidFill>
              </a:rPr>
              <a:t>(_________) </a:t>
            </a:r>
            <a:r>
              <a:rPr lang="en-US" sz="3300" dirty="0"/>
              <a:t>and the blessed </a:t>
            </a:r>
            <a:r>
              <a:rPr lang="en-US" sz="3300" dirty="0" smtClean="0"/>
              <a:t>and our </a:t>
            </a:r>
            <a:r>
              <a:rPr lang="en-US" sz="3300" dirty="0" err="1" smtClean="0"/>
              <a:t>honourable</a:t>
            </a:r>
            <a:r>
              <a:rPr lang="en-US" sz="3300" dirty="0" smtClean="0"/>
              <a:t> Archbishop Abba </a:t>
            </a:r>
            <a:r>
              <a:rPr lang="en-US" sz="2000" dirty="0" smtClean="0">
                <a:solidFill>
                  <a:srgbClr val="FFC000"/>
                </a:solidFill>
              </a:rPr>
              <a:t>(_______),</a:t>
            </a:r>
            <a:r>
              <a:rPr lang="en-US" sz="3300" dirty="0" smtClean="0"/>
              <a:t> remember</a:t>
            </a:r>
            <a:r>
              <a:rPr lang="en-US" sz="3300" dirty="0"/>
              <a:t>, O Lord, </a:t>
            </a:r>
            <a:r>
              <a:rPr lang="en-US" sz="3300" dirty="0" smtClean="0"/>
              <a:t>the orthodox </a:t>
            </a:r>
            <a:r>
              <a:rPr lang="en-US" sz="3300" dirty="0"/>
              <a:t>bishops, priests and </a:t>
            </a:r>
            <a:r>
              <a:rPr lang="en-US" sz="3300" dirty="0" smtClean="0"/>
              <a:t>deacons.</a:t>
            </a:r>
          </a:p>
          <a:p>
            <a:pPr marL="40639" marR="40639">
              <a:spcBef>
                <a:spcPts val="600"/>
              </a:spcBef>
              <a:buClr>
                <a:srgbClr val="000000"/>
              </a:buClr>
              <a:buFont typeface="Arial"/>
              <a:defRPr sz="2000"/>
            </a:pPr>
            <a:endParaRPr lang="en-US" sz="33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273390"/>
      </p:ext>
    </p:extLst>
  </p:cSld>
  <p:clrMapOvr>
    <a:masterClrMapping/>
  </p:clrMapOvr>
  <p:transition spd="med"/>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555641"/>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ወለእመ</a:t>
            </a:r>
            <a:r>
              <a:rPr lang="en-CA" sz="2000" dirty="0">
                <a:solidFill>
                  <a:srgbClr val="FFC000"/>
                </a:solidFill>
              </a:rPr>
              <a:t> </a:t>
            </a:r>
            <a:r>
              <a:rPr lang="en-CA" sz="2000" dirty="0" err="1">
                <a:solidFill>
                  <a:srgbClr val="FFC000"/>
                </a:solidFill>
              </a:rPr>
              <a:t>አዕረፈ</a:t>
            </a:r>
            <a:r>
              <a:rPr lang="en-CA" sz="2000" dirty="0">
                <a:solidFill>
                  <a:srgbClr val="FFC000"/>
                </a:solidFill>
              </a:rPr>
              <a:t> </a:t>
            </a:r>
            <a:r>
              <a:rPr lang="en-CA" sz="2000" dirty="0" err="1">
                <a:solidFill>
                  <a:srgbClr val="FFC000"/>
                </a:solidFill>
              </a:rPr>
              <a:t>ሊቀ</a:t>
            </a:r>
            <a:r>
              <a:rPr lang="en-CA" sz="2000" dirty="0">
                <a:solidFill>
                  <a:srgbClr val="FFC000"/>
                </a:solidFill>
              </a:rPr>
              <a:t> </a:t>
            </a:r>
            <a:r>
              <a:rPr lang="en-CA" sz="2000" dirty="0" err="1">
                <a:solidFill>
                  <a:srgbClr val="FFC000"/>
                </a:solidFill>
              </a:rPr>
              <a:t>ጳጳሳት</a:t>
            </a:r>
            <a:r>
              <a:rPr lang="en-CA" sz="2000" dirty="0">
                <a:solidFill>
                  <a:srgbClr val="FFC000"/>
                </a:solidFill>
              </a:rPr>
              <a:t> </a:t>
            </a:r>
            <a:r>
              <a:rPr lang="en-CA" sz="2000" dirty="0" err="1">
                <a:solidFill>
                  <a:srgbClr val="FFC000"/>
                </a:solidFill>
              </a:rPr>
              <a:t>አው</a:t>
            </a:r>
            <a:r>
              <a:rPr lang="en-CA" sz="2000" dirty="0">
                <a:solidFill>
                  <a:srgbClr val="FFC000"/>
                </a:solidFill>
              </a:rPr>
              <a:t> </a:t>
            </a:r>
            <a:r>
              <a:rPr lang="en-CA" sz="2000" dirty="0" err="1">
                <a:solidFill>
                  <a:srgbClr val="FFC000"/>
                </a:solidFill>
              </a:rPr>
              <a:t>ጳጳስ</a:t>
            </a:r>
            <a:r>
              <a:rPr lang="en-CA" sz="2000" dirty="0">
                <a:solidFill>
                  <a:srgbClr val="FFC000"/>
                </a:solidFill>
              </a:rPr>
              <a:t> </a:t>
            </a:r>
            <a:r>
              <a:rPr lang="en-CA" sz="2000" dirty="0" err="1">
                <a:solidFill>
                  <a:srgbClr val="FFC000"/>
                </a:solidFill>
              </a:rPr>
              <a:t>ይበለ</a:t>
            </a:r>
            <a:r>
              <a:rPr lang="en-CA" sz="2000" dirty="0">
                <a:solidFill>
                  <a:srgbClr val="FFC000"/>
                </a:solidFill>
              </a:rPr>
              <a:t>)</a:t>
            </a:r>
          </a:p>
          <a:p>
            <a:r>
              <a:rPr lang="en-CA" sz="4000" dirty="0" err="1" smtClean="0">
                <a:solidFill>
                  <a:srgbClr val="FF0000"/>
                </a:solidFill>
              </a:rPr>
              <a:t>ይ.ካ</a:t>
            </a:r>
            <a:r>
              <a:rPr lang="en-CA" sz="4000" dirty="0" smtClean="0">
                <a:solidFill>
                  <a:srgbClr val="FF0000"/>
                </a:solidFill>
              </a:rPr>
              <a:t>. </a:t>
            </a:r>
            <a:r>
              <a:rPr lang="en-CA" sz="3600" dirty="0" smtClean="0"/>
              <a:t>ኦ </a:t>
            </a:r>
            <a:r>
              <a:rPr lang="en-CA" sz="3600" dirty="0" err="1"/>
              <a:t>እግዚኦ</a:t>
            </a:r>
            <a:r>
              <a:rPr lang="en-CA" sz="3600" dirty="0"/>
              <a:t> </a:t>
            </a:r>
            <a:r>
              <a:rPr lang="en-CA" sz="3600" dirty="0" err="1"/>
              <a:t>አዕርፍ</a:t>
            </a:r>
            <a:r>
              <a:rPr lang="en-CA" sz="3600" dirty="0"/>
              <a:t> </a:t>
            </a:r>
            <a:r>
              <a:rPr lang="en-CA" sz="3600" dirty="0" err="1"/>
              <a:t>ነፍሰ</a:t>
            </a:r>
            <a:r>
              <a:rPr lang="en-CA" sz="3600" dirty="0"/>
              <a:t> </a:t>
            </a:r>
            <a:r>
              <a:rPr lang="en-CA" sz="3600" dirty="0" err="1"/>
              <a:t>አቡነ</a:t>
            </a:r>
            <a:r>
              <a:rPr lang="en-CA" sz="36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3600" dirty="0" err="1"/>
              <a:t>ወአኅድሮ</a:t>
            </a:r>
            <a:r>
              <a:rPr lang="en-CA" sz="3600" dirty="0"/>
              <a:t> </a:t>
            </a:r>
            <a:r>
              <a:rPr lang="en-CA" sz="3600" dirty="0" err="1"/>
              <a:t>በውስተ</a:t>
            </a:r>
            <a:r>
              <a:rPr lang="en-CA" sz="3600" dirty="0"/>
              <a:t> </a:t>
            </a:r>
            <a:r>
              <a:rPr lang="en-CA" sz="3600" dirty="0" err="1"/>
              <a:t>መንግሥተ</a:t>
            </a:r>
            <a:r>
              <a:rPr lang="en-CA" sz="3600" dirty="0"/>
              <a:t> </a:t>
            </a:r>
            <a:r>
              <a:rPr lang="en-CA" sz="3600" dirty="0" err="1"/>
              <a:t>ሰማያት</a:t>
            </a:r>
            <a:r>
              <a:rPr lang="en-CA" sz="3600" dirty="0"/>
              <a:t> </a:t>
            </a:r>
            <a:r>
              <a:rPr lang="en-CA" sz="3600" dirty="0" err="1"/>
              <a:t>ምስለ</a:t>
            </a:r>
            <a:r>
              <a:rPr lang="en-CA" sz="3600" dirty="0"/>
              <a:t> </a:t>
            </a:r>
            <a:r>
              <a:rPr lang="en-CA" sz="3600" dirty="0" err="1"/>
              <a:t>ጻድቃን</a:t>
            </a:r>
            <a:r>
              <a:rPr lang="en-CA" sz="3600" dirty="0"/>
              <a:t>። </a:t>
            </a:r>
            <a:r>
              <a:rPr lang="en-CA" sz="3600" dirty="0" err="1"/>
              <a:t>ወአንብሮ</a:t>
            </a:r>
            <a:r>
              <a:rPr lang="en-CA" sz="3600" dirty="0"/>
              <a:t> </a:t>
            </a:r>
            <a:r>
              <a:rPr lang="en-CA" sz="3600" dirty="0" err="1"/>
              <a:t>ለነ</a:t>
            </a:r>
            <a:r>
              <a:rPr lang="en-CA" sz="3600" dirty="0"/>
              <a:t> </a:t>
            </a:r>
            <a:r>
              <a:rPr lang="en-CA" sz="3600" dirty="0" err="1"/>
              <a:t>ዲበ</a:t>
            </a:r>
            <a:r>
              <a:rPr lang="en-CA" sz="3600" dirty="0"/>
              <a:t> </a:t>
            </a:r>
            <a:r>
              <a:rPr lang="en-CA" sz="3600" dirty="0" err="1"/>
              <a:t>መንበሩ</a:t>
            </a:r>
            <a:r>
              <a:rPr lang="en-CA" sz="3600" dirty="0"/>
              <a:t> </a:t>
            </a:r>
            <a:r>
              <a:rPr lang="en-CA" sz="3600" dirty="0" err="1"/>
              <a:t>ህየንቴሁ</a:t>
            </a:r>
            <a:r>
              <a:rPr lang="en-CA" sz="3600" dirty="0"/>
              <a:t> </a:t>
            </a:r>
            <a:r>
              <a:rPr lang="en-CA" sz="3600" dirty="0" smtClean="0"/>
              <a:t> </a:t>
            </a:r>
            <a:r>
              <a:rPr lang="en-CA" sz="3600" dirty="0" err="1" smtClean="0"/>
              <a:t>ኖላዌ</a:t>
            </a:r>
            <a:r>
              <a:rPr lang="en-CA" sz="3600" dirty="0" smtClean="0"/>
              <a:t>  </a:t>
            </a:r>
            <a:r>
              <a:rPr lang="en-CA" sz="3600" dirty="0" err="1" smtClean="0"/>
              <a:t>ኄረ</a:t>
            </a:r>
            <a:r>
              <a:rPr lang="en-CA" sz="3600" dirty="0" smtClean="0"/>
              <a:t>  </a:t>
            </a:r>
            <a:r>
              <a:rPr lang="en-CA" sz="3600" dirty="0" err="1" smtClean="0"/>
              <a:t>ኢን</a:t>
            </a:r>
            <a:endParaRPr lang="en-CA" sz="3600" dirty="0" smtClean="0"/>
          </a:p>
          <a:p>
            <a:r>
              <a:rPr lang="en-CA" sz="3600" dirty="0" err="1" smtClean="0"/>
              <a:t>ኩን</a:t>
            </a:r>
            <a:r>
              <a:rPr lang="en-CA" sz="3600" dirty="0" smtClean="0"/>
              <a:t> </a:t>
            </a:r>
            <a:r>
              <a:rPr lang="en-CA" sz="3600" dirty="0" err="1"/>
              <a:t>ከመ</a:t>
            </a:r>
            <a:r>
              <a:rPr lang="en-CA" sz="3600" dirty="0"/>
              <a:t> </a:t>
            </a:r>
            <a:r>
              <a:rPr lang="en-CA" sz="3600" dirty="0" err="1"/>
              <a:t>መርዔት</a:t>
            </a:r>
            <a:r>
              <a:rPr lang="en-CA" sz="3600" dirty="0"/>
              <a:t> </a:t>
            </a:r>
            <a:r>
              <a:rPr lang="en-CA" sz="3600" dirty="0" err="1"/>
              <a:t>ዘአልቦ</a:t>
            </a:r>
            <a:r>
              <a:rPr lang="en-CA" sz="3600" dirty="0"/>
              <a:t> </a:t>
            </a:r>
            <a:r>
              <a:rPr lang="en-CA" sz="3600" dirty="0" err="1"/>
              <a:t>ኖላዊ</a:t>
            </a:r>
            <a:r>
              <a:rPr lang="en-CA" sz="3600" dirty="0"/>
              <a:t> </a:t>
            </a:r>
            <a:r>
              <a:rPr lang="en-CA" sz="3600" dirty="0" err="1" smtClean="0"/>
              <a:t>ወኢይምሥጠነ</a:t>
            </a:r>
            <a:r>
              <a:rPr lang="en-CA" sz="3600" dirty="0" smtClean="0"/>
              <a:t> </a:t>
            </a:r>
            <a:r>
              <a:rPr lang="en-CA" sz="3600" dirty="0" err="1"/>
              <a:t>ተ</a:t>
            </a:r>
            <a:r>
              <a:rPr lang="en-CA" sz="3600" dirty="0" err="1" smtClean="0"/>
              <a:t>ኵላ</a:t>
            </a:r>
            <a:r>
              <a:rPr lang="en-CA" sz="3600" dirty="0" smtClean="0"/>
              <a:t> </a:t>
            </a:r>
            <a:r>
              <a:rPr lang="en-CA" sz="3600" dirty="0" err="1"/>
              <a:t>መሣጢ</a:t>
            </a:r>
            <a:r>
              <a:rPr lang="en-CA" sz="3600" dirty="0"/>
              <a:t>። </a:t>
            </a:r>
            <a:r>
              <a:rPr lang="en-CA" sz="3600" dirty="0" err="1" smtClean="0"/>
              <a:t>ወኢይጽዐ</a:t>
            </a:r>
            <a:endParaRPr lang="en-CA" sz="3600" dirty="0" smtClean="0"/>
          </a:p>
          <a:p>
            <a:r>
              <a:rPr lang="en-CA" sz="3600" dirty="0" err="1" smtClean="0"/>
              <a:t>ሉነ</a:t>
            </a:r>
            <a:r>
              <a:rPr lang="en-CA" sz="3600" dirty="0" smtClean="0"/>
              <a:t> </a:t>
            </a:r>
            <a:r>
              <a:rPr lang="en-CA" sz="3600" dirty="0" err="1"/>
              <a:t>ሕዝብ</a:t>
            </a:r>
            <a:r>
              <a:rPr lang="en-CA" sz="3600" dirty="0"/>
              <a:t> </a:t>
            </a:r>
            <a:r>
              <a:rPr lang="en-CA" sz="3600" dirty="0" err="1"/>
              <a:t>ነኪራን</a:t>
            </a:r>
            <a:r>
              <a:rPr lang="en-CA" sz="3600" dirty="0"/>
              <a:t> </a:t>
            </a:r>
            <a:r>
              <a:rPr lang="en-CA" sz="3600" dirty="0" err="1"/>
              <a:t>እለ</a:t>
            </a:r>
            <a:r>
              <a:rPr lang="en-CA" sz="3600" dirty="0"/>
              <a:t> </a:t>
            </a:r>
            <a:r>
              <a:rPr lang="en-CA" sz="3600" dirty="0" err="1"/>
              <a:t>ውፁአን</a:t>
            </a:r>
            <a:r>
              <a:rPr lang="en-CA" sz="3600" dirty="0"/>
              <a:t> </a:t>
            </a:r>
            <a:r>
              <a:rPr lang="en-CA" sz="3600" dirty="0" err="1"/>
              <a:t>እምኔነ</a:t>
            </a:r>
            <a:r>
              <a:rPr lang="en-CA" sz="3600" dirty="0" smtClean="0"/>
              <a:t>።</a:t>
            </a:r>
          </a:p>
        </p:txBody>
      </p:sp>
      <p:sp>
        <p:nvSpPr>
          <p:cNvPr id="3" name="Rectangle 2"/>
          <p:cNvSpPr/>
          <p:nvPr/>
        </p:nvSpPr>
        <p:spPr>
          <a:xfrm>
            <a:off x="4053457" y="-9753"/>
            <a:ext cx="4028017" cy="7048083"/>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ሊቀ</a:t>
            </a:r>
            <a:r>
              <a:rPr lang="en-CA" sz="2000" dirty="0">
                <a:solidFill>
                  <a:srgbClr val="FFC000"/>
                </a:solidFill>
              </a:rPr>
              <a:t> </a:t>
            </a:r>
            <a:r>
              <a:rPr lang="en-CA" sz="2000" dirty="0" err="1">
                <a:solidFill>
                  <a:srgbClr val="FFC000"/>
                </a:solidFill>
              </a:rPr>
              <a:t>ጳጳስ</a:t>
            </a:r>
            <a:r>
              <a:rPr lang="en-CA" sz="2000" dirty="0">
                <a:solidFill>
                  <a:srgbClr val="FFC000"/>
                </a:solidFill>
              </a:rPr>
              <a:t> </a:t>
            </a:r>
            <a:r>
              <a:rPr lang="en-CA" sz="2000" dirty="0" err="1">
                <a:solidFill>
                  <a:srgbClr val="FFC000"/>
                </a:solidFill>
              </a:rPr>
              <a:t>ወይ</a:t>
            </a:r>
            <a:r>
              <a:rPr lang="en-CA" sz="2000" dirty="0">
                <a:solidFill>
                  <a:srgbClr val="FFC000"/>
                </a:solidFill>
              </a:rPr>
              <a:t> </a:t>
            </a:r>
            <a:r>
              <a:rPr lang="en-CA" sz="2000" dirty="0" err="1">
                <a:solidFill>
                  <a:srgbClr val="FFC000"/>
                </a:solidFill>
              </a:rPr>
              <a:t>ኤጲስ</a:t>
            </a:r>
            <a:r>
              <a:rPr lang="en-CA" sz="2000" dirty="0">
                <a:solidFill>
                  <a:srgbClr val="FFC000"/>
                </a:solidFill>
              </a:rPr>
              <a:t> </a:t>
            </a:r>
            <a:r>
              <a:rPr lang="en-CA" sz="2000" dirty="0" err="1">
                <a:solidFill>
                  <a:srgbClr val="FFC000"/>
                </a:solidFill>
              </a:rPr>
              <a:t>ቆጶስ</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ሞተ</a:t>
            </a:r>
            <a:r>
              <a:rPr lang="en-CA" sz="2000" dirty="0">
                <a:solidFill>
                  <a:srgbClr val="FFC000"/>
                </a:solidFill>
              </a:rPr>
              <a:t> </a:t>
            </a:r>
            <a:r>
              <a:rPr lang="en-CA" sz="2000" dirty="0" smtClean="0">
                <a:solidFill>
                  <a:srgbClr val="FFC000"/>
                </a:solidFill>
              </a:rPr>
              <a:t>)</a:t>
            </a:r>
            <a:endParaRPr lang="en-CA" sz="2000" dirty="0">
              <a:solidFill>
                <a:srgbClr val="FFC000"/>
              </a:solidFill>
            </a:endParaRPr>
          </a:p>
          <a:p>
            <a:r>
              <a:rPr lang="en-CA" sz="3600" dirty="0" err="1" smtClean="0">
                <a:solidFill>
                  <a:srgbClr val="FF0000"/>
                </a:solidFill>
              </a:rPr>
              <a:t>ይ.ካ</a:t>
            </a:r>
            <a:r>
              <a:rPr lang="en-CA" sz="3600" dirty="0" smtClean="0">
                <a:solidFill>
                  <a:srgbClr val="FF0000"/>
                </a:solidFill>
              </a:rPr>
              <a:t>. </a:t>
            </a:r>
            <a:r>
              <a:rPr lang="en-CA" sz="3600" dirty="0" smtClean="0"/>
              <a:t>ኦ </a:t>
            </a:r>
            <a:r>
              <a:rPr lang="en-CA" sz="3600" dirty="0" err="1"/>
              <a:t>ጐይታ</a:t>
            </a:r>
            <a:r>
              <a:rPr lang="en-CA" sz="3600" dirty="0"/>
              <a:t>፥ </a:t>
            </a:r>
            <a:r>
              <a:rPr lang="en-CA" sz="3600" dirty="0" err="1"/>
              <a:t>ነፍሲ</a:t>
            </a:r>
            <a:r>
              <a:rPr lang="en-CA" sz="3600" dirty="0"/>
              <a:t> </a:t>
            </a:r>
            <a:r>
              <a:rPr lang="en-CA" sz="3600" dirty="0" err="1"/>
              <a:t>ኣቡነ</a:t>
            </a:r>
            <a:r>
              <a:rPr lang="en-CA" sz="36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3600" dirty="0" err="1"/>
              <a:t>ኣዕርፍ</a:t>
            </a:r>
            <a:r>
              <a:rPr lang="en-CA" sz="3600" dirty="0"/>
              <a:t>። </a:t>
            </a:r>
            <a:r>
              <a:rPr lang="en-CA" sz="3600" dirty="0" err="1"/>
              <a:t>ኣብ</a:t>
            </a:r>
            <a:r>
              <a:rPr lang="en-CA" sz="3600" dirty="0"/>
              <a:t> </a:t>
            </a:r>
            <a:r>
              <a:rPr lang="en-CA" sz="3600" dirty="0" err="1"/>
              <a:t>መንግሥተ</a:t>
            </a:r>
            <a:r>
              <a:rPr lang="en-CA" sz="3600" dirty="0"/>
              <a:t> </a:t>
            </a:r>
            <a:r>
              <a:rPr lang="en-CA" sz="3600" dirty="0" err="1"/>
              <a:t>ሰማያት</a:t>
            </a:r>
            <a:r>
              <a:rPr lang="en-CA" sz="3600" dirty="0"/>
              <a:t> </a:t>
            </a:r>
            <a:r>
              <a:rPr lang="en-CA" sz="3600" dirty="0" err="1"/>
              <a:t>ድማ</a:t>
            </a:r>
            <a:r>
              <a:rPr lang="en-CA" sz="3600" dirty="0"/>
              <a:t> </a:t>
            </a:r>
            <a:r>
              <a:rPr lang="en-CA" sz="3600" dirty="0" err="1"/>
              <a:t>ምስ</a:t>
            </a:r>
            <a:r>
              <a:rPr lang="en-CA" sz="3600" dirty="0"/>
              <a:t> </a:t>
            </a:r>
            <a:r>
              <a:rPr lang="en-CA" sz="3600" dirty="0" err="1"/>
              <a:t>ጻድቃን</a:t>
            </a:r>
            <a:r>
              <a:rPr lang="en-CA" sz="3600" dirty="0"/>
              <a:t> </a:t>
            </a:r>
            <a:r>
              <a:rPr lang="en-CA" sz="3600" dirty="0" err="1"/>
              <a:t>ኣኅድሮ</a:t>
            </a:r>
            <a:r>
              <a:rPr lang="en-CA" sz="3600" dirty="0"/>
              <a:t>። </a:t>
            </a:r>
            <a:r>
              <a:rPr lang="en-CA" sz="3600" dirty="0" err="1"/>
              <a:t>ሓላዊ</a:t>
            </a:r>
            <a:r>
              <a:rPr lang="en-CA" sz="3600" dirty="0"/>
              <a:t> </a:t>
            </a:r>
            <a:r>
              <a:rPr lang="en-CA" sz="3600" dirty="0" err="1"/>
              <a:t>ከም</a:t>
            </a:r>
            <a:r>
              <a:rPr lang="en-CA" sz="3600" dirty="0"/>
              <a:t> </a:t>
            </a:r>
            <a:r>
              <a:rPr lang="en-CA" sz="3600" dirty="0" err="1"/>
              <a:t>ዘይብለን</a:t>
            </a:r>
            <a:r>
              <a:rPr lang="en-CA" sz="3600" dirty="0"/>
              <a:t> </a:t>
            </a:r>
            <a:r>
              <a:rPr lang="en-CA" sz="3600" dirty="0" err="1" smtClean="0"/>
              <a:t>ኣባጊ</a:t>
            </a:r>
            <a:endParaRPr lang="en-CA" sz="3600" dirty="0" smtClean="0"/>
          </a:p>
          <a:p>
            <a:r>
              <a:rPr lang="en-CA" sz="3600" dirty="0" smtClean="0"/>
              <a:t>ዕ </a:t>
            </a:r>
            <a:r>
              <a:rPr lang="en-CA" sz="3600" dirty="0" err="1"/>
              <a:t>ከይንኸውን</a:t>
            </a:r>
            <a:r>
              <a:rPr lang="en-CA" sz="3600" dirty="0"/>
              <a:t>፥ </a:t>
            </a:r>
            <a:r>
              <a:rPr lang="en-CA" sz="3600" dirty="0" err="1"/>
              <a:t>መንጣሊ</a:t>
            </a:r>
            <a:r>
              <a:rPr lang="en-CA" sz="3600" dirty="0"/>
              <a:t> </a:t>
            </a:r>
            <a:r>
              <a:rPr lang="en-CA" sz="3600" dirty="0" err="1"/>
              <a:t>ተዅላውን</a:t>
            </a:r>
            <a:r>
              <a:rPr lang="en-CA" sz="3600" dirty="0"/>
              <a:t> (</a:t>
            </a:r>
            <a:r>
              <a:rPr lang="en-CA" sz="3600" dirty="0" err="1"/>
              <a:t>ዲያብሎስ</a:t>
            </a:r>
            <a:r>
              <a:rPr lang="en-CA" sz="3600" dirty="0"/>
              <a:t>) </a:t>
            </a:r>
            <a:r>
              <a:rPr lang="en-CA" sz="3600" dirty="0" err="1"/>
              <a:t>ከይበታትነና</a:t>
            </a:r>
            <a:r>
              <a:rPr lang="en-CA" sz="3600" dirty="0"/>
              <a:t> </a:t>
            </a:r>
            <a:r>
              <a:rPr lang="en-CA" sz="3600" dirty="0" err="1"/>
              <a:t>ካባና</a:t>
            </a:r>
            <a:r>
              <a:rPr lang="en-CA" sz="3600" dirty="0"/>
              <a:t> </a:t>
            </a:r>
            <a:r>
              <a:rPr lang="en-CA" sz="3600" dirty="0" err="1" smtClean="0"/>
              <a:t>ዘተፈል</a:t>
            </a:r>
            <a:endParaRPr lang="en-CA" sz="3600" dirty="0" smtClean="0"/>
          </a:p>
          <a:p>
            <a:r>
              <a:rPr lang="en-CA" sz="3600" dirty="0" smtClean="0"/>
              <a:t>ዩ </a:t>
            </a:r>
            <a:r>
              <a:rPr lang="en-CA" sz="3600" dirty="0" err="1"/>
              <a:t>መናፍቓን</a:t>
            </a:r>
            <a:r>
              <a:rPr lang="en-CA" sz="3600" dirty="0"/>
              <a:t> </a:t>
            </a:r>
            <a:r>
              <a:rPr lang="en-CA" sz="3600" dirty="0" err="1"/>
              <a:t>ድማ</a:t>
            </a:r>
            <a:r>
              <a:rPr lang="en-CA" sz="3600" dirty="0"/>
              <a:t> </a:t>
            </a:r>
            <a:r>
              <a:rPr lang="en-CA" sz="3600" dirty="0" err="1" smtClean="0"/>
              <a:t>ከይሳለ</a:t>
            </a:r>
            <a:endParaRPr lang="en-CA" sz="3600" dirty="0" smtClean="0"/>
          </a:p>
          <a:p>
            <a:r>
              <a:rPr lang="en-CA" sz="3600" dirty="0" err="1" smtClean="0"/>
              <a:t>ቑልና</a:t>
            </a:r>
            <a:r>
              <a:rPr lang="en-CA" sz="3600" dirty="0"/>
              <a:t>፥ </a:t>
            </a:r>
            <a:r>
              <a:rPr lang="en-CA" sz="3600" dirty="0" err="1"/>
              <a:t>ኣብ</a:t>
            </a:r>
            <a:r>
              <a:rPr lang="en-CA" sz="3600" dirty="0"/>
              <a:t> </a:t>
            </a:r>
            <a:r>
              <a:rPr lang="en-CA" sz="3600" dirty="0" err="1"/>
              <a:t>ክንድኡ</a:t>
            </a:r>
            <a:r>
              <a:rPr lang="en-CA" sz="3600" dirty="0"/>
              <a:t> </a:t>
            </a:r>
            <a:r>
              <a:rPr lang="en-CA" sz="3600" dirty="0" err="1" smtClean="0"/>
              <a:t>ርኅሩ</a:t>
            </a:r>
            <a:endParaRPr lang="en-CA" sz="3600" dirty="0" smtClean="0"/>
          </a:p>
          <a:p>
            <a:r>
              <a:rPr lang="en-CA" sz="3600" dirty="0" err="1" smtClean="0"/>
              <a:t>ኅን</a:t>
            </a:r>
            <a:r>
              <a:rPr lang="en-CA" sz="3600" dirty="0" smtClean="0"/>
              <a:t> </a:t>
            </a:r>
            <a:r>
              <a:rPr lang="en-CA" sz="3600" dirty="0" err="1"/>
              <a:t>ሓላዊ</a:t>
            </a:r>
            <a:r>
              <a:rPr lang="en-CA" sz="3600" dirty="0"/>
              <a:t> </a:t>
            </a:r>
            <a:r>
              <a:rPr lang="en-CA" sz="3600" dirty="0" err="1"/>
              <a:t>ኣብ</a:t>
            </a:r>
            <a:r>
              <a:rPr lang="en-CA" sz="3600" dirty="0"/>
              <a:t> </a:t>
            </a:r>
            <a:r>
              <a:rPr lang="en-CA" sz="3600" dirty="0" err="1"/>
              <a:t>መንብሩ</a:t>
            </a:r>
            <a:r>
              <a:rPr lang="en-CA" sz="3600" dirty="0"/>
              <a:t> </a:t>
            </a:r>
            <a:r>
              <a:rPr lang="en-CA" sz="3600" dirty="0" err="1"/>
              <a:t>ኣንብረልና</a:t>
            </a:r>
            <a:r>
              <a:rPr lang="en-CA" sz="3600" dirty="0" smtClean="0"/>
              <a:t>።</a:t>
            </a:r>
          </a:p>
        </p:txBody>
      </p:sp>
      <p:sp>
        <p:nvSpPr>
          <p:cNvPr id="9" name="Rectangle 8"/>
          <p:cNvSpPr/>
          <p:nvPr/>
        </p:nvSpPr>
        <p:spPr>
          <a:xfrm>
            <a:off x="7936876" y="52854"/>
            <a:ext cx="4391078" cy="6817251"/>
          </a:xfrm>
          <a:prstGeom prst="rect">
            <a:avLst/>
          </a:prstGeom>
        </p:spPr>
        <p:txBody>
          <a:bodyPr wrap="square">
            <a:spAutoFit/>
          </a:bodyPr>
          <a:lstStyle/>
          <a:p>
            <a:pPr marL="40639" marR="40639">
              <a:spcBef>
                <a:spcPts val="600"/>
              </a:spcBef>
              <a:buClr>
                <a:srgbClr val="000000"/>
              </a:buClr>
              <a:buFont typeface="Arial"/>
              <a:defRPr sz="2000"/>
            </a:pPr>
            <a:r>
              <a:rPr lang="en-US" sz="2000" dirty="0" smtClean="0">
                <a:solidFill>
                  <a:srgbClr val="FFC000"/>
                </a:solidFill>
              </a:rPr>
              <a:t>(if </a:t>
            </a:r>
            <a:r>
              <a:rPr lang="en-US" sz="2000" dirty="0">
                <a:solidFill>
                  <a:srgbClr val="FFC000"/>
                </a:solidFill>
              </a:rPr>
              <a:t>the patriarch or archbishop has </a:t>
            </a:r>
            <a:r>
              <a:rPr lang="en-US" sz="2000" dirty="0" smtClean="0">
                <a:solidFill>
                  <a:srgbClr val="FFC000"/>
                </a:solidFill>
              </a:rPr>
              <a:t>recently Departed) </a:t>
            </a:r>
          </a:p>
          <a:p>
            <a:pPr marL="40639" marR="40639">
              <a:spcBef>
                <a:spcPts val="600"/>
              </a:spcBef>
              <a:buClr>
                <a:srgbClr val="000000"/>
              </a:buClr>
              <a:buFont typeface="Arial"/>
              <a:defRPr sz="2000"/>
            </a:pPr>
            <a:r>
              <a:rPr lang="en-US" sz="2800" dirty="0" smtClean="0">
                <a:solidFill>
                  <a:srgbClr val="FF0000"/>
                </a:solidFill>
              </a:rPr>
              <a:t>Priest: </a:t>
            </a:r>
            <a:r>
              <a:rPr lang="en-US" sz="2800" dirty="0" smtClean="0"/>
              <a:t>O Lord rest the soul of our father </a:t>
            </a:r>
            <a:r>
              <a:rPr lang="en-US" sz="2000" dirty="0" smtClean="0">
                <a:solidFill>
                  <a:srgbClr val="FFC000"/>
                </a:solidFill>
              </a:rPr>
              <a:t>(______),</a:t>
            </a:r>
            <a:r>
              <a:rPr lang="en-US" sz="2800" dirty="0" smtClean="0"/>
              <a:t> and make him to dwell in the kingdom of heaven with the righteous. Set for us on his throne, in his stead, a good shepherd in order that we may not be a flock without a shepherd, and in order that the ravenous wolf may not make a prey of us, and in order that the alien folk that oppose us may not reproach us.</a:t>
            </a:r>
            <a:endParaRPr lang="en-US" sz="20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731634"/>
      </p:ext>
    </p:extLst>
  </p:cSld>
  <p:clrMapOvr>
    <a:masterClrMapping/>
  </p:clrMapOvr>
  <p:transition spd="med"/>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8094524"/>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፻፲፬. </a:t>
            </a:r>
            <a:r>
              <a:rPr lang="en-CA" sz="4000" dirty="0" err="1"/>
              <a:t>ጸልዩ</a:t>
            </a:r>
            <a:r>
              <a:rPr lang="en-CA" sz="4000" dirty="0"/>
              <a:t> </a:t>
            </a:r>
            <a:r>
              <a:rPr lang="en-CA" sz="4000" dirty="0" err="1"/>
              <a:t>በእንተ</a:t>
            </a:r>
            <a:r>
              <a:rPr lang="en-CA" sz="4000" dirty="0"/>
              <a:t> </a:t>
            </a:r>
            <a:r>
              <a:rPr lang="en-CA" sz="4000" dirty="0" err="1"/>
              <a:t>ርእሰ</a:t>
            </a:r>
            <a:r>
              <a:rPr lang="en-CA" sz="4000" dirty="0"/>
              <a:t> </a:t>
            </a:r>
            <a:r>
              <a:rPr lang="en-CA" sz="4000" dirty="0" err="1"/>
              <a:t>ሊቃነ</a:t>
            </a:r>
            <a:r>
              <a:rPr lang="en-CA" sz="4000" dirty="0"/>
              <a:t> </a:t>
            </a:r>
            <a:r>
              <a:rPr lang="en-CA" sz="4000" dirty="0" err="1"/>
              <a:t>ጳጳሳት</a:t>
            </a:r>
            <a:r>
              <a:rPr lang="en-CA" sz="4000" dirty="0"/>
              <a:t> </a:t>
            </a:r>
            <a:r>
              <a:rPr lang="en-CA" sz="4000" dirty="0" err="1"/>
              <a:t>አባ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err="1"/>
              <a:t>ወብፁዕ</a:t>
            </a:r>
            <a:r>
              <a:rPr lang="en-CA" sz="4000" dirty="0"/>
              <a:t> </a:t>
            </a:r>
            <a:r>
              <a:rPr lang="en-CA" sz="4000" dirty="0" err="1"/>
              <a:t>ሊቀ</a:t>
            </a:r>
            <a:r>
              <a:rPr lang="en-CA" sz="4000" dirty="0"/>
              <a:t> </a:t>
            </a:r>
            <a:r>
              <a:rPr lang="en-CA" sz="4000" dirty="0" err="1"/>
              <a:t>ጳጳስነ</a:t>
            </a:r>
            <a:r>
              <a:rPr lang="en-CA" sz="4000" dirty="0"/>
              <a:t> </a:t>
            </a:r>
            <a:r>
              <a:rPr lang="en-CA" sz="4000" dirty="0" err="1"/>
              <a:t>አባ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err="1"/>
              <a:t>ወኵሎሙ</a:t>
            </a:r>
            <a:r>
              <a:rPr lang="en-CA" sz="4000" dirty="0"/>
              <a:t> </a:t>
            </a:r>
            <a:r>
              <a:rPr lang="en-CA" sz="4000" dirty="0" err="1"/>
              <a:t>ጳጳሳት</a:t>
            </a:r>
            <a:r>
              <a:rPr lang="en-CA" sz="4000" dirty="0"/>
              <a:t> </a:t>
            </a:r>
            <a:r>
              <a:rPr lang="en-CA" sz="4000" dirty="0" err="1"/>
              <a:t>ኤጲስ</a:t>
            </a:r>
            <a:r>
              <a:rPr lang="en-CA" sz="4000" dirty="0"/>
              <a:t> </a:t>
            </a:r>
            <a:r>
              <a:rPr lang="en-CA" sz="4000" dirty="0" err="1"/>
              <a:t>ቆጶሳት</a:t>
            </a:r>
            <a:r>
              <a:rPr lang="en-CA" sz="4000" dirty="0"/>
              <a:t> </a:t>
            </a:r>
            <a:r>
              <a:rPr lang="en-CA" sz="4000" dirty="0" err="1"/>
              <a:t>ቀሳውስት</a:t>
            </a:r>
            <a:r>
              <a:rPr lang="en-CA" sz="4000" dirty="0"/>
              <a:t> </a:t>
            </a:r>
            <a:r>
              <a:rPr lang="en-CA" sz="4000" dirty="0" err="1"/>
              <a:t>ወዲያቆናት</a:t>
            </a:r>
            <a:r>
              <a:rPr lang="en-CA" sz="4000" dirty="0"/>
              <a:t> </a:t>
            </a:r>
            <a:r>
              <a:rPr lang="en-CA" sz="4000" dirty="0" err="1"/>
              <a:t>ወኵሎሙ</a:t>
            </a:r>
            <a:r>
              <a:rPr lang="en-CA" sz="4000" dirty="0"/>
              <a:t> </a:t>
            </a:r>
            <a:r>
              <a:rPr lang="en-CA" sz="4000" dirty="0" err="1"/>
              <a:t>ሕዝበ</a:t>
            </a:r>
            <a:r>
              <a:rPr lang="en-CA" sz="4000" dirty="0"/>
              <a:t> </a:t>
            </a:r>
            <a:r>
              <a:rPr lang="en-CA" sz="4000" dirty="0" err="1"/>
              <a:t>ክርስቲያን</a:t>
            </a:r>
            <a:r>
              <a:rPr lang="en-CA" sz="4000" dirty="0"/>
              <a:t> </a:t>
            </a:r>
            <a:r>
              <a:rPr lang="en-CA" sz="4000" dirty="0" err="1"/>
              <a:t>ርቱዓነ</a:t>
            </a:r>
            <a:r>
              <a:rPr lang="en-CA" sz="4000" dirty="0"/>
              <a:t> </a:t>
            </a:r>
            <a:r>
              <a:rPr lang="en-CA" sz="4000" dirty="0" err="1"/>
              <a:t>ሃይማኖት</a:t>
            </a:r>
            <a:r>
              <a:rPr lang="en-CA" sz="4000" dirty="0"/>
              <a:t>።</a:t>
            </a:r>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000" dirty="0" err="1"/>
              <a:t>ኪርያላይሶን</a:t>
            </a:r>
            <a:r>
              <a:rPr lang="en-CA" sz="4000" dirty="0"/>
              <a:t> </a:t>
            </a:r>
            <a:r>
              <a:rPr lang="en-CA" sz="4000" dirty="0" err="1"/>
              <a:t>እግዚኦ</a:t>
            </a:r>
            <a:r>
              <a:rPr lang="en-CA" sz="4000" dirty="0"/>
              <a:t> </a:t>
            </a:r>
            <a:r>
              <a:rPr lang="en-CA" sz="4000" dirty="0" err="1"/>
              <a:t>ተሣሃለነ</a:t>
            </a:r>
            <a:r>
              <a:rPr lang="en-CA" sz="4000" dirty="0"/>
              <a:t>።</a:t>
            </a:r>
          </a:p>
          <a:p>
            <a:r>
              <a:rPr lang="en-CA" sz="4000" dirty="0"/>
              <a:t> </a:t>
            </a:r>
          </a:p>
        </p:txBody>
      </p:sp>
      <p:sp>
        <p:nvSpPr>
          <p:cNvPr id="3" name="Rectangle 2"/>
          <p:cNvSpPr/>
          <p:nvPr/>
        </p:nvSpPr>
        <p:spPr>
          <a:xfrm>
            <a:off x="4053457" y="69183"/>
            <a:ext cx="4028017" cy="6863417"/>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114. </a:t>
            </a:r>
            <a:r>
              <a:rPr lang="en-CA" sz="4000" dirty="0" err="1"/>
              <a:t>ምእንቲ</a:t>
            </a:r>
            <a:r>
              <a:rPr lang="en-CA" sz="4000" dirty="0"/>
              <a:t> </a:t>
            </a:r>
            <a:r>
              <a:rPr lang="en-CA" sz="4000" dirty="0" err="1"/>
              <a:t>ርእሲ</a:t>
            </a:r>
            <a:r>
              <a:rPr lang="en-CA" sz="4000" dirty="0"/>
              <a:t> </a:t>
            </a:r>
            <a:r>
              <a:rPr lang="en-CA" sz="4000" dirty="0" err="1"/>
              <a:t>ሊቀ</a:t>
            </a:r>
            <a:r>
              <a:rPr lang="en-CA" sz="4000" dirty="0"/>
              <a:t> </a:t>
            </a:r>
            <a:r>
              <a:rPr lang="en-CA" sz="4000" dirty="0" err="1"/>
              <a:t>ጳጳሳት</a:t>
            </a:r>
            <a:r>
              <a:rPr lang="en-CA" sz="4000" dirty="0"/>
              <a:t> </a:t>
            </a:r>
            <a:r>
              <a:rPr lang="en-CA" sz="4000" dirty="0" err="1"/>
              <a:t>ኣባ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a:t>ን </a:t>
            </a:r>
            <a:r>
              <a:rPr lang="en-CA" sz="4000" dirty="0" err="1"/>
              <a:t>ምእንቲ</a:t>
            </a:r>
            <a:r>
              <a:rPr lang="en-CA" sz="4000" dirty="0"/>
              <a:t> </a:t>
            </a:r>
            <a:r>
              <a:rPr lang="en-CA" sz="4000" dirty="0" err="1"/>
              <a:t>ሊቀ</a:t>
            </a:r>
            <a:r>
              <a:rPr lang="en-CA" sz="4000" dirty="0"/>
              <a:t> </a:t>
            </a:r>
            <a:r>
              <a:rPr lang="en-CA" sz="4000" dirty="0" err="1"/>
              <a:t>ጳጳስና</a:t>
            </a:r>
            <a:r>
              <a:rPr lang="en-CA" sz="4000" dirty="0"/>
              <a:t> </a:t>
            </a:r>
            <a:r>
              <a:rPr lang="en-CA" sz="4000" dirty="0" err="1"/>
              <a:t>ኣባ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a:t>ን </a:t>
            </a:r>
            <a:r>
              <a:rPr lang="en-CA" sz="4000" dirty="0" err="1"/>
              <a:t>ምእንቲ</a:t>
            </a:r>
            <a:r>
              <a:rPr lang="en-CA" sz="4000" dirty="0"/>
              <a:t> </a:t>
            </a:r>
            <a:r>
              <a:rPr lang="en-CA" sz="4000" dirty="0" err="1"/>
              <a:t>ኤጲስ</a:t>
            </a:r>
            <a:r>
              <a:rPr lang="en-CA" sz="4000" dirty="0"/>
              <a:t> </a:t>
            </a:r>
            <a:r>
              <a:rPr lang="en-CA" sz="4000" dirty="0" err="1"/>
              <a:t>ቆጶሳትን</a:t>
            </a:r>
            <a:r>
              <a:rPr lang="en-CA" sz="4000" dirty="0"/>
              <a:t> </a:t>
            </a:r>
            <a:r>
              <a:rPr lang="en-CA" sz="4000" dirty="0" err="1"/>
              <a:t>ቀሳውስትን</a:t>
            </a:r>
            <a:r>
              <a:rPr lang="en-CA" sz="4000" dirty="0"/>
              <a:t> </a:t>
            </a:r>
            <a:r>
              <a:rPr lang="en-CA" sz="4000" dirty="0" err="1"/>
              <a:t>ዲያቆናትን</a:t>
            </a:r>
            <a:r>
              <a:rPr lang="en-CA" sz="4000" dirty="0"/>
              <a:t>፥ </a:t>
            </a:r>
            <a:r>
              <a:rPr lang="en-CA" sz="4000" dirty="0" err="1"/>
              <a:t>ምእንቲ</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ዝኾነ</a:t>
            </a:r>
            <a:r>
              <a:rPr lang="en-CA" sz="4000" dirty="0"/>
              <a:t> </a:t>
            </a:r>
            <a:r>
              <a:rPr lang="en-CA" sz="4000" dirty="0" err="1"/>
              <a:t>ኵሎም</a:t>
            </a:r>
            <a:r>
              <a:rPr lang="en-CA" sz="4000" dirty="0"/>
              <a:t> </a:t>
            </a:r>
            <a:r>
              <a:rPr lang="en-CA" sz="4000" dirty="0" err="1"/>
              <a:t>ክርስትያንን</a:t>
            </a:r>
            <a:r>
              <a:rPr lang="en-CA" sz="4000" dirty="0"/>
              <a:t> </a:t>
            </a:r>
            <a:r>
              <a:rPr lang="en-CA" sz="4000" dirty="0" err="1"/>
              <a:t>ጸልዩ</a:t>
            </a:r>
            <a:r>
              <a:rPr lang="en-CA" sz="4000" dirty="0"/>
              <a:t>።</a:t>
            </a:r>
          </a:p>
          <a:p>
            <a:r>
              <a:rPr lang="en-CA" sz="4000" dirty="0" err="1">
                <a:solidFill>
                  <a:srgbClr val="FFFF00"/>
                </a:solidFill>
              </a:rPr>
              <a:t>ይ.ሕ</a:t>
            </a:r>
            <a:r>
              <a:rPr lang="en-CA" sz="4000" dirty="0">
                <a:solidFill>
                  <a:srgbClr val="FFFF00"/>
                </a:solidFill>
              </a:rPr>
              <a:t>. </a:t>
            </a:r>
            <a:r>
              <a:rPr lang="en-CA" sz="4000" dirty="0" err="1"/>
              <a:t>ኣሜን</a:t>
            </a:r>
            <a:r>
              <a:rPr lang="en-CA" sz="4000" dirty="0"/>
              <a:t> 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smtClean="0"/>
              <a:t>።</a:t>
            </a:r>
            <a:endParaRPr lang="en-CA" sz="4000" dirty="0"/>
          </a:p>
        </p:txBody>
      </p:sp>
      <p:sp>
        <p:nvSpPr>
          <p:cNvPr id="9" name="Rectangle 8"/>
          <p:cNvSpPr/>
          <p:nvPr/>
        </p:nvSpPr>
        <p:spPr>
          <a:xfrm>
            <a:off x="7936876" y="52854"/>
            <a:ext cx="4391078" cy="6263253"/>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solidFill>
                  <a:srgbClr val="92D050"/>
                </a:solidFill>
              </a:rPr>
              <a:t>Deacon: </a:t>
            </a:r>
            <a:r>
              <a:rPr lang="en-US" sz="1400" dirty="0" smtClean="0">
                <a:solidFill>
                  <a:srgbClr val="FFC000"/>
                </a:solidFill>
              </a:rPr>
              <a:t>114. </a:t>
            </a:r>
            <a:r>
              <a:rPr lang="en-US" sz="3600" dirty="0" smtClean="0"/>
              <a:t>Pray </a:t>
            </a:r>
            <a:r>
              <a:rPr lang="en-US" sz="3600" dirty="0"/>
              <a:t>for our </a:t>
            </a:r>
            <a:r>
              <a:rPr lang="en-US" sz="3600" dirty="0" smtClean="0"/>
              <a:t>Patriarch Abba </a:t>
            </a:r>
            <a:r>
              <a:rPr lang="en-US" sz="2000" dirty="0">
                <a:solidFill>
                  <a:srgbClr val="FFC000"/>
                </a:solidFill>
              </a:rPr>
              <a:t>(__________)</a:t>
            </a:r>
            <a:r>
              <a:rPr lang="en-US" sz="3600" dirty="0"/>
              <a:t> and for our </a:t>
            </a:r>
            <a:r>
              <a:rPr lang="en-US" sz="3600" dirty="0" smtClean="0"/>
              <a:t>blessed Archbishop </a:t>
            </a:r>
            <a:r>
              <a:rPr lang="en-US" sz="3600" dirty="0"/>
              <a:t>Abba </a:t>
            </a:r>
            <a:r>
              <a:rPr lang="en-US" sz="2000" dirty="0">
                <a:solidFill>
                  <a:srgbClr val="FFC000"/>
                </a:solidFill>
              </a:rPr>
              <a:t>(________)</a:t>
            </a:r>
            <a:r>
              <a:rPr lang="en-US" sz="3600" dirty="0"/>
              <a:t> and all </a:t>
            </a:r>
            <a:r>
              <a:rPr lang="en-US" sz="3600" dirty="0" smtClean="0"/>
              <a:t>the bishops</a:t>
            </a:r>
            <a:r>
              <a:rPr lang="en-US" sz="3600" dirty="0"/>
              <a:t>, priests, and deacons and all </a:t>
            </a:r>
            <a:r>
              <a:rPr lang="en-US" sz="3600" dirty="0" smtClean="0"/>
              <a:t>the Orthodox </a:t>
            </a:r>
            <a:r>
              <a:rPr lang="en-US" sz="3600" dirty="0"/>
              <a:t>Christians</a:t>
            </a:r>
            <a:r>
              <a:rPr lang="en-US" sz="3600" dirty="0" smtClean="0"/>
              <a:t>. </a:t>
            </a:r>
          </a:p>
          <a:p>
            <a:pPr marL="40639" marR="40639">
              <a:spcBef>
                <a:spcPts val="600"/>
              </a:spcBef>
              <a:buClr>
                <a:srgbClr val="000000"/>
              </a:buClr>
              <a:buFont typeface="Arial"/>
              <a:defRPr sz="2000"/>
            </a:pPr>
            <a:r>
              <a:rPr lang="en-US" sz="3600" dirty="0" smtClean="0">
                <a:solidFill>
                  <a:srgbClr val="FFFF00"/>
                </a:solidFill>
              </a:rPr>
              <a:t>People</a:t>
            </a:r>
            <a:r>
              <a:rPr lang="en-US" sz="3600" dirty="0">
                <a:solidFill>
                  <a:srgbClr val="FFFF00"/>
                </a:solidFill>
              </a:rPr>
              <a:t>:  </a:t>
            </a:r>
            <a:r>
              <a:rPr lang="en-US" sz="3600" dirty="0"/>
              <a:t>Amen. Lord have mercy upon us</a:t>
            </a:r>
            <a:r>
              <a:rPr lang="en-US" sz="3600" dirty="0" smtClean="0"/>
              <a:t>.</a:t>
            </a:r>
            <a:endParaRPr lang="en-US" sz="36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528408"/>
      </p:ext>
    </p:extLst>
  </p:cSld>
  <p:clrMapOvr>
    <a:masterClrMapping/>
  </p:clrMapOvr>
  <p:transition spd="med"/>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709529"/>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፻፲፭. </a:t>
            </a:r>
            <a:r>
              <a:rPr lang="en-CA" sz="4300" dirty="0" err="1"/>
              <a:t>ተዘከር</a:t>
            </a:r>
            <a:r>
              <a:rPr lang="en-CA" sz="4300" dirty="0"/>
              <a:t> </a:t>
            </a:r>
            <a:r>
              <a:rPr lang="en-CA" sz="4300" dirty="0" err="1"/>
              <a:t>እግዚኦ</a:t>
            </a:r>
            <a:r>
              <a:rPr lang="en-CA" sz="4300" dirty="0"/>
              <a:t> </a:t>
            </a:r>
            <a:r>
              <a:rPr lang="en-CA" sz="4300" dirty="0" err="1"/>
              <a:t>አበዊኒ</a:t>
            </a:r>
            <a:r>
              <a:rPr lang="en-CA" sz="4300" dirty="0"/>
              <a:t> </a:t>
            </a:r>
            <a:r>
              <a:rPr lang="en-CA" sz="4300" dirty="0" err="1"/>
              <a:t>ወአኀዊነ</a:t>
            </a:r>
            <a:r>
              <a:rPr lang="en-CA" sz="4300" dirty="0"/>
              <a:t> </a:t>
            </a:r>
            <a:r>
              <a:rPr lang="en-CA" sz="4300" dirty="0" err="1"/>
              <a:t>ወአኃቲነ</a:t>
            </a:r>
            <a:r>
              <a:rPr lang="en-CA" sz="4300" dirty="0"/>
              <a:t> </a:t>
            </a:r>
            <a:r>
              <a:rPr lang="en-CA" sz="4300" dirty="0" err="1"/>
              <a:t>እለ</a:t>
            </a:r>
            <a:r>
              <a:rPr lang="en-CA" sz="4300" dirty="0"/>
              <a:t> </a:t>
            </a:r>
            <a:r>
              <a:rPr lang="en-CA" sz="4300" dirty="0" err="1"/>
              <a:t>ኖሙ</a:t>
            </a:r>
            <a:r>
              <a:rPr lang="en-CA" sz="4300" dirty="0"/>
              <a:t> </a:t>
            </a:r>
            <a:r>
              <a:rPr lang="en-CA" sz="4300" dirty="0" err="1"/>
              <a:t>ወአዕረፉ</a:t>
            </a:r>
            <a:r>
              <a:rPr lang="en-CA" sz="4300" dirty="0"/>
              <a:t> </a:t>
            </a:r>
            <a:r>
              <a:rPr lang="en-CA" sz="4300" dirty="0" err="1"/>
              <a:t>በርትዕት</a:t>
            </a:r>
            <a:r>
              <a:rPr lang="en-CA" sz="4300" dirty="0"/>
              <a:t> </a:t>
            </a:r>
            <a:r>
              <a:rPr lang="en-CA" sz="4300" dirty="0" err="1" smtClean="0"/>
              <a:t>ሃይማኖት</a:t>
            </a:r>
            <a:r>
              <a:rPr lang="en-CA" sz="4300" dirty="0" smtClean="0"/>
              <a:t>። </a:t>
            </a:r>
            <a:r>
              <a:rPr lang="en-CA" sz="4300" dirty="0" err="1" smtClean="0"/>
              <a:t>ተዘከር</a:t>
            </a:r>
            <a:r>
              <a:rPr lang="en-CA" sz="4300" dirty="0" smtClean="0"/>
              <a:t> </a:t>
            </a:r>
            <a:r>
              <a:rPr lang="en-CA" sz="4300" dirty="0" err="1"/>
              <a:t>እግዚኦ</a:t>
            </a:r>
            <a:r>
              <a:rPr lang="en-CA" sz="4300" dirty="0"/>
              <a:t> </a:t>
            </a:r>
            <a:r>
              <a:rPr lang="en-CA" sz="4300" dirty="0" err="1"/>
              <a:t>ማኅበረነ</a:t>
            </a:r>
            <a:r>
              <a:rPr lang="en-CA" sz="4300" dirty="0"/>
              <a:t>። </a:t>
            </a:r>
            <a:r>
              <a:rPr lang="en-CA" sz="4300" dirty="0" err="1"/>
              <a:t>ባርኮሙ</a:t>
            </a:r>
            <a:r>
              <a:rPr lang="en-CA" sz="4300" dirty="0"/>
              <a:t> </a:t>
            </a:r>
            <a:r>
              <a:rPr lang="en-CA" sz="4300" dirty="0" err="1"/>
              <a:t>ወጸግዎሙ</a:t>
            </a:r>
            <a:r>
              <a:rPr lang="en-CA" sz="4300" dirty="0"/>
              <a:t> </a:t>
            </a:r>
            <a:r>
              <a:rPr lang="en-CA" sz="4300" dirty="0" err="1"/>
              <a:t>ከመ</a:t>
            </a:r>
            <a:r>
              <a:rPr lang="en-CA" sz="4300" dirty="0"/>
              <a:t> </a:t>
            </a:r>
            <a:r>
              <a:rPr lang="en-CA" sz="4300" dirty="0" err="1"/>
              <a:t>ይኩኑ</a:t>
            </a:r>
            <a:r>
              <a:rPr lang="en-CA" sz="4300" dirty="0"/>
              <a:t> </a:t>
            </a:r>
            <a:r>
              <a:rPr lang="en-CA" sz="4300" dirty="0" err="1"/>
              <a:t>ለከ</a:t>
            </a:r>
            <a:r>
              <a:rPr lang="en-CA" sz="4300" dirty="0"/>
              <a:t> </a:t>
            </a:r>
            <a:r>
              <a:rPr lang="en-CA" sz="4300" dirty="0" err="1"/>
              <a:t>ዘእንበለ</a:t>
            </a:r>
            <a:r>
              <a:rPr lang="en-CA" sz="4300" dirty="0"/>
              <a:t> </a:t>
            </a:r>
            <a:r>
              <a:rPr lang="en-CA" sz="4300" dirty="0" err="1"/>
              <a:t>ክልዓት</a:t>
            </a:r>
            <a:r>
              <a:rPr lang="en-CA" sz="4300" dirty="0"/>
              <a:t> </a:t>
            </a:r>
            <a:r>
              <a:rPr lang="en-CA" sz="4300" dirty="0" err="1"/>
              <a:t>ወኢጽርዓት</a:t>
            </a:r>
            <a:r>
              <a:rPr lang="en-CA" sz="4300" dirty="0"/>
              <a:t> </a:t>
            </a:r>
            <a:r>
              <a:rPr lang="en-CA" sz="4300" dirty="0" err="1" smtClean="0"/>
              <a:t>ይግበሩ</a:t>
            </a:r>
            <a:endParaRPr lang="en-CA" sz="4000" dirty="0"/>
          </a:p>
        </p:txBody>
      </p:sp>
      <p:sp>
        <p:nvSpPr>
          <p:cNvPr id="3" name="Rectangle 2"/>
          <p:cNvSpPr/>
          <p:nvPr/>
        </p:nvSpPr>
        <p:spPr>
          <a:xfrm>
            <a:off x="4053457" y="69183"/>
            <a:ext cx="4028017" cy="6555641"/>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115. </a:t>
            </a:r>
            <a:r>
              <a:rPr lang="en-CA" sz="4200" dirty="0"/>
              <a:t>ኦ </a:t>
            </a:r>
            <a:r>
              <a:rPr lang="en-CA" sz="4200" dirty="0" err="1"/>
              <a:t>ጐይታ</a:t>
            </a:r>
            <a:r>
              <a:rPr lang="en-CA" sz="4200" dirty="0"/>
              <a:t>፥ </a:t>
            </a:r>
            <a:r>
              <a:rPr lang="en-CA" sz="4200" dirty="0" err="1"/>
              <a:t>ንማኅበርና</a:t>
            </a:r>
            <a:r>
              <a:rPr lang="en-CA" sz="4200" dirty="0"/>
              <a:t> </a:t>
            </a:r>
            <a:r>
              <a:rPr lang="en-CA" sz="4200" dirty="0" err="1"/>
              <a:t>ዘክሮምን</a:t>
            </a:r>
            <a:r>
              <a:rPr lang="en-CA" sz="4200" dirty="0"/>
              <a:t> </a:t>
            </a:r>
            <a:r>
              <a:rPr lang="en-CA" sz="4200" dirty="0" err="1"/>
              <a:t>ባርኮምን</a:t>
            </a:r>
            <a:r>
              <a:rPr lang="en-CA" sz="4200" dirty="0"/>
              <a:t>፥ </a:t>
            </a:r>
            <a:r>
              <a:rPr lang="en-CA" sz="4200" dirty="0" err="1"/>
              <a:t>ቅድስትን</a:t>
            </a:r>
            <a:r>
              <a:rPr lang="en-CA" sz="4200" dirty="0"/>
              <a:t> </a:t>
            </a:r>
            <a:r>
              <a:rPr lang="en-CA" sz="4200" dirty="0" err="1"/>
              <a:t>ብፅዕትን</a:t>
            </a:r>
            <a:r>
              <a:rPr lang="en-CA" sz="4200" dirty="0"/>
              <a:t> </a:t>
            </a:r>
            <a:r>
              <a:rPr lang="en-CA" sz="4200" dirty="0" err="1"/>
              <a:t>ዝኾነት</a:t>
            </a:r>
            <a:r>
              <a:rPr lang="en-CA" sz="4200" dirty="0"/>
              <a:t>፥ </a:t>
            </a:r>
            <a:r>
              <a:rPr lang="en-CA" sz="4200" dirty="0" err="1"/>
              <a:t>ብዘይምስንኻልን</a:t>
            </a:r>
            <a:r>
              <a:rPr lang="en-CA" sz="4200" dirty="0"/>
              <a:t> </a:t>
            </a:r>
            <a:r>
              <a:rPr lang="en-CA" sz="4200" dirty="0" err="1"/>
              <a:t>ብዘይ</a:t>
            </a:r>
            <a:r>
              <a:rPr lang="en-CA" sz="4200" dirty="0"/>
              <a:t> </a:t>
            </a:r>
            <a:r>
              <a:rPr lang="en-CA" sz="4200" dirty="0" err="1"/>
              <a:t>ምቍራጽን</a:t>
            </a:r>
            <a:r>
              <a:rPr lang="en-CA" sz="4200" dirty="0"/>
              <a:t>፥ </a:t>
            </a:r>
            <a:r>
              <a:rPr lang="en-CA" sz="4200" dirty="0" err="1"/>
              <a:t>ፍቓድካ</a:t>
            </a:r>
            <a:r>
              <a:rPr lang="en-CA" sz="4200" dirty="0"/>
              <a:t> </a:t>
            </a:r>
            <a:r>
              <a:rPr lang="en-CA" sz="4200" dirty="0" err="1"/>
              <a:t>ክገብሩ</a:t>
            </a:r>
            <a:r>
              <a:rPr lang="en-CA" sz="4200" dirty="0"/>
              <a:t> </a:t>
            </a:r>
            <a:r>
              <a:rPr lang="en-CA" sz="4200" dirty="0" err="1"/>
              <a:t>ጸጋኻ</a:t>
            </a:r>
            <a:r>
              <a:rPr lang="en-CA" sz="4200" dirty="0"/>
              <a:t> </a:t>
            </a:r>
            <a:r>
              <a:rPr lang="en-CA" sz="4200" dirty="0" err="1"/>
              <a:t>ዓድሎም</a:t>
            </a:r>
            <a:r>
              <a:rPr lang="en-CA" sz="4200" dirty="0"/>
              <a:t>። </a:t>
            </a:r>
            <a:r>
              <a:rPr lang="en-CA" sz="4200" dirty="0" err="1"/>
              <a:t>ብቕንዕቲ</a:t>
            </a:r>
            <a:r>
              <a:rPr lang="en-CA" sz="4200" dirty="0"/>
              <a:t> </a:t>
            </a:r>
            <a:r>
              <a:rPr lang="en-CA" sz="4200" dirty="0" err="1"/>
              <a:t>ሃይማኖት</a:t>
            </a:r>
            <a:r>
              <a:rPr lang="en-CA" sz="4200" dirty="0"/>
              <a:t> </a:t>
            </a:r>
            <a:r>
              <a:rPr lang="en-CA" sz="4200" dirty="0" err="1"/>
              <a:t>ዘዕረፉ</a:t>
            </a:r>
            <a:r>
              <a:rPr lang="en-CA" sz="4200" dirty="0"/>
              <a:t> </a:t>
            </a:r>
            <a:r>
              <a:rPr lang="en-CA" sz="4200" dirty="0" err="1"/>
              <a:t>ኣቦታትናን</a:t>
            </a:r>
            <a:r>
              <a:rPr lang="en-CA" sz="4200" dirty="0"/>
              <a:t> </a:t>
            </a:r>
            <a:r>
              <a:rPr lang="en-CA" sz="4200" dirty="0" err="1" smtClean="0"/>
              <a:t>ኣዴታትና</a:t>
            </a:r>
            <a:endParaRPr lang="en-CA" sz="4000" dirty="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115. </a:t>
            </a:r>
            <a:r>
              <a:rPr lang="en-US" sz="3600" dirty="0"/>
              <a:t>Remember, Lord, </a:t>
            </a:r>
            <a:r>
              <a:rPr lang="en-US" sz="3600" dirty="0" smtClean="0"/>
              <a:t>our fathers</a:t>
            </a:r>
            <a:r>
              <a:rPr lang="en-US" sz="3600" dirty="0"/>
              <a:t>, brothers and sisters who have </a:t>
            </a:r>
            <a:r>
              <a:rPr lang="en-US" sz="3600" dirty="0" smtClean="0"/>
              <a:t>fallen asleep </a:t>
            </a:r>
            <a:r>
              <a:rPr lang="en-US" sz="3600" dirty="0"/>
              <a:t>and entered into rest in the </a:t>
            </a:r>
            <a:r>
              <a:rPr lang="en-US" sz="3600" dirty="0" smtClean="0"/>
              <a:t>right faith. Remember</a:t>
            </a:r>
            <a:r>
              <a:rPr lang="en-US" sz="3600" dirty="0"/>
              <a:t>, Lord, our </a:t>
            </a:r>
            <a:r>
              <a:rPr lang="en-US" sz="3600" dirty="0" err="1" smtClean="0"/>
              <a:t>congreg-ation</a:t>
            </a:r>
            <a:r>
              <a:rPr lang="en-US" sz="3600" dirty="0" smtClean="0"/>
              <a:t>, bless </a:t>
            </a:r>
            <a:r>
              <a:rPr lang="en-US" sz="3600" dirty="0"/>
              <a:t>them and make them to be </a:t>
            </a:r>
            <a:r>
              <a:rPr lang="en-US" sz="3600" dirty="0" smtClean="0"/>
              <a:t>neither separated </a:t>
            </a:r>
            <a:r>
              <a:rPr lang="en-US" sz="3600" dirty="0"/>
              <a:t>nor estranged, in order </a:t>
            </a:r>
            <a:r>
              <a:rPr lang="en-US" sz="3600" dirty="0" smtClean="0"/>
              <a:t>to</a:t>
            </a:r>
            <a:endParaRPr lang="en-US" sz="20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593991"/>
      </p:ext>
    </p:extLst>
  </p:cSld>
  <p:clrMapOvr>
    <a:masterClrMapping/>
  </p:clrMapOvr>
  <p:transition spd="med"/>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047809"/>
          </a:xfrm>
          <a:prstGeom prst="rect">
            <a:avLst/>
          </a:prstGeom>
        </p:spPr>
        <p:txBody>
          <a:bodyPr wrap="square">
            <a:spAutoFit/>
          </a:bodyPr>
          <a:lstStyle/>
          <a:p>
            <a:r>
              <a:rPr lang="en-CA" sz="4300" dirty="0" err="1" smtClean="0"/>
              <a:t>ፈቃድከ</a:t>
            </a:r>
            <a:r>
              <a:rPr lang="en-CA" sz="4300" dirty="0" smtClean="0"/>
              <a:t> </a:t>
            </a:r>
            <a:r>
              <a:rPr lang="en-CA" sz="4300" dirty="0" err="1"/>
              <a:t>ቅድስተ</a:t>
            </a:r>
            <a:r>
              <a:rPr lang="en-CA" sz="4300" dirty="0"/>
              <a:t> </a:t>
            </a:r>
            <a:r>
              <a:rPr lang="en-CA" sz="4300" dirty="0" err="1"/>
              <a:t>ወብፅዕተ</a:t>
            </a:r>
            <a:r>
              <a:rPr lang="en-CA" sz="4300" dirty="0"/>
              <a:t>። </a:t>
            </a:r>
            <a:r>
              <a:rPr lang="en-CA" sz="4300" dirty="0" err="1"/>
              <a:t>ወረስዮሙ</a:t>
            </a:r>
            <a:r>
              <a:rPr lang="en-CA" sz="4300" dirty="0"/>
              <a:t> </a:t>
            </a:r>
            <a:r>
              <a:rPr lang="en-CA" sz="4300" dirty="0" err="1"/>
              <a:t>ቤተ</a:t>
            </a:r>
            <a:r>
              <a:rPr lang="en-CA" sz="4300" dirty="0"/>
              <a:t> </a:t>
            </a:r>
            <a:r>
              <a:rPr lang="en-CA" sz="4300" dirty="0" err="1"/>
              <a:t>ጸሎት</a:t>
            </a:r>
            <a:r>
              <a:rPr lang="en-CA" sz="4300" dirty="0"/>
              <a:t> </a:t>
            </a:r>
            <a:r>
              <a:rPr lang="en-CA" sz="4300" dirty="0" err="1"/>
              <a:t>ወቤተ</a:t>
            </a:r>
            <a:r>
              <a:rPr lang="en-CA" sz="4300" dirty="0"/>
              <a:t> </a:t>
            </a:r>
            <a:r>
              <a:rPr lang="en-CA" sz="4300" dirty="0" err="1"/>
              <a:t>ንጽሕ</a:t>
            </a:r>
            <a:r>
              <a:rPr lang="en-CA" sz="4300" dirty="0"/>
              <a:t> </a:t>
            </a:r>
            <a:r>
              <a:rPr lang="en-CA" sz="4300" dirty="0" err="1"/>
              <a:t>ወቤተ</a:t>
            </a:r>
            <a:r>
              <a:rPr lang="en-CA" sz="4300" dirty="0"/>
              <a:t> </a:t>
            </a:r>
            <a:r>
              <a:rPr lang="en-CA" sz="4300" dirty="0" err="1"/>
              <a:t>በረከት</a:t>
            </a:r>
            <a:r>
              <a:rPr lang="en-CA" sz="4300" dirty="0"/>
              <a:t>። </a:t>
            </a:r>
            <a:r>
              <a:rPr lang="en-CA" sz="4300" dirty="0" err="1"/>
              <a:t>ጸግወነ</a:t>
            </a:r>
            <a:r>
              <a:rPr lang="en-CA" sz="4300" dirty="0"/>
              <a:t> </a:t>
            </a:r>
            <a:r>
              <a:rPr lang="en-CA" sz="4300" dirty="0" err="1"/>
              <a:t>እግዚኦ</a:t>
            </a:r>
            <a:r>
              <a:rPr lang="en-CA" sz="4300" dirty="0"/>
              <a:t> </a:t>
            </a:r>
            <a:r>
              <a:rPr lang="en-CA" sz="4300" dirty="0" err="1"/>
              <a:t>ለነ</a:t>
            </a:r>
            <a:r>
              <a:rPr lang="en-CA" sz="4300" dirty="0"/>
              <a:t> </a:t>
            </a:r>
            <a:r>
              <a:rPr lang="en-CA" sz="4300" dirty="0" err="1"/>
              <a:t>ለአግብርቲከ</a:t>
            </a:r>
            <a:r>
              <a:rPr lang="en-CA" sz="4300" dirty="0"/>
              <a:t> </a:t>
            </a:r>
            <a:r>
              <a:rPr lang="en-CA" sz="4300" dirty="0" err="1"/>
              <a:t>ወለእለ</a:t>
            </a:r>
            <a:r>
              <a:rPr lang="en-CA" sz="4300" dirty="0"/>
              <a:t> </a:t>
            </a:r>
            <a:r>
              <a:rPr lang="en-CA" sz="4300" dirty="0" err="1"/>
              <a:t>ይመጽኡ</a:t>
            </a:r>
            <a:r>
              <a:rPr lang="en-CA" sz="4300" dirty="0"/>
              <a:t> </a:t>
            </a:r>
            <a:r>
              <a:rPr lang="en-CA" sz="4300" dirty="0" err="1"/>
              <a:t>እምድኅሬነ</a:t>
            </a:r>
            <a:r>
              <a:rPr lang="en-CA" sz="4300" dirty="0"/>
              <a:t> </a:t>
            </a:r>
            <a:r>
              <a:rPr lang="en-CA" sz="4300" dirty="0" err="1"/>
              <a:t>ወእስከ</a:t>
            </a:r>
            <a:r>
              <a:rPr lang="en-CA" sz="4300" dirty="0"/>
              <a:t> </a:t>
            </a:r>
            <a:r>
              <a:rPr lang="en-CA" sz="4300" dirty="0" err="1"/>
              <a:t>ለዓለም</a:t>
            </a:r>
            <a:r>
              <a:rPr lang="en-CA" sz="4300" dirty="0"/>
              <a:t> </a:t>
            </a:r>
            <a:r>
              <a:rPr lang="en-CA" sz="4300" dirty="0" err="1"/>
              <a:t>መዋዕለ</a:t>
            </a:r>
            <a:r>
              <a:rPr lang="en-CA" sz="4300" dirty="0"/>
              <a:t> </a:t>
            </a:r>
            <a:r>
              <a:rPr lang="en-CA" sz="4300" dirty="0" err="1"/>
              <a:t>ጸጉ</a:t>
            </a:r>
            <a:r>
              <a:rPr lang="en-CA" sz="4300" dirty="0" smtClean="0"/>
              <a:t>።</a:t>
            </a:r>
          </a:p>
        </p:txBody>
      </p:sp>
      <p:sp>
        <p:nvSpPr>
          <p:cNvPr id="3" name="Rectangle 2"/>
          <p:cNvSpPr/>
          <p:nvPr/>
        </p:nvSpPr>
        <p:spPr>
          <a:xfrm>
            <a:off x="4053457" y="69183"/>
            <a:ext cx="4143251" cy="6555641"/>
          </a:xfrm>
          <a:prstGeom prst="rect">
            <a:avLst/>
          </a:prstGeom>
        </p:spPr>
        <p:txBody>
          <a:bodyPr wrap="square">
            <a:spAutoFit/>
          </a:bodyPr>
          <a:lstStyle/>
          <a:p>
            <a:r>
              <a:rPr lang="en-CA" sz="4200" dirty="0" err="1" smtClean="0"/>
              <a:t>ኣኅዋትናን</a:t>
            </a:r>
            <a:r>
              <a:rPr lang="en-CA" sz="4200" dirty="0" smtClean="0"/>
              <a:t> </a:t>
            </a:r>
            <a:r>
              <a:rPr lang="en-CA" sz="4200" dirty="0" err="1"/>
              <a:t>ኣኃትናን</a:t>
            </a:r>
            <a:r>
              <a:rPr lang="en-CA" sz="4200" dirty="0"/>
              <a:t> </a:t>
            </a:r>
            <a:r>
              <a:rPr lang="en-CA" sz="4200" dirty="0" err="1"/>
              <a:t>ዘክር</a:t>
            </a:r>
            <a:r>
              <a:rPr lang="en-CA" sz="4200" dirty="0"/>
              <a:t>። </a:t>
            </a:r>
            <a:r>
              <a:rPr lang="en-CA" sz="4200" dirty="0" err="1"/>
              <a:t>ቤት</a:t>
            </a:r>
            <a:r>
              <a:rPr lang="en-CA" sz="4200" dirty="0"/>
              <a:t> </a:t>
            </a:r>
            <a:r>
              <a:rPr lang="en-CA" sz="4200" dirty="0" err="1"/>
              <a:t>ጸሎትን</a:t>
            </a:r>
            <a:r>
              <a:rPr lang="en-CA" sz="4200" dirty="0"/>
              <a:t> </a:t>
            </a:r>
            <a:r>
              <a:rPr lang="en-CA" sz="4200" dirty="0" err="1"/>
              <a:t>ቤት</a:t>
            </a:r>
            <a:r>
              <a:rPr lang="en-CA" sz="4200" dirty="0"/>
              <a:t> </a:t>
            </a:r>
            <a:r>
              <a:rPr lang="en-CA" sz="4200" dirty="0" err="1"/>
              <a:t>ንጽሕናን</a:t>
            </a:r>
            <a:r>
              <a:rPr lang="en-CA" sz="4200" dirty="0"/>
              <a:t> </a:t>
            </a:r>
            <a:r>
              <a:rPr lang="en-CA" sz="4200" dirty="0" err="1"/>
              <a:t>ቤት</a:t>
            </a:r>
            <a:r>
              <a:rPr lang="en-CA" sz="4200" dirty="0"/>
              <a:t> </a:t>
            </a:r>
            <a:r>
              <a:rPr lang="en-CA" sz="4200" dirty="0" err="1"/>
              <a:t>በረኸትን</a:t>
            </a:r>
            <a:r>
              <a:rPr lang="en-CA" sz="4200" dirty="0"/>
              <a:t> </a:t>
            </a:r>
            <a:r>
              <a:rPr lang="en-CA" sz="4200" dirty="0" err="1"/>
              <a:t>ድማ</a:t>
            </a:r>
            <a:r>
              <a:rPr lang="en-CA" sz="4200" dirty="0"/>
              <a:t> </a:t>
            </a:r>
            <a:r>
              <a:rPr lang="en-CA" sz="4200" dirty="0" err="1" smtClean="0"/>
              <a:t>ግበሮም</a:t>
            </a:r>
            <a:r>
              <a:rPr lang="en-CA" sz="4200" dirty="0" smtClean="0"/>
              <a:t> ። </a:t>
            </a:r>
            <a:r>
              <a:rPr lang="en-CA" sz="4200" dirty="0"/>
              <a:t>ኦ </a:t>
            </a:r>
            <a:r>
              <a:rPr lang="en-CA" sz="4200" dirty="0" err="1"/>
              <a:t>ጐይታ</a:t>
            </a:r>
            <a:r>
              <a:rPr lang="en-CA" sz="4200" dirty="0"/>
              <a:t>፥ </a:t>
            </a:r>
            <a:r>
              <a:rPr lang="en-CA" sz="4200" dirty="0" err="1"/>
              <a:t>ንኣና</a:t>
            </a:r>
            <a:r>
              <a:rPr lang="en-CA" sz="4200" dirty="0"/>
              <a:t> </a:t>
            </a:r>
            <a:r>
              <a:rPr lang="en-CA" sz="4200" dirty="0" err="1"/>
              <a:t>ንኣገልገልትኻን</a:t>
            </a:r>
            <a:r>
              <a:rPr lang="en-CA" sz="4200" dirty="0"/>
              <a:t>፥ </a:t>
            </a:r>
            <a:r>
              <a:rPr lang="en-CA" sz="4200" dirty="0" err="1" smtClean="0"/>
              <a:t>ብድ</a:t>
            </a:r>
            <a:endParaRPr lang="en-CA" sz="4200" dirty="0" smtClean="0"/>
          </a:p>
          <a:p>
            <a:r>
              <a:rPr lang="en-CA" sz="4200" dirty="0" err="1" smtClean="0"/>
              <a:t>ሕሬና</a:t>
            </a:r>
            <a:r>
              <a:rPr lang="en-CA" sz="4200" dirty="0" smtClean="0"/>
              <a:t> </a:t>
            </a:r>
            <a:r>
              <a:rPr lang="en-CA" sz="4200" dirty="0" err="1"/>
              <a:t>ንዝመጽእ</a:t>
            </a:r>
            <a:r>
              <a:rPr lang="en-CA" sz="4200" dirty="0"/>
              <a:t> </a:t>
            </a:r>
            <a:r>
              <a:rPr lang="en-CA" sz="4200" dirty="0" err="1" smtClean="0"/>
              <a:t>ትው</a:t>
            </a:r>
            <a:endParaRPr lang="en-CA" sz="4200" dirty="0" smtClean="0"/>
          </a:p>
          <a:p>
            <a:r>
              <a:rPr lang="en-CA" sz="4200" dirty="0" err="1" smtClean="0"/>
              <a:t>ልዲን</a:t>
            </a:r>
            <a:r>
              <a:rPr lang="en-CA" sz="4200" dirty="0" smtClean="0"/>
              <a:t> </a:t>
            </a:r>
            <a:r>
              <a:rPr lang="en-CA" sz="4200" dirty="0" err="1"/>
              <a:t>ጸጋ</a:t>
            </a:r>
            <a:r>
              <a:rPr lang="en-CA" sz="4200" dirty="0"/>
              <a:t> </a:t>
            </a:r>
            <a:r>
              <a:rPr lang="en-CA" sz="4200" dirty="0" err="1"/>
              <a:t>ሃበና</a:t>
            </a:r>
            <a:r>
              <a:rPr lang="en-CA" sz="4200" dirty="0"/>
              <a:t>፥ </a:t>
            </a:r>
            <a:r>
              <a:rPr lang="en-CA" sz="4200" dirty="0" err="1"/>
              <a:t>ክሳዕ</a:t>
            </a:r>
            <a:r>
              <a:rPr lang="en-CA" sz="4200" dirty="0"/>
              <a:t> </a:t>
            </a:r>
            <a:r>
              <a:rPr lang="en-CA" sz="4200" dirty="0" err="1"/>
              <a:t>መወዳእታ</a:t>
            </a:r>
            <a:r>
              <a:rPr lang="en-CA" sz="4200" dirty="0"/>
              <a:t> </a:t>
            </a:r>
            <a:r>
              <a:rPr lang="en-CA" sz="4200" dirty="0" err="1"/>
              <a:t>ዓለምውን</a:t>
            </a:r>
            <a:r>
              <a:rPr lang="en-CA" sz="4200" dirty="0"/>
              <a:t> </a:t>
            </a:r>
            <a:r>
              <a:rPr lang="en-CA" sz="4200" dirty="0" err="1"/>
              <a:t>መዋእል</a:t>
            </a:r>
            <a:r>
              <a:rPr lang="en-CA" sz="4200" dirty="0"/>
              <a:t> </a:t>
            </a:r>
            <a:r>
              <a:rPr lang="en-CA" sz="4200" dirty="0" err="1"/>
              <a:t>ሃብ</a:t>
            </a:r>
            <a:r>
              <a:rPr lang="en-CA" sz="4200" dirty="0" smtClean="0"/>
              <a:t>።</a:t>
            </a:r>
            <a:endParaRPr lang="en-CA" sz="4000" dirty="0"/>
          </a:p>
        </p:txBody>
      </p:sp>
      <p:sp>
        <p:nvSpPr>
          <p:cNvPr id="9" name="Rectangle 8"/>
          <p:cNvSpPr/>
          <p:nvPr/>
        </p:nvSpPr>
        <p:spPr>
          <a:xfrm>
            <a:off x="7936876" y="52854"/>
            <a:ext cx="4255124" cy="6186309"/>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t>fulfill Thy </a:t>
            </a:r>
            <a:r>
              <a:rPr lang="en-US" sz="3600" dirty="0"/>
              <a:t>holy blessed will; make them a </a:t>
            </a:r>
            <a:r>
              <a:rPr lang="en-US" sz="3600" dirty="0" smtClean="0"/>
              <a:t>house of </a:t>
            </a:r>
            <a:r>
              <a:rPr lang="en-US" sz="3600" dirty="0"/>
              <a:t>prayer, a house of purity and a house </a:t>
            </a:r>
            <a:r>
              <a:rPr lang="en-US" sz="3600" dirty="0" smtClean="0"/>
              <a:t>of blessing. Grant </a:t>
            </a:r>
            <a:r>
              <a:rPr lang="en-US" sz="3600" dirty="0"/>
              <a:t>it, Lord, unto us Thy servants </a:t>
            </a:r>
            <a:r>
              <a:rPr lang="en-US" sz="3600" dirty="0" smtClean="0"/>
              <a:t>and to </a:t>
            </a:r>
            <a:r>
              <a:rPr lang="en-US" sz="3600" dirty="0"/>
              <a:t>them that will come after us, unto </a:t>
            </a:r>
            <a:r>
              <a:rPr lang="en-US" sz="3600" dirty="0" smtClean="0"/>
              <a:t>eternal days </a:t>
            </a:r>
            <a:r>
              <a:rPr lang="en-US" sz="3600" dirty="0"/>
              <a:t>grant it</a:t>
            </a:r>
            <a:r>
              <a:rPr lang="en-US" sz="3600" dirty="0" smtClean="0"/>
              <a:t>.</a:t>
            </a: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406504"/>
      </p:ext>
    </p:extLst>
  </p:cSld>
  <p:clrMapOvr>
    <a:masterClrMapping/>
  </p:clrMapOvr>
  <p:transition spd="med"/>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110" y="955212"/>
            <a:ext cx="4167021" cy="5632311"/>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፻፲፮. </a:t>
            </a:r>
            <a:r>
              <a:rPr lang="en-CA" sz="4000" dirty="0" err="1" smtClean="0"/>
              <a:t>ጸልዩ</a:t>
            </a:r>
            <a:r>
              <a:rPr lang="en-CA" sz="4000" dirty="0" smtClean="0"/>
              <a:t> </a:t>
            </a:r>
            <a:r>
              <a:rPr lang="en-CA" sz="4000" dirty="0" err="1" smtClean="0"/>
              <a:t>በእንተ</a:t>
            </a:r>
            <a:r>
              <a:rPr lang="en-CA" sz="4000" dirty="0" smtClean="0"/>
              <a:t> </a:t>
            </a:r>
            <a:r>
              <a:rPr lang="en-CA" sz="4000" dirty="0" err="1"/>
              <a:t>ማኅበርነ</a:t>
            </a:r>
            <a:r>
              <a:rPr lang="en-CA" sz="4000" dirty="0"/>
              <a:t> </a:t>
            </a:r>
            <a:r>
              <a:rPr lang="en-CA" sz="4000" dirty="0" err="1"/>
              <a:t>ወዕቅበተ</a:t>
            </a:r>
            <a:r>
              <a:rPr lang="en-CA" sz="4000" dirty="0"/>
              <a:t> </a:t>
            </a:r>
            <a:r>
              <a:rPr lang="en-CA" sz="4000" dirty="0" err="1"/>
              <a:t>ለኵልነ</a:t>
            </a:r>
            <a:r>
              <a:rPr lang="en-CA" sz="4000" dirty="0" smtClean="0"/>
              <a:t>።</a:t>
            </a:r>
          </a:p>
          <a:p>
            <a:endParaRPr lang="en-CA" sz="4000" dirty="0"/>
          </a:p>
          <a:p>
            <a:endParaRPr lang="en-CA" sz="4000" dirty="0"/>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000" dirty="0" err="1"/>
              <a:t>ኪርያላይሶን</a:t>
            </a:r>
            <a:r>
              <a:rPr lang="en-CA" sz="4000" dirty="0"/>
              <a:t> </a:t>
            </a:r>
            <a:r>
              <a:rPr lang="en-CA" sz="4000" dirty="0" err="1"/>
              <a:t>እግዚኦ</a:t>
            </a:r>
            <a:r>
              <a:rPr lang="en-CA" sz="4000" dirty="0"/>
              <a:t> </a:t>
            </a:r>
            <a:r>
              <a:rPr lang="en-CA" sz="4000" dirty="0" err="1"/>
              <a:t>ተሣሃለነ</a:t>
            </a:r>
            <a:r>
              <a:rPr lang="en-CA" sz="4000" dirty="0" smtClean="0"/>
              <a:t>።</a:t>
            </a:r>
          </a:p>
          <a:p>
            <a:endParaRPr lang="en-CA" sz="4000" dirty="0"/>
          </a:p>
        </p:txBody>
      </p:sp>
      <p:sp>
        <p:nvSpPr>
          <p:cNvPr id="3" name="Rectangle 2"/>
          <p:cNvSpPr/>
          <p:nvPr/>
        </p:nvSpPr>
        <p:spPr>
          <a:xfrm>
            <a:off x="4166343" y="1033068"/>
            <a:ext cx="4028017" cy="6247864"/>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116. </a:t>
            </a:r>
            <a:r>
              <a:rPr lang="en-CA" sz="4000" dirty="0" err="1"/>
              <a:t>ምእንቲ</a:t>
            </a:r>
            <a:r>
              <a:rPr lang="en-CA" sz="4000" dirty="0"/>
              <a:t> </a:t>
            </a:r>
            <a:r>
              <a:rPr lang="en-CA" sz="4000" dirty="0" err="1"/>
              <a:t>ማኅበርናን</a:t>
            </a:r>
            <a:r>
              <a:rPr lang="en-CA" sz="4000" dirty="0"/>
              <a:t> </a:t>
            </a:r>
            <a:r>
              <a:rPr lang="en-CA" sz="4000" dirty="0" err="1"/>
              <a:t>ሓለዋ</a:t>
            </a:r>
            <a:r>
              <a:rPr lang="en-CA" sz="4000" dirty="0"/>
              <a:t> </a:t>
            </a:r>
            <a:r>
              <a:rPr lang="en-CA" sz="4000" dirty="0" err="1"/>
              <a:t>ዅልናን</a:t>
            </a:r>
            <a:r>
              <a:rPr lang="en-CA" sz="4000" dirty="0"/>
              <a:t> </a:t>
            </a:r>
            <a:r>
              <a:rPr lang="en-CA" sz="4000" dirty="0" err="1"/>
              <a:t>ጸልዩ</a:t>
            </a:r>
            <a:r>
              <a:rPr lang="en-CA" sz="4000" dirty="0" smtClean="0"/>
              <a:t>።</a:t>
            </a:r>
          </a:p>
          <a:p>
            <a:endParaRPr lang="en-CA" sz="4000" dirty="0"/>
          </a:p>
          <a:p>
            <a:r>
              <a:rPr lang="en-CA" sz="4000" dirty="0" smtClean="0"/>
              <a:t> </a:t>
            </a:r>
            <a:endParaRPr lang="en-CA" sz="4000" dirty="0"/>
          </a:p>
          <a:p>
            <a:r>
              <a:rPr lang="en-CA" sz="4000" dirty="0" err="1">
                <a:solidFill>
                  <a:srgbClr val="FFFF00"/>
                </a:solidFill>
              </a:rPr>
              <a:t>ይ.ሕ</a:t>
            </a:r>
            <a:r>
              <a:rPr lang="en-CA" sz="4000" dirty="0">
                <a:solidFill>
                  <a:srgbClr val="FFFF00"/>
                </a:solidFill>
              </a:rPr>
              <a:t>. </a:t>
            </a:r>
            <a:r>
              <a:rPr lang="en-CA" sz="4000" dirty="0" err="1"/>
              <a:t>ኣሜን</a:t>
            </a:r>
            <a:r>
              <a:rPr lang="en-CA" sz="4000" dirty="0"/>
              <a:t> 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a:t>።</a:t>
            </a:r>
          </a:p>
          <a:p>
            <a:r>
              <a:rPr lang="en-CA" sz="4000" dirty="0"/>
              <a:t> </a:t>
            </a:r>
            <a:endParaRPr lang="en-CA" sz="4000" dirty="0" smtClean="0"/>
          </a:p>
          <a:p>
            <a:endParaRPr lang="en-CA" sz="4000" dirty="0"/>
          </a:p>
          <a:p>
            <a:endParaRPr lang="en-CA" sz="4000" dirty="0" smtClean="0"/>
          </a:p>
        </p:txBody>
      </p:sp>
      <p:sp>
        <p:nvSpPr>
          <p:cNvPr id="9" name="Rectangle 8"/>
          <p:cNvSpPr/>
          <p:nvPr/>
        </p:nvSpPr>
        <p:spPr>
          <a:xfrm>
            <a:off x="8003256" y="1236969"/>
            <a:ext cx="4391078" cy="4431983"/>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92D050"/>
                </a:solidFill>
              </a:rPr>
              <a:t>Deacon: </a:t>
            </a:r>
            <a:r>
              <a:rPr lang="en-US" sz="1400" dirty="0" smtClean="0">
                <a:solidFill>
                  <a:srgbClr val="FFC000"/>
                </a:solidFill>
              </a:rPr>
              <a:t>116. </a:t>
            </a:r>
            <a:r>
              <a:rPr lang="en-US" sz="3300" dirty="0"/>
              <a:t>Pray for our </a:t>
            </a:r>
            <a:r>
              <a:rPr lang="en-US" sz="3300" dirty="0" smtClean="0"/>
              <a:t>congregation and </a:t>
            </a:r>
            <a:r>
              <a:rPr lang="en-US" sz="3300" dirty="0"/>
              <a:t>for the keeping of us all</a:t>
            </a:r>
            <a:r>
              <a:rPr lang="en-US" sz="3300" dirty="0" smtClean="0"/>
              <a:t>.</a:t>
            </a:r>
          </a:p>
          <a:p>
            <a:pPr marL="40639" marR="40639">
              <a:spcBef>
                <a:spcPts val="600"/>
              </a:spcBef>
              <a:buClr>
                <a:srgbClr val="000000"/>
              </a:buClr>
              <a:buFont typeface="Arial"/>
              <a:defRPr sz="2000"/>
            </a:pPr>
            <a:endParaRPr lang="en-US" sz="3300" dirty="0" smtClean="0"/>
          </a:p>
          <a:p>
            <a:pPr marL="40639" marR="40639">
              <a:spcBef>
                <a:spcPts val="600"/>
              </a:spcBef>
              <a:buClr>
                <a:srgbClr val="000000"/>
              </a:buClr>
              <a:buFont typeface="Arial"/>
              <a:defRPr sz="2000"/>
            </a:pPr>
            <a:endParaRPr lang="en-US" sz="3300" dirty="0" smtClean="0"/>
          </a:p>
          <a:p>
            <a:pPr marL="40639" marR="40639">
              <a:spcBef>
                <a:spcPts val="600"/>
              </a:spcBef>
              <a:buClr>
                <a:srgbClr val="000000"/>
              </a:buClr>
              <a:buFont typeface="Arial"/>
              <a:defRPr sz="2000"/>
            </a:pPr>
            <a:endParaRPr lang="en-US" sz="3300" dirty="0" smtClean="0"/>
          </a:p>
          <a:p>
            <a:pPr marL="40639" marR="40639">
              <a:spcBef>
                <a:spcPts val="600"/>
              </a:spcBef>
              <a:buClr>
                <a:srgbClr val="000000"/>
              </a:buClr>
              <a:defRPr sz="2000"/>
            </a:pPr>
            <a:r>
              <a:rPr lang="en-US" sz="3200" dirty="0">
                <a:solidFill>
                  <a:srgbClr val="FFFF00"/>
                </a:solidFill>
              </a:rPr>
              <a:t>People:  </a:t>
            </a:r>
            <a:r>
              <a:rPr lang="en-US" sz="3200" dirty="0"/>
              <a:t>Amen. Lord have mercy upon us</a:t>
            </a:r>
            <a:r>
              <a:rPr lang="en-US" sz="3200" dirty="0" smtClean="0"/>
              <a:t>.</a:t>
            </a:r>
            <a:endParaRPr lang="en-US" sz="32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133445"/>
      </p:ext>
    </p:extLst>
  </p:cSld>
  <p:clrMapOvr>
    <a:masterClrMapping/>
  </p:clrMapOvr>
  <p:transition spd="med"/>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፻፲፯. </a:t>
            </a:r>
            <a:r>
              <a:rPr lang="en-CA" sz="4400" dirty="0" err="1"/>
              <a:t>ተንሥእ</a:t>
            </a:r>
            <a:r>
              <a:rPr lang="en-CA" sz="4400" dirty="0"/>
              <a:t> </a:t>
            </a:r>
            <a:r>
              <a:rPr lang="en-CA" sz="4400" dirty="0" err="1"/>
              <a:t>እግዚኦ</a:t>
            </a:r>
            <a:r>
              <a:rPr lang="en-CA" sz="4400" dirty="0"/>
              <a:t> </a:t>
            </a:r>
            <a:r>
              <a:rPr lang="en-CA" sz="4400" dirty="0" err="1"/>
              <a:t>አምላኪየ</a:t>
            </a:r>
            <a:r>
              <a:rPr lang="en-CA" sz="4400" dirty="0"/>
              <a:t> </a:t>
            </a:r>
            <a:r>
              <a:rPr lang="en-CA" sz="4400" dirty="0" err="1"/>
              <a:t>ወይዘረዉ</a:t>
            </a:r>
            <a:r>
              <a:rPr lang="en-CA" sz="4400" dirty="0"/>
              <a:t> </a:t>
            </a:r>
            <a:r>
              <a:rPr lang="en-CA" sz="4400" dirty="0" err="1"/>
              <a:t>ፀርከ</a:t>
            </a:r>
            <a:r>
              <a:rPr lang="en-CA" sz="4400" dirty="0"/>
              <a:t>። </a:t>
            </a:r>
            <a:r>
              <a:rPr lang="en-CA" sz="4400" dirty="0" err="1"/>
              <a:t>ወይጕየዩ</a:t>
            </a:r>
            <a:r>
              <a:rPr lang="en-CA" sz="4400" dirty="0"/>
              <a:t> </a:t>
            </a:r>
            <a:r>
              <a:rPr lang="en-CA" sz="4400" dirty="0" err="1"/>
              <a:t>ኵሎሙ</a:t>
            </a:r>
            <a:r>
              <a:rPr lang="en-CA" sz="4400" dirty="0"/>
              <a:t> </a:t>
            </a:r>
            <a:r>
              <a:rPr lang="en-CA" sz="4400" dirty="0" err="1"/>
              <a:t>እምቅድመ</a:t>
            </a:r>
            <a:r>
              <a:rPr lang="en-CA" sz="4400" dirty="0"/>
              <a:t> </a:t>
            </a:r>
            <a:r>
              <a:rPr lang="en-CA" sz="4400" dirty="0" err="1"/>
              <a:t>ገጽከ</a:t>
            </a:r>
            <a:r>
              <a:rPr lang="en-CA" sz="4400" dirty="0"/>
              <a:t> </a:t>
            </a:r>
            <a:r>
              <a:rPr lang="en-CA" sz="4400" dirty="0" err="1"/>
              <a:t>እለ</a:t>
            </a:r>
            <a:r>
              <a:rPr lang="en-CA" sz="4400" dirty="0"/>
              <a:t> </a:t>
            </a:r>
            <a:r>
              <a:rPr lang="en-CA" sz="4400" dirty="0" err="1"/>
              <a:t>ይጸልዑ</a:t>
            </a:r>
            <a:r>
              <a:rPr lang="en-CA" sz="4400" dirty="0"/>
              <a:t> </a:t>
            </a:r>
            <a:r>
              <a:rPr lang="en-CA" sz="4400" dirty="0" err="1"/>
              <a:t>ቅዱሰ</a:t>
            </a:r>
            <a:r>
              <a:rPr lang="en-CA" sz="4400" dirty="0"/>
              <a:t> </a:t>
            </a:r>
            <a:r>
              <a:rPr lang="en-CA" sz="4400" dirty="0" err="1"/>
              <a:t>ወቡትከ</a:t>
            </a:r>
            <a:r>
              <a:rPr lang="en-CA" sz="4400" dirty="0"/>
              <a:t> </a:t>
            </a:r>
            <a:r>
              <a:rPr lang="en-CA" sz="4400" dirty="0" err="1"/>
              <a:t>ስመከ</a:t>
            </a:r>
            <a:r>
              <a:rPr lang="en-CA" sz="4400" dirty="0"/>
              <a:t>። </a:t>
            </a:r>
            <a:r>
              <a:rPr lang="en-CA" sz="4400" dirty="0" err="1"/>
              <a:t>ወሕዝብከሰ</a:t>
            </a:r>
            <a:r>
              <a:rPr lang="en-CA" sz="4400" dirty="0"/>
              <a:t> </a:t>
            </a:r>
            <a:r>
              <a:rPr lang="en-CA" sz="4400" dirty="0" err="1"/>
              <a:t>ይኵኑ</a:t>
            </a:r>
            <a:r>
              <a:rPr lang="en-CA" sz="4400" dirty="0"/>
              <a:t> </a:t>
            </a:r>
            <a:r>
              <a:rPr lang="en-CA" sz="4400" dirty="0" err="1"/>
              <a:t>ቡሩካነ</a:t>
            </a:r>
            <a:r>
              <a:rPr lang="en-CA" sz="4400" dirty="0"/>
              <a:t> </a:t>
            </a:r>
            <a:r>
              <a:rPr lang="en-CA" sz="4400" dirty="0" err="1"/>
              <a:t>በበረከተ</a:t>
            </a:r>
            <a:r>
              <a:rPr lang="en-CA" sz="4400" dirty="0"/>
              <a:t> ፼ </a:t>
            </a:r>
            <a:r>
              <a:rPr lang="en-CA" sz="4400" dirty="0" err="1"/>
              <a:t>አእላፋት</a:t>
            </a:r>
            <a:r>
              <a:rPr lang="en-CA" sz="4400" dirty="0"/>
              <a:t> </a:t>
            </a:r>
            <a:r>
              <a:rPr lang="en-CA" sz="4400" dirty="0" err="1" smtClean="0"/>
              <a:t>ወትእልፊተ</a:t>
            </a:r>
            <a:endParaRPr lang="en-CA" sz="4400" dirty="0"/>
          </a:p>
        </p:txBody>
      </p:sp>
      <p:sp>
        <p:nvSpPr>
          <p:cNvPr id="3" name="Rectangle 2"/>
          <p:cNvSpPr/>
          <p:nvPr/>
        </p:nvSpPr>
        <p:spPr>
          <a:xfrm>
            <a:off x="3987677" y="69183"/>
            <a:ext cx="4140903"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117. </a:t>
            </a:r>
            <a:r>
              <a:rPr lang="en-CA" sz="4400" dirty="0"/>
              <a:t>ኦ </a:t>
            </a:r>
            <a:r>
              <a:rPr lang="en-CA" sz="4400" dirty="0" err="1"/>
              <a:t>ጐይታ</a:t>
            </a:r>
            <a:r>
              <a:rPr lang="en-CA" sz="4400" dirty="0"/>
              <a:t>፥ </a:t>
            </a:r>
            <a:r>
              <a:rPr lang="en-CA" sz="4400" dirty="0" err="1"/>
              <a:t>ኣምላኸይ</a:t>
            </a:r>
            <a:r>
              <a:rPr lang="en-CA" sz="4400" dirty="0"/>
              <a:t>፥ </a:t>
            </a:r>
            <a:r>
              <a:rPr lang="en-CA" sz="4400" dirty="0" err="1"/>
              <a:t>ተንሥእ</a:t>
            </a:r>
            <a:r>
              <a:rPr lang="en-CA" sz="4400" dirty="0"/>
              <a:t> </a:t>
            </a:r>
            <a:r>
              <a:rPr lang="en-CA" sz="4400" dirty="0" err="1"/>
              <a:t>እሞ</a:t>
            </a:r>
            <a:r>
              <a:rPr lang="en-CA" sz="4400" dirty="0"/>
              <a:t> </a:t>
            </a:r>
            <a:r>
              <a:rPr lang="en-CA" sz="4400" dirty="0" err="1"/>
              <a:t>ጸላእትኻ</a:t>
            </a:r>
            <a:r>
              <a:rPr lang="en-CA" sz="4400" dirty="0"/>
              <a:t> </a:t>
            </a:r>
            <a:r>
              <a:rPr lang="en-CA" sz="4400" dirty="0" err="1" smtClean="0"/>
              <a:t>ይበተኑ</a:t>
            </a:r>
            <a:endParaRPr lang="en-CA" sz="4400" dirty="0" smtClean="0"/>
          </a:p>
          <a:p>
            <a:r>
              <a:rPr lang="en-CA" sz="4400" dirty="0" smtClean="0"/>
              <a:t>። </a:t>
            </a:r>
            <a:r>
              <a:rPr lang="en-CA" sz="4400" dirty="0" err="1"/>
              <a:t>ቅዱስን</a:t>
            </a:r>
            <a:r>
              <a:rPr lang="en-CA" sz="4400" dirty="0"/>
              <a:t> </a:t>
            </a:r>
            <a:r>
              <a:rPr lang="en-CA" sz="4400" dirty="0" err="1"/>
              <a:t>ብሩኽን</a:t>
            </a:r>
            <a:r>
              <a:rPr lang="en-CA" sz="4400" dirty="0"/>
              <a:t> </a:t>
            </a:r>
            <a:r>
              <a:rPr lang="en-CA" sz="4400" dirty="0" err="1"/>
              <a:t>ስምካ</a:t>
            </a:r>
            <a:r>
              <a:rPr lang="en-CA" sz="4400" dirty="0"/>
              <a:t> </a:t>
            </a:r>
            <a:r>
              <a:rPr lang="en-CA" sz="4400" dirty="0" err="1" smtClean="0"/>
              <a:t>ንዝጸልኡ</a:t>
            </a:r>
            <a:r>
              <a:rPr lang="en-CA" sz="4400" dirty="0" smtClean="0"/>
              <a:t> </a:t>
            </a:r>
            <a:r>
              <a:rPr lang="en-CA" sz="4400" dirty="0" err="1"/>
              <a:t>ሰባት</a:t>
            </a:r>
            <a:r>
              <a:rPr lang="en-CA" sz="4400" dirty="0"/>
              <a:t> </a:t>
            </a:r>
            <a:r>
              <a:rPr lang="en-CA" sz="4400" dirty="0" err="1"/>
              <a:t>ካብ</a:t>
            </a:r>
            <a:r>
              <a:rPr lang="en-CA" sz="4400" dirty="0"/>
              <a:t> </a:t>
            </a:r>
            <a:r>
              <a:rPr lang="en-CA" sz="4400" dirty="0" err="1"/>
              <a:t>ቅድሚ</a:t>
            </a:r>
            <a:r>
              <a:rPr lang="en-CA" sz="4400" dirty="0"/>
              <a:t> </a:t>
            </a:r>
            <a:r>
              <a:rPr lang="en-CA" sz="4400" dirty="0" err="1"/>
              <a:t>ገጽካ</a:t>
            </a:r>
            <a:r>
              <a:rPr lang="en-CA" sz="4400" dirty="0"/>
              <a:t> </a:t>
            </a:r>
            <a:r>
              <a:rPr lang="en-CA" sz="4400" dirty="0" err="1"/>
              <a:t>ይርሓቑ</a:t>
            </a:r>
            <a:r>
              <a:rPr lang="en-CA" sz="4400" dirty="0"/>
              <a:t>። </a:t>
            </a:r>
            <a:r>
              <a:rPr lang="en-CA" sz="4400" dirty="0" err="1"/>
              <a:t>ሕዝብኻ</a:t>
            </a:r>
            <a:r>
              <a:rPr lang="en-CA" sz="4400" dirty="0"/>
              <a:t> </a:t>
            </a:r>
            <a:endParaRPr lang="en-CA" sz="4400" dirty="0" smtClean="0"/>
          </a:p>
          <a:p>
            <a:r>
              <a:rPr lang="en-CA" sz="4400" dirty="0" err="1" smtClean="0"/>
              <a:t>ግና</a:t>
            </a:r>
            <a:r>
              <a:rPr lang="en-CA" sz="4400" dirty="0" smtClean="0"/>
              <a:t> </a:t>
            </a:r>
            <a:r>
              <a:rPr lang="en-CA" sz="4400" dirty="0" err="1"/>
              <a:t>ኵሉ</a:t>
            </a:r>
            <a:r>
              <a:rPr lang="en-CA" sz="4400" dirty="0"/>
              <a:t> </a:t>
            </a:r>
            <a:r>
              <a:rPr lang="en-CA" sz="4400" dirty="0" err="1"/>
              <a:t>ግዜ</a:t>
            </a:r>
            <a:r>
              <a:rPr lang="en-CA" sz="4400" dirty="0"/>
              <a:t> </a:t>
            </a:r>
            <a:r>
              <a:rPr lang="en-CA" sz="4400" dirty="0" err="1"/>
              <a:t>ፍቓድካ</a:t>
            </a:r>
            <a:r>
              <a:rPr lang="en-CA" sz="4400" dirty="0"/>
              <a:t> </a:t>
            </a:r>
            <a:r>
              <a:rPr lang="en-CA" sz="4400" dirty="0" err="1"/>
              <a:t>ብዝገብሩ</a:t>
            </a:r>
            <a:r>
              <a:rPr lang="en-CA" sz="4400" dirty="0"/>
              <a:t> </a:t>
            </a:r>
            <a:r>
              <a:rPr lang="en-CA" sz="4400" dirty="0" err="1"/>
              <a:t>ብበረኸት</a:t>
            </a:r>
            <a:r>
              <a:rPr lang="en-CA" sz="4400" dirty="0"/>
              <a:t> </a:t>
            </a:r>
            <a:r>
              <a:rPr lang="en-CA" sz="4400" dirty="0" err="1"/>
              <a:t>እልፍን</a:t>
            </a:r>
            <a:r>
              <a:rPr lang="en-CA" sz="4400" dirty="0"/>
              <a:t> </a:t>
            </a:r>
            <a:r>
              <a:rPr lang="en-CA" sz="4400" dirty="0" err="1" smtClean="0"/>
              <a:t>ኣእላፋትን</a:t>
            </a:r>
            <a:endParaRPr lang="en-CA" sz="4400" dirty="0"/>
          </a:p>
        </p:txBody>
      </p:sp>
      <p:sp>
        <p:nvSpPr>
          <p:cNvPr id="9" name="Rectangle 8"/>
          <p:cNvSpPr/>
          <p:nvPr/>
        </p:nvSpPr>
        <p:spPr>
          <a:xfrm>
            <a:off x="7936876" y="52854"/>
            <a:ext cx="4391078" cy="6524863"/>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117. </a:t>
            </a:r>
            <a:r>
              <a:rPr lang="en-US" sz="3800" dirty="0"/>
              <a:t>Arise, Lord my God, </a:t>
            </a:r>
            <a:r>
              <a:rPr lang="en-US" sz="3800" dirty="0" smtClean="0"/>
              <a:t>and let </a:t>
            </a:r>
            <a:r>
              <a:rPr lang="en-US" sz="3800" dirty="0"/>
              <a:t>Thine enemies be scattered, and let </a:t>
            </a:r>
            <a:r>
              <a:rPr lang="en-US" sz="3800" dirty="0" smtClean="0"/>
              <a:t>all them </a:t>
            </a:r>
            <a:r>
              <a:rPr lang="en-US" sz="3800" dirty="0"/>
              <a:t>that hate Thy holy and blessed </a:t>
            </a:r>
            <a:r>
              <a:rPr lang="en-US" sz="3800" dirty="0" smtClean="0"/>
              <a:t>Name flee </a:t>
            </a:r>
            <a:r>
              <a:rPr lang="en-US" sz="3800" dirty="0"/>
              <a:t>before Thy face, but let Thy people </a:t>
            </a:r>
            <a:r>
              <a:rPr lang="en-US" sz="3800" dirty="0" smtClean="0"/>
              <a:t>be blessed </a:t>
            </a:r>
            <a:r>
              <a:rPr lang="en-US" sz="3800" dirty="0"/>
              <a:t>with blessings: a </a:t>
            </a:r>
            <a:r>
              <a:rPr lang="en-US" sz="3800" dirty="0" smtClean="0"/>
              <a:t>thousand thousands</a:t>
            </a:r>
            <a:r>
              <a:rPr lang="en-US" sz="3800" dirty="0"/>
              <a:t>, </a:t>
            </a:r>
            <a:endParaRPr lang="en-US" sz="3800" dirty="0">
              <a:solidFill>
                <a:srgbClr val="FFC000"/>
              </a:solidFill>
            </a:endParaRPr>
          </a:p>
        </p:txBody>
      </p:sp>
      <p:cxnSp>
        <p:nvCxnSpPr>
          <p:cNvPr id="10" name="Straight Connector 9"/>
          <p:cNvCxnSpPr/>
          <p:nvPr/>
        </p:nvCxnSpPr>
        <p:spPr>
          <a:xfrm>
            <a:off x="399444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0835323"/>
      </p:ext>
    </p:extLst>
  </p:cSld>
  <p:clrMapOvr>
    <a:masterClrMapping/>
  </p:clrMapOvr>
  <p:transition spd="med"/>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186309"/>
          </a:xfrm>
          <a:prstGeom prst="rect">
            <a:avLst/>
          </a:prstGeom>
        </p:spPr>
        <p:txBody>
          <a:bodyPr wrap="square">
            <a:spAutoFit/>
          </a:bodyPr>
          <a:lstStyle/>
          <a:p>
            <a:r>
              <a:rPr lang="en-CA" sz="4400" dirty="0" err="1" smtClean="0"/>
              <a:t>አእላፋት</a:t>
            </a:r>
            <a:r>
              <a:rPr lang="en-CA" sz="4400" dirty="0"/>
              <a:t>፡ </a:t>
            </a:r>
            <a:r>
              <a:rPr lang="en-CA" sz="4400" dirty="0" err="1"/>
              <a:t>እለ</a:t>
            </a:r>
            <a:r>
              <a:rPr lang="en-CA" sz="4400" dirty="0"/>
              <a:t> </a:t>
            </a:r>
            <a:r>
              <a:rPr lang="en-CA" sz="4400" dirty="0" err="1"/>
              <a:t>ይገብሩ</a:t>
            </a:r>
            <a:r>
              <a:rPr lang="en-CA" sz="4400" dirty="0"/>
              <a:t> </a:t>
            </a:r>
            <a:r>
              <a:rPr lang="en-CA" sz="4400" dirty="0" err="1"/>
              <a:t>ፈቃደከ</a:t>
            </a:r>
            <a:r>
              <a:rPr lang="en-CA" sz="4400" dirty="0"/>
              <a:t> </a:t>
            </a:r>
            <a:r>
              <a:rPr lang="en-CA" sz="4400" dirty="0" err="1"/>
              <a:t>በኵሉ</a:t>
            </a:r>
            <a:r>
              <a:rPr lang="en-CA" sz="4400" dirty="0"/>
              <a:t> </a:t>
            </a:r>
            <a:r>
              <a:rPr lang="en-CA" sz="4400" dirty="0" err="1"/>
              <a:t>ጊዜ</a:t>
            </a:r>
            <a:r>
              <a:rPr lang="en-CA" sz="4400" dirty="0"/>
              <a:t>።</a:t>
            </a:r>
          </a:p>
          <a:p>
            <a:r>
              <a:rPr lang="en-CA" sz="4400" dirty="0"/>
              <a:t>በ፩ </a:t>
            </a:r>
            <a:r>
              <a:rPr lang="en-CA" sz="4400" dirty="0" err="1"/>
              <a:t>ወልድከ</a:t>
            </a:r>
            <a:r>
              <a:rPr lang="en-CA" sz="4400" dirty="0"/>
              <a:t> </a:t>
            </a:r>
            <a:r>
              <a:rPr lang="en-CA" sz="4400" dirty="0" err="1"/>
              <a:t>ዘቦቱ</a:t>
            </a:r>
            <a:r>
              <a:rPr lang="en-CA" sz="4400" dirty="0"/>
              <a:t> </a:t>
            </a:r>
            <a:r>
              <a:rPr lang="en-CA" sz="4400" dirty="0" err="1"/>
              <a:t>ለከ</a:t>
            </a:r>
            <a:r>
              <a:rPr lang="en-CA" sz="4400" dirty="0"/>
              <a:t> </a:t>
            </a:r>
            <a:r>
              <a:rPr lang="en-CA" sz="4400" dirty="0" err="1"/>
              <a:t>ምስሌሁ</a:t>
            </a:r>
            <a:r>
              <a:rPr lang="en-CA" sz="4400" dirty="0"/>
              <a:t> </a:t>
            </a:r>
            <a:r>
              <a:rPr lang="en-CA" sz="4400" dirty="0" err="1"/>
              <a:t>ወምስለ</a:t>
            </a:r>
            <a:r>
              <a:rPr lang="en-CA" sz="4400" dirty="0"/>
              <a:t> </a:t>
            </a:r>
            <a:r>
              <a:rPr lang="en-CA" sz="4400" dirty="0" err="1"/>
              <a:t>ቅዱስ</a:t>
            </a:r>
            <a:r>
              <a:rPr lang="en-CA" sz="4400" dirty="0"/>
              <a:t> </a:t>
            </a:r>
            <a:r>
              <a:rPr lang="en-CA" sz="4400" dirty="0" err="1"/>
              <a:t>መንፈስ</a:t>
            </a:r>
            <a:r>
              <a:rPr lang="en-CA" sz="4400" dirty="0"/>
              <a:t> </a:t>
            </a:r>
            <a:r>
              <a:rPr lang="en-CA" sz="4400" dirty="0" err="1"/>
              <a:t>ስብሐት</a:t>
            </a:r>
            <a:r>
              <a:rPr lang="en-CA" sz="4400" dirty="0"/>
              <a:t> </a:t>
            </a:r>
            <a:r>
              <a:rPr lang="en-CA" sz="4400" dirty="0" err="1"/>
              <a:t>ወእኂዝ</a:t>
            </a:r>
            <a:r>
              <a:rPr lang="en-CA" sz="4400" dirty="0"/>
              <a:t> </a:t>
            </a:r>
            <a:r>
              <a:rPr lang="en-CA" sz="4400" dirty="0" err="1"/>
              <a:t>ይእዜኒ</a:t>
            </a:r>
            <a:r>
              <a:rPr lang="en-CA" sz="4400" dirty="0"/>
              <a:t> </a:t>
            </a:r>
            <a:r>
              <a:rPr lang="en-CA" sz="4400" dirty="0" err="1"/>
              <a:t>ወዘልፈኒ</a:t>
            </a:r>
            <a:r>
              <a:rPr lang="en-CA" sz="4400" dirty="0"/>
              <a:t> </a:t>
            </a:r>
            <a:r>
              <a:rPr lang="en-CA" sz="4400" dirty="0" err="1"/>
              <a:t>ወለዓለመ</a:t>
            </a:r>
            <a:r>
              <a:rPr lang="en-CA" sz="4400" dirty="0"/>
              <a:t> </a:t>
            </a:r>
            <a:r>
              <a:rPr lang="en-CA" sz="4400" dirty="0" err="1"/>
              <a:t>ዓለም</a:t>
            </a:r>
            <a:r>
              <a:rPr lang="en-CA" sz="4400" dirty="0"/>
              <a:t> </a:t>
            </a:r>
            <a:r>
              <a:rPr lang="en-CA" sz="4400" dirty="0" err="1"/>
              <a:t>አሜን</a:t>
            </a:r>
            <a:r>
              <a:rPr lang="en-CA" sz="4400" dirty="0"/>
              <a:t>።</a:t>
            </a:r>
          </a:p>
          <a:p>
            <a:r>
              <a:rPr lang="en-CA" sz="4400" dirty="0"/>
              <a:t> </a:t>
            </a:r>
          </a:p>
        </p:txBody>
      </p:sp>
      <p:sp>
        <p:nvSpPr>
          <p:cNvPr id="3" name="Rectangle 2"/>
          <p:cNvSpPr/>
          <p:nvPr/>
        </p:nvSpPr>
        <p:spPr>
          <a:xfrm>
            <a:off x="4053457" y="69183"/>
            <a:ext cx="4028017" cy="6186309"/>
          </a:xfrm>
          <a:prstGeom prst="rect">
            <a:avLst/>
          </a:prstGeom>
        </p:spPr>
        <p:txBody>
          <a:bodyPr wrap="square">
            <a:spAutoFit/>
          </a:bodyPr>
          <a:lstStyle/>
          <a:p>
            <a:r>
              <a:rPr lang="en-CA" sz="4400" dirty="0" err="1" smtClean="0"/>
              <a:t>ትእልፊተ</a:t>
            </a:r>
            <a:r>
              <a:rPr lang="en-CA" sz="4400" dirty="0" smtClean="0"/>
              <a:t> </a:t>
            </a:r>
            <a:r>
              <a:rPr lang="en-CA" sz="4400" dirty="0" err="1"/>
              <a:t>ኣእላፋትን</a:t>
            </a:r>
            <a:r>
              <a:rPr lang="en-CA" sz="4400" dirty="0"/>
              <a:t> </a:t>
            </a:r>
            <a:r>
              <a:rPr lang="en-CA" sz="4400" dirty="0" err="1"/>
              <a:t>ቡሩኻት</a:t>
            </a:r>
            <a:r>
              <a:rPr lang="en-CA" sz="4400" dirty="0"/>
              <a:t> </a:t>
            </a:r>
            <a:r>
              <a:rPr lang="en-CA" sz="4400" dirty="0" err="1"/>
              <a:t>ይኹኑ</a:t>
            </a:r>
            <a:r>
              <a:rPr lang="en-CA" sz="4400" dirty="0"/>
              <a:t>። </a:t>
            </a:r>
          </a:p>
          <a:p>
            <a:r>
              <a:rPr lang="en-CA" sz="4400" dirty="0" err="1"/>
              <a:t>ብሓደ</a:t>
            </a:r>
            <a:r>
              <a:rPr lang="en-CA" sz="4400" dirty="0"/>
              <a:t> </a:t>
            </a:r>
            <a:r>
              <a:rPr lang="en-CA" sz="4400" dirty="0" err="1"/>
              <a:t>ወድኻ</a:t>
            </a:r>
            <a:r>
              <a:rPr lang="en-CA" sz="4400" dirty="0"/>
              <a:t> </a:t>
            </a:r>
            <a:r>
              <a:rPr lang="en-CA" sz="4400" dirty="0" err="1"/>
              <a:t>ምስጋናን</a:t>
            </a:r>
            <a:r>
              <a:rPr lang="en-CA" sz="4400" dirty="0"/>
              <a:t> </a:t>
            </a:r>
            <a:r>
              <a:rPr lang="en-CA" sz="4400" dirty="0" err="1"/>
              <a:t>ሥልጣንን</a:t>
            </a:r>
            <a:r>
              <a:rPr lang="en-CA" sz="4400" dirty="0"/>
              <a:t>፥ </a:t>
            </a:r>
            <a:r>
              <a:rPr lang="en-CA" sz="4400" dirty="0" err="1"/>
              <a:t>ምስኡን</a:t>
            </a:r>
            <a:r>
              <a:rPr lang="en-CA" sz="4400" dirty="0"/>
              <a:t> </a:t>
            </a:r>
            <a:r>
              <a:rPr lang="en-CA" sz="4400" dirty="0" err="1"/>
              <a:t>ምስ</a:t>
            </a:r>
            <a:r>
              <a:rPr lang="en-CA" sz="4400" dirty="0"/>
              <a:t> </a:t>
            </a:r>
            <a:r>
              <a:rPr lang="en-CA" sz="4400" dirty="0" err="1"/>
              <a:t>መንፈስ</a:t>
            </a:r>
            <a:r>
              <a:rPr lang="en-CA" sz="4400" dirty="0"/>
              <a:t> </a:t>
            </a:r>
            <a:r>
              <a:rPr lang="en-CA" sz="4400" dirty="0" err="1"/>
              <a:t>ቅዱስን</a:t>
            </a:r>
            <a:r>
              <a:rPr lang="en-CA" sz="4400" dirty="0"/>
              <a:t> </a:t>
            </a:r>
            <a:r>
              <a:rPr lang="en-CA" sz="4400" dirty="0" err="1"/>
              <a:t>ብእኡ</a:t>
            </a:r>
            <a:r>
              <a:rPr lang="en-CA" sz="4400" dirty="0"/>
              <a:t> </a:t>
            </a:r>
            <a:r>
              <a:rPr lang="en-CA" sz="4400" dirty="0" err="1"/>
              <a:t>ዘሎካ</a:t>
            </a:r>
            <a:r>
              <a:rPr lang="en-CA" sz="4400" dirty="0"/>
              <a:t> </a:t>
            </a:r>
            <a:r>
              <a:rPr lang="en-CA" sz="4400" dirty="0" err="1"/>
              <a:t>ሎምን</a:t>
            </a:r>
            <a:r>
              <a:rPr lang="en-CA" sz="4400" dirty="0"/>
              <a:t> </a:t>
            </a:r>
            <a:r>
              <a:rPr lang="en-CA" sz="4400" dirty="0" err="1"/>
              <a:t>ኵሉ</a:t>
            </a:r>
            <a:r>
              <a:rPr lang="en-CA" sz="4400" dirty="0"/>
              <a:t> </a:t>
            </a:r>
            <a:r>
              <a:rPr lang="en-CA" sz="4400" dirty="0" err="1"/>
              <a:t>ሳዕን</a:t>
            </a:r>
            <a:r>
              <a:rPr lang="en-CA" sz="4400" dirty="0"/>
              <a:t> </a:t>
            </a:r>
            <a:r>
              <a:rPr lang="en-CA" sz="4400" dirty="0" err="1"/>
              <a:t>ንዘለዓለም</a:t>
            </a:r>
            <a:r>
              <a:rPr lang="en-CA" sz="4400" dirty="0"/>
              <a:t> </a:t>
            </a:r>
            <a:r>
              <a:rPr lang="en-CA" sz="4400" dirty="0" err="1"/>
              <a:t>ዓለም</a:t>
            </a:r>
            <a:r>
              <a:rPr lang="en-CA" sz="4400" dirty="0"/>
              <a:t> </a:t>
            </a:r>
            <a:r>
              <a:rPr lang="en-CA" sz="4400" dirty="0" err="1"/>
              <a:t>ኣሜን</a:t>
            </a:r>
            <a:r>
              <a:rPr lang="en-CA" sz="4400" dirty="0"/>
              <a:t>። </a:t>
            </a:r>
          </a:p>
        </p:txBody>
      </p:sp>
      <p:sp>
        <p:nvSpPr>
          <p:cNvPr id="9" name="Rectangle 8"/>
          <p:cNvSpPr/>
          <p:nvPr/>
        </p:nvSpPr>
        <p:spPr>
          <a:xfrm>
            <a:off x="7936876" y="52854"/>
            <a:ext cx="4391078" cy="6771084"/>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t>and </a:t>
            </a:r>
            <a:r>
              <a:rPr lang="en-US" sz="3600" dirty="0"/>
              <a:t>ten thousand times </a:t>
            </a:r>
            <a:r>
              <a:rPr lang="en-US" sz="3600" dirty="0" smtClean="0"/>
              <a:t>ten thousand</a:t>
            </a:r>
            <a:r>
              <a:rPr lang="en-US" sz="3600" dirty="0"/>
              <a:t>, doing Thy will at all times</a:t>
            </a:r>
            <a:r>
              <a:rPr lang="en-US" sz="3600" dirty="0" smtClean="0"/>
              <a:t>, through </a:t>
            </a:r>
            <a:r>
              <a:rPr lang="en-US" sz="3600" dirty="0"/>
              <a:t>Thine only-begotten Son, </a:t>
            </a:r>
            <a:r>
              <a:rPr lang="en-US" sz="3600" dirty="0" smtClean="0"/>
              <a:t>through Whom </a:t>
            </a:r>
            <a:r>
              <a:rPr lang="en-US" sz="3600" dirty="0"/>
              <a:t>to Thee, with Him and with </a:t>
            </a:r>
            <a:r>
              <a:rPr lang="en-US" sz="3600" dirty="0" smtClean="0"/>
              <a:t>the Holy </a:t>
            </a:r>
            <a:r>
              <a:rPr lang="en-US" sz="3600" dirty="0"/>
              <a:t>Spirit, be glory and dominion, </a:t>
            </a:r>
            <a:r>
              <a:rPr lang="en-US" sz="3600" dirty="0" smtClean="0"/>
              <a:t>both now </a:t>
            </a:r>
            <a:r>
              <a:rPr lang="en-US" sz="3600" dirty="0"/>
              <a:t>and ever and unto ages of ages. Amen</a:t>
            </a:r>
            <a:r>
              <a:rPr lang="en-US" sz="3800" dirty="0"/>
              <a:t>.</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319282"/>
      </p:ext>
    </p:extLst>
  </p:cSld>
  <p:clrMapOvr>
    <a:masterClrMapping/>
  </p:clrMapOvr>
  <p:transition spd="med"/>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540526"/>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፻፶፭.</a:t>
            </a:r>
            <a:r>
              <a:rPr lang="en-CA" sz="4400" dirty="0" smtClean="0"/>
              <a:t>ተፈሥሒ ኦ </a:t>
            </a:r>
            <a:r>
              <a:rPr lang="en-CA" sz="4400" dirty="0" err="1" smtClean="0"/>
              <a:t>ዘንስእለኪ</a:t>
            </a:r>
            <a:r>
              <a:rPr lang="en-CA" sz="4400" dirty="0" smtClean="0"/>
              <a:t> </a:t>
            </a:r>
            <a:r>
              <a:rPr lang="en-CA" sz="4400" dirty="0" err="1" smtClean="0"/>
              <a:t>ዳኅና</a:t>
            </a:r>
            <a:r>
              <a:rPr lang="en-CA" sz="4400" dirty="0" smtClean="0"/>
              <a:t>፥ ኦ </a:t>
            </a:r>
            <a:r>
              <a:rPr lang="en-CA" sz="4400" dirty="0" err="1" smtClean="0"/>
              <a:t>ቅድስት</a:t>
            </a:r>
            <a:r>
              <a:rPr lang="en-CA" sz="4400" dirty="0" smtClean="0"/>
              <a:t> </a:t>
            </a:r>
            <a:r>
              <a:rPr lang="en-CA" sz="4400" dirty="0" err="1" smtClean="0"/>
              <a:t>ምልዕተ</a:t>
            </a:r>
            <a:r>
              <a:rPr lang="en-CA" sz="4400" dirty="0" smtClean="0"/>
              <a:t> </a:t>
            </a:r>
            <a:r>
              <a:rPr lang="en-CA" sz="4400" dirty="0" err="1" smtClean="0"/>
              <a:t>ክብር</a:t>
            </a:r>
            <a:r>
              <a:rPr lang="en-CA" sz="4400" dirty="0" smtClean="0"/>
              <a:t> </a:t>
            </a:r>
            <a:r>
              <a:rPr lang="en-CA" sz="4400" dirty="0" err="1" smtClean="0"/>
              <a:t>ድንግል</a:t>
            </a:r>
            <a:r>
              <a:rPr lang="en-CA" sz="4400" dirty="0" smtClean="0"/>
              <a:t> </a:t>
            </a:r>
            <a:r>
              <a:rPr lang="en-CA" sz="4400" dirty="0" err="1" smtClean="0"/>
              <a:t>በኵሉ</a:t>
            </a:r>
            <a:r>
              <a:rPr lang="en-CA" sz="4400" dirty="0" smtClean="0"/>
              <a:t> </a:t>
            </a:r>
            <a:r>
              <a:rPr lang="en-CA" sz="4400" dirty="0" err="1" smtClean="0"/>
              <a:t>ጊዜ</a:t>
            </a:r>
            <a:r>
              <a:rPr lang="en-CA" sz="4400" dirty="0" smtClean="0"/>
              <a:t> </a:t>
            </a:r>
            <a:r>
              <a:rPr lang="en-CA" sz="4400" dirty="0" err="1" smtClean="0"/>
              <a:t>ወላዲተ</a:t>
            </a:r>
            <a:r>
              <a:rPr lang="en-CA" sz="4400" dirty="0" smtClean="0"/>
              <a:t> </a:t>
            </a:r>
            <a:r>
              <a:rPr lang="en-CA" sz="4400" dirty="0" err="1" smtClean="0"/>
              <a:t>አምላክ</a:t>
            </a:r>
            <a:r>
              <a:rPr lang="en-CA" sz="4400" dirty="0" smtClean="0"/>
              <a:t> </a:t>
            </a:r>
            <a:r>
              <a:rPr lang="en-CA" sz="4400" dirty="0" err="1" smtClean="0"/>
              <a:t>እሞ</a:t>
            </a:r>
            <a:r>
              <a:rPr lang="en-CA" sz="4400" dirty="0" smtClean="0"/>
              <a:t> </a:t>
            </a:r>
            <a:r>
              <a:rPr lang="en-CA" sz="4400" dirty="0" err="1" smtClean="0"/>
              <a:t>ለክርስቶስ</a:t>
            </a:r>
            <a:r>
              <a:rPr lang="en-CA" sz="4400" dirty="0" smtClean="0"/>
              <a:t> </a:t>
            </a:r>
            <a:r>
              <a:rPr lang="en-CA" sz="4400" dirty="0" err="1" smtClean="0"/>
              <a:t>አዕርጊ</a:t>
            </a:r>
            <a:r>
              <a:rPr lang="en-CA" sz="4400" dirty="0" smtClean="0"/>
              <a:t> </a:t>
            </a:r>
            <a:r>
              <a:rPr lang="en-CA" sz="4400" dirty="0" err="1" smtClean="0"/>
              <a:t>ጸሎተነ</a:t>
            </a:r>
            <a:r>
              <a:rPr lang="en-CA" sz="4400" dirty="0" smtClean="0"/>
              <a:t> </a:t>
            </a:r>
            <a:r>
              <a:rPr lang="en-CA" sz="4400" dirty="0" err="1" smtClean="0"/>
              <a:t>ዲበ</a:t>
            </a:r>
            <a:r>
              <a:rPr lang="en-CA" sz="4400" dirty="0" smtClean="0"/>
              <a:t> </a:t>
            </a:r>
            <a:r>
              <a:rPr lang="en-CA" sz="4400" dirty="0" err="1" smtClean="0"/>
              <a:t>መልዕልት</a:t>
            </a:r>
            <a:r>
              <a:rPr lang="en-CA" sz="4400" dirty="0" smtClean="0"/>
              <a:t> </a:t>
            </a:r>
            <a:r>
              <a:rPr lang="en-CA" sz="4400" dirty="0" err="1" smtClean="0"/>
              <a:t>ኀበ</a:t>
            </a:r>
            <a:r>
              <a:rPr lang="en-CA" sz="4400" dirty="0" smtClean="0"/>
              <a:t> </a:t>
            </a:r>
            <a:r>
              <a:rPr lang="en-CA" sz="4400" dirty="0" err="1" smtClean="0"/>
              <a:t>ፍቁር</a:t>
            </a:r>
            <a:r>
              <a:rPr lang="en-CA" sz="4400" dirty="0" smtClean="0"/>
              <a:t> </a:t>
            </a:r>
            <a:r>
              <a:rPr lang="en-CA" sz="4400" dirty="0" err="1" smtClean="0"/>
              <a:t>ወልድኪ</a:t>
            </a:r>
            <a:r>
              <a:rPr lang="en-CA" sz="4400" dirty="0" smtClean="0"/>
              <a:t> </a:t>
            </a:r>
            <a:r>
              <a:rPr lang="en-CA" sz="4400" dirty="0" err="1" smtClean="0"/>
              <a:t>ከም</a:t>
            </a:r>
            <a:r>
              <a:rPr lang="en-CA" sz="4400" dirty="0" smtClean="0"/>
              <a:t> </a:t>
            </a:r>
            <a:r>
              <a:rPr lang="en-CA" sz="4400" dirty="0" err="1" smtClean="0"/>
              <a:t>ይሥረይ</a:t>
            </a:r>
            <a:r>
              <a:rPr lang="en-CA" sz="4400" dirty="0" smtClean="0"/>
              <a:t> </a:t>
            </a:r>
            <a:r>
              <a:rPr lang="en-CA" sz="4400" dirty="0" err="1" smtClean="0"/>
              <a:t>ለነ</a:t>
            </a:r>
            <a:r>
              <a:rPr lang="en-CA" sz="4400" dirty="0" smtClean="0"/>
              <a:t> </a:t>
            </a:r>
            <a:r>
              <a:rPr lang="en-CA" sz="4400" dirty="0" err="1" smtClean="0"/>
              <a:t>ኃጣውኢነ</a:t>
            </a:r>
            <a:r>
              <a:rPr lang="en-CA" sz="4400" dirty="0" smtClean="0"/>
              <a:t>። </a:t>
            </a:r>
            <a:endParaRPr lang="en-CA" sz="4400" dirty="0"/>
          </a:p>
          <a:p>
            <a:r>
              <a:rPr lang="en-CA" sz="4400" dirty="0"/>
              <a:t> </a:t>
            </a:r>
          </a:p>
        </p:txBody>
      </p:sp>
      <p:sp>
        <p:nvSpPr>
          <p:cNvPr id="3" name="Rectangle 2"/>
          <p:cNvSpPr/>
          <p:nvPr/>
        </p:nvSpPr>
        <p:spPr>
          <a:xfrm>
            <a:off x="4053457" y="69183"/>
            <a:ext cx="4028017"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155. </a:t>
            </a:r>
            <a:r>
              <a:rPr lang="en-CA" sz="4400" dirty="0" err="1" smtClean="0"/>
              <a:t>ድኅነት</a:t>
            </a:r>
            <a:r>
              <a:rPr lang="en-CA" sz="4400" dirty="0" smtClean="0"/>
              <a:t> </a:t>
            </a:r>
            <a:r>
              <a:rPr lang="en-CA" sz="4400" dirty="0" err="1" smtClean="0"/>
              <a:t>እንል</a:t>
            </a:r>
            <a:endParaRPr lang="en-CA" sz="4400" dirty="0" smtClean="0"/>
          </a:p>
          <a:p>
            <a:r>
              <a:rPr lang="en-CA" sz="4400" dirty="0" err="1" smtClean="0"/>
              <a:t>ምነኪ</a:t>
            </a:r>
            <a:r>
              <a:rPr lang="en-CA" sz="4400" dirty="0" smtClean="0"/>
              <a:t> </a:t>
            </a:r>
            <a:r>
              <a:rPr lang="en-CA" sz="4400" dirty="0" err="1" smtClean="0"/>
              <a:t>ክብሪ</a:t>
            </a:r>
            <a:r>
              <a:rPr lang="en-CA" sz="4400" dirty="0" smtClean="0"/>
              <a:t>  </a:t>
            </a:r>
            <a:r>
              <a:rPr lang="en-CA" sz="4400" dirty="0" err="1" smtClean="0"/>
              <a:t>ዝተመላ</a:t>
            </a:r>
            <a:endParaRPr lang="en-CA" sz="4400" dirty="0" smtClean="0"/>
          </a:p>
          <a:p>
            <a:r>
              <a:rPr lang="en-CA" sz="4400" dirty="0" err="1" smtClean="0"/>
              <a:t>እኪ</a:t>
            </a:r>
            <a:r>
              <a:rPr lang="en-CA" sz="4400" dirty="0" smtClean="0"/>
              <a:t>፥ </a:t>
            </a:r>
            <a:r>
              <a:rPr lang="en-CA" sz="4400" dirty="0" err="1" smtClean="0"/>
              <a:t>ቅድስቲ</a:t>
            </a:r>
            <a:r>
              <a:rPr lang="en-CA" sz="4400" dirty="0" smtClean="0"/>
              <a:t> ፥ </a:t>
            </a:r>
            <a:r>
              <a:rPr lang="en-CA" sz="4400" dirty="0" err="1" smtClean="0"/>
              <a:t>ኵሉ</a:t>
            </a:r>
            <a:r>
              <a:rPr lang="en-CA" sz="4400" dirty="0" smtClean="0"/>
              <a:t> </a:t>
            </a:r>
            <a:r>
              <a:rPr lang="en-CA" sz="4400" dirty="0" err="1" smtClean="0"/>
              <a:t>ግዜ</a:t>
            </a:r>
            <a:r>
              <a:rPr lang="en-CA" sz="4400" dirty="0" smtClean="0"/>
              <a:t> </a:t>
            </a:r>
            <a:r>
              <a:rPr lang="en-CA" sz="4400" dirty="0" err="1" smtClean="0"/>
              <a:t>ድንግል</a:t>
            </a:r>
            <a:r>
              <a:rPr lang="en-CA" sz="4400" dirty="0" smtClean="0"/>
              <a:t> </a:t>
            </a:r>
            <a:r>
              <a:rPr lang="en-CA" sz="4400" dirty="0" err="1" smtClean="0"/>
              <a:t>ዝኾንኪ</a:t>
            </a:r>
            <a:r>
              <a:rPr lang="en-CA" sz="4400" dirty="0" smtClean="0"/>
              <a:t> </a:t>
            </a:r>
            <a:r>
              <a:rPr lang="en-CA" sz="4400" dirty="0" err="1" smtClean="0"/>
              <a:t>ወላዲተ</a:t>
            </a:r>
            <a:r>
              <a:rPr lang="en-CA" sz="4400" dirty="0" smtClean="0"/>
              <a:t> </a:t>
            </a:r>
            <a:r>
              <a:rPr lang="en-CA" sz="4400" dirty="0" err="1" smtClean="0"/>
              <a:t>ኣምላኽ</a:t>
            </a:r>
            <a:r>
              <a:rPr lang="en-CA" sz="4400" dirty="0" smtClean="0"/>
              <a:t>፥ </a:t>
            </a:r>
          </a:p>
          <a:p>
            <a:r>
              <a:rPr lang="en-CA" sz="4400" dirty="0" err="1" smtClean="0"/>
              <a:t>ኣደ</a:t>
            </a:r>
            <a:r>
              <a:rPr lang="en-CA" sz="4400" dirty="0" smtClean="0"/>
              <a:t> </a:t>
            </a:r>
            <a:r>
              <a:rPr lang="en-CA" sz="4400" dirty="0" err="1" smtClean="0"/>
              <a:t>ክርስቶስ</a:t>
            </a:r>
            <a:r>
              <a:rPr lang="en-CA" sz="4400" dirty="0" smtClean="0"/>
              <a:t>፣ </a:t>
            </a:r>
            <a:r>
              <a:rPr lang="en-CA" sz="4400" dirty="0" err="1" smtClean="0">
                <a:solidFill>
                  <a:srgbClr val="FFFF00"/>
                </a:solidFill>
              </a:rPr>
              <a:t>ደስ</a:t>
            </a:r>
            <a:r>
              <a:rPr lang="en-CA" sz="4400" dirty="0" smtClean="0">
                <a:solidFill>
                  <a:srgbClr val="FFFF00"/>
                </a:solidFill>
              </a:rPr>
              <a:t> </a:t>
            </a:r>
            <a:r>
              <a:rPr lang="en-CA" sz="4400" dirty="0" err="1" smtClean="0">
                <a:solidFill>
                  <a:srgbClr val="FFFF00"/>
                </a:solidFill>
              </a:rPr>
              <a:t>ይበልኪ</a:t>
            </a:r>
            <a:r>
              <a:rPr lang="en-CA" sz="4400" dirty="0" smtClean="0">
                <a:solidFill>
                  <a:srgbClr val="FFFF00"/>
                </a:solidFill>
              </a:rPr>
              <a:t> </a:t>
            </a:r>
            <a:r>
              <a:rPr lang="en-CA" sz="4400" dirty="0" smtClean="0"/>
              <a:t>። </a:t>
            </a:r>
            <a:r>
              <a:rPr lang="en-CA" sz="4400" dirty="0" err="1" smtClean="0"/>
              <a:t>ኃጢኣትና</a:t>
            </a:r>
            <a:r>
              <a:rPr lang="en-CA" sz="4400" dirty="0" smtClean="0"/>
              <a:t> </a:t>
            </a:r>
            <a:r>
              <a:rPr lang="en-CA" sz="4400" dirty="0" err="1" smtClean="0"/>
              <a:t>ክሓድገልና</a:t>
            </a:r>
            <a:r>
              <a:rPr lang="en-CA" sz="4400" dirty="0" smtClean="0"/>
              <a:t>፥ </a:t>
            </a:r>
            <a:r>
              <a:rPr lang="en-CA" sz="4400" dirty="0" err="1" smtClean="0"/>
              <a:t>ጸሎትና</a:t>
            </a:r>
            <a:r>
              <a:rPr lang="en-CA" sz="4400" dirty="0" smtClean="0"/>
              <a:t> </a:t>
            </a:r>
            <a:r>
              <a:rPr lang="en-CA" sz="4400" dirty="0" err="1" smtClean="0"/>
              <a:t>ናብ</a:t>
            </a:r>
            <a:r>
              <a:rPr lang="en-CA" sz="4400" dirty="0" smtClean="0"/>
              <a:t> </a:t>
            </a:r>
            <a:r>
              <a:rPr lang="en-CA" sz="4400" dirty="0" err="1" smtClean="0"/>
              <a:t>ላዕሊ</a:t>
            </a:r>
            <a:r>
              <a:rPr lang="en-CA" sz="4400" dirty="0" smtClean="0"/>
              <a:t> </a:t>
            </a:r>
            <a:r>
              <a:rPr lang="en-CA" sz="4400" dirty="0" err="1" smtClean="0"/>
              <a:t>ናብ</a:t>
            </a:r>
            <a:r>
              <a:rPr lang="en-CA" sz="4400" dirty="0" smtClean="0"/>
              <a:t> </a:t>
            </a:r>
            <a:r>
              <a:rPr lang="en-CA" sz="4400" dirty="0" err="1" smtClean="0"/>
              <a:t>ፍቁር</a:t>
            </a:r>
            <a:r>
              <a:rPr lang="en-CA" sz="4400" dirty="0" smtClean="0"/>
              <a:t> </a:t>
            </a:r>
            <a:r>
              <a:rPr lang="en-CA" sz="4400" dirty="0" err="1" smtClean="0"/>
              <a:t>ወድኺ</a:t>
            </a:r>
            <a:r>
              <a:rPr lang="en-CA" sz="4400" dirty="0" smtClean="0"/>
              <a:t> </a:t>
            </a:r>
            <a:r>
              <a:rPr lang="en-CA" sz="4400" dirty="0" err="1" smtClean="0"/>
              <a:t>ኣዕርግልና</a:t>
            </a:r>
            <a:r>
              <a:rPr lang="en-CA" sz="4400" dirty="0" smtClean="0"/>
              <a:t>። </a:t>
            </a:r>
            <a:endParaRPr lang="en-CA" sz="4400" dirty="0"/>
          </a:p>
        </p:txBody>
      </p:sp>
      <p:sp>
        <p:nvSpPr>
          <p:cNvPr id="9" name="Rectangle 8"/>
          <p:cNvSpPr/>
          <p:nvPr/>
        </p:nvSpPr>
        <p:spPr>
          <a:xfrm>
            <a:off x="7936876" y="52854"/>
            <a:ext cx="4391078" cy="6524863"/>
          </a:xfrm>
          <a:prstGeom prst="rect">
            <a:avLst/>
          </a:prstGeom>
        </p:spPr>
        <p:txBody>
          <a:bodyPr wrap="square">
            <a:spAutoFit/>
          </a:bodyPr>
          <a:lstStyle/>
          <a:p>
            <a:pPr marL="40639" marR="40639">
              <a:spcBef>
                <a:spcPts val="600"/>
              </a:spcBef>
              <a:buClr>
                <a:srgbClr val="000000"/>
              </a:buClr>
              <a:buFont typeface="Arial"/>
              <a:defRPr sz="2000"/>
            </a:pPr>
            <a:r>
              <a:rPr lang="en-US" sz="3800" b="1" dirty="0">
                <a:solidFill>
                  <a:srgbClr val="FF0000"/>
                </a:solidFill>
                <a:uFill>
                  <a:solidFill>
                    <a:srgbClr val="D84800"/>
                  </a:solidFill>
                </a:uFill>
              </a:rPr>
              <a:t>Priest</a:t>
            </a:r>
            <a:r>
              <a:rPr lang="en-US" sz="3800" b="1" dirty="0" smtClean="0">
                <a:solidFill>
                  <a:srgbClr val="FF0000"/>
                </a:solidFill>
                <a:uFill>
                  <a:solidFill>
                    <a:srgbClr val="D84800"/>
                  </a:solidFill>
                </a:uFill>
              </a:rPr>
              <a:t>: </a:t>
            </a:r>
            <a:r>
              <a:rPr lang="en-US" sz="1400" b="1" dirty="0" smtClean="0">
                <a:solidFill>
                  <a:srgbClr val="FFC000"/>
                </a:solidFill>
                <a:uFill>
                  <a:solidFill>
                    <a:srgbClr val="D84800"/>
                  </a:solidFill>
                </a:uFill>
              </a:rPr>
              <a:t>155.</a:t>
            </a:r>
            <a:r>
              <a:rPr lang="en-US" sz="1400" dirty="0" smtClean="0">
                <a:solidFill>
                  <a:srgbClr val="FFC000"/>
                </a:solidFill>
              </a:rPr>
              <a:t> </a:t>
            </a:r>
            <a:r>
              <a:rPr lang="en-US" sz="3800" dirty="0">
                <a:uFill>
                  <a:solidFill>
                    <a:srgbClr val="000000"/>
                  </a:solidFill>
                </a:uFill>
              </a:rPr>
              <a:t>Rejoice, O thou of whom we ask healing, O holy, full of honor, ever-virgin, parent of God, mother of Christ, offer up our prayer on high to thy beloved Son that He may forgive us our sin.</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652155"/>
      </p:ext>
    </p:extLst>
  </p:cSld>
  <p:clrMapOvr>
    <a:masterClrMapping/>
  </p:clrMapOvr>
  <p:transition spd="med"/>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540526"/>
          </a:xfrm>
          <a:prstGeom prst="rect">
            <a:avLst/>
          </a:prstGeom>
        </p:spPr>
        <p:txBody>
          <a:bodyPr wrap="square">
            <a:spAutoFit/>
          </a:bodyPr>
          <a:lstStyle/>
          <a:p>
            <a:r>
              <a:rPr lang="en-CA" sz="1400" dirty="0" smtClean="0">
                <a:solidFill>
                  <a:srgbClr val="FFC000"/>
                </a:solidFill>
              </a:rPr>
              <a:t>፻፶፮.</a:t>
            </a:r>
            <a:r>
              <a:rPr lang="en-CA" sz="4400" dirty="0" smtClean="0"/>
              <a:t>ተፈሥሒ ኦ </a:t>
            </a:r>
            <a:r>
              <a:rPr lang="en-CA" sz="4400" dirty="0" err="1" smtClean="0"/>
              <a:t>ዘወለድኪ</a:t>
            </a:r>
            <a:r>
              <a:rPr lang="en-CA" sz="4400" dirty="0" smtClean="0"/>
              <a:t> </a:t>
            </a:r>
            <a:r>
              <a:rPr lang="en-CA" sz="4400" dirty="0" err="1" smtClean="0"/>
              <a:t>ለነ</a:t>
            </a:r>
            <a:r>
              <a:rPr lang="en-CA" sz="4400" dirty="0" smtClean="0"/>
              <a:t>፥ </a:t>
            </a:r>
            <a:r>
              <a:rPr lang="en-CA" sz="4400" dirty="0" err="1" smtClean="0"/>
              <a:t>ብርሃነ</a:t>
            </a:r>
            <a:r>
              <a:rPr lang="en-CA" sz="4400" dirty="0" smtClean="0"/>
              <a:t> </a:t>
            </a:r>
            <a:r>
              <a:rPr lang="en-CA" sz="4400" dirty="0" err="1" smtClean="0"/>
              <a:t>ጽድቅ</a:t>
            </a:r>
            <a:r>
              <a:rPr lang="en-CA" sz="4400" dirty="0" smtClean="0"/>
              <a:t>፥ </a:t>
            </a:r>
            <a:r>
              <a:rPr lang="en-CA" sz="4400" dirty="0" err="1" smtClean="0"/>
              <a:t>ዘበአማን</a:t>
            </a:r>
            <a:r>
              <a:rPr lang="en-CA" sz="4400" dirty="0" smtClean="0"/>
              <a:t> </a:t>
            </a:r>
            <a:r>
              <a:rPr lang="en-CA" sz="4400" dirty="0" err="1" smtClean="0"/>
              <a:t>ክርስቶስሃ</a:t>
            </a:r>
            <a:r>
              <a:rPr lang="en-CA" sz="4400" dirty="0" smtClean="0"/>
              <a:t>፥ </a:t>
            </a:r>
            <a:r>
              <a:rPr lang="en-CA" sz="4400" dirty="0" err="1" smtClean="0"/>
              <a:t>አምላክነ</a:t>
            </a:r>
            <a:r>
              <a:rPr lang="en-CA" sz="4400" dirty="0" smtClean="0"/>
              <a:t>። ኦ </a:t>
            </a:r>
            <a:r>
              <a:rPr lang="en-CA" sz="4400" dirty="0" err="1" smtClean="0"/>
              <a:t>ድንግል</a:t>
            </a:r>
            <a:r>
              <a:rPr lang="en-CA" sz="4400" dirty="0" smtClean="0"/>
              <a:t> </a:t>
            </a:r>
            <a:r>
              <a:rPr lang="en-CA" sz="4400" dirty="0" err="1" smtClean="0"/>
              <a:t>ንጽሕት</a:t>
            </a:r>
            <a:r>
              <a:rPr lang="en-CA" sz="4400" dirty="0" smtClean="0"/>
              <a:t> </a:t>
            </a:r>
            <a:r>
              <a:rPr lang="en-CA" sz="4400" dirty="0" err="1" smtClean="0"/>
              <a:t>ሰአሊ</a:t>
            </a:r>
            <a:r>
              <a:rPr lang="en-CA" sz="4400" dirty="0" smtClean="0"/>
              <a:t> </a:t>
            </a:r>
            <a:r>
              <a:rPr lang="en-CA" sz="4400" dirty="0" err="1" smtClean="0"/>
              <a:t>ለነ</a:t>
            </a:r>
            <a:r>
              <a:rPr lang="en-CA" sz="4400" dirty="0" smtClean="0"/>
              <a:t>፥ </a:t>
            </a:r>
            <a:r>
              <a:rPr lang="en-CA" sz="4400" dirty="0" err="1" smtClean="0"/>
              <a:t>ኀበ</a:t>
            </a:r>
            <a:r>
              <a:rPr lang="en-CA" sz="4400" dirty="0" smtClean="0"/>
              <a:t> </a:t>
            </a:r>
            <a:r>
              <a:rPr lang="en-CA" sz="4400" dirty="0" err="1" smtClean="0"/>
              <a:t>እግዚእነ</a:t>
            </a:r>
            <a:r>
              <a:rPr lang="en-CA" sz="4400" dirty="0" smtClean="0"/>
              <a:t> </a:t>
            </a:r>
            <a:r>
              <a:rPr lang="en-CA" sz="4400" dirty="0" err="1" smtClean="0"/>
              <a:t>ከመ</a:t>
            </a:r>
            <a:r>
              <a:rPr lang="en-CA" sz="4400" dirty="0" smtClean="0"/>
              <a:t> </a:t>
            </a:r>
            <a:r>
              <a:rPr lang="en-CA" sz="4400" dirty="0" err="1" smtClean="0"/>
              <a:t>ይግበር</a:t>
            </a:r>
            <a:r>
              <a:rPr lang="en-CA" sz="4400" dirty="0" smtClean="0"/>
              <a:t> </a:t>
            </a:r>
            <a:r>
              <a:rPr lang="en-CA" sz="4400" dirty="0" err="1" smtClean="0"/>
              <a:t>ምሕረተ</a:t>
            </a:r>
            <a:r>
              <a:rPr lang="en-CA" sz="4400" dirty="0" smtClean="0"/>
              <a:t> </a:t>
            </a:r>
            <a:r>
              <a:rPr lang="en-CA" sz="4400" dirty="0" err="1" smtClean="0"/>
              <a:t>ለነፍሳቲነ</a:t>
            </a:r>
            <a:r>
              <a:rPr lang="en-CA" sz="4400" dirty="0" smtClean="0"/>
              <a:t> </a:t>
            </a:r>
            <a:r>
              <a:rPr lang="en-CA" sz="4400" dirty="0" err="1" smtClean="0"/>
              <a:t>ወይሥረይ</a:t>
            </a:r>
            <a:r>
              <a:rPr lang="en-CA" sz="4400" dirty="0" smtClean="0"/>
              <a:t> </a:t>
            </a:r>
            <a:r>
              <a:rPr lang="en-CA" sz="4400" dirty="0" err="1" smtClean="0"/>
              <a:t>ለነ</a:t>
            </a:r>
            <a:r>
              <a:rPr lang="en-CA" sz="4400" dirty="0" smtClean="0"/>
              <a:t> </a:t>
            </a:r>
            <a:r>
              <a:rPr lang="en-CA" sz="4400" dirty="0" err="1" smtClean="0"/>
              <a:t>ኃጣውኢነ</a:t>
            </a:r>
            <a:r>
              <a:rPr lang="en-CA" sz="4400" dirty="0" smtClean="0"/>
              <a:t>።</a:t>
            </a:r>
            <a:endParaRPr lang="en-CA" sz="4400" dirty="0"/>
          </a:p>
          <a:p>
            <a:r>
              <a:rPr lang="en-CA" sz="4400" dirty="0"/>
              <a:t> </a:t>
            </a:r>
          </a:p>
        </p:txBody>
      </p:sp>
      <p:sp>
        <p:nvSpPr>
          <p:cNvPr id="3" name="Rectangle 2"/>
          <p:cNvSpPr/>
          <p:nvPr/>
        </p:nvSpPr>
        <p:spPr>
          <a:xfrm>
            <a:off x="4053457" y="69183"/>
            <a:ext cx="3949799" cy="6863417"/>
          </a:xfrm>
          <a:prstGeom prst="rect">
            <a:avLst/>
          </a:prstGeom>
        </p:spPr>
        <p:txBody>
          <a:bodyPr wrap="square">
            <a:spAutoFit/>
          </a:bodyPr>
          <a:lstStyle/>
          <a:p>
            <a:r>
              <a:rPr lang="en-CA" sz="1400" dirty="0" smtClean="0">
                <a:solidFill>
                  <a:srgbClr val="FFC000"/>
                </a:solidFill>
              </a:rPr>
              <a:t>156. </a:t>
            </a:r>
            <a:r>
              <a:rPr lang="en-CA" sz="4400" dirty="0" err="1" smtClean="0"/>
              <a:t>ብሓቂ</a:t>
            </a:r>
            <a:r>
              <a:rPr lang="en-CA" sz="4400" dirty="0" smtClean="0"/>
              <a:t> </a:t>
            </a:r>
            <a:r>
              <a:rPr lang="en-CA" sz="4400" dirty="0" err="1" smtClean="0"/>
              <a:t>ናይ</a:t>
            </a:r>
            <a:r>
              <a:rPr lang="en-CA" sz="4400" dirty="0" smtClean="0"/>
              <a:t> </a:t>
            </a:r>
          </a:p>
          <a:p>
            <a:r>
              <a:rPr lang="en-CA" sz="4400" dirty="0" err="1" smtClean="0"/>
              <a:t>ጽድቂ</a:t>
            </a:r>
            <a:r>
              <a:rPr lang="en-CA" sz="4400" dirty="0" smtClean="0"/>
              <a:t> </a:t>
            </a:r>
            <a:r>
              <a:rPr lang="en-CA" sz="4400" dirty="0" err="1" smtClean="0"/>
              <a:t>ብርሃን</a:t>
            </a:r>
            <a:r>
              <a:rPr lang="en-CA" sz="4400" dirty="0" smtClean="0"/>
              <a:t> </a:t>
            </a:r>
            <a:r>
              <a:rPr lang="en-CA" sz="4400" dirty="0" err="1" smtClean="0"/>
              <a:t>ዝኾነ</a:t>
            </a:r>
            <a:r>
              <a:rPr lang="en-CA" sz="4400" dirty="0" smtClean="0"/>
              <a:t> </a:t>
            </a:r>
            <a:r>
              <a:rPr lang="en-CA" sz="4400" dirty="0" err="1" smtClean="0"/>
              <a:t>ክርስቶስ</a:t>
            </a:r>
            <a:r>
              <a:rPr lang="en-CA" sz="4400" dirty="0" smtClean="0"/>
              <a:t> </a:t>
            </a:r>
            <a:r>
              <a:rPr lang="en-CA" sz="4400" dirty="0" err="1" smtClean="0"/>
              <a:t>ኣምላኽነ</a:t>
            </a:r>
            <a:r>
              <a:rPr lang="en-CA" sz="4400" dirty="0" smtClean="0"/>
              <a:t> </a:t>
            </a:r>
            <a:r>
              <a:rPr lang="en-CA" sz="4400" dirty="0" err="1" smtClean="0"/>
              <a:t>ዝወለድክልና</a:t>
            </a:r>
            <a:r>
              <a:rPr lang="en-CA" sz="4400" dirty="0" smtClean="0"/>
              <a:t> ፣ </a:t>
            </a:r>
            <a:r>
              <a:rPr lang="en-CA" sz="4400" dirty="0" err="1" smtClean="0">
                <a:solidFill>
                  <a:srgbClr val="FFFF00"/>
                </a:solidFill>
              </a:rPr>
              <a:t>ደስ</a:t>
            </a:r>
            <a:r>
              <a:rPr lang="en-CA" sz="4400" dirty="0" smtClean="0">
                <a:solidFill>
                  <a:srgbClr val="FFFF00"/>
                </a:solidFill>
              </a:rPr>
              <a:t> </a:t>
            </a:r>
            <a:r>
              <a:rPr lang="en-CA" sz="4400" dirty="0" err="1" smtClean="0">
                <a:solidFill>
                  <a:srgbClr val="FFFF00"/>
                </a:solidFill>
              </a:rPr>
              <a:t>ይበልኪ</a:t>
            </a:r>
            <a:r>
              <a:rPr lang="en-CA" sz="4400" dirty="0" smtClean="0"/>
              <a:t>። </a:t>
            </a:r>
            <a:r>
              <a:rPr lang="en-CA" sz="4400" dirty="0" err="1" smtClean="0"/>
              <a:t>ኦንጽሕቲ</a:t>
            </a:r>
            <a:r>
              <a:rPr lang="en-CA" sz="4400" dirty="0" smtClean="0"/>
              <a:t> </a:t>
            </a:r>
            <a:r>
              <a:rPr lang="en-CA" sz="4400" dirty="0" err="1" smtClean="0"/>
              <a:t>ድንግል</a:t>
            </a:r>
            <a:r>
              <a:rPr lang="en-CA" sz="4400" dirty="0" smtClean="0"/>
              <a:t>፥ </a:t>
            </a:r>
            <a:r>
              <a:rPr lang="en-CA" sz="4400" dirty="0" err="1" smtClean="0"/>
              <a:t>ንነፍሳትና</a:t>
            </a:r>
            <a:r>
              <a:rPr lang="en-CA" sz="4400" dirty="0"/>
              <a:t> </a:t>
            </a:r>
            <a:r>
              <a:rPr lang="en-CA" sz="4400" dirty="0" smtClean="0"/>
              <a:t>፣</a:t>
            </a:r>
            <a:r>
              <a:rPr lang="en-CA" sz="4400" dirty="0" err="1" smtClean="0"/>
              <a:t>ምሕረት</a:t>
            </a:r>
            <a:r>
              <a:rPr lang="en-CA" sz="4400" dirty="0" smtClean="0"/>
              <a:t> </a:t>
            </a:r>
            <a:r>
              <a:rPr lang="en-CA" sz="4400" dirty="0" err="1" smtClean="0"/>
              <a:t>ክገብረልና</a:t>
            </a:r>
            <a:r>
              <a:rPr lang="en-CA" sz="4400" dirty="0" smtClean="0"/>
              <a:t> ፥ </a:t>
            </a:r>
            <a:r>
              <a:rPr lang="en-CA" sz="4400" dirty="0" err="1" smtClean="0"/>
              <a:t>ኃጢኣትና</a:t>
            </a:r>
            <a:r>
              <a:rPr lang="en-CA" sz="4400" dirty="0" smtClean="0"/>
              <a:t> </a:t>
            </a:r>
            <a:r>
              <a:rPr lang="en-CA" sz="4400" dirty="0" err="1" smtClean="0"/>
              <a:t>ክሓድገ</a:t>
            </a:r>
            <a:endParaRPr lang="en-CA" sz="4400" dirty="0" smtClean="0"/>
          </a:p>
          <a:p>
            <a:r>
              <a:rPr lang="en-CA" sz="4400" dirty="0" err="1" smtClean="0"/>
              <a:t>ልና</a:t>
            </a:r>
            <a:r>
              <a:rPr lang="en-CA" sz="4400" dirty="0" smtClean="0"/>
              <a:t> ፥ </a:t>
            </a:r>
            <a:r>
              <a:rPr lang="en-CA" sz="4400" dirty="0" err="1" smtClean="0"/>
              <a:t>ናብ</a:t>
            </a:r>
            <a:r>
              <a:rPr lang="en-CA" sz="4400" dirty="0" smtClean="0"/>
              <a:t> </a:t>
            </a:r>
            <a:r>
              <a:rPr lang="en-CA" sz="4400" dirty="0" err="1" smtClean="0"/>
              <a:t>ጐይታና</a:t>
            </a:r>
            <a:r>
              <a:rPr lang="en-CA" sz="4400" dirty="0" smtClean="0"/>
              <a:t> </a:t>
            </a:r>
            <a:r>
              <a:rPr lang="en-CA" sz="4400" dirty="0" err="1" smtClean="0"/>
              <a:t>ለምንልና</a:t>
            </a:r>
            <a:r>
              <a:rPr lang="en-CA" sz="4400" dirty="0" smtClean="0"/>
              <a:t>።</a:t>
            </a:r>
            <a:endParaRPr lang="en-CA" sz="4400" dirty="0"/>
          </a:p>
        </p:txBody>
      </p:sp>
      <p:sp>
        <p:nvSpPr>
          <p:cNvPr id="9" name="Rectangle 8"/>
          <p:cNvSpPr/>
          <p:nvPr/>
        </p:nvSpPr>
        <p:spPr>
          <a:xfrm>
            <a:off x="7936876" y="52854"/>
            <a:ext cx="4391078" cy="6863417"/>
          </a:xfrm>
          <a:prstGeom prst="rect">
            <a:avLst/>
          </a:prstGeom>
          <a:ln>
            <a:solidFill>
              <a:schemeClr val="accent1"/>
            </a:solidFill>
          </a:ln>
        </p:spPr>
        <p:txBody>
          <a:bodyPr wrap="square">
            <a:spAutoFit/>
          </a:bodyPr>
          <a:lstStyle/>
          <a:p>
            <a:pPr marL="40639" marR="40639">
              <a:spcBef>
                <a:spcPts val="600"/>
              </a:spcBef>
              <a:defRPr sz="1800">
                <a:uFillTx/>
              </a:defRPr>
            </a:pPr>
            <a:r>
              <a:rPr lang="en-US" sz="1400" b="1" dirty="0" smtClean="0">
                <a:solidFill>
                  <a:srgbClr val="FFC000"/>
                </a:solidFill>
                <a:uFill>
                  <a:solidFill>
                    <a:srgbClr val="D84800"/>
                  </a:solidFill>
                </a:uFill>
              </a:rPr>
              <a:t>156.</a:t>
            </a:r>
            <a:r>
              <a:rPr lang="en-US" sz="1400" dirty="0" smtClean="0">
                <a:solidFill>
                  <a:srgbClr val="FFC000"/>
                </a:solidFill>
              </a:rPr>
              <a:t> </a:t>
            </a:r>
            <a:r>
              <a:rPr lang="en-US" sz="4000" dirty="0">
                <a:uFill>
                  <a:solidFill>
                    <a:srgbClr val="000000"/>
                  </a:solidFill>
                </a:uFill>
              </a:rPr>
              <a:t>Rejoice, you who did bear for us </a:t>
            </a:r>
            <a:r>
              <a:rPr lang="en-US" sz="4000" dirty="0" err="1">
                <a:uFill>
                  <a:solidFill>
                    <a:srgbClr val="000000"/>
                  </a:solidFill>
                </a:uFill>
              </a:rPr>
              <a:t>thevery</a:t>
            </a:r>
            <a:r>
              <a:rPr lang="en-US" sz="4000" dirty="0">
                <a:uFill>
                  <a:solidFill>
                    <a:srgbClr val="000000"/>
                  </a:solidFill>
                </a:uFill>
              </a:rPr>
              <a:t> light of righteousness, even Christ </a:t>
            </a:r>
            <a:r>
              <a:rPr lang="en-US" sz="4000" dirty="0" err="1">
                <a:uFill>
                  <a:solidFill>
                    <a:srgbClr val="000000"/>
                  </a:solidFill>
                </a:uFill>
              </a:rPr>
              <a:t>ourGod</a:t>
            </a:r>
            <a:r>
              <a:rPr lang="en-US" sz="4000" dirty="0">
                <a:uFill>
                  <a:solidFill>
                    <a:srgbClr val="000000"/>
                  </a:solidFill>
                </a:uFill>
              </a:rPr>
              <a:t>, O Virgin pure, plead for us unto </a:t>
            </a:r>
            <a:r>
              <a:rPr lang="en-US" sz="4000" dirty="0" err="1">
                <a:uFill>
                  <a:solidFill>
                    <a:srgbClr val="000000"/>
                  </a:solidFill>
                </a:uFill>
              </a:rPr>
              <a:t>ourLord</a:t>
            </a:r>
            <a:r>
              <a:rPr lang="en-US" sz="4000" dirty="0">
                <a:uFill>
                  <a:solidFill>
                    <a:srgbClr val="000000"/>
                  </a:solidFill>
                </a:uFill>
              </a:rPr>
              <a:t> that He may have mercy upon </a:t>
            </a:r>
            <a:r>
              <a:rPr lang="en-US" sz="4000" dirty="0" smtClean="0">
                <a:uFill>
                  <a:solidFill>
                    <a:srgbClr val="000000"/>
                  </a:solidFill>
                </a:uFill>
              </a:rPr>
              <a:t>our souls </a:t>
            </a:r>
            <a:r>
              <a:rPr lang="en-US" sz="4000" dirty="0">
                <a:uFill>
                  <a:solidFill>
                    <a:srgbClr val="000000"/>
                  </a:solidFill>
                </a:uFill>
              </a:rPr>
              <a:t>and forgive us our sins.</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52543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786747"/>
          </a:xfrm>
          <a:prstGeom prst="rect">
            <a:avLst/>
          </a:prstGeom>
        </p:spPr>
        <p:txBody>
          <a:bodyPr wrap="square">
            <a:spAutoFit/>
          </a:bodyPr>
          <a:lstStyle/>
          <a:p>
            <a:r>
              <a:rPr lang="en-CA" sz="4000" dirty="0" err="1" smtClean="0"/>
              <a:t>ወአጽንዕ</a:t>
            </a:r>
            <a:r>
              <a:rPr lang="en-CA" sz="4000" dirty="0" smtClean="0"/>
              <a:t> </a:t>
            </a:r>
            <a:r>
              <a:rPr lang="en-CA" sz="4000" dirty="0" err="1"/>
              <a:t>በመንፈስከ</a:t>
            </a:r>
            <a:r>
              <a:rPr lang="en-CA" sz="4000" dirty="0"/>
              <a:t>፥ </a:t>
            </a:r>
            <a:r>
              <a:rPr lang="en-CA" sz="4000" dirty="0" err="1"/>
              <a:t>ዝንቱ</a:t>
            </a:r>
            <a:r>
              <a:rPr lang="en-CA" sz="4000" dirty="0"/>
              <a:t> </a:t>
            </a:r>
            <a:r>
              <a:rPr lang="en-CA" sz="4000" dirty="0" err="1"/>
              <a:t>ኅብስት</a:t>
            </a:r>
            <a:r>
              <a:rPr lang="en-CA" sz="4000" dirty="0"/>
              <a:t> </a:t>
            </a:r>
            <a:r>
              <a:rPr lang="en-CA" sz="4000" dirty="0" err="1"/>
              <a:t>ይኩን</a:t>
            </a:r>
            <a:r>
              <a:rPr lang="en-CA" sz="4000" dirty="0"/>
              <a:t> </a:t>
            </a:r>
            <a:r>
              <a:rPr lang="en-CA" sz="4000" dirty="0" err="1" smtClean="0"/>
              <a:t>ለሥርየተ</a:t>
            </a:r>
            <a:r>
              <a:rPr lang="en-CA" sz="4000" dirty="0" smtClean="0"/>
              <a:t> </a:t>
            </a:r>
            <a:r>
              <a:rPr lang="en-CA" sz="4000" dirty="0" err="1"/>
              <a:t>ኀጢአተ</a:t>
            </a:r>
            <a:r>
              <a:rPr lang="en-CA" sz="4000" dirty="0"/>
              <a:t> </a:t>
            </a:r>
            <a:r>
              <a:rPr lang="en-CA" sz="4000" dirty="0" err="1"/>
              <a:t>ሕዝብከ</a:t>
            </a:r>
            <a:r>
              <a:rPr lang="en-CA" sz="4000" dirty="0"/>
              <a:t> </a:t>
            </a:r>
            <a:r>
              <a:rPr lang="en-CA" sz="4000" dirty="0" err="1"/>
              <a:t>አሜን</a:t>
            </a:r>
            <a:r>
              <a:rPr lang="en-CA" sz="4000" dirty="0"/>
              <a:t>።</a:t>
            </a:r>
          </a:p>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ይትመጦ</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በማኅፈድ</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a:t> </a:t>
            </a:r>
            <a:r>
              <a:rPr lang="en-CA" sz="4000" dirty="0" err="1" smtClean="0">
                <a:solidFill>
                  <a:srgbClr val="FF0000"/>
                </a:solidFill>
              </a:rPr>
              <a:t>ይ.ካ</a:t>
            </a:r>
            <a:r>
              <a:rPr lang="en-CA" sz="4000" dirty="0">
                <a:solidFill>
                  <a:srgbClr val="FF0000"/>
                </a:solidFill>
              </a:rPr>
              <a:t>. </a:t>
            </a:r>
            <a:r>
              <a:rPr lang="en-CA" sz="1400" dirty="0">
                <a:solidFill>
                  <a:srgbClr val="FFC000"/>
                </a:solidFill>
              </a:rPr>
              <a:t>፲፪. </a:t>
            </a:r>
            <a:r>
              <a:rPr lang="en-CA" sz="4000" dirty="0" err="1"/>
              <a:t>ኢየሱስ</a:t>
            </a:r>
            <a:r>
              <a:rPr lang="en-CA" sz="4000" dirty="0"/>
              <a:t> </a:t>
            </a:r>
            <a:r>
              <a:rPr lang="en-CA" sz="4000" dirty="0" err="1"/>
              <a:t>ክርስቶስ</a:t>
            </a:r>
            <a:r>
              <a:rPr lang="en-CA" sz="4000" dirty="0"/>
              <a:t> </a:t>
            </a:r>
            <a:r>
              <a:rPr lang="en-CA" sz="4000" dirty="0" err="1"/>
              <a:t>ሊቀ</a:t>
            </a:r>
            <a:r>
              <a:rPr lang="en-CA" sz="4000" dirty="0"/>
              <a:t> </a:t>
            </a:r>
            <a:r>
              <a:rPr lang="en-CA" sz="4000" dirty="0" smtClean="0"/>
              <a:t> </a:t>
            </a:r>
            <a:r>
              <a:rPr lang="en-CA" sz="4000" dirty="0" err="1" smtClean="0"/>
              <a:t>ካህናት</a:t>
            </a:r>
            <a:r>
              <a:rPr lang="en-CA" sz="4000" dirty="0" smtClean="0"/>
              <a:t>  </a:t>
            </a:r>
            <a:r>
              <a:rPr lang="en-CA" sz="4000" dirty="0" err="1"/>
              <a:t>በከመ</a:t>
            </a:r>
            <a:r>
              <a:rPr lang="en-CA" sz="4000" dirty="0"/>
              <a:t> </a:t>
            </a:r>
            <a:r>
              <a:rPr lang="en-CA" sz="4000" dirty="0" smtClean="0"/>
              <a:t> </a:t>
            </a:r>
            <a:r>
              <a:rPr lang="en-CA" sz="4000" dirty="0" err="1" smtClean="0"/>
              <a:t>ገነ</a:t>
            </a:r>
            <a:endParaRPr lang="en-CA" sz="4000" dirty="0" smtClean="0"/>
          </a:p>
          <a:p>
            <a:r>
              <a:rPr lang="en-CA" sz="4000" dirty="0" err="1" smtClean="0"/>
              <a:t>ዙከ</a:t>
            </a:r>
            <a:r>
              <a:rPr lang="en-CA" sz="4000" dirty="0" smtClean="0"/>
              <a:t> </a:t>
            </a:r>
            <a:r>
              <a:rPr lang="en-CA" sz="4000" dirty="0" err="1"/>
              <a:t>ዮሴፍ</a:t>
            </a:r>
            <a:r>
              <a:rPr lang="en-CA" sz="4000" dirty="0"/>
              <a:t> </a:t>
            </a:r>
            <a:r>
              <a:rPr lang="en-CA" sz="4000" dirty="0" err="1"/>
              <a:t>ወኒቆዲሞስ</a:t>
            </a:r>
            <a:r>
              <a:rPr lang="en-CA" sz="4000" dirty="0"/>
              <a:t> </a:t>
            </a:r>
            <a:r>
              <a:rPr lang="en-CA" sz="4000" dirty="0" err="1"/>
              <a:t>በልብሰ</a:t>
            </a:r>
            <a:r>
              <a:rPr lang="en-CA" sz="4000" dirty="0"/>
              <a:t> </a:t>
            </a:r>
            <a:r>
              <a:rPr lang="en-CA" sz="4000" dirty="0" err="1"/>
              <a:t>ሰንዱናት</a:t>
            </a:r>
            <a:r>
              <a:rPr lang="en-CA" sz="4000" dirty="0"/>
              <a:t> </a:t>
            </a:r>
            <a:r>
              <a:rPr lang="en-CA" sz="4000" dirty="0" err="1" smtClean="0"/>
              <a:t>ወአፈ</a:t>
            </a:r>
            <a:endParaRPr lang="en-CA" sz="4000" dirty="0" smtClean="0"/>
          </a:p>
          <a:p>
            <a:r>
              <a:rPr lang="en-CA" sz="4000" dirty="0" err="1" smtClean="0"/>
              <a:t>ዋት</a:t>
            </a:r>
            <a:r>
              <a:rPr lang="en-CA" sz="4000" dirty="0" smtClean="0"/>
              <a:t> </a:t>
            </a:r>
            <a:r>
              <a:rPr lang="en-CA" sz="4000" dirty="0" err="1"/>
              <a:t>ወሠመርከ</a:t>
            </a:r>
            <a:r>
              <a:rPr lang="en-CA" sz="4000" dirty="0"/>
              <a:t> </a:t>
            </a:r>
            <a:r>
              <a:rPr lang="en-CA" sz="4000" dirty="0" err="1"/>
              <a:t>ሎሙ</a:t>
            </a:r>
            <a:r>
              <a:rPr lang="en-CA" sz="4000" dirty="0"/>
              <a:t> </a:t>
            </a:r>
            <a:r>
              <a:rPr lang="en-CA" sz="4000" dirty="0" err="1"/>
              <a:t>ከማሁ</a:t>
            </a:r>
            <a:r>
              <a:rPr lang="en-CA" sz="4000" dirty="0"/>
              <a:t> </a:t>
            </a:r>
            <a:r>
              <a:rPr lang="en-CA" sz="4000" dirty="0" err="1"/>
              <a:t>ሥመር</a:t>
            </a:r>
            <a:r>
              <a:rPr lang="en-CA" sz="4000" dirty="0"/>
              <a:t> </a:t>
            </a:r>
            <a:r>
              <a:rPr lang="en-CA" sz="4000" dirty="0" err="1"/>
              <a:t>ለነ</a:t>
            </a:r>
            <a:r>
              <a:rPr lang="en-CA" sz="4000" dirty="0"/>
              <a:t>።</a:t>
            </a:r>
          </a:p>
          <a:p>
            <a:r>
              <a:rPr lang="en-CA" sz="4000" dirty="0" smtClean="0"/>
              <a:t> </a:t>
            </a:r>
            <a:endParaRPr lang="en-CA" sz="4000" dirty="0"/>
          </a:p>
          <a:p>
            <a:endParaRPr lang="en-CA" sz="4000" dirty="0"/>
          </a:p>
        </p:txBody>
      </p:sp>
      <p:sp>
        <p:nvSpPr>
          <p:cNvPr id="19" name="Rectangle 18"/>
          <p:cNvSpPr/>
          <p:nvPr/>
        </p:nvSpPr>
        <p:spPr>
          <a:xfrm>
            <a:off x="4003589" y="-65489"/>
            <a:ext cx="4268541" cy="7109639"/>
          </a:xfrm>
          <a:prstGeom prst="rect">
            <a:avLst/>
          </a:prstGeom>
        </p:spPr>
        <p:txBody>
          <a:bodyPr wrap="square">
            <a:spAutoFit/>
          </a:bodyPr>
          <a:lstStyle/>
          <a:p>
            <a:r>
              <a:rPr lang="en-CA" sz="3600" dirty="0" err="1" smtClean="0"/>
              <a:t>ብየማንካ</a:t>
            </a:r>
            <a:r>
              <a:rPr lang="en-CA" sz="3600" dirty="0" smtClean="0"/>
              <a:t> </a:t>
            </a:r>
            <a:r>
              <a:rPr lang="en-CA" sz="3600" dirty="0" err="1"/>
              <a:t>ዕተብ</a:t>
            </a:r>
            <a:r>
              <a:rPr lang="en-CA" sz="3600" dirty="0"/>
              <a:t>፥ </a:t>
            </a:r>
            <a:r>
              <a:rPr lang="en-CA" sz="3600" dirty="0" err="1" smtClean="0"/>
              <a:t>ብኢድካ</a:t>
            </a:r>
            <a:endParaRPr lang="en-CA" sz="3600" dirty="0" smtClean="0"/>
          </a:p>
          <a:p>
            <a:r>
              <a:rPr lang="en-CA" sz="3600" dirty="0" err="1" smtClean="0"/>
              <a:t>ውን</a:t>
            </a:r>
            <a:r>
              <a:rPr lang="en-CA" sz="3600" dirty="0" smtClean="0"/>
              <a:t> </a:t>
            </a:r>
            <a:r>
              <a:rPr lang="en-CA" sz="3600" dirty="0" err="1"/>
              <a:t>ባርኽ</a:t>
            </a:r>
            <a:r>
              <a:rPr lang="en-CA" sz="3600" dirty="0"/>
              <a:t>፥ </a:t>
            </a:r>
            <a:r>
              <a:rPr lang="en-CA" sz="3600" dirty="0" err="1"/>
              <a:t>ብኃይልኻ</a:t>
            </a:r>
            <a:r>
              <a:rPr lang="en-CA" sz="3600" dirty="0"/>
              <a:t> </a:t>
            </a:r>
            <a:r>
              <a:rPr lang="en-CA" sz="3600" dirty="0" err="1" smtClean="0"/>
              <a:t>ቐድስ</a:t>
            </a:r>
            <a:r>
              <a:rPr lang="en-CA" sz="3600" dirty="0" smtClean="0"/>
              <a:t>፥ </a:t>
            </a:r>
            <a:r>
              <a:rPr lang="en-CA" sz="3600" dirty="0" err="1"/>
              <a:t>ብመንፈስካ</a:t>
            </a:r>
            <a:r>
              <a:rPr lang="en-CA" sz="3600" dirty="0"/>
              <a:t> </a:t>
            </a:r>
            <a:r>
              <a:rPr lang="en-CA" sz="3600" dirty="0" err="1" smtClean="0"/>
              <a:t>ኣጽንዕ</a:t>
            </a:r>
            <a:r>
              <a:rPr lang="en-CA" sz="3600" dirty="0" smtClean="0"/>
              <a:t>። </a:t>
            </a:r>
            <a:r>
              <a:rPr lang="en-CA" sz="3600" dirty="0" err="1"/>
              <a:t>እዚ</a:t>
            </a:r>
            <a:r>
              <a:rPr lang="en-CA" sz="3600" dirty="0"/>
              <a:t> </a:t>
            </a:r>
            <a:r>
              <a:rPr lang="en-CA" sz="3600" dirty="0" err="1"/>
              <a:t>ኅብስቲ’ዚ</a:t>
            </a:r>
            <a:r>
              <a:rPr lang="en-CA" sz="3600" dirty="0"/>
              <a:t> </a:t>
            </a:r>
            <a:r>
              <a:rPr lang="en-CA" sz="3600" dirty="0" err="1" smtClean="0"/>
              <a:t>ንሥ</a:t>
            </a:r>
            <a:r>
              <a:rPr lang="en-CA" sz="3600" dirty="0" smtClean="0"/>
              <a:t> </a:t>
            </a:r>
            <a:r>
              <a:rPr lang="en-CA" sz="3600" dirty="0" err="1" smtClean="0"/>
              <a:t>ርየት</a:t>
            </a:r>
            <a:r>
              <a:rPr lang="en-CA" sz="3600" dirty="0" smtClean="0"/>
              <a:t> </a:t>
            </a:r>
            <a:r>
              <a:rPr lang="en-CA" sz="3600" dirty="0" err="1"/>
              <a:t>ኃጢኣት</a:t>
            </a:r>
            <a:r>
              <a:rPr lang="en-CA" sz="3600" dirty="0"/>
              <a:t> </a:t>
            </a:r>
            <a:r>
              <a:rPr lang="en-CA" sz="3600" dirty="0" err="1"/>
              <a:t>ሕዝብኻ</a:t>
            </a:r>
            <a:r>
              <a:rPr lang="en-CA" sz="3600" dirty="0"/>
              <a:t> </a:t>
            </a:r>
            <a:r>
              <a:rPr lang="en-CA" sz="3600" dirty="0" err="1"/>
              <a:t>ይኹን</a:t>
            </a:r>
            <a:r>
              <a:rPr lang="en-CA" sz="3600" dirty="0"/>
              <a:t>፥ </a:t>
            </a:r>
            <a:r>
              <a:rPr lang="en-CA" sz="3600" dirty="0" err="1"/>
              <a:t>ኣሜን</a:t>
            </a:r>
            <a:r>
              <a:rPr lang="en-CA" sz="3600" dirty="0"/>
              <a:t>።</a:t>
            </a:r>
          </a:p>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ብማኅፈድ</a:t>
            </a:r>
            <a:r>
              <a:rPr lang="en-CA" sz="2000" dirty="0">
                <a:solidFill>
                  <a:srgbClr val="FFC000"/>
                </a:solidFill>
              </a:rPr>
              <a:t> </a:t>
            </a:r>
            <a:r>
              <a:rPr lang="en-CA" sz="2000" dirty="0" err="1">
                <a:solidFill>
                  <a:srgbClr val="FFC000"/>
                </a:solidFill>
              </a:rPr>
              <a:t>ይቀበል</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12. </a:t>
            </a:r>
            <a:r>
              <a:rPr lang="en-CA" sz="3600" dirty="0" err="1"/>
              <a:t>ንፍቅ</a:t>
            </a:r>
            <a:r>
              <a:rPr lang="en-CA" sz="3600" dirty="0"/>
              <a:t> ኦ </a:t>
            </a:r>
            <a:r>
              <a:rPr lang="en-CA" sz="3600" dirty="0" err="1"/>
              <a:t>ኢየሱስ</a:t>
            </a:r>
            <a:r>
              <a:rPr lang="en-CA" sz="3600" dirty="0"/>
              <a:t> </a:t>
            </a:r>
            <a:r>
              <a:rPr lang="en-CA" sz="3600" dirty="0" err="1"/>
              <a:t>ክርስቶስ</a:t>
            </a:r>
            <a:r>
              <a:rPr lang="en-CA" sz="3600" dirty="0"/>
              <a:t> </a:t>
            </a:r>
            <a:r>
              <a:rPr lang="en-CA" sz="3600" dirty="0" err="1"/>
              <a:t>ሊቀ</a:t>
            </a:r>
            <a:r>
              <a:rPr lang="en-CA" sz="3600" dirty="0"/>
              <a:t> </a:t>
            </a:r>
            <a:r>
              <a:rPr lang="en-CA" sz="3600" dirty="0" err="1"/>
              <a:t>ካህናት</a:t>
            </a:r>
            <a:r>
              <a:rPr lang="en-CA" sz="3600" dirty="0"/>
              <a:t>፥ </a:t>
            </a:r>
            <a:r>
              <a:rPr lang="en-CA" sz="3600" dirty="0" err="1" smtClean="0"/>
              <a:t>ዮሴ</a:t>
            </a:r>
            <a:endParaRPr lang="en-CA" sz="3600" dirty="0" smtClean="0"/>
          </a:p>
          <a:p>
            <a:r>
              <a:rPr lang="en-CA" sz="3600" dirty="0" err="1" smtClean="0"/>
              <a:t>ፍን</a:t>
            </a:r>
            <a:r>
              <a:rPr lang="en-CA" sz="3600" dirty="0" smtClean="0"/>
              <a:t> </a:t>
            </a:r>
            <a:r>
              <a:rPr lang="en-CA" sz="3600" dirty="0" err="1"/>
              <a:t>ኒቆዲሞስን</a:t>
            </a:r>
            <a:r>
              <a:rPr lang="en-CA" sz="3600" dirty="0"/>
              <a:t> </a:t>
            </a:r>
            <a:r>
              <a:rPr lang="en-CA" sz="3600" dirty="0" err="1"/>
              <a:t>ብልብሲ</a:t>
            </a:r>
            <a:r>
              <a:rPr lang="en-CA" sz="3600" dirty="0"/>
              <a:t> </a:t>
            </a:r>
            <a:r>
              <a:rPr lang="en-CA" sz="3600" dirty="0" err="1" smtClean="0"/>
              <a:t>በፍታን</a:t>
            </a:r>
            <a:r>
              <a:rPr lang="en-CA" sz="3600" dirty="0" smtClean="0"/>
              <a:t> </a:t>
            </a:r>
            <a:r>
              <a:rPr lang="en-CA" sz="3600" dirty="0" err="1"/>
              <a:t>ብሽቱን</a:t>
            </a:r>
            <a:r>
              <a:rPr lang="en-CA" sz="3600" dirty="0"/>
              <a:t> </a:t>
            </a:r>
            <a:r>
              <a:rPr lang="en-CA" sz="3600" dirty="0" err="1"/>
              <a:t>ከም</a:t>
            </a:r>
            <a:r>
              <a:rPr lang="en-CA" sz="3600" dirty="0"/>
              <a:t> </a:t>
            </a:r>
            <a:r>
              <a:rPr lang="en-CA" sz="3600" dirty="0" err="1" smtClean="0"/>
              <a:t>ዝገነዙ</a:t>
            </a:r>
            <a:endParaRPr lang="en-CA" sz="3600" dirty="0" smtClean="0"/>
          </a:p>
          <a:p>
            <a:r>
              <a:rPr lang="en-CA" sz="3600" dirty="0" smtClean="0"/>
              <a:t>ኻ </a:t>
            </a:r>
            <a:r>
              <a:rPr lang="en-CA" sz="3600" dirty="0" err="1"/>
              <a:t>እሞ</a:t>
            </a:r>
            <a:r>
              <a:rPr lang="en-CA" sz="3600" dirty="0"/>
              <a:t> </a:t>
            </a:r>
            <a:r>
              <a:rPr lang="en-CA" sz="3600" dirty="0" err="1"/>
              <a:t>ከም</a:t>
            </a:r>
            <a:r>
              <a:rPr lang="en-CA" sz="3600" dirty="0"/>
              <a:t> </a:t>
            </a:r>
            <a:r>
              <a:rPr lang="en-CA" sz="3600" dirty="0" err="1"/>
              <a:t>ዝሠመርካሎም</a:t>
            </a:r>
            <a:r>
              <a:rPr lang="en-CA" sz="3600" dirty="0"/>
              <a:t> </a:t>
            </a:r>
            <a:r>
              <a:rPr lang="en-CA" sz="3600" dirty="0" err="1"/>
              <a:t>ከምኡ</a:t>
            </a:r>
            <a:r>
              <a:rPr lang="en-CA" sz="3600" dirty="0"/>
              <a:t> </a:t>
            </a:r>
            <a:r>
              <a:rPr lang="en-CA" sz="3600" dirty="0" err="1"/>
              <a:t>ሥመረልና</a:t>
            </a:r>
            <a:r>
              <a:rPr lang="en-CA" sz="3600" dirty="0" smtClean="0"/>
              <a:t>።</a:t>
            </a:r>
            <a:endParaRPr lang="en-CA" sz="3600" dirty="0"/>
          </a:p>
        </p:txBody>
      </p:sp>
      <p:sp>
        <p:nvSpPr>
          <p:cNvPr id="20" name="Rectangle 19"/>
          <p:cNvSpPr/>
          <p:nvPr/>
        </p:nvSpPr>
        <p:spPr>
          <a:xfrm>
            <a:off x="8068725" y="-22961"/>
            <a:ext cx="4217513" cy="677108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rPr>
              <a:t>thy </a:t>
            </a:r>
            <a:r>
              <a:rPr lang="en-US" sz="3200" dirty="0">
                <a:solidFill>
                  <a:schemeClr val="tx1">
                    <a:lumMod val="95000"/>
                  </a:schemeClr>
                </a:solidFill>
              </a:rPr>
              <a:t>Spirit, so that this bread will be </a:t>
            </a:r>
            <a:r>
              <a:rPr lang="en-US" sz="3200" dirty="0" smtClean="0">
                <a:solidFill>
                  <a:schemeClr val="tx1">
                    <a:lumMod val="95000"/>
                  </a:schemeClr>
                </a:solidFill>
              </a:rPr>
              <a:t>for the </a:t>
            </a:r>
            <a:r>
              <a:rPr lang="en-US" sz="3200" dirty="0">
                <a:solidFill>
                  <a:schemeClr val="tx1">
                    <a:lumMod val="95000"/>
                  </a:schemeClr>
                </a:solidFill>
              </a:rPr>
              <a:t>remission of sins of Thy people. Amen</a:t>
            </a:r>
            <a:r>
              <a:rPr lang="en-US" sz="32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(Then </a:t>
            </a:r>
            <a:r>
              <a:rPr lang="en-US" sz="2000" dirty="0">
                <a:solidFill>
                  <a:srgbClr val="FFC000"/>
                </a:solidFill>
              </a:rPr>
              <a:t>the assistant priest shall </a:t>
            </a:r>
            <a:r>
              <a:rPr lang="en-US" sz="2000" dirty="0" smtClean="0">
                <a:solidFill>
                  <a:srgbClr val="FFC000"/>
                </a:solidFill>
              </a:rPr>
              <a:t>receive it </a:t>
            </a:r>
            <a:r>
              <a:rPr lang="en-US" sz="2000" dirty="0">
                <a:solidFill>
                  <a:srgbClr val="FFC000"/>
                </a:solidFill>
              </a:rPr>
              <a:t>into a covering and </a:t>
            </a:r>
            <a:r>
              <a:rPr lang="en-US" sz="2000" dirty="0" smtClean="0">
                <a:solidFill>
                  <a:srgbClr val="FFC000"/>
                </a:solidFill>
              </a:rPr>
              <a:t>say:)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rPr>
              <a:t>Priest: </a:t>
            </a:r>
            <a:r>
              <a:rPr lang="en-US" sz="1400" dirty="0" smtClean="0">
                <a:solidFill>
                  <a:srgbClr val="FFC000"/>
                </a:solidFill>
              </a:rPr>
              <a:t>12. </a:t>
            </a:r>
            <a:r>
              <a:rPr lang="en-US" sz="3200" dirty="0" smtClean="0">
                <a:solidFill>
                  <a:schemeClr val="tx1">
                    <a:lumMod val="95000"/>
                  </a:schemeClr>
                </a:solidFill>
              </a:rPr>
              <a:t>Jesus </a:t>
            </a:r>
            <a:r>
              <a:rPr lang="en-US" sz="3200" dirty="0">
                <a:solidFill>
                  <a:schemeClr val="tx1">
                    <a:lumMod val="95000"/>
                  </a:schemeClr>
                </a:solidFill>
              </a:rPr>
              <a:t>Christ, the High Priest, just as </a:t>
            </a:r>
            <a:r>
              <a:rPr lang="en-US" sz="3200" dirty="0" smtClean="0">
                <a:solidFill>
                  <a:schemeClr val="tx1">
                    <a:lumMod val="95000"/>
                  </a:schemeClr>
                </a:solidFill>
              </a:rPr>
              <a:t>Joseph and </a:t>
            </a:r>
            <a:r>
              <a:rPr lang="en-US" sz="3200" dirty="0">
                <a:solidFill>
                  <a:schemeClr val="tx1">
                    <a:lumMod val="95000"/>
                  </a:schemeClr>
                </a:solidFill>
              </a:rPr>
              <a:t>Nicodemus wrapped Thee in </a:t>
            </a:r>
            <a:r>
              <a:rPr lang="en-US" sz="3200" dirty="0" smtClean="0">
                <a:solidFill>
                  <a:schemeClr val="tx1">
                    <a:lumMod val="95000"/>
                  </a:schemeClr>
                </a:solidFill>
              </a:rPr>
              <a:t>linen cloths </a:t>
            </a:r>
            <a:r>
              <a:rPr lang="en-US" sz="3200" dirty="0">
                <a:solidFill>
                  <a:schemeClr val="tx1">
                    <a:lumMod val="95000"/>
                  </a:schemeClr>
                </a:solidFill>
              </a:rPr>
              <a:t>and spices, and Thou was </a:t>
            </a:r>
            <a:r>
              <a:rPr lang="en-US" sz="3200" dirty="0" smtClean="0">
                <a:solidFill>
                  <a:schemeClr val="tx1">
                    <a:lumMod val="95000"/>
                  </a:schemeClr>
                </a:solidFill>
              </a:rPr>
              <a:t>well pleased </a:t>
            </a:r>
            <a:r>
              <a:rPr lang="en-US" sz="3200" dirty="0">
                <a:solidFill>
                  <a:schemeClr val="tx1">
                    <a:lumMod val="95000"/>
                  </a:schemeClr>
                </a:solidFill>
              </a:rPr>
              <a:t>in them, in like manner be </a:t>
            </a:r>
            <a:r>
              <a:rPr lang="en-US" sz="3200" dirty="0" smtClean="0">
                <a:solidFill>
                  <a:schemeClr val="tx1">
                    <a:lumMod val="95000"/>
                  </a:schemeClr>
                </a:solidFill>
              </a:rPr>
              <a:t>well pleased </a:t>
            </a:r>
            <a:r>
              <a:rPr lang="en-US" sz="3200" dirty="0">
                <a:solidFill>
                  <a:schemeClr val="tx1">
                    <a:lumMod val="95000"/>
                  </a:schemeClr>
                </a:solidFill>
              </a:rPr>
              <a:t>in us.</a:t>
            </a:r>
            <a:endParaRPr lang="en-CA" sz="3200" dirty="0">
              <a:solidFill>
                <a:schemeClr val="tx1">
                  <a:lumMod val="95000"/>
                </a:schemeClr>
              </a:solidFill>
            </a:endParaRPr>
          </a:p>
        </p:txBody>
      </p:sp>
    </p:spTree>
    <p:extLst>
      <p:ext uri="{BB962C8B-B14F-4D97-AF65-F5344CB8AC3E}">
        <p14:creationId xmlns:p14="http://schemas.microsoft.com/office/powerpoint/2010/main" val="50070675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1400" dirty="0" smtClean="0">
                <a:solidFill>
                  <a:srgbClr val="FFC000"/>
                </a:solidFill>
              </a:rPr>
              <a:t>፻፶፯.</a:t>
            </a:r>
            <a:r>
              <a:rPr lang="en-CA" sz="4400" dirty="0" smtClean="0"/>
              <a:t>ተፈሥሒ ኦ </a:t>
            </a:r>
            <a:r>
              <a:rPr lang="en-CA" sz="4400" dirty="0" err="1" smtClean="0"/>
              <a:t>ድንግል</a:t>
            </a:r>
            <a:r>
              <a:rPr lang="en-CA" sz="4400" dirty="0" smtClean="0"/>
              <a:t> </a:t>
            </a:r>
            <a:r>
              <a:rPr lang="en-CA" sz="4400" dirty="0" err="1" smtClean="0"/>
              <a:t>ማርያም</a:t>
            </a:r>
            <a:r>
              <a:rPr lang="en-CA" sz="4400" dirty="0" smtClean="0"/>
              <a:t> </a:t>
            </a:r>
            <a:r>
              <a:rPr lang="en-CA" sz="4400" dirty="0" err="1" smtClean="0"/>
              <a:t>ወላዲተ</a:t>
            </a:r>
            <a:r>
              <a:rPr lang="en-CA" sz="4400" dirty="0" smtClean="0"/>
              <a:t> </a:t>
            </a:r>
            <a:r>
              <a:rPr lang="en-CA" sz="4400" dirty="0" err="1" smtClean="0"/>
              <a:t>ኣምላክ</a:t>
            </a:r>
            <a:r>
              <a:rPr lang="en-CA" sz="4400" dirty="0" smtClean="0"/>
              <a:t> </a:t>
            </a:r>
            <a:r>
              <a:rPr lang="en-CA" sz="4400" dirty="0" err="1" smtClean="0"/>
              <a:t>ቅድስት</a:t>
            </a:r>
            <a:r>
              <a:rPr lang="en-CA" sz="4400" dirty="0" smtClean="0"/>
              <a:t> </a:t>
            </a:r>
            <a:r>
              <a:rPr lang="en-CA" sz="4400" dirty="0" err="1" smtClean="0"/>
              <a:t>ወንጽሕት</a:t>
            </a:r>
            <a:r>
              <a:rPr lang="en-CA" sz="4400" dirty="0" smtClean="0"/>
              <a:t> </a:t>
            </a:r>
            <a:r>
              <a:rPr lang="en-CA" sz="4400" dirty="0" err="1" smtClean="0"/>
              <a:t>ሰኣሊት</a:t>
            </a:r>
            <a:r>
              <a:rPr lang="en-CA" sz="4400" dirty="0" smtClean="0"/>
              <a:t> </a:t>
            </a:r>
            <a:r>
              <a:rPr lang="en-CA" sz="4400" dirty="0" err="1" smtClean="0"/>
              <a:t>በአማን</a:t>
            </a:r>
            <a:r>
              <a:rPr lang="en-CA" sz="4400" dirty="0" smtClean="0"/>
              <a:t> </a:t>
            </a:r>
            <a:r>
              <a:rPr lang="en-CA" sz="4400" dirty="0" err="1" smtClean="0"/>
              <a:t>በእንተ</a:t>
            </a:r>
            <a:r>
              <a:rPr lang="en-CA" sz="4400" dirty="0" smtClean="0"/>
              <a:t> </a:t>
            </a:r>
            <a:r>
              <a:rPr lang="en-CA" sz="4400" dirty="0" err="1" smtClean="0"/>
              <a:t>ዘመደ</a:t>
            </a:r>
            <a:r>
              <a:rPr lang="en-CA" sz="4400" dirty="0" smtClean="0"/>
              <a:t> </a:t>
            </a:r>
            <a:r>
              <a:rPr lang="en-CA" sz="4400" dirty="0" err="1" smtClean="0"/>
              <a:t>እጓለ</a:t>
            </a:r>
            <a:r>
              <a:rPr lang="en-CA" sz="4400" dirty="0" smtClean="0"/>
              <a:t> </a:t>
            </a:r>
            <a:r>
              <a:rPr lang="en-CA" sz="4400" dirty="0" err="1" smtClean="0"/>
              <a:t>እመሕያው</a:t>
            </a:r>
            <a:r>
              <a:rPr lang="en-CA" sz="4400" dirty="0" smtClean="0"/>
              <a:t> </a:t>
            </a:r>
            <a:r>
              <a:rPr lang="en-CA" sz="4400" dirty="0" err="1" smtClean="0"/>
              <a:t>ሰአሊ</a:t>
            </a:r>
            <a:r>
              <a:rPr lang="en-CA" sz="4400" dirty="0" smtClean="0"/>
              <a:t> </a:t>
            </a:r>
            <a:r>
              <a:rPr lang="en-CA" sz="4400" dirty="0" err="1" smtClean="0"/>
              <a:t>ለነ</a:t>
            </a:r>
            <a:r>
              <a:rPr lang="en-CA" sz="4400" dirty="0" smtClean="0"/>
              <a:t> </a:t>
            </a:r>
            <a:r>
              <a:rPr lang="en-CA" sz="4400" dirty="0" err="1" smtClean="0"/>
              <a:t>ቅድመ</a:t>
            </a:r>
            <a:r>
              <a:rPr lang="en-CA" sz="4400" dirty="0" smtClean="0"/>
              <a:t> </a:t>
            </a:r>
            <a:r>
              <a:rPr lang="en-CA" sz="4400" dirty="0" err="1" smtClean="0"/>
              <a:t>ክርስቶስ</a:t>
            </a:r>
            <a:r>
              <a:rPr lang="en-CA" sz="4400" dirty="0" smtClean="0"/>
              <a:t> </a:t>
            </a:r>
            <a:r>
              <a:rPr lang="en-CA" sz="4400" dirty="0" err="1" smtClean="0"/>
              <a:t>ወልድኪ</a:t>
            </a:r>
            <a:r>
              <a:rPr lang="en-CA" sz="4400" dirty="0" smtClean="0"/>
              <a:t> </a:t>
            </a:r>
            <a:r>
              <a:rPr lang="en-CA" sz="4400" dirty="0" err="1" smtClean="0"/>
              <a:t>ከመ</a:t>
            </a:r>
            <a:r>
              <a:rPr lang="en-CA" sz="4400" dirty="0" smtClean="0"/>
              <a:t> </a:t>
            </a:r>
            <a:r>
              <a:rPr lang="en-CA" sz="4400" dirty="0" err="1" smtClean="0"/>
              <a:t>ይጸግወነ</a:t>
            </a:r>
            <a:r>
              <a:rPr lang="en-CA" sz="4400" dirty="0" smtClean="0"/>
              <a:t> </a:t>
            </a:r>
            <a:r>
              <a:rPr lang="en-CA" sz="4400" dirty="0" err="1" smtClean="0"/>
              <a:t>ሥርየተ</a:t>
            </a:r>
            <a:r>
              <a:rPr lang="en-CA" sz="4400" dirty="0" smtClean="0"/>
              <a:t> </a:t>
            </a:r>
            <a:r>
              <a:rPr lang="en-CA" sz="4400" dirty="0" err="1" smtClean="0"/>
              <a:t>ኃጣውኢነ</a:t>
            </a:r>
            <a:r>
              <a:rPr lang="en-CA" sz="4400" dirty="0" smtClean="0"/>
              <a:t>።</a:t>
            </a:r>
            <a:r>
              <a:rPr lang="en-CA" sz="4400" dirty="0"/>
              <a:t> </a:t>
            </a:r>
          </a:p>
        </p:txBody>
      </p:sp>
      <p:sp>
        <p:nvSpPr>
          <p:cNvPr id="3" name="Rectangle 2"/>
          <p:cNvSpPr/>
          <p:nvPr/>
        </p:nvSpPr>
        <p:spPr>
          <a:xfrm>
            <a:off x="4045874" y="154704"/>
            <a:ext cx="4028017" cy="6324808"/>
          </a:xfrm>
          <a:prstGeom prst="rect">
            <a:avLst/>
          </a:prstGeom>
        </p:spPr>
        <p:txBody>
          <a:bodyPr wrap="square">
            <a:spAutoFit/>
          </a:bodyPr>
          <a:lstStyle/>
          <a:p>
            <a:r>
              <a:rPr lang="en-CA" sz="1400" dirty="0" smtClean="0">
                <a:solidFill>
                  <a:srgbClr val="FFC000"/>
                </a:solidFill>
              </a:rPr>
              <a:t>157. </a:t>
            </a:r>
            <a:r>
              <a:rPr lang="en-CA" sz="4500" dirty="0" smtClean="0"/>
              <a:t>ኦ </a:t>
            </a:r>
            <a:r>
              <a:rPr lang="en-CA" sz="4500" dirty="0" err="1" smtClean="0"/>
              <a:t>ድንግል</a:t>
            </a:r>
            <a:r>
              <a:rPr lang="en-CA" sz="4500" dirty="0" smtClean="0"/>
              <a:t> </a:t>
            </a:r>
            <a:r>
              <a:rPr lang="en-CA" sz="4500" dirty="0" err="1" smtClean="0"/>
              <a:t>ማርያም</a:t>
            </a:r>
            <a:endParaRPr lang="en-CA" sz="4500" dirty="0" smtClean="0"/>
          </a:p>
          <a:p>
            <a:r>
              <a:rPr lang="en-CA" sz="4500" dirty="0" smtClean="0"/>
              <a:t>፥ </a:t>
            </a:r>
            <a:r>
              <a:rPr lang="en-CA" sz="4500" dirty="0" err="1" smtClean="0"/>
              <a:t>ቅድስትን</a:t>
            </a:r>
            <a:r>
              <a:rPr lang="en-CA" sz="4500" dirty="0" smtClean="0"/>
              <a:t> </a:t>
            </a:r>
            <a:r>
              <a:rPr lang="en-CA" sz="4500" dirty="0" err="1" smtClean="0"/>
              <a:t>ንጽሕትን</a:t>
            </a:r>
            <a:r>
              <a:rPr lang="en-CA" sz="4500" dirty="0" smtClean="0"/>
              <a:t> </a:t>
            </a:r>
            <a:r>
              <a:rPr lang="en-CA" sz="4500" dirty="0" err="1" smtClean="0"/>
              <a:t>ወላዲተ</a:t>
            </a:r>
            <a:r>
              <a:rPr lang="en-CA" sz="4500" dirty="0" smtClean="0"/>
              <a:t> </a:t>
            </a:r>
            <a:r>
              <a:rPr lang="en-CA" sz="4500" dirty="0" err="1" smtClean="0"/>
              <a:t>ኣምላኽ</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t>።</a:t>
            </a:r>
          </a:p>
          <a:p>
            <a:r>
              <a:rPr lang="en-CA" sz="4500" dirty="0" smtClean="0"/>
              <a:t> </a:t>
            </a:r>
            <a:r>
              <a:rPr lang="en-CA" sz="4500" dirty="0" err="1" smtClean="0"/>
              <a:t>ብሓቂ</a:t>
            </a:r>
            <a:r>
              <a:rPr lang="en-CA" sz="4500" dirty="0" smtClean="0"/>
              <a:t>፣ </a:t>
            </a:r>
            <a:r>
              <a:rPr lang="en-CA" sz="4500" dirty="0" err="1" smtClean="0"/>
              <a:t>ምእንቲ</a:t>
            </a:r>
            <a:r>
              <a:rPr lang="en-CA" sz="4500" dirty="0" smtClean="0"/>
              <a:t> </a:t>
            </a:r>
            <a:r>
              <a:rPr lang="en-CA" sz="4500" dirty="0" err="1" smtClean="0"/>
              <a:t>ደቂ</a:t>
            </a:r>
            <a:r>
              <a:rPr lang="en-CA" sz="4500" dirty="0" smtClean="0"/>
              <a:t> </a:t>
            </a:r>
            <a:r>
              <a:rPr lang="en-CA" sz="4500" dirty="0" err="1" smtClean="0"/>
              <a:t>ሰብ</a:t>
            </a:r>
            <a:r>
              <a:rPr lang="en-CA" sz="4500" dirty="0" smtClean="0"/>
              <a:t> </a:t>
            </a:r>
            <a:r>
              <a:rPr lang="en-CA" sz="4500" dirty="0" err="1" smtClean="0"/>
              <a:t>እትልምኒ</a:t>
            </a:r>
            <a:r>
              <a:rPr lang="en-CA" sz="4500" dirty="0" smtClean="0"/>
              <a:t>፥ </a:t>
            </a:r>
            <a:r>
              <a:rPr lang="en-CA" sz="4500" dirty="0" err="1" smtClean="0"/>
              <a:t>ኃጢኣትና</a:t>
            </a:r>
            <a:r>
              <a:rPr lang="en-CA" sz="4500" dirty="0" smtClean="0"/>
              <a:t> </a:t>
            </a:r>
            <a:r>
              <a:rPr lang="en-CA" sz="4500" dirty="0" err="1" smtClean="0"/>
              <a:t>ክሓድገልና</a:t>
            </a:r>
            <a:r>
              <a:rPr lang="en-CA" sz="4500" dirty="0" smtClean="0"/>
              <a:t> </a:t>
            </a:r>
            <a:r>
              <a:rPr lang="en-CA" sz="4500" dirty="0" err="1" smtClean="0"/>
              <a:t>ናብ</a:t>
            </a:r>
            <a:r>
              <a:rPr lang="en-CA" sz="4500" dirty="0" smtClean="0"/>
              <a:t> </a:t>
            </a:r>
            <a:r>
              <a:rPr lang="en-CA" sz="4500" dirty="0" err="1" smtClean="0"/>
              <a:t>ክርስቶስ</a:t>
            </a:r>
            <a:r>
              <a:rPr lang="en-CA" sz="4500" dirty="0" smtClean="0"/>
              <a:t> </a:t>
            </a:r>
            <a:r>
              <a:rPr lang="en-CA" sz="4500" dirty="0" err="1" smtClean="0"/>
              <a:t>ወድኺ</a:t>
            </a:r>
            <a:r>
              <a:rPr lang="en-CA" sz="4500" dirty="0" smtClean="0"/>
              <a:t> </a:t>
            </a:r>
            <a:r>
              <a:rPr lang="en-CA" sz="4500" dirty="0" err="1" smtClean="0"/>
              <a:t>ለምንልና</a:t>
            </a:r>
            <a:r>
              <a:rPr lang="en-CA" sz="4500" dirty="0" smtClean="0"/>
              <a:t>።</a:t>
            </a:r>
            <a:endParaRPr lang="en-CA" sz="4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36876" y="52854"/>
            <a:ext cx="4255124" cy="6863417"/>
          </a:xfrm>
          <a:prstGeom prst="rect">
            <a:avLst/>
          </a:prstGeom>
        </p:spPr>
        <p:txBody>
          <a:bodyPr wrap="square">
            <a:spAutoFit/>
          </a:bodyPr>
          <a:lstStyle/>
          <a:p>
            <a:pPr marL="40639" marR="40639">
              <a:spcBef>
                <a:spcPts val="600"/>
              </a:spcBef>
              <a:defRPr sz="1800">
                <a:uFillTx/>
              </a:defRPr>
            </a:pPr>
            <a:r>
              <a:rPr lang="en-US" sz="1200" b="1" dirty="0">
                <a:solidFill>
                  <a:srgbClr val="FFC000"/>
                </a:solidFill>
                <a:uFill>
                  <a:solidFill>
                    <a:srgbClr val="D84800"/>
                  </a:solidFill>
                </a:uFill>
              </a:rPr>
              <a:t>157.</a:t>
            </a:r>
            <a:r>
              <a:rPr lang="en-US" sz="1200" dirty="0">
                <a:solidFill>
                  <a:srgbClr val="FFC000"/>
                </a:solidFill>
              </a:rPr>
              <a:t> </a:t>
            </a:r>
            <a:r>
              <a:rPr lang="en-US" sz="4000" dirty="0">
                <a:uFill>
                  <a:solidFill>
                    <a:srgbClr val="000000"/>
                  </a:solidFill>
                </a:uFill>
              </a:rPr>
              <a:t>Rejoice, O Virgin Mary, parent of God, holy and pure, very intercessor for the human race. Plead for us before Christ your Son, that He may grant us remission of our sins.</a:t>
            </a:r>
          </a:p>
        </p:txBody>
      </p:sp>
    </p:spTree>
    <p:extLst>
      <p:ext uri="{BB962C8B-B14F-4D97-AF65-F5344CB8AC3E}">
        <p14:creationId xmlns:p14="http://schemas.microsoft.com/office/powerpoint/2010/main" val="2568140020"/>
      </p:ext>
    </p:extLst>
  </p:cSld>
  <p:clrMapOvr>
    <a:masterClrMapping/>
  </p:clrMapOvr>
  <p:transition spd="med"/>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2983"/>
            <a:ext cx="3897304" cy="6001643"/>
          </a:xfrm>
          <a:prstGeom prst="rect">
            <a:avLst/>
          </a:prstGeom>
        </p:spPr>
        <p:txBody>
          <a:bodyPr wrap="square">
            <a:spAutoFit/>
          </a:bodyPr>
          <a:lstStyle/>
          <a:p>
            <a:r>
              <a:rPr lang="en-CA" sz="1400" dirty="0" smtClean="0">
                <a:solidFill>
                  <a:srgbClr val="FFC000"/>
                </a:solidFill>
              </a:rPr>
              <a:t>፻፶፰.</a:t>
            </a:r>
            <a:r>
              <a:rPr lang="en-CA" sz="4800" dirty="0" smtClean="0"/>
              <a:t>ተፈሥሒ ኦ </a:t>
            </a:r>
            <a:r>
              <a:rPr lang="en-CA" sz="4800" dirty="0" err="1" smtClean="0"/>
              <a:t>ድንግል</a:t>
            </a:r>
            <a:r>
              <a:rPr lang="en-CA" sz="4800" dirty="0" smtClean="0"/>
              <a:t> </a:t>
            </a:r>
            <a:r>
              <a:rPr lang="en-CA" sz="4800" dirty="0" err="1" smtClean="0"/>
              <a:t>ንጽሕት</a:t>
            </a:r>
            <a:r>
              <a:rPr lang="en-CA" sz="4800" dirty="0" smtClean="0"/>
              <a:t> </a:t>
            </a:r>
            <a:r>
              <a:rPr lang="en-CA" sz="4800" dirty="0" err="1" smtClean="0"/>
              <a:t>ዘበአማን</a:t>
            </a:r>
            <a:r>
              <a:rPr lang="en-CA" sz="4800" dirty="0" smtClean="0"/>
              <a:t> </a:t>
            </a:r>
            <a:r>
              <a:rPr lang="en-CA" sz="4800" dirty="0" err="1" smtClean="0"/>
              <a:t>ንግሥት</a:t>
            </a:r>
            <a:r>
              <a:rPr lang="en-CA" sz="4800" dirty="0" smtClean="0"/>
              <a:t>፣ </a:t>
            </a:r>
            <a:r>
              <a:rPr lang="en-CA" sz="4800" dirty="0" err="1" smtClean="0"/>
              <a:t>ተፈሥሒ</a:t>
            </a:r>
            <a:r>
              <a:rPr lang="en-CA" sz="4800" dirty="0" smtClean="0"/>
              <a:t> ኦ </a:t>
            </a:r>
            <a:r>
              <a:rPr lang="en-CA" sz="4800" dirty="0" err="1" smtClean="0"/>
              <a:t>ምክሐ</a:t>
            </a:r>
            <a:r>
              <a:rPr lang="en-CA" sz="4800" dirty="0" smtClean="0"/>
              <a:t> </a:t>
            </a:r>
            <a:r>
              <a:rPr lang="en-CA" sz="4800" dirty="0" err="1" smtClean="0"/>
              <a:t>ዘመድነ</a:t>
            </a:r>
            <a:r>
              <a:rPr lang="en-CA" sz="4800" dirty="0" smtClean="0"/>
              <a:t> </a:t>
            </a:r>
            <a:r>
              <a:rPr lang="en-CA" sz="4800" dirty="0" err="1" smtClean="0"/>
              <a:t>ተፈሥሒ</a:t>
            </a:r>
            <a:r>
              <a:rPr lang="en-CA" sz="4800" dirty="0" smtClean="0"/>
              <a:t> ኦ </a:t>
            </a:r>
            <a:r>
              <a:rPr lang="en-CA" sz="4800" dirty="0" err="1" smtClean="0"/>
              <a:t>ዘወለድኪ</a:t>
            </a:r>
            <a:r>
              <a:rPr lang="en-CA" sz="4800" dirty="0" smtClean="0"/>
              <a:t> </a:t>
            </a:r>
            <a:r>
              <a:rPr lang="en-CA" sz="4800" dirty="0" err="1" smtClean="0"/>
              <a:t>ለነ</a:t>
            </a:r>
            <a:r>
              <a:rPr lang="en-CA" sz="4800" dirty="0" smtClean="0"/>
              <a:t> </a:t>
            </a:r>
            <a:r>
              <a:rPr lang="en-CA" sz="4800" dirty="0" err="1" smtClean="0"/>
              <a:t>አማኑኤልሃ</a:t>
            </a:r>
            <a:r>
              <a:rPr lang="en-CA" sz="4800" dirty="0" smtClean="0"/>
              <a:t> </a:t>
            </a:r>
            <a:r>
              <a:rPr lang="en-CA" sz="4800" dirty="0" err="1" smtClean="0"/>
              <a:t>አምላክነ</a:t>
            </a:r>
            <a:r>
              <a:rPr lang="en-CA" sz="4800" dirty="0" smtClean="0"/>
              <a:t>።  </a:t>
            </a:r>
            <a:endParaRPr lang="en-CA" sz="4800" dirty="0"/>
          </a:p>
        </p:txBody>
      </p:sp>
      <p:sp>
        <p:nvSpPr>
          <p:cNvPr id="3" name="Rectangle 2"/>
          <p:cNvSpPr/>
          <p:nvPr/>
        </p:nvSpPr>
        <p:spPr>
          <a:xfrm>
            <a:off x="4053457" y="69183"/>
            <a:ext cx="4028017" cy="7001917"/>
          </a:xfrm>
          <a:prstGeom prst="rect">
            <a:avLst/>
          </a:prstGeom>
        </p:spPr>
        <p:txBody>
          <a:bodyPr wrap="square">
            <a:spAutoFit/>
          </a:bodyPr>
          <a:lstStyle/>
          <a:p>
            <a:r>
              <a:rPr lang="en-CA" sz="1400" dirty="0" smtClean="0">
                <a:solidFill>
                  <a:srgbClr val="FFC000"/>
                </a:solidFill>
              </a:rPr>
              <a:t>158. </a:t>
            </a:r>
            <a:r>
              <a:rPr lang="en-CA" sz="4500" dirty="0" err="1" smtClean="0"/>
              <a:t>ብሓቂ</a:t>
            </a:r>
            <a:r>
              <a:rPr lang="en-CA" sz="4500" dirty="0" smtClean="0"/>
              <a:t> </a:t>
            </a:r>
            <a:r>
              <a:rPr lang="en-CA" sz="4500" dirty="0" err="1" smtClean="0"/>
              <a:t>ንግሥቲ</a:t>
            </a:r>
            <a:r>
              <a:rPr lang="en-CA" sz="4500" dirty="0" smtClean="0"/>
              <a:t> </a:t>
            </a:r>
            <a:r>
              <a:rPr lang="en-CA" sz="4500" dirty="0" err="1" smtClean="0"/>
              <a:t>ዝኾንኪ</a:t>
            </a:r>
            <a:r>
              <a:rPr lang="en-CA" sz="4500" dirty="0" smtClean="0"/>
              <a:t>፥ ኦ </a:t>
            </a:r>
            <a:r>
              <a:rPr lang="en-CA" sz="4500" dirty="0" err="1" smtClean="0"/>
              <a:t>ንጽሕቲ</a:t>
            </a:r>
            <a:r>
              <a:rPr lang="en-CA" sz="4500" dirty="0" smtClean="0"/>
              <a:t> </a:t>
            </a:r>
            <a:r>
              <a:rPr lang="en-CA" sz="4500" dirty="0" err="1" smtClean="0"/>
              <a:t>ድንግል</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solidFill>
                  <a:srgbClr val="FFFF00"/>
                </a:solidFill>
              </a:rPr>
              <a:t> </a:t>
            </a:r>
            <a:r>
              <a:rPr lang="en-CA" sz="4500" dirty="0" smtClean="0"/>
              <a:t>። ኦ </a:t>
            </a:r>
            <a:r>
              <a:rPr lang="en-CA" sz="4500" dirty="0" err="1" smtClean="0"/>
              <a:t>ናይ</a:t>
            </a:r>
            <a:r>
              <a:rPr lang="en-CA" sz="4500" dirty="0" smtClean="0"/>
              <a:t> </a:t>
            </a:r>
            <a:r>
              <a:rPr lang="en-CA" sz="4500" dirty="0" err="1" smtClean="0"/>
              <a:t>ባህርይና</a:t>
            </a:r>
            <a:r>
              <a:rPr lang="en-CA" sz="4500" dirty="0" smtClean="0"/>
              <a:t> </a:t>
            </a:r>
            <a:r>
              <a:rPr lang="en-CA" sz="4500" dirty="0" err="1" smtClean="0"/>
              <a:t>ትምክሕቲ</a:t>
            </a:r>
            <a:r>
              <a:rPr lang="en-CA" sz="4500" dirty="0" smtClean="0"/>
              <a:t> </a:t>
            </a:r>
            <a:r>
              <a:rPr lang="en-CA" sz="4500" dirty="0" err="1" smtClean="0"/>
              <a:t>ዝኾንኪ</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solidFill>
                  <a:srgbClr val="FFFF00"/>
                </a:solidFill>
              </a:rPr>
              <a:t> </a:t>
            </a:r>
            <a:r>
              <a:rPr lang="en-CA" sz="4500" dirty="0" smtClean="0"/>
              <a:t>። </a:t>
            </a:r>
          </a:p>
          <a:p>
            <a:r>
              <a:rPr lang="en-CA" sz="4500" dirty="0" smtClean="0"/>
              <a:t>ኦ </a:t>
            </a:r>
            <a:r>
              <a:rPr lang="en-CA" sz="4500" dirty="0" err="1" smtClean="0"/>
              <a:t>ንኣማኑኤል</a:t>
            </a:r>
            <a:r>
              <a:rPr lang="en-CA" sz="4500" dirty="0" smtClean="0"/>
              <a:t> </a:t>
            </a:r>
            <a:r>
              <a:rPr lang="en-CA" sz="4500" dirty="0" err="1" smtClean="0"/>
              <a:t>ኣምላኽና</a:t>
            </a:r>
            <a:r>
              <a:rPr lang="en-CA" sz="4500" dirty="0" smtClean="0"/>
              <a:t> </a:t>
            </a:r>
            <a:r>
              <a:rPr lang="en-CA" sz="4500" dirty="0" err="1" smtClean="0"/>
              <a:t>ዝወለድክ</a:t>
            </a:r>
            <a:r>
              <a:rPr lang="en-CA" sz="4500" dirty="0" smtClean="0"/>
              <a:t> </a:t>
            </a:r>
            <a:r>
              <a:rPr lang="en-CA" sz="4500" dirty="0" err="1" smtClean="0"/>
              <a:t>ልና</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t>። </a:t>
            </a:r>
          </a:p>
          <a:p>
            <a:endParaRPr lang="en-CA" sz="44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03256" y="263711"/>
            <a:ext cx="3912729" cy="6124754"/>
          </a:xfrm>
          <a:prstGeom prst="rect">
            <a:avLst/>
          </a:prstGeom>
        </p:spPr>
        <p:txBody>
          <a:bodyPr wrap="square">
            <a:spAutoFit/>
          </a:bodyPr>
          <a:lstStyle/>
          <a:p>
            <a:pPr marL="40639" marR="40639">
              <a:spcBef>
                <a:spcPts val="600"/>
              </a:spcBef>
              <a:defRPr sz="1800">
                <a:uFillTx/>
              </a:defRPr>
            </a:pPr>
            <a:r>
              <a:rPr lang="en-US" sz="1400" b="1" dirty="0">
                <a:solidFill>
                  <a:srgbClr val="FFC000"/>
                </a:solidFill>
                <a:uFill>
                  <a:solidFill>
                    <a:srgbClr val="D84800"/>
                  </a:solidFill>
                </a:uFill>
              </a:rPr>
              <a:t>158.</a:t>
            </a:r>
            <a:r>
              <a:rPr lang="en-US" sz="1400" dirty="0">
                <a:solidFill>
                  <a:srgbClr val="FFC000"/>
                </a:solidFill>
              </a:rPr>
              <a:t> </a:t>
            </a:r>
            <a:r>
              <a:rPr lang="en-US" sz="4300" dirty="0">
                <a:uFill>
                  <a:solidFill>
                    <a:srgbClr val="000000"/>
                  </a:solidFill>
                </a:uFill>
              </a:rPr>
              <a:t>Rejoice</a:t>
            </a:r>
            <a:r>
              <a:rPr lang="en-US" sz="4300" dirty="0" smtClean="0">
                <a:uFill>
                  <a:solidFill>
                    <a:srgbClr val="000000"/>
                  </a:solidFill>
                </a:uFill>
              </a:rPr>
              <a:t>,</a:t>
            </a:r>
          </a:p>
          <a:p>
            <a:pPr marL="40639" marR="40639">
              <a:spcBef>
                <a:spcPts val="600"/>
              </a:spcBef>
              <a:defRPr sz="1800">
                <a:uFillTx/>
              </a:defRPr>
            </a:pPr>
            <a:r>
              <a:rPr lang="en-US" sz="4300" dirty="0" smtClean="0">
                <a:uFill>
                  <a:solidFill>
                    <a:srgbClr val="000000"/>
                  </a:solidFill>
                </a:uFill>
              </a:rPr>
              <a:t> </a:t>
            </a:r>
            <a:r>
              <a:rPr lang="en-US" sz="4300" dirty="0">
                <a:uFill>
                  <a:solidFill>
                    <a:srgbClr val="000000"/>
                  </a:solidFill>
                </a:uFill>
              </a:rPr>
              <a:t>O Virgin pure, very Queen; rejoice, O pride of our kind; rejoice, O thou that barest for us Emmanuel our God.</a:t>
            </a:r>
          </a:p>
        </p:txBody>
      </p:sp>
    </p:spTree>
    <p:extLst>
      <p:ext uri="{BB962C8B-B14F-4D97-AF65-F5344CB8AC3E}">
        <p14:creationId xmlns:p14="http://schemas.microsoft.com/office/powerpoint/2010/main" val="4258369676"/>
      </p:ext>
    </p:extLst>
  </p:cSld>
  <p:clrMapOvr>
    <a:masterClrMapping/>
  </p:clrMapOvr>
  <p:transition spd="med"/>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smtClean="0">
                <a:solidFill>
                  <a:srgbClr val="FFC000"/>
                </a:solidFill>
              </a:rPr>
              <a:t>፻፶፱.</a:t>
            </a:r>
            <a:r>
              <a:rPr lang="en-CA" sz="4800" dirty="0" smtClean="0"/>
              <a:t>ንስእለኪ </a:t>
            </a:r>
            <a:r>
              <a:rPr lang="en-CA" sz="4800" dirty="0" err="1" smtClean="0"/>
              <a:t>ከመ</a:t>
            </a:r>
            <a:r>
              <a:rPr lang="en-CA" sz="4800" dirty="0" smtClean="0"/>
              <a:t> </a:t>
            </a:r>
            <a:r>
              <a:rPr lang="en-CA" sz="4800" dirty="0" err="1" smtClean="0"/>
              <a:t>ትስክርነ</a:t>
            </a:r>
            <a:r>
              <a:rPr lang="en-CA" sz="4800" dirty="0" smtClean="0"/>
              <a:t> </a:t>
            </a:r>
            <a:r>
              <a:rPr lang="en-CA" sz="4800" dirty="0" err="1" smtClean="0"/>
              <a:t>ዐራቂተ</a:t>
            </a:r>
            <a:r>
              <a:rPr lang="en-CA" sz="4800" dirty="0" smtClean="0"/>
              <a:t>፥ </a:t>
            </a:r>
            <a:r>
              <a:rPr lang="en-CA" sz="4800" dirty="0" err="1" smtClean="0"/>
              <a:t>ዘበአማን</a:t>
            </a:r>
            <a:r>
              <a:rPr lang="en-CA" sz="4800" dirty="0" smtClean="0"/>
              <a:t> </a:t>
            </a:r>
            <a:r>
              <a:rPr lang="en-CA" sz="4800" dirty="0" err="1" smtClean="0"/>
              <a:t>ቅድመ</a:t>
            </a:r>
            <a:r>
              <a:rPr lang="en-CA" sz="4800" dirty="0" smtClean="0"/>
              <a:t> </a:t>
            </a:r>
            <a:r>
              <a:rPr lang="en-CA" sz="4800" dirty="0" err="1" smtClean="0"/>
              <a:t>እግዚእነ</a:t>
            </a:r>
            <a:r>
              <a:rPr lang="en-CA" sz="4800" dirty="0" smtClean="0"/>
              <a:t> </a:t>
            </a:r>
            <a:r>
              <a:rPr lang="en-CA" sz="4800" dirty="0" err="1" smtClean="0"/>
              <a:t>ኢየሱስ</a:t>
            </a:r>
            <a:r>
              <a:rPr lang="en-CA" sz="4800" dirty="0" smtClean="0"/>
              <a:t> </a:t>
            </a:r>
            <a:r>
              <a:rPr lang="en-CA" sz="4800" dirty="0" err="1" smtClean="0"/>
              <a:t>ክርስቶስ</a:t>
            </a:r>
            <a:r>
              <a:rPr lang="en-CA" sz="4800" dirty="0" smtClean="0"/>
              <a:t> </a:t>
            </a:r>
            <a:r>
              <a:rPr lang="en-CA" sz="4800" dirty="0" err="1" smtClean="0"/>
              <a:t>ከመ</a:t>
            </a:r>
            <a:r>
              <a:rPr lang="en-CA" sz="4800" dirty="0" smtClean="0"/>
              <a:t> </a:t>
            </a:r>
            <a:r>
              <a:rPr lang="en-CA" sz="4800" dirty="0" err="1" smtClean="0"/>
              <a:t>ይግበር</a:t>
            </a:r>
            <a:r>
              <a:rPr lang="en-CA" sz="4800" dirty="0" smtClean="0"/>
              <a:t> </a:t>
            </a:r>
            <a:r>
              <a:rPr lang="en-CA" sz="4800" dirty="0" err="1" smtClean="0"/>
              <a:t>ምሕረተ</a:t>
            </a:r>
            <a:r>
              <a:rPr lang="en-CA" sz="4800" dirty="0" smtClean="0"/>
              <a:t> </a:t>
            </a:r>
            <a:r>
              <a:rPr lang="en-CA" sz="4800" dirty="0" err="1" smtClean="0"/>
              <a:t>ለነፍሳቲነ</a:t>
            </a:r>
            <a:r>
              <a:rPr lang="en-CA" sz="4800" dirty="0" smtClean="0"/>
              <a:t> </a:t>
            </a:r>
            <a:r>
              <a:rPr lang="en-CA" sz="4800" dirty="0" err="1" smtClean="0"/>
              <a:t>ወይሥረይ</a:t>
            </a:r>
            <a:r>
              <a:rPr lang="en-CA" sz="4800" dirty="0" smtClean="0"/>
              <a:t> </a:t>
            </a:r>
            <a:r>
              <a:rPr lang="en-CA" sz="4800" dirty="0" err="1" smtClean="0"/>
              <a:t>ለነ</a:t>
            </a:r>
            <a:r>
              <a:rPr lang="en-CA" sz="4800" dirty="0" smtClean="0"/>
              <a:t> </a:t>
            </a:r>
            <a:r>
              <a:rPr lang="en-CA" sz="4800" dirty="0" err="1" smtClean="0"/>
              <a:t>ኃጣውኢነ</a:t>
            </a:r>
            <a:r>
              <a:rPr lang="en-CA" sz="4800" dirty="0" smtClean="0"/>
              <a:t>።</a:t>
            </a:r>
            <a:endParaRPr lang="en-CA" sz="4800" dirty="0"/>
          </a:p>
        </p:txBody>
      </p:sp>
      <p:sp>
        <p:nvSpPr>
          <p:cNvPr id="3" name="Rectangle 2"/>
          <p:cNvSpPr/>
          <p:nvPr/>
        </p:nvSpPr>
        <p:spPr>
          <a:xfrm>
            <a:off x="4053457" y="69183"/>
            <a:ext cx="3883419" cy="7417415"/>
          </a:xfrm>
          <a:prstGeom prst="rect">
            <a:avLst/>
          </a:prstGeom>
        </p:spPr>
        <p:txBody>
          <a:bodyPr wrap="square">
            <a:spAutoFit/>
          </a:bodyPr>
          <a:lstStyle/>
          <a:p>
            <a:r>
              <a:rPr lang="en-CA" sz="1400" dirty="0" smtClean="0">
                <a:solidFill>
                  <a:srgbClr val="FFC000"/>
                </a:solidFill>
              </a:rPr>
              <a:t>159. </a:t>
            </a:r>
            <a:r>
              <a:rPr lang="en-CA" sz="4800" dirty="0" err="1" smtClean="0"/>
              <a:t>ኣብ</a:t>
            </a:r>
            <a:r>
              <a:rPr lang="en-CA" sz="4800" dirty="0" smtClean="0"/>
              <a:t> </a:t>
            </a:r>
            <a:r>
              <a:rPr lang="en-CA" sz="4800" dirty="0" err="1" smtClean="0"/>
              <a:t>ቅድሚ</a:t>
            </a:r>
            <a:r>
              <a:rPr lang="en-CA" sz="4800" dirty="0" smtClean="0"/>
              <a:t> </a:t>
            </a:r>
            <a:r>
              <a:rPr lang="en-CA" sz="4800" dirty="0" err="1" smtClean="0"/>
              <a:t>ጐይታና</a:t>
            </a:r>
            <a:r>
              <a:rPr lang="en-CA" sz="4800" dirty="0" smtClean="0"/>
              <a:t> </a:t>
            </a:r>
            <a:r>
              <a:rPr lang="en-CA" sz="4800" dirty="0" err="1" smtClean="0"/>
              <a:t>ኢየሱስ</a:t>
            </a:r>
            <a:r>
              <a:rPr lang="en-CA" sz="4800" dirty="0" smtClean="0"/>
              <a:t> </a:t>
            </a:r>
            <a:r>
              <a:rPr lang="en-CA" sz="4800" dirty="0" err="1" smtClean="0"/>
              <a:t>ክርስቶስ</a:t>
            </a:r>
            <a:r>
              <a:rPr lang="en-CA" sz="4800" dirty="0" smtClean="0"/>
              <a:t> </a:t>
            </a:r>
            <a:r>
              <a:rPr lang="en-CA" sz="4800" dirty="0" err="1" smtClean="0"/>
              <a:t>ናይ</a:t>
            </a:r>
            <a:r>
              <a:rPr lang="en-CA" sz="4800" dirty="0" smtClean="0"/>
              <a:t> </a:t>
            </a:r>
            <a:r>
              <a:rPr lang="en-CA" sz="4800" dirty="0" err="1" smtClean="0"/>
              <a:t>ብሓቂ</a:t>
            </a:r>
            <a:r>
              <a:rPr lang="en-CA" sz="4800" dirty="0" smtClean="0"/>
              <a:t> </a:t>
            </a:r>
            <a:r>
              <a:rPr lang="en-CA" sz="4800" dirty="0" err="1" smtClean="0"/>
              <a:t>መተዓረቒት</a:t>
            </a:r>
            <a:r>
              <a:rPr lang="en-CA" sz="4800" dirty="0" smtClean="0"/>
              <a:t> </a:t>
            </a:r>
            <a:r>
              <a:rPr lang="en-CA" sz="4800" dirty="0" err="1" smtClean="0"/>
              <a:t>ዝኾንኪ</a:t>
            </a:r>
            <a:r>
              <a:rPr lang="en-CA" sz="4800" dirty="0" smtClean="0"/>
              <a:t>፣ </a:t>
            </a:r>
            <a:r>
              <a:rPr lang="en-CA" sz="4800" dirty="0" err="1" smtClean="0"/>
              <a:t>ምሕረት</a:t>
            </a:r>
            <a:r>
              <a:rPr lang="en-CA" sz="4800" dirty="0" smtClean="0"/>
              <a:t> </a:t>
            </a:r>
            <a:r>
              <a:rPr lang="en-CA" sz="4800" dirty="0" err="1" smtClean="0"/>
              <a:t>ገይሩ</a:t>
            </a:r>
            <a:r>
              <a:rPr lang="en-CA" sz="4800" dirty="0" smtClean="0"/>
              <a:t> ፣ </a:t>
            </a:r>
            <a:r>
              <a:rPr lang="en-CA" sz="4800" dirty="0" err="1" smtClean="0"/>
              <a:t>ኃጢኣትና</a:t>
            </a:r>
            <a:r>
              <a:rPr lang="en-CA" sz="4800" dirty="0" smtClean="0"/>
              <a:t> </a:t>
            </a:r>
            <a:r>
              <a:rPr lang="en-CA" sz="4800" dirty="0" err="1" smtClean="0"/>
              <a:t>ምእንቲ</a:t>
            </a:r>
            <a:r>
              <a:rPr lang="en-CA" sz="4800" dirty="0" smtClean="0"/>
              <a:t> </a:t>
            </a:r>
            <a:r>
              <a:rPr lang="en-CA" sz="4800" dirty="0" err="1" smtClean="0"/>
              <a:t>ክሓድገልና</a:t>
            </a:r>
            <a:r>
              <a:rPr lang="en-CA" sz="4800" dirty="0" smtClean="0"/>
              <a:t> </a:t>
            </a:r>
            <a:r>
              <a:rPr lang="en-CA" sz="4800" dirty="0" err="1" smtClean="0"/>
              <a:t>ክትዝክርና</a:t>
            </a:r>
            <a:r>
              <a:rPr lang="en-CA" sz="4800" dirty="0" smtClean="0"/>
              <a:t> </a:t>
            </a:r>
            <a:r>
              <a:rPr lang="en-CA" sz="4800" dirty="0" err="1" smtClean="0"/>
              <a:t>ንልምነኪ</a:t>
            </a:r>
            <a:r>
              <a:rPr lang="en-CA" sz="4800" dirty="0" smtClean="0"/>
              <a:t> </a:t>
            </a:r>
            <a:r>
              <a:rPr lang="en-CA" sz="4800" dirty="0" err="1" smtClean="0"/>
              <a:t>ኣሎና</a:t>
            </a:r>
            <a:r>
              <a:rPr lang="en-CA" sz="4800" dirty="0" smtClean="0"/>
              <a:t>።</a:t>
            </a:r>
          </a:p>
          <a:p>
            <a:endParaRPr lang="en-CA" sz="44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32566" y="164460"/>
            <a:ext cx="3785268" cy="6401753"/>
          </a:xfrm>
          <a:prstGeom prst="rect">
            <a:avLst/>
          </a:prstGeom>
        </p:spPr>
        <p:txBody>
          <a:bodyPr wrap="square">
            <a:spAutoFit/>
          </a:bodyPr>
          <a:lstStyle/>
          <a:p>
            <a:pPr marL="40639" marR="40639">
              <a:spcBef>
                <a:spcPts val="600"/>
              </a:spcBef>
              <a:defRPr sz="1800">
                <a:uFillTx/>
              </a:defRPr>
            </a:pPr>
            <a:r>
              <a:rPr lang="en-US" sz="1400" b="1" dirty="0">
                <a:solidFill>
                  <a:srgbClr val="FFC000"/>
                </a:solidFill>
                <a:uFill>
                  <a:solidFill>
                    <a:srgbClr val="D84800"/>
                  </a:solidFill>
                </a:uFill>
              </a:rPr>
              <a:t>159.</a:t>
            </a:r>
            <a:r>
              <a:rPr lang="en-US" sz="1400" dirty="0">
                <a:solidFill>
                  <a:srgbClr val="FFC000"/>
                </a:solidFill>
              </a:rPr>
              <a:t> </a:t>
            </a:r>
            <a:r>
              <a:rPr lang="en-US" sz="4100" dirty="0">
                <a:uFill>
                  <a:solidFill>
                    <a:srgbClr val="000000"/>
                  </a:solidFill>
                </a:uFill>
              </a:rPr>
              <a:t>We ask thee to remember us, O true Mediator, before our Lord Jesus Christ that He may have mercy upon our souls and forgive us our sins. </a:t>
            </a:r>
          </a:p>
        </p:txBody>
      </p:sp>
    </p:spTree>
    <p:extLst>
      <p:ext uri="{BB962C8B-B14F-4D97-AF65-F5344CB8AC3E}">
        <p14:creationId xmlns:p14="http://schemas.microsoft.com/office/powerpoint/2010/main" val="4130430540"/>
      </p:ext>
    </p:extLst>
  </p:cSld>
  <p:clrMapOvr>
    <a:masterClrMapping/>
  </p:clrMapOvr>
  <p:transition spd="med"/>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955750"/>
          </a:xfrm>
          <a:prstGeom prst="rect">
            <a:avLst/>
          </a:prstGeom>
        </p:spPr>
        <p:txBody>
          <a:bodyPr wrap="square">
            <a:spAutoFit/>
          </a:bodyPr>
          <a:lstStyle/>
          <a:p>
            <a:r>
              <a:rPr lang="en-CA" sz="1400" dirty="0" err="1" smtClean="0">
                <a:solidFill>
                  <a:srgbClr val="FFC000"/>
                </a:solidFill>
              </a:rPr>
              <a:t>ወእምዝ</a:t>
            </a:r>
            <a:r>
              <a:rPr lang="en-CA" sz="1400" dirty="0" smtClean="0">
                <a:solidFill>
                  <a:srgbClr val="FFC000"/>
                </a:solidFill>
              </a:rPr>
              <a:t> </a:t>
            </a:r>
            <a:r>
              <a:rPr lang="en-CA" sz="1400" dirty="0" err="1" smtClean="0">
                <a:solidFill>
                  <a:srgbClr val="FFC000"/>
                </a:solidFill>
              </a:rPr>
              <a:t>ይፃኡ</a:t>
            </a:r>
            <a:r>
              <a:rPr lang="en-CA" sz="1400" dirty="0" smtClean="0">
                <a:solidFill>
                  <a:srgbClr val="FFC000"/>
                </a:solidFill>
              </a:rPr>
              <a:t> </a:t>
            </a:r>
            <a:r>
              <a:rPr lang="en-CA" sz="1400" dirty="0" err="1" smtClean="0">
                <a:solidFill>
                  <a:srgbClr val="FFC000"/>
                </a:solidFill>
              </a:rPr>
              <a:t>ኅቡረ</a:t>
            </a:r>
            <a:r>
              <a:rPr lang="en-CA" sz="1400" dirty="0" smtClean="0">
                <a:solidFill>
                  <a:srgbClr val="FFC000"/>
                </a:solidFill>
              </a:rPr>
              <a:t> </a:t>
            </a:r>
            <a:r>
              <a:rPr lang="en-CA" sz="1400" dirty="0" err="1" smtClean="0">
                <a:solidFill>
                  <a:srgbClr val="FFC000"/>
                </a:solidFill>
              </a:rPr>
              <a:t>ወይበሉ</a:t>
            </a:r>
            <a:r>
              <a:rPr lang="en-CA" sz="1400" dirty="0" smtClean="0">
                <a:solidFill>
                  <a:srgbClr val="FFC000"/>
                </a:solidFill>
              </a:rPr>
              <a:t> </a:t>
            </a:r>
            <a:r>
              <a:rPr lang="en-CA" sz="1400" dirty="0" err="1" smtClean="0">
                <a:solidFill>
                  <a:srgbClr val="FFC000"/>
                </a:solidFill>
              </a:rPr>
              <a:t>በተባርዮ</a:t>
            </a:r>
            <a:r>
              <a:rPr lang="en-CA" sz="1400" dirty="0" smtClean="0">
                <a:solidFill>
                  <a:srgbClr val="FFC000"/>
                </a:solidFill>
              </a:rPr>
              <a:t> </a:t>
            </a:r>
          </a:p>
          <a:p>
            <a:r>
              <a:rPr lang="en-CA" sz="1400" dirty="0" smtClean="0">
                <a:solidFill>
                  <a:srgbClr val="FFC000"/>
                </a:solidFill>
              </a:rPr>
              <a:t>፻፷. </a:t>
            </a:r>
            <a:r>
              <a:rPr lang="en-CA" sz="5400" b="1" dirty="0" err="1" smtClean="0">
                <a:solidFill>
                  <a:schemeClr val="tx1">
                    <a:lumMod val="95000"/>
                  </a:schemeClr>
                </a:solidFill>
              </a:rPr>
              <a:t>ዝውእቱ</a:t>
            </a:r>
            <a:r>
              <a:rPr lang="en-CA" sz="5400" b="1" dirty="0" smtClean="0">
                <a:solidFill>
                  <a:schemeClr val="tx1">
                    <a:lumMod val="95000"/>
                  </a:schemeClr>
                </a:solidFill>
              </a:rPr>
              <a:t> </a:t>
            </a:r>
            <a:r>
              <a:rPr lang="en-CA" sz="5400" b="1" dirty="0" err="1" smtClean="0">
                <a:solidFill>
                  <a:schemeClr val="tx1">
                    <a:lumMod val="95000"/>
                  </a:schemeClr>
                </a:solidFill>
              </a:rPr>
              <a:t>ጊዜ</a:t>
            </a:r>
            <a:r>
              <a:rPr lang="en-CA" sz="5400" b="1" dirty="0" smtClean="0">
                <a:solidFill>
                  <a:schemeClr val="tx1">
                    <a:lumMod val="95000"/>
                  </a:schemeClr>
                </a:solidFill>
              </a:rPr>
              <a:t> </a:t>
            </a:r>
            <a:r>
              <a:rPr lang="en-CA" sz="5400" b="1" dirty="0" err="1" smtClean="0">
                <a:solidFill>
                  <a:schemeClr val="tx1">
                    <a:lumMod val="95000"/>
                  </a:schemeClr>
                </a:solidFill>
              </a:rPr>
              <a:t>ባርኮት</a:t>
            </a:r>
            <a:r>
              <a:rPr lang="en-CA" sz="5400" b="1" dirty="0" smtClean="0">
                <a:solidFill>
                  <a:schemeClr val="tx1">
                    <a:lumMod val="95000"/>
                  </a:schemeClr>
                </a:solidFill>
              </a:rPr>
              <a:t>፥ </a:t>
            </a:r>
            <a:r>
              <a:rPr lang="en-CA" sz="5400" b="1" dirty="0" err="1" smtClean="0">
                <a:solidFill>
                  <a:schemeClr val="tx1">
                    <a:lumMod val="95000"/>
                  </a:schemeClr>
                </a:solidFill>
              </a:rPr>
              <a:t>ወዝ</a:t>
            </a:r>
            <a:r>
              <a:rPr lang="en-CA" sz="5400" b="1" dirty="0" smtClean="0">
                <a:solidFill>
                  <a:schemeClr val="tx1">
                    <a:lumMod val="95000"/>
                  </a:schemeClr>
                </a:solidFill>
              </a:rPr>
              <a:t> </a:t>
            </a:r>
            <a:r>
              <a:rPr lang="en-CA" sz="5400" b="1" dirty="0" err="1" smtClean="0">
                <a:solidFill>
                  <a:schemeClr val="tx1">
                    <a:lumMod val="95000"/>
                  </a:schemeClr>
                </a:solidFill>
              </a:rPr>
              <a:t>ውእቱ</a:t>
            </a:r>
            <a:r>
              <a:rPr lang="en-CA" sz="5400" b="1" dirty="0" smtClean="0">
                <a:solidFill>
                  <a:schemeClr val="tx1">
                    <a:lumMod val="95000"/>
                  </a:schemeClr>
                </a:solidFill>
              </a:rPr>
              <a:t> </a:t>
            </a:r>
            <a:r>
              <a:rPr lang="en-CA" sz="5400" b="1" dirty="0" err="1" smtClean="0">
                <a:solidFill>
                  <a:schemeClr val="tx1">
                    <a:lumMod val="95000"/>
                  </a:schemeClr>
                </a:solidFill>
              </a:rPr>
              <a:t>ጊዜ</a:t>
            </a:r>
            <a:r>
              <a:rPr lang="en-CA" sz="5400" b="1" dirty="0" smtClean="0">
                <a:solidFill>
                  <a:schemeClr val="tx1">
                    <a:lumMod val="95000"/>
                  </a:schemeClr>
                </a:solidFill>
              </a:rPr>
              <a:t> </a:t>
            </a:r>
          </a:p>
          <a:p>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ኅሩይ</a:t>
            </a:r>
            <a:r>
              <a:rPr lang="en-CA" sz="5400" b="1" dirty="0" smtClean="0">
                <a:solidFill>
                  <a:schemeClr val="tx1">
                    <a:lumMod val="95000"/>
                  </a:schemeClr>
                </a:solidFill>
              </a:rPr>
              <a:t> </a:t>
            </a:r>
          </a:p>
          <a:p>
            <a:r>
              <a:rPr lang="en-CA" sz="5400" b="1" dirty="0" err="1" smtClean="0">
                <a:solidFill>
                  <a:schemeClr val="tx1">
                    <a:lumMod val="95000"/>
                  </a:schemeClr>
                </a:solidFill>
              </a:rPr>
              <a:t>ጊዜ</a:t>
            </a:r>
            <a:r>
              <a:rPr lang="en-CA" sz="5400" b="1" dirty="0" smtClean="0">
                <a:solidFill>
                  <a:schemeClr val="tx1">
                    <a:lumMod val="95000"/>
                  </a:schemeClr>
                </a:solidFill>
              </a:rPr>
              <a:t> </a:t>
            </a:r>
            <a:r>
              <a:rPr lang="en-CA" sz="5400" b="1" dirty="0" err="1" smtClean="0">
                <a:solidFill>
                  <a:schemeClr val="tx1">
                    <a:lumMod val="95000"/>
                  </a:schemeClr>
                </a:solidFill>
              </a:rPr>
              <a:t>ሰብሖቱ</a:t>
            </a:r>
            <a:r>
              <a:rPr lang="en-CA" sz="5400" b="1" dirty="0" smtClean="0">
                <a:solidFill>
                  <a:schemeClr val="tx1">
                    <a:lumMod val="95000"/>
                  </a:schemeClr>
                </a:solidFill>
              </a:rPr>
              <a:t> </a:t>
            </a:r>
            <a:r>
              <a:rPr lang="en-CA" sz="5400" b="1" dirty="0" err="1" smtClean="0">
                <a:solidFill>
                  <a:schemeClr val="tx1">
                    <a:lumMod val="95000"/>
                  </a:schemeClr>
                </a:solidFill>
              </a:rPr>
              <a:t>ለመድኃኒነ</a:t>
            </a:r>
            <a:r>
              <a:rPr lang="en-CA" sz="5400" b="1" dirty="0" smtClean="0">
                <a:solidFill>
                  <a:schemeClr val="tx1">
                    <a:lumMod val="95000"/>
                  </a:schemeClr>
                </a:solidFill>
              </a:rPr>
              <a:t> </a:t>
            </a:r>
            <a:r>
              <a:rPr lang="en-CA" sz="5400" b="1" dirty="0" err="1" smtClean="0">
                <a:solidFill>
                  <a:schemeClr val="tx1">
                    <a:lumMod val="95000"/>
                  </a:schemeClr>
                </a:solidFill>
              </a:rPr>
              <a:t>መፍቀሬ</a:t>
            </a:r>
            <a:r>
              <a:rPr lang="en-CA" sz="5400" b="1" dirty="0" smtClean="0">
                <a:solidFill>
                  <a:schemeClr val="tx1">
                    <a:lumMod val="95000"/>
                  </a:schemeClr>
                </a:solidFill>
              </a:rPr>
              <a:t> </a:t>
            </a:r>
            <a:r>
              <a:rPr lang="en-CA" sz="5400" b="1" dirty="0" err="1" smtClean="0">
                <a:solidFill>
                  <a:schemeClr val="tx1">
                    <a:lumMod val="95000"/>
                  </a:schemeClr>
                </a:solidFill>
              </a:rPr>
              <a:t>ሰብእ</a:t>
            </a:r>
            <a:r>
              <a:rPr lang="en-CA" sz="5400" b="1" dirty="0" smtClean="0">
                <a:solidFill>
                  <a:schemeClr val="tx1">
                    <a:lumMod val="95000"/>
                  </a:schemeClr>
                </a:solidFill>
              </a:rPr>
              <a:t> </a:t>
            </a:r>
            <a:r>
              <a:rPr lang="en-CA" sz="5400" b="1" dirty="0" err="1" smtClean="0">
                <a:solidFill>
                  <a:schemeClr val="tx1">
                    <a:lumMod val="95000"/>
                  </a:schemeClr>
                </a:solidFill>
              </a:rPr>
              <a:t>ክርስቶስ</a:t>
            </a:r>
            <a:r>
              <a:rPr lang="en-CA" sz="5400" b="1" dirty="0" smtClean="0">
                <a:solidFill>
                  <a:schemeClr val="tx1">
                    <a:lumMod val="95000"/>
                  </a:schemeClr>
                </a:solidFill>
              </a:rPr>
              <a:t>። </a:t>
            </a:r>
            <a:endParaRPr lang="en-CA" sz="5400" b="1" dirty="0">
              <a:solidFill>
                <a:schemeClr val="tx1">
                  <a:lumMod val="95000"/>
                </a:schemeClr>
              </a:solidFill>
            </a:endParaRPr>
          </a:p>
        </p:txBody>
      </p:sp>
      <p:sp>
        <p:nvSpPr>
          <p:cNvPr id="3" name="Rectangle 2"/>
          <p:cNvSpPr/>
          <p:nvPr/>
        </p:nvSpPr>
        <p:spPr>
          <a:xfrm>
            <a:off x="3891802" y="54836"/>
            <a:ext cx="4176072" cy="6463308"/>
          </a:xfrm>
          <a:prstGeom prst="rect">
            <a:avLst/>
          </a:prstGeom>
        </p:spPr>
        <p:txBody>
          <a:bodyPr wrap="square">
            <a:spAutoFit/>
          </a:bodyPr>
          <a:lstStyle/>
          <a:p>
            <a:r>
              <a:rPr lang="en-CA" sz="1400" dirty="0" err="1" smtClean="0">
                <a:solidFill>
                  <a:srgbClr val="FFC000"/>
                </a:solidFill>
              </a:rPr>
              <a:t>ካብ</a:t>
            </a:r>
            <a:r>
              <a:rPr lang="en-CA" sz="1400" dirty="0" smtClean="0">
                <a:solidFill>
                  <a:srgbClr val="FFC000"/>
                </a:solidFill>
              </a:rPr>
              <a:t> </a:t>
            </a:r>
            <a:r>
              <a:rPr lang="en-CA" sz="1400" dirty="0" err="1" smtClean="0">
                <a:solidFill>
                  <a:srgbClr val="FFC000"/>
                </a:solidFill>
              </a:rPr>
              <a:t>መጋረጃ</a:t>
            </a:r>
            <a:r>
              <a:rPr lang="en-CA" sz="1400" dirty="0" smtClean="0">
                <a:solidFill>
                  <a:srgbClr val="FFC000"/>
                </a:solidFill>
              </a:rPr>
              <a:t> </a:t>
            </a:r>
            <a:r>
              <a:rPr lang="en-CA" sz="1400" dirty="0" err="1" smtClean="0">
                <a:solidFill>
                  <a:srgbClr val="FFC000"/>
                </a:solidFill>
              </a:rPr>
              <a:t>ወጺኦም</a:t>
            </a:r>
            <a:r>
              <a:rPr lang="en-CA" sz="1400" dirty="0" smtClean="0">
                <a:solidFill>
                  <a:srgbClr val="FFC000"/>
                </a:solidFill>
              </a:rPr>
              <a:t> </a:t>
            </a:r>
            <a:r>
              <a:rPr lang="en-CA" sz="1400" dirty="0" err="1" smtClean="0">
                <a:solidFill>
                  <a:srgbClr val="FFC000"/>
                </a:solidFill>
              </a:rPr>
              <a:t>እናተቐባበሉ</a:t>
            </a:r>
            <a:r>
              <a:rPr lang="en-CA" sz="1400" dirty="0" smtClean="0">
                <a:solidFill>
                  <a:srgbClr val="FFC000"/>
                </a:solidFill>
              </a:rPr>
              <a:t>፣ </a:t>
            </a:r>
            <a:r>
              <a:rPr lang="en-CA" sz="1400" dirty="0" err="1" smtClean="0">
                <a:solidFill>
                  <a:srgbClr val="FFC000"/>
                </a:solidFill>
              </a:rPr>
              <a:t>እዚ</a:t>
            </a:r>
            <a:r>
              <a:rPr lang="en-CA" sz="1400" dirty="0" smtClean="0">
                <a:solidFill>
                  <a:srgbClr val="FFC000"/>
                </a:solidFill>
              </a:rPr>
              <a:t> </a:t>
            </a:r>
            <a:r>
              <a:rPr lang="en-CA" sz="1400" dirty="0" err="1" smtClean="0">
                <a:solidFill>
                  <a:srgbClr val="FFC000"/>
                </a:solidFill>
              </a:rPr>
              <a:t>ይበሉ</a:t>
            </a:r>
            <a:r>
              <a:rPr lang="en-CA" sz="1400" dirty="0" smtClean="0">
                <a:solidFill>
                  <a:srgbClr val="FFC000"/>
                </a:solidFill>
              </a:rPr>
              <a:t>።</a:t>
            </a:r>
            <a:endParaRPr lang="en-CA" sz="1400" dirty="0">
              <a:solidFill>
                <a:srgbClr val="FFC000"/>
              </a:solidFill>
            </a:endParaRPr>
          </a:p>
          <a:p>
            <a:r>
              <a:rPr lang="en-CA" sz="1400" dirty="0" smtClean="0">
                <a:solidFill>
                  <a:srgbClr val="FFC000"/>
                </a:solidFill>
              </a:rPr>
              <a:t>160. </a:t>
            </a:r>
            <a:r>
              <a:rPr lang="en-CA" sz="5000" dirty="0" err="1" smtClean="0">
                <a:solidFill>
                  <a:schemeClr val="tx1">
                    <a:lumMod val="95000"/>
                  </a:schemeClr>
                </a:solidFill>
              </a:rPr>
              <a:t>ናይ</a:t>
            </a:r>
            <a:r>
              <a:rPr lang="en-CA" sz="5000" dirty="0" smtClean="0">
                <a:solidFill>
                  <a:schemeClr val="tx1">
                    <a:lumMod val="95000"/>
                  </a:schemeClr>
                </a:solidFill>
              </a:rPr>
              <a:t> </a:t>
            </a:r>
            <a:r>
              <a:rPr lang="en-CA" sz="5000" dirty="0" err="1" smtClean="0">
                <a:solidFill>
                  <a:schemeClr val="tx1">
                    <a:lumMod val="95000"/>
                  </a:schemeClr>
                </a:solidFill>
              </a:rPr>
              <a:t>ምስጋን</a:t>
            </a:r>
            <a:r>
              <a:rPr lang="en-CA" sz="5000" dirty="0" smtClean="0">
                <a:solidFill>
                  <a:schemeClr val="tx1">
                    <a:lumMod val="95000"/>
                  </a:schemeClr>
                </a:solidFill>
              </a:rPr>
              <a:t> </a:t>
            </a:r>
            <a:r>
              <a:rPr lang="en-CA" sz="5000" dirty="0" err="1" smtClean="0">
                <a:solidFill>
                  <a:schemeClr val="tx1">
                    <a:lumMod val="95000"/>
                  </a:schemeClr>
                </a:solidFill>
              </a:rPr>
              <a:t>ግዜ</a:t>
            </a:r>
            <a:r>
              <a:rPr lang="en-CA" sz="5000" dirty="0" smtClean="0">
                <a:solidFill>
                  <a:schemeClr val="tx1">
                    <a:lumMod val="95000"/>
                  </a:schemeClr>
                </a:solidFill>
              </a:rPr>
              <a:t> </a:t>
            </a:r>
            <a:r>
              <a:rPr lang="en-CA" sz="5000" dirty="0" err="1" smtClean="0">
                <a:solidFill>
                  <a:schemeClr val="tx1">
                    <a:lumMod val="95000"/>
                  </a:schemeClr>
                </a:solidFill>
              </a:rPr>
              <a:t>ሕጂ</a:t>
            </a:r>
            <a:r>
              <a:rPr lang="en-CA" sz="5000" dirty="0" smtClean="0">
                <a:solidFill>
                  <a:schemeClr val="tx1">
                    <a:lumMod val="95000"/>
                  </a:schemeClr>
                </a:solidFill>
              </a:rPr>
              <a:t> </a:t>
            </a:r>
            <a:r>
              <a:rPr lang="en-CA" sz="5000" dirty="0" err="1" smtClean="0">
                <a:solidFill>
                  <a:schemeClr val="tx1">
                    <a:lumMod val="95000"/>
                  </a:schemeClr>
                </a:solidFill>
              </a:rPr>
              <a:t>እዩ</a:t>
            </a:r>
            <a:r>
              <a:rPr lang="en-CA" sz="5000" dirty="0" smtClean="0">
                <a:solidFill>
                  <a:schemeClr val="tx1">
                    <a:lumMod val="95000"/>
                  </a:schemeClr>
                </a:solidFill>
              </a:rPr>
              <a:t>፥ </a:t>
            </a:r>
            <a:r>
              <a:rPr lang="en-CA" sz="5000" dirty="0" err="1" smtClean="0">
                <a:solidFill>
                  <a:schemeClr val="tx1">
                    <a:lumMod val="95000"/>
                  </a:schemeClr>
                </a:solidFill>
              </a:rPr>
              <a:t>ናይ</a:t>
            </a:r>
            <a:r>
              <a:rPr lang="en-CA" sz="5000" dirty="0" smtClean="0">
                <a:solidFill>
                  <a:schemeClr val="tx1">
                    <a:lumMod val="95000"/>
                  </a:schemeClr>
                </a:solidFill>
              </a:rPr>
              <a:t> </a:t>
            </a:r>
            <a:r>
              <a:rPr lang="en-CA" sz="5000" dirty="0" err="1" smtClean="0">
                <a:solidFill>
                  <a:schemeClr val="tx1">
                    <a:lumMod val="95000"/>
                  </a:schemeClr>
                </a:solidFill>
              </a:rPr>
              <a:t>ዝተመርጸ</a:t>
            </a:r>
            <a:r>
              <a:rPr lang="en-CA" sz="5000" dirty="0" smtClean="0">
                <a:solidFill>
                  <a:schemeClr val="tx1">
                    <a:lumMod val="95000"/>
                  </a:schemeClr>
                </a:solidFill>
              </a:rPr>
              <a:t> </a:t>
            </a:r>
            <a:r>
              <a:rPr lang="en-CA" sz="5000" dirty="0" err="1" smtClean="0">
                <a:solidFill>
                  <a:schemeClr val="tx1">
                    <a:lumMod val="95000"/>
                  </a:schemeClr>
                </a:solidFill>
              </a:rPr>
              <a:t>ዕጣን</a:t>
            </a:r>
            <a:r>
              <a:rPr lang="en-CA" sz="5000" dirty="0" smtClean="0">
                <a:solidFill>
                  <a:schemeClr val="tx1">
                    <a:lumMod val="95000"/>
                  </a:schemeClr>
                </a:solidFill>
              </a:rPr>
              <a:t> </a:t>
            </a:r>
            <a:r>
              <a:rPr lang="en-CA" sz="5000" dirty="0" err="1" smtClean="0">
                <a:solidFill>
                  <a:schemeClr val="tx1">
                    <a:lumMod val="95000"/>
                  </a:schemeClr>
                </a:solidFill>
              </a:rPr>
              <a:t>ግዜ</a:t>
            </a:r>
            <a:r>
              <a:rPr lang="en-CA" sz="5000" dirty="0" smtClean="0">
                <a:solidFill>
                  <a:schemeClr val="tx1">
                    <a:lumMod val="95000"/>
                  </a:schemeClr>
                </a:solidFill>
              </a:rPr>
              <a:t> </a:t>
            </a:r>
            <a:r>
              <a:rPr lang="en-CA" sz="5000" dirty="0" err="1" smtClean="0">
                <a:solidFill>
                  <a:schemeClr val="tx1">
                    <a:lumMod val="95000"/>
                  </a:schemeClr>
                </a:solidFill>
              </a:rPr>
              <a:t>ሕጂ</a:t>
            </a:r>
            <a:r>
              <a:rPr lang="en-CA" sz="5000" dirty="0" smtClean="0">
                <a:solidFill>
                  <a:schemeClr val="tx1">
                    <a:lumMod val="95000"/>
                  </a:schemeClr>
                </a:solidFill>
              </a:rPr>
              <a:t> </a:t>
            </a:r>
            <a:r>
              <a:rPr lang="en-CA" sz="5000" dirty="0" err="1" smtClean="0">
                <a:solidFill>
                  <a:schemeClr val="tx1">
                    <a:lumMod val="95000"/>
                  </a:schemeClr>
                </a:solidFill>
              </a:rPr>
              <a:t>እዩ</a:t>
            </a:r>
            <a:r>
              <a:rPr lang="en-CA" sz="5000" dirty="0" smtClean="0">
                <a:solidFill>
                  <a:schemeClr val="tx1">
                    <a:lumMod val="95000"/>
                  </a:schemeClr>
                </a:solidFill>
              </a:rPr>
              <a:t>። </a:t>
            </a:r>
            <a:r>
              <a:rPr lang="en-CA" sz="5000" dirty="0" err="1" smtClean="0">
                <a:solidFill>
                  <a:schemeClr val="tx1">
                    <a:lumMod val="95000"/>
                  </a:schemeClr>
                </a:solidFill>
              </a:rPr>
              <a:t>መርቀሪ</a:t>
            </a:r>
            <a:r>
              <a:rPr lang="en-CA" sz="5000" dirty="0" smtClean="0">
                <a:solidFill>
                  <a:schemeClr val="tx1">
                    <a:lumMod val="95000"/>
                  </a:schemeClr>
                </a:solidFill>
              </a:rPr>
              <a:t> </a:t>
            </a:r>
            <a:r>
              <a:rPr lang="en-CA" sz="5000" dirty="0" err="1" smtClean="0">
                <a:solidFill>
                  <a:schemeClr val="tx1">
                    <a:lumMod val="95000"/>
                  </a:schemeClr>
                </a:solidFill>
              </a:rPr>
              <a:t>ሰብ</a:t>
            </a:r>
            <a:r>
              <a:rPr lang="en-CA" sz="5000" dirty="0" smtClean="0">
                <a:solidFill>
                  <a:schemeClr val="tx1">
                    <a:lumMod val="95000"/>
                  </a:schemeClr>
                </a:solidFill>
              </a:rPr>
              <a:t> </a:t>
            </a:r>
            <a:r>
              <a:rPr lang="en-CA" sz="5000" dirty="0" err="1" smtClean="0">
                <a:solidFill>
                  <a:schemeClr val="tx1">
                    <a:lumMod val="95000"/>
                  </a:schemeClr>
                </a:solidFill>
              </a:rPr>
              <a:t>ንዝኾነ</a:t>
            </a:r>
            <a:r>
              <a:rPr lang="en-CA" sz="5000" dirty="0" smtClean="0">
                <a:solidFill>
                  <a:schemeClr val="tx1">
                    <a:lumMod val="95000"/>
                  </a:schemeClr>
                </a:solidFill>
              </a:rPr>
              <a:t> </a:t>
            </a:r>
            <a:r>
              <a:rPr lang="en-CA" sz="5000" dirty="0" err="1" smtClean="0">
                <a:solidFill>
                  <a:schemeClr val="tx1">
                    <a:lumMod val="95000"/>
                  </a:schemeClr>
                </a:solidFill>
              </a:rPr>
              <a:t>መድኃኒና</a:t>
            </a:r>
            <a:r>
              <a:rPr lang="en-CA" sz="5000" dirty="0" smtClean="0">
                <a:solidFill>
                  <a:schemeClr val="tx1">
                    <a:lumMod val="95000"/>
                  </a:schemeClr>
                </a:solidFill>
              </a:rPr>
              <a:t> </a:t>
            </a:r>
            <a:r>
              <a:rPr lang="en-CA" sz="5000" dirty="0" err="1" smtClean="0">
                <a:solidFill>
                  <a:schemeClr val="tx1">
                    <a:lumMod val="95000"/>
                  </a:schemeClr>
                </a:solidFill>
              </a:rPr>
              <a:t>ኢየሱስ</a:t>
            </a:r>
            <a:r>
              <a:rPr lang="en-CA" sz="5000" dirty="0" smtClean="0">
                <a:solidFill>
                  <a:schemeClr val="tx1">
                    <a:lumMod val="95000"/>
                  </a:schemeClr>
                </a:solidFill>
              </a:rPr>
              <a:t> </a:t>
            </a:r>
            <a:r>
              <a:rPr lang="en-CA" sz="5000" dirty="0" err="1" smtClean="0">
                <a:solidFill>
                  <a:schemeClr val="tx1">
                    <a:lumMod val="95000"/>
                  </a:schemeClr>
                </a:solidFill>
              </a:rPr>
              <a:t>ክርስቶስ</a:t>
            </a:r>
            <a:r>
              <a:rPr lang="en-CA" sz="5000" dirty="0" smtClean="0">
                <a:solidFill>
                  <a:schemeClr val="tx1">
                    <a:lumMod val="95000"/>
                  </a:schemeClr>
                </a:solidFill>
              </a:rPr>
              <a:t> </a:t>
            </a:r>
            <a:r>
              <a:rPr lang="en-CA" sz="5000" dirty="0" err="1" smtClean="0">
                <a:solidFill>
                  <a:schemeClr val="tx1">
                    <a:lumMod val="95000"/>
                  </a:schemeClr>
                </a:solidFill>
              </a:rPr>
              <a:t>ግዜ</a:t>
            </a:r>
            <a:r>
              <a:rPr lang="en-CA" sz="5000" dirty="0" smtClean="0">
                <a:solidFill>
                  <a:schemeClr val="tx1">
                    <a:lumMod val="95000"/>
                  </a:schemeClr>
                </a:solidFill>
              </a:rPr>
              <a:t> </a:t>
            </a:r>
            <a:r>
              <a:rPr lang="en-CA" sz="5000" dirty="0" err="1" smtClean="0">
                <a:solidFill>
                  <a:schemeClr val="tx1">
                    <a:lumMod val="95000"/>
                  </a:schemeClr>
                </a:solidFill>
              </a:rPr>
              <a:t>ምስጋናኡ</a:t>
            </a:r>
            <a:r>
              <a:rPr lang="en-CA" sz="5000" dirty="0" smtClean="0">
                <a:solidFill>
                  <a:schemeClr val="tx1">
                    <a:lumMod val="95000"/>
                  </a:schemeClr>
                </a:solidFill>
              </a:rPr>
              <a:t> </a:t>
            </a:r>
            <a:r>
              <a:rPr lang="en-CA" sz="5000" dirty="0" err="1" smtClean="0">
                <a:solidFill>
                  <a:schemeClr val="tx1">
                    <a:lumMod val="95000"/>
                  </a:schemeClr>
                </a:solidFill>
              </a:rPr>
              <a:t>ሕጂ</a:t>
            </a:r>
            <a:r>
              <a:rPr lang="en-CA" sz="5000" dirty="0" smtClean="0">
                <a:solidFill>
                  <a:schemeClr val="tx1">
                    <a:lumMod val="95000"/>
                  </a:schemeClr>
                </a:solidFill>
              </a:rPr>
              <a:t> </a:t>
            </a:r>
            <a:r>
              <a:rPr lang="en-CA" sz="5000" dirty="0" err="1" smtClean="0">
                <a:solidFill>
                  <a:schemeClr val="tx1">
                    <a:lumMod val="95000"/>
                  </a:schemeClr>
                </a:solidFill>
              </a:rPr>
              <a:t>እዩ</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26197" y="-63914"/>
            <a:ext cx="4165803" cy="6334042"/>
          </a:xfrm>
          <a:prstGeom prst="rect">
            <a:avLst/>
          </a:prstGeom>
        </p:spPr>
        <p:txBody>
          <a:bodyPr wrap="square">
            <a:spAutoFit/>
          </a:bodyPr>
          <a:lstStyle/>
          <a:p>
            <a:pPr marL="40639" marR="40639">
              <a:lnSpc>
                <a:spcPct val="115000"/>
              </a:lnSpc>
              <a:spcBef>
                <a:spcPts val="600"/>
              </a:spcBef>
              <a:buClr>
                <a:srgbClr val="FF2600"/>
              </a:buClr>
              <a:buFont typeface="Arial"/>
              <a:defRPr sz="2000" b="1" i="1">
                <a:solidFill>
                  <a:srgbClr val="FF2600"/>
                </a:solidFill>
                <a:uFill>
                  <a:solidFill>
                    <a:srgbClr val="FF2600"/>
                  </a:solidFill>
                </a:uFill>
              </a:defRPr>
            </a:pPr>
            <a:r>
              <a:rPr lang="en-US" sz="2000" dirty="0">
                <a:solidFill>
                  <a:srgbClr val="FFC000"/>
                </a:solidFill>
              </a:rPr>
              <a:t>Let everyone chant alternately saying:</a:t>
            </a:r>
          </a:p>
          <a:p>
            <a:pPr marL="40639" marR="40639">
              <a:lnSpc>
                <a:spcPct val="115000"/>
              </a:lnSpc>
              <a:spcBef>
                <a:spcPts val="600"/>
              </a:spcBef>
              <a:buClr>
                <a:srgbClr val="0329D6"/>
              </a:buClr>
              <a:buFont typeface="Arial"/>
              <a:defRPr sz="2000">
                <a:solidFill>
                  <a:srgbClr val="0329D6"/>
                </a:solidFill>
                <a:uFill>
                  <a:solidFill>
                    <a:srgbClr val="0329D6"/>
                  </a:solidFill>
                </a:uFill>
              </a:defRPr>
            </a:pPr>
            <a:endParaRPr lang="is-IS" sz="2400" dirty="0" smtClean="0">
              <a:solidFill>
                <a:srgbClr val="FFFF00"/>
              </a:solidFill>
            </a:endParaRPr>
          </a:p>
          <a:p>
            <a:pPr marL="40639" marR="40639">
              <a:lnSpc>
                <a:spcPct val="115000"/>
              </a:lnSpc>
              <a:spcBef>
                <a:spcPts val="600"/>
              </a:spcBef>
              <a:buClr>
                <a:srgbClr val="0329D6"/>
              </a:buClr>
              <a:buFont typeface="Arial"/>
              <a:defRPr sz="2000">
                <a:solidFill>
                  <a:srgbClr val="0329D6"/>
                </a:solidFill>
                <a:uFill>
                  <a:solidFill>
                    <a:srgbClr val="0329D6"/>
                  </a:solidFill>
                </a:uFill>
              </a:defRPr>
            </a:pPr>
            <a:r>
              <a:rPr lang="is-IS" sz="1400" dirty="0" smtClean="0">
                <a:solidFill>
                  <a:srgbClr val="FFC000"/>
                </a:solidFill>
              </a:rPr>
              <a:t>160. </a:t>
            </a:r>
            <a:r>
              <a:rPr lang="en-US" sz="4000" dirty="0" smtClean="0">
                <a:solidFill>
                  <a:schemeClr val="tx1">
                    <a:lumMod val="95000"/>
                  </a:schemeClr>
                </a:solidFill>
              </a:rPr>
              <a:t>This </a:t>
            </a:r>
            <a:r>
              <a:rPr lang="en-US" sz="4000" dirty="0">
                <a:solidFill>
                  <a:schemeClr val="tx1">
                    <a:lumMod val="95000"/>
                  </a:schemeClr>
                </a:solidFill>
              </a:rPr>
              <a:t>is the time of blessing; this is the time of chosen incense, the time of the praise of our Savior, lover of man, Christ</a:t>
            </a:r>
            <a:r>
              <a:rPr lang="en-US" sz="4000" dirty="0" smtClean="0">
                <a:solidFill>
                  <a:schemeClr val="tx1">
                    <a:lumMod val="95000"/>
                  </a:schemeClr>
                </a:solidFill>
              </a:rPr>
              <a:t>.</a:t>
            </a:r>
            <a:r>
              <a:rPr lang="en-US" sz="2400" dirty="0">
                <a:solidFill>
                  <a:schemeClr val="tx1">
                    <a:lumMod val="95000"/>
                  </a:schemeClr>
                </a:solidFill>
              </a:rPr>
              <a:t>	</a:t>
            </a:r>
          </a:p>
        </p:txBody>
      </p:sp>
    </p:spTree>
    <p:extLst>
      <p:ext uri="{BB962C8B-B14F-4D97-AF65-F5344CB8AC3E}">
        <p14:creationId xmlns:p14="http://schemas.microsoft.com/office/powerpoint/2010/main" val="1445433848"/>
      </p:ext>
    </p:extLst>
  </p:cSld>
  <p:clrMapOvr>
    <a:masterClrMapping/>
  </p:clrMapOvr>
  <p:transition spd="med"/>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smtClean="0">
                <a:solidFill>
                  <a:srgbClr val="FFC000"/>
                </a:solidFill>
              </a:rPr>
              <a:t>፻፷፩. </a:t>
            </a:r>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ይእቲ</a:t>
            </a:r>
            <a:r>
              <a:rPr lang="en-CA" sz="5400" b="1" dirty="0" smtClean="0">
                <a:solidFill>
                  <a:schemeClr val="tx1">
                    <a:lumMod val="95000"/>
                  </a:schemeClr>
                </a:solidFill>
              </a:rPr>
              <a:t> </a:t>
            </a:r>
            <a:r>
              <a:rPr lang="en-CA" sz="5400" b="1" dirty="0" err="1" smtClean="0">
                <a:solidFill>
                  <a:schemeClr val="tx1">
                    <a:lumMod val="95000"/>
                  </a:schemeClr>
                </a:solidFill>
              </a:rPr>
              <a:t>ማርያም</a:t>
            </a:r>
            <a:r>
              <a:rPr lang="en-CA" sz="5400" b="1" dirty="0" smtClean="0">
                <a:solidFill>
                  <a:schemeClr val="tx1">
                    <a:lumMod val="95000"/>
                  </a:schemeClr>
                </a:solidFill>
              </a:rPr>
              <a:t> </a:t>
            </a:r>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ውእቱ</a:t>
            </a:r>
            <a:r>
              <a:rPr lang="en-CA" sz="5400" b="1" dirty="0" smtClean="0">
                <a:solidFill>
                  <a:schemeClr val="tx1">
                    <a:lumMod val="95000"/>
                  </a:schemeClr>
                </a:solidFill>
              </a:rPr>
              <a:t> </a:t>
            </a:r>
            <a:r>
              <a:rPr lang="en-CA" sz="5400" b="1" dirty="0" err="1" smtClean="0">
                <a:solidFill>
                  <a:schemeClr val="tx1">
                    <a:lumMod val="95000"/>
                  </a:schemeClr>
                </a:solidFill>
              </a:rPr>
              <a:t>እስመ</a:t>
            </a:r>
            <a:r>
              <a:rPr lang="en-CA" sz="5400" b="1" dirty="0" smtClean="0">
                <a:solidFill>
                  <a:schemeClr val="tx1">
                    <a:lumMod val="95000"/>
                  </a:schemeClr>
                </a:solidFill>
              </a:rPr>
              <a:t> </a:t>
            </a:r>
            <a:r>
              <a:rPr lang="en-CA" sz="5400" b="1" dirty="0" err="1" smtClean="0">
                <a:solidFill>
                  <a:schemeClr val="tx1">
                    <a:lumMod val="95000"/>
                  </a:schemeClr>
                </a:solidFill>
              </a:rPr>
              <a:t>ዘውስተ</a:t>
            </a:r>
            <a:r>
              <a:rPr lang="en-CA" sz="5400" b="1" dirty="0" smtClean="0">
                <a:solidFill>
                  <a:schemeClr val="tx1">
                    <a:lumMod val="95000"/>
                  </a:schemeClr>
                </a:solidFill>
              </a:rPr>
              <a:t> </a:t>
            </a:r>
            <a:r>
              <a:rPr lang="en-CA" sz="5400" b="1" dirty="0" err="1" smtClean="0">
                <a:solidFill>
                  <a:schemeClr val="tx1">
                    <a:lumMod val="95000"/>
                  </a:schemeClr>
                </a:solidFill>
              </a:rPr>
              <a:t>ከርሣ</a:t>
            </a:r>
            <a:r>
              <a:rPr lang="en-CA" sz="5400" b="1" dirty="0" smtClean="0">
                <a:solidFill>
                  <a:schemeClr val="tx1">
                    <a:lumMod val="95000"/>
                  </a:schemeClr>
                </a:solidFill>
              </a:rPr>
              <a:t> </a:t>
            </a:r>
            <a:r>
              <a:rPr lang="en-CA" sz="5400" b="1" dirty="0" err="1" smtClean="0">
                <a:solidFill>
                  <a:schemeClr val="tx1">
                    <a:lumMod val="95000"/>
                  </a:schemeClr>
                </a:solidFill>
              </a:rPr>
              <a:t>ዘይትሜዐዝ</a:t>
            </a:r>
            <a:r>
              <a:rPr lang="en-CA" sz="5400" b="1" dirty="0" smtClean="0">
                <a:solidFill>
                  <a:schemeClr val="tx1">
                    <a:lumMod val="95000"/>
                  </a:schemeClr>
                </a:solidFill>
              </a:rPr>
              <a:t> </a:t>
            </a:r>
            <a:r>
              <a:rPr lang="en-CA" sz="5400" b="1" dirty="0" err="1" smtClean="0">
                <a:solidFill>
                  <a:schemeClr val="tx1">
                    <a:lumMod val="95000"/>
                  </a:schemeClr>
                </a:solidFill>
              </a:rPr>
              <a:t>እምኵሉ</a:t>
            </a:r>
            <a:r>
              <a:rPr lang="en-CA" sz="5400" b="1" dirty="0" smtClean="0">
                <a:solidFill>
                  <a:schemeClr val="tx1">
                    <a:lumMod val="95000"/>
                  </a:schemeClr>
                </a:solidFill>
              </a:rPr>
              <a:t> </a:t>
            </a:r>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ዘወለደቶ</a:t>
            </a:r>
            <a:r>
              <a:rPr lang="en-CA" sz="5400" b="1" dirty="0" smtClean="0">
                <a:solidFill>
                  <a:schemeClr val="tx1">
                    <a:lumMod val="95000"/>
                  </a:schemeClr>
                </a:solidFill>
              </a:rPr>
              <a:t> </a:t>
            </a:r>
            <a:r>
              <a:rPr lang="en-CA" sz="5400" b="1" dirty="0" err="1" smtClean="0">
                <a:solidFill>
                  <a:schemeClr val="tx1">
                    <a:lumMod val="95000"/>
                  </a:schemeClr>
                </a:solidFill>
              </a:rPr>
              <a:t>መፍአ</a:t>
            </a:r>
            <a:r>
              <a:rPr lang="en-CA" sz="5400" b="1" dirty="0" smtClean="0">
                <a:solidFill>
                  <a:schemeClr val="tx1">
                    <a:lumMod val="95000"/>
                  </a:schemeClr>
                </a:solidFill>
              </a:rPr>
              <a:t> </a:t>
            </a:r>
            <a:r>
              <a:rPr lang="en-CA" sz="5400" b="1" dirty="0" err="1" smtClean="0">
                <a:solidFill>
                  <a:schemeClr val="tx1">
                    <a:lumMod val="95000"/>
                  </a:schemeClr>
                </a:solidFill>
              </a:rPr>
              <a:t>ወአድኃነነ</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2" y="54836"/>
            <a:ext cx="4176072" cy="5909310"/>
          </a:xfrm>
          <a:prstGeom prst="rect">
            <a:avLst/>
          </a:prstGeom>
        </p:spPr>
        <p:txBody>
          <a:bodyPr wrap="square">
            <a:spAutoFit/>
          </a:bodyPr>
          <a:lstStyle/>
          <a:p>
            <a:r>
              <a:rPr lang="en-CA" sz="1400" dirty="0" smtClean="0">
                <a:solidFill>
                  <a:srgbClr val="FFC000"/>
                </a:solidFill>
              </a:rPr>
              <a:t>161. </a:t>
            </a:r>
            <a:r>
              <a:rPr lang="en-CA" sz="5400" dirty="0" err="1" smtClean="0">
                <a:solidFill>
                  <a:schemeClr val="tx1">
                    <a:lumMod val="95000"/>
                  </a:schemeClr>
                </a:solidFill>
              </a:rPr>
              <a:t>ማርያም</a:t>
            </a:r>
            <a:r>
              <a:rPr lang="en-CA" sz="5400" dirty="0" smtClean="0">
                <a:solidFill>
                  <a:schemeClr val="tx1">
                    <a:lumMod val="95000"/>
                  </a:schemeClr>
                </a:solidFill>
              </a:rPr>
              <a:t> </a:t>
            </a:r>
            <a:r>
              <a:rPr lang="en-CA" sz="5400" dirty="0" err="1" smtClean="0">
                <a:solidFill>
                  <a:schemeClr val="tx1">
                    <a:lumMod val="95000"/>
                  </a:schemeClr>
                </a:solidFill>
              </a:rPr>
              <a:t>ዕጣን</a:t>
            </a:r>
            <a:r>
              <a:rPr lang="en-CA" sz="5400" dirty="0" smtClean="0">
                <a:solidFill>
                  <a:schemeClr val="tx1">
                    <a:lumMod val="95000"/>
                  </a:schemeClr>
                </a:solidFill>
              </a:rPr>
              <a:t>፥ </a:t>
            </a:r>
            <a:r>
              <a:rPr lang="en-CA" sz="5400" dirty="0" err="1" smtClean="0">
                <a:solidFill>
                  <a:schemeClr val="tx1">
                    <a:lumMod val="95000"/>
                  </a:schemeClr>
                </a:solidFill>
              </a:rPr>
              <a:t>ንሱ</a:t>
            </a:r>
            <a:r>
              <a:rPr lang="en-CA" sz="5400" dirty="0" smtClean="0">
                <a:solidFill>
                  <a:schemeClr val="tx1">
                    <a:lumMod val="95000"/>
                  </a:schemeClr>
                </a:solidFill>
              </a:rPr>
              <a:t> </a:t>
            </a:r>
            <a:r>
              <a:rPr lang="en-CA" sz="5400" dirty="0" err="1" smtClean="0">
                <a:solidFill>
                  <a:schemeClr val="tx1">
                    <a:lumMod val="95000"/>
                  </a:schemeClr>
                </a:solidFill>
              </a:rPr>
              <a:t>ኸአ</a:t>
            </a:r>
            <a:r>
              <a:rPr lang="en-CA" sz="5400" dirty="0" smtClean="0">
                <a:solidFill>
                  <a:schemeClr val="tx1">
                    <a:lumMod val="95000"/>
                  </a:schemeClr>
                </a:solidFill>
              </a:rPr>
              <a:t> </a:t>
            </a:r>
            <a:r>
              <a:rPr lang="en-CA" sz="5400" dirty="0" err="1" smtClean="0">
                <a:solidFill>
                  <a:schemeClr val="tx1">
                    <a:lumMod val="95000"/>
                  </a:schemeClr>
                </a:solidFill>
              </a:rPr>
              <a:t>ዕጣን</a:t>
            </a:r>
            <a:r>
              <a:rPr lang="en-CA" sz="5400" dirty="0" smtClean="0">
                <a:solidFill>
                  <a:schemeClr val="tx1">
                    <a:lumMod val="95000"/>
                  </a:schemeClr>
                </a:solidFill>
              </a:rPr>
              <a:t> </a:t>
            </a:r>
            <a:r>
              <a:rPr lang="en-CA" sz="5400" dirty="0" err="1" smtClean="0">
                <a:solidFill>
                  <a:schemeClr val="tx1">
                    <a:lumMod val="95000"/>
                  </a:schemeClr>
                </a:solidFill>
              </a:rPr>
              <a:t>እዩ</a:t>
            </a:r>
            <a:r>
              <a:rPr lang="en-CA" sz="5400" dirty="0" smtClean="0">
                <a:solidFill>
                  <a:schemeClr val="tx1">
                    <a:lumMod val="95000"/>
                  </a:schemeClr>
                </a:solidFill>
              </a:rPr>
              <a:t>፡ </a:t>
            </a:r>
            <a:r>
              <a:rPr lang="en-CA" sz="5400" dirty="0" err="1" smtClean="0">
                <a:solidFill>
                  <a:schemeClr val="tx1">
                    <a:lumMod val="95000"/>
                  </a:schemeClr>
                </a:solidFill>
              </a:rPr>
              <a:t>ኣብ</a:t>
            </a:r>
            <a:r>
              <a:rPr lang="en-CA" sz="5400" dirty="0" smtClean="0">
                <a:solidFill>
                  <a:schemeClr val="tx1">
                    <a:lumMod val="95000"/>
                  </a:schemeClr>
                </a:solidFill>
              </a:rPr>
              <a:t> </a:t>
            </a:r>
            <a:r>
              <a:rPr lang="en-CA" sz="5400" dirty="0" err="1" smtClean="0">
                <a:solidFill>
                  <a:schemeClr val="tx1">
                    <a:lumMod val="95000"/>
                  </a:schemeClr>
                </a:solidFill>
              </a:rPr>
              <a:t>ከርሣ</a:t>
            </a:r>
            <a:r>
              <a:rPr lang="en-CA" sz="5400" dirty="0" smtClean="0">
                <a:solidFill>
                  <a:schemeClr val="tx1">
                    <a:lumMod val="95000"/>
                  </a:schemeClr>
                </a:solidFill>
              </a:rPr>
              <a:t> </a:t>
            </a:r>
            <a:r>
              <a:rPr lang="en-CA" sz="5400" dirty="0" err="1" smtClean="0">
                <a:solidFill>
                  <a:schemeClr val="tx1">
                    <a:lumMod val="95000"/>
                  </a:schemeClr>
                </a:solidFill>
              </a:rPr>
              <a:t>ዝኃደረ</a:t>
            </a:r>
            <a:r>
              <a:rPr lang="en-CA" sz="5400" dirty="0">
                <a:solidFill>
                  <a:schemeClr val="tx1">
                    <a:lumMod val="95000"/>
                  </a:schemeClr>
                </a:solidFill>
              </a:rPr>
              <a:t>፣</a:t>
            </a:r>
            <a:r>
              <a:rPr lang="en-CA" sz="5400" dirty="0" smtClean="0">
                <a:solidFill>
                  <a:schemeClr val="tx1">
                    <a:lumMod val="95000"/>
                  </a:schemeClr>
                </a:solidFill>
              </a:rPr>
              <a:t> </a:t>
            </a:r>
            <a:r>
              <a:rPr lang="en-CA" sz="5400" dirty="0" err="1" smtClean="0">
                <a:solidFill>
                  <a:schemeClr val="tx1">
                    <a:lumMod val="95000"/>
                  </a:schemeClr>
                </a:solidFill>
              </a:rPr>
              <a:t>ካብ</a:t>
            </a:r>
            <a:r>
              <a:rPr lang="en-CA" sz="5400" dirty="0" smtClean="0">
                <a:solidFill>
                  <a:schemeClr val="tx1">
                    <a:lumMod val="95000"/>
                  </a:schemeClr>
                </a:solidFill>
              </a:rPr>
              <a:t> </a:t>
            </a:r>
            <a:r>
              <a:rPr lang="en-CA" sz="5400" dirty="0" err="1" smtClean="0">
                <a:solidFill>
                  <a:schemeClr val="tx1">
                    <a:lumMod val="95000"/>
                  </a:schemeClr>
                </a:solidFill>
              </a:rPr>
              <a:t>ኵሉ</a:t>
            </a:r>
            <a:r>
              <a:rPr lang="en-CA" sz="5400" dirty="0" smtClean="0">
                <a:solidFill>
                  <a:schemeClr val="tx1">
                    <a:lumMod val="95000"/>
                  </a:schemeClr>
                </a:solidFill>
              </a:rPr>
              <a:t> </a:t>
            </a:r>
            <a:r>
              <a:rPr lang="en-CA" sz="5400" dirty="0" err="1" smtClean="0">
                <a:solidFill>
                  <a:schemeClr val="tx1">
                    <a:lumMod val="95000"/>
                  </a:schemeClr>
                </a:solidFill>
              </a:rPr>
              <a:t>ዕጣን</a:t>
            </a:r>
            <a:r>
              <a:rPr lang="en-CA" sz="5400" dirty="0" smtClean="0">
                <a:solidFill>
                  <a:schemeClr val="tx1">
                    <a:lumMod val="95000"/>
                  </a:schemeClr>
                </a:solidFill>
              </a:rPr>
              <a:t> </a:t>
            </a:r>
            <a:r>
              <a:rPr lang="en-CA" sz="5400" dirty="0" err="1" smtClean="0">
                <a:solidFill>
                  <a:schemeClr val="tx1">
                    <a:lumMod val="95000"/>
                  </a:schemeClr>
                </a:solidFill>
              </a:rPr>
              <a:t>ምዑዝ</a:t>
            </a:r>
            <a:r>
              <a:rPr lang="en-CA" sz="5400" dirty="0" smtClean="0">
                <a:solidFill>
                  <a:schemeClr val="tx1">
                    <a:lumMod val="95000"/>
                  </a:schemeClr>
                </a:solidFill>
              </a:rPr>
              <a:t> </a:t>
            </a:r>
            <a:r>
              <a:rPr lang="en-CA" sz="5400" dirty="0" err="1" smtClean="0">
                <a:solidFill>
                  <a:schemeClr val="tx1">
                    <a:lumMod val="95000"/>
                  </a:schemeClr>
                </a:solidFill>
              </a:rPr>
              <a:t>እዩ</a:t>
            </a:r>
            <a:r>
              <a:rPr lang="en-CA" sz="5400" dirty="0" smtClean="0">
                <a:solidFill>
                  <a:schemeClr val="tx1">
                    <a:lumMod val="95000"/>
                  </a:schemeClr>
                </a:solidFill>
              </a:rPr>
              <a:t>። </a:t>
            </a:r>
            <a:r>
              <a:rPr lang="en-CA" sz="5400" dirty="0" err="1" smtClean="0">
                <a:solidFill>
                  <a:schemeClr val="tx1">
                    <a:lumMod val="95000"/>
                  </a:schemeClr>
                </a:solidFill>
              </a:rPr>
              <a:t>እቲ</a:t>
            </a:r>
            <a:r>
              <a:rPr lang="en-CA" sz="5400" dirty="0" smtClean="0">
                <a:solidFill>
                  <a:schemeClr val="tx1">
                    <a:lumMod val="95000"/>
                  </a:schemeClr>
                </a:solidFill>
              </a:rPr>
              <a:t> </a:t>
            </a:r>
            <a:r>
              <a:rPr lang="en-CA" sz="5400" dirty="0" err="1" smtClean="0">
                <a:solidFill>
                  <a:schemeClr val="tx1">
                    <a:lumMod val="95000"/>
                  </a:schemeClr>
                </a:solidFill>
              </a:rPr>
              <a:t>ዝወለደቶ</a:t>
            </a:r>
            <a:r>
              <a:rPr lang="en-CA" sz="5400" dirty="0" smtClean="0">
                <a:solidFill>
                  <a:schemeClr val="tx1">
                    <a:lumMod val="95000"/>
                  </a:schemeClr>
                </a:solidFill>
              </a:rPr>
              <a:t> </a:t>
            </a:r>
            <a:r>
              <a:rPr lang="en-CA" sz="5400" dirty="0" err="1" smtClean="0">
                <a:solidFill>
                  <a:schemeClr val="tx1">
                    <a:lumMod val="95000"/>
                  </a:schemeClr>
                </a:solidFill>
              </a:rPr>
              <a:t>መጺኡ</a:t>
            </a:r>
            <a:r>
              <a:rPr lang="en-CA" sz="5400" dirty="0" smtClean="0">
                <a:solidFill>
                  <a:schemeClr val="tx1">
                    <a:lumMod val="95000"/>
                  </a:schemeClr>
                </a:solidFill>
              </a:rPr>
              <a:t> </a:t>
            </a:r>
            <a:r>
              <a:rPr lang="en-CA" sz="5400" dirty="0" err="1" smtClean="0">
                <a:solidFill>
                  <a:schemeClr val="tx1">
                    <a:lumMod val="95000"/>
                  </a:schemeClr>
                </a:solidFill>
              </a:rPr>
              <a:t>ኣድኃነና</a:t>
            </a:r>
            <a:r>
              <a:rPr lang="en-CA" sz="5400" dirty="0" smtClean="0">
                <a:solidFill>
                  <a:schemeClr val="tx1">
                    <a:lumMod val="95000"/>
                  </a:schemeClr>
                </a:solidFill>
              </a:rPr>
              <a:t>።</a:t>
            </a:r>
            <a:endParaRPr lang="en-CA" sz="54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026197" y="-63914"/>
            <a:ext cx="4110333" cy="6811095"/>
          </a:xfrm>
          <a:prstGeom prst="rect">
            <a:avLst/>
          </a:prstGeom>
        </p:spPr>
        <p:txBody>
          <a:bodyPr wrap="square">
            <a:spAutoFit/>
          </a:bodyPr>
          <a:lstStyle/>
          <a:p>
            <a:pPr marL="40639" marR="40639">
              <a:lnSpc>
                <a:spcPct val="115000"/>
              </a:lnSpc>
              <a:spcBef>
                <a:spcPts val="600"/>
              </a:spcBef>
              <a:buClr>
                <a:srgbClr val="0329D6"/>
              </a:buClr>
              <a:buFont typeface="Arial"/>
              <a:defRPr sz="2000">
                <a:solidFill>
                  <a:srgbClr val="0329D6"/>
                </a:solidFill>
                <a:uFill>
                  <a:solidFill>
                    <a:srgbClr val="0329D6"/>
                  </a:solidFill>
                </a:uFill>
              </a:defRPr>
            </a:pPr>
            <a:r>
              <a:rPr lang="is-IS" sz="1400" dirty="0" smtClean="0">
                <a:solidFill>
                  <a:srgbClr val="FFC000"/>
                </a:solidFill>
              </a:rPr>
              <a:t>161. </a:t>
            </a:r>
            <a:r>
              <a:rPr lang="en-US" sz="3800" dirty="0" smtClean="0">
                <a:solidFill>
                  <a:schemeClr val="tx1">
                    <a:lumMod val="95000"/>
                  </a:schemeClr>
                </a:solidFill>
              </a:rPr>
              <a:t>Mary </a:t>
            </a:r>
            <a:r>
              <a:rPr lang="en-US" sz="3800" dirty="0">
                <a:solidFill>
                  <a:schemeClr val="tx1">
                    <a:lumMod val="95000"/>
                  </a:schemeClr>
                </a:solidFill>
              </a:rPr>
              <a:t>is the incense, and the incense is He, because He who was in her womb is more fragrant than all </a:t>
            </a:r>
            <a:r>
              <a:rPr lang="en-US" sz="3800" dirty="0" smtClean="0">
                <a:solidFill>
                  <a:schemeClr val="tx1">
                    <a:lumMod val="95000"/>
                  </a:schemeClr>
                </a:solidFill>
              </a:rPr>
              <a:t>chosen </a:t>
            </a:r>
            <a:r>
              <a:rPr lang="en-US" sz="3800" dirty="0">
                <a:solidFill>
                  <a:schemeClr val="tx1">
                    <a:lumMod val="95000"/>
                  </a:schemeClr>
                </a:solidFill>
              </a:rPr>
              <a:t>incense.  He whom she bares came and saved </a:t>
            </a:r>
            <a:r>
              <a:rPr lang="en-US" sz="4000" dirty="0">
                <a:solidFill>
                  <a:schemeClr val="tx1">
                    <a:lumMod val="95000"/>
                  </a:schemeClr>
                </a:solidFill>
              </a:rPr>
              <a:t>us.</a:t>
            </a:r>
          </a:p>
        </p:txBody>
      </p:sp>
    </p:spTree>
    <p:extLst>
      <p:ext uri="{BB962C8B-B14F-4D97-AF65-F5344CB8AC3E}">
        <p14:creationId xmlns:p14="http://schemas.microsoft.com/office/powerpoint/2010/main" val="4159299932"/>
      </p:ext>
    </p:extLst>
  </p:cSld>
  <p:clrMapOvr>
    <a:masterClrMapping/>
  </p:clrMapOvr>
  <p:transition spd="med"/>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smtClean="0">
                <a:solidFill>
                  <a:srgbClr val="FFC000"/>
                </a:solidFill>
              </a:rPr>
              <a:t>፻፷፪. </a:t>
            </a:r>
            <a:r>
              <a:rPr lang="en-CA" sz="5400" b="1" dirty="0" err="1" smtClean="0">
                <a:solidFill>
                  <a:schemeClr val="tx1">
                    <a:lumMod val="95000"/>
                  </a:schemeClr>
                </a:solidFill>
              </a:rPr>
              <a:t>ዕፍረት</a:t>
            </a:r>
            <a:r>
              <a:rPr lang="en-CA" sz="5400" b="1" dirty="0" smtClean="0">
                <a:solidFill>
                  <a:schemeClr val="tx1">
                    <a:lumMod val="95000"/>
                  </a:schemeClr>
                </a:solidFill>
              </a:rPr>
              <a:t> </a:t>
            </a:r>
            <a:r>
              <a:rPr lang="en-CA" sz="5400" b="1" dirty="0" err="1" smtClean="0">
                <a:solidFill>
                  <a:schemeClr val="tx1">
                    <a:lumMod val="95000"/>
                  </a:schemeClr>
                </a:solidFill>
              </a:rPr>
              <a:t>ምዑዝ</a:t>
            </a:r>
            <a:r>
              <a:rPr lang="en-CA" sz="5400" b="1" dirty="0" smtClean="0">
                <a:solidFill>
                  <a:schemeClr val="tx1">
                    <a:lumMod val="95000"/>
                  </a:schemeClr>
                </a:solidFill>
              </a:rPr>
              <a:t> </a:t>
            </a:r>
            <a:r>
              <a:rPr lang="en-CA" sz="5400" b="1" dirty="0" err="1" smtClean="0">
                <a:solidFill>
                  <a:schemeClr val="tx1">
                    <a:lumMod val="95000"/>
                  </a:schemeClr>
                </a:solidFill>
              </a:rPr>
              <a:t>ኢይሱስ</a:t>
            </a:r>
            <a:r>
              <a:rPr lang="en-CA" sz="5400" b="1" dirty="0" smtClean="0">
                <a:solidFill>
                  <a:schemeClr val="tx1">
                    <a:lumMod val="95000"/>
                  </a:schemeClr>
                </a:solidFill>
              </a:rPr>
              <a:t> </a:t>
            </a:r>
            <a:r>
              <a:rPr lang="en-CA" sz="5400" b="1" dirty="0" err="1" smtClean="0">
                <a:solidFill>
                  <a:schemeClr val="tx1">
                    <a:lumMod val="95000"/>
                  </a:schemeClr>
                </a:solidFill>
              </a:rPr>
              <a:t>ክርስቶስ</a:t>
            </a:r>
            <a:r>
              <a:rPr lang="en-CA" sz="5400" b="1" dirty="0" smtClean="0">
                <a:solidFill>
                  <a:schemeClr val="tx1">
                    <a:lumMod val="95000"/>
                  </a:schemeClr>
                </a:solidFill>
              </a:rPr>
              <a:t>፥ </a:t>
            </a:r>
            <a:r>
              <a:rPr lang="en-CA" sz="5400" b="1" dirty="0" err="1" smtClean="0">
                <a:solidFill>
                  <a:schemeClr val="tx1">
                    <a:lumMod val="95000"/>
                  </a:schemeClr>
                </a:solidFill>
              </a:rPr>
              <a:t>ንዑ</a:t>
            </a:r>
            <a:r>
              <a:rPr lang="en-CA" sz="5400" b="1" dirty="0" smtClean="0">
                <a:solidFill>
                  <a:schemeClr val="tx1">
                    <a:lumMod val="95000"/>
                  </a:schemeClr>
                </a:solidFill>
              </a:rPr>
              <a:t> </a:t>
            </a:r>
            <a:r>
              <a:rPr lang="en-CA" sz="5400" b="1" dirty="0" err="1" smtClean="0">
                <a:solidFill>
                  <a:schemeClr val="tx1">
                    <a:lumMod val="95000"/>
                  </a:schemeClr>
                </a:solidFill>
              </a:rPr>
              <a:t>ንስግድ</a:t>
            </a:r>
            <a:r>
              <a:rPr lang="en-CA" sz="5400" b="1" dirty="0" smtClean="0">
                <a:solidFill>
                  <a:schemeClr val="tx1">
                    <a:lumMod val="95000"/>
                  </a:schemeClr>
                </a:solidFill>
              </a:rPr>
              <a:t> </a:t>
            </a:r>
            <a:r>
              <a:rPr lang="en-CA" sz="5400" b="1" dirty="0" err="1" smtClean="0">
                <a:solidFill>
                  <a:schemeClr val="tx1">
                    <a:lumMod val="95000"/>
                  </a:schemeClr>
                </a:solidFill>
              </a:rPr>
              <a:t>ሎቱ</a:t>
            </a:r>
            <a:r>
              <a:rPr lang="en-CA" sz="5400" b="1" dirty="0" smtClean="0">
                <a:solidFill>
                  <a:schemeClr val="tx1">
                    <a:lumMod val="95000"/>
                  </a:schemeClr>
                </a:solidFill>
              </a:rPr>
              <a:t> </a:t>
            </a:r>
            <a:r>
              <a:rPr lang="en-CA" sz="5400" b="1" dirty="0" err="1" smtClean="0">
                <a:solidFill>
                  <a:schemeClr val="tx1">
                    <a:lumMod val="95000"/>
                  </a:schemeClr>
                </a:solidFill>
              </a:rPr>
              <a:t>ውንዕቀብ</a:t>
            </a:r>
            <a:r>
              <a:rPr lang="en-CA" sz="5400" b="1" dirty="0" smtClean="0">
                <a:solidFill>
                  <a:schemeClr val="tx1">
                    <a:lumMod val="95000"/>
                  </a:schemeClr>
                </a:solidFill>
              </a:rPr>
              <a:t> </a:t>
            </a:r>
            <a:r>
              <a:rPr lang="en-CA" sz="5400" b="1" dirty="0" err="1" smtClean="0">
                <a:solidFill>
                  <a:schemeClr val="tx1">
                    <a:lumMod val="95000"/>
                  </a:schemeClr>
                </a:solidFill>
              </a:rPr>
              <a:t>ትእዛዛቲሁ</a:t>
            </a:r>
            <a:r>
              <a:rPr lang="en-CA" sz="5400" b="1" dirty="0" smtClean="0">
                <a:solidFill>
                  <a:schemeClr val="tx1">
                    <a:lumMod val="95000"/>
                  </a:schemeClr>
                </a:solidFill>
              </a:rPr>
              <a:t>፥ </a:t>
            </a:r>
            <a:r>
              <a:rPr lang="en-CA" sz="5400" b="1" dirty="0" err="1" smtClean="0">
                <a:solidFill>
                  <a:schemeClr val="tx1">
                    <a:lumMod val="95000"/>
                  </a:schemeClr>
                </a:solidFill>
              </a:rPr>
              <a:t>ከመ</a:t>
            </a:r>
            <a:r>
              <a:rPr lang="en-CA" sz="5400" b="1" dirty="0" smtClean="0">
                <a:solidFill>
                  <a:schemeClr val="tx1">
                    <a:lumMod val="95000"/>
                  </a:schemeClr>
                </a:solidFill>
              </a:rPr>
              <a:t> </a:t>
            </a:r>
            <a:r>
              <a:rPr lang="en-CA" sz="5400" b="1" dirty="0" err="1" smtClean="0">
                <a:solidFill>
                  <a:schemeClr val="tx1">
                    <a:lumMod val="95000"/>
                  </a:schemeClr>
                </a:solidFill>
              </a:rPr>
              <a:t>ይሥረይ</a:t>
            </a:r>
            <a:r>
              <a:rPr lang="en-CA" sz="5400" b="1" dirty="0" smtClean="0">
                <a:solidFill>
                  <a:schemeClr val="tx1">
                    <a:lumMod val="95000"/>
                  </a:schemeClr>
                </a:solidFill>
              </a:rPr>
              <a:t> </a:t>
            </a:r>
            <a:r>
              <a:rPr lang="en-CA" sz="5400" b="1" dirty="0" err="1" smtClean="0">
                <a:solidFill>
                  <a:schemeClr val="tx1">
                    <a:lumMod val="95000"/>
                  </a:schemeClr>
                </a:solidFill>
              </a:rPr>
              <a:t>ለነ</a:t>
            </a:r>
            <a:r>
              <a:rPr lang="en-CA" sz="5400" b="1" dirty="0" smtClean="0">
                <a:solidFill>
                  <a:schemeClr val="tx1">
                    <a:lumMod val="95000"/>
                  </a:schemeClr>
                </a:solidFill>
              </a:rPr>
              <a:t> </a:t>
            </a:r>
            <a:r>
              <a:rPr lang="en-CA" sz="5400" b="1" dirty="0" err="1" smtClean="0">
                <a:solidFill>
                  <a:schemeClr val="tx1">
                    <a:lumMod val="95000"/>
                  </a:schemeClr>
                </a:solidFill>
              </a:rPr>
              <a:t>ኃጣውኢነ</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2" y="54836"/>
            <a:ext cx="4176072" cy="6555641"/>
          </a:xfrm>
          <a:prstGeom prst="rect">
            <a:avLst/>
          </a:prstGeom>
        </p:spPr>
        <p:txBody>
          <a:bodyPr wrap="square">
            <a:spAutoFit/>
          </a:bodyPr>
          <a:lstStyle/>
          <a:p>
            <a:r>
              <a:rPr lang="en-CA" sz="1400" dirty="0" smtClean="0">
                <a:solidFill>
                  <a:srgbClr val="FFC000"/>
                </a:solidFill>
              </a:rPr>
              <a:t>162. </a:t>
            </a:r>
            <a:r>
              <a:rPr lang="en-CA" sz="6000" dirty="0" err="1" smtClean="0">
                <a:solidFill>
                  <a:schemeClr val="tx1">
                    <a:lumMod val="95000"/>
                  </a:schemeClr>
                </a:solidFill>
              </a:rPr>
              <a:t>ምዑዝ</a:t>
            </a:r>
            <a:r>
              <a:rPr lang="en-CA" sz="6000" dirty="0" smtClean="0">
                <a:solidFill>
                  <a:schemeClr val="tx1">
                    <a:lumMod val="95000"/>
                  </a:schemeClr>
                </a:solidFill>
              </a:rPr>
              <a:t> </a:t>
            </a:r>
            <a:r>
              <a:rPr lang="en-CA" sz="6000" dirty="0" err="1" smtClean="0">
                <a:solidFill>
                  <a:schemeClr val="tx1">
                    <a:lumMod val="95000"/>
                  </a:schemeClr>
                </a:solidFill>
              </a:rPr>
              <a:t>ጨና</a:t>
            </a:r>
            <a:r>
              <a:rPr lang="en-CA" sz="6000" dirty="0" smtClean="0">
                <a:solidFill>
                  <a:schemeClr val="tx1">
                    <a:lumMod val="95000"/>
                  </a:schemeClr>
                </a:solidFill>
              </a:rPr>
              <a:t> </a:t>
            </a:r>
            <a:r>
              <a:rPr lang="en-CA" sz="6000" dirty="0" err="1" smtClean="0">
                <a:solidFill>
                  <a:schemeClr val="tx1">
                    <a:lumMod val="95000"/>
                  </a:schemeClr>
                </a:solidFill>
              </a:rPr>
              <a:t>ኢየሱስ</a:t>
            </a:r>
            <a:r>
              <a:rPr lang="en-CA" sz="6000" dirty="0" smtClean="0">
                <a:solidFill>
                  <a:schemeClr val="tx1">
                    <a:lumMod val="95000"/>
                  </a:schemeClr>
                </a:solidFill>
              </a:rPr>
              <a:t> </a:t>
            </a:r>
            <a:r>
              <a:rPr lang="en-CA" sz="6000" dirty="0" err="1" smtClean="0">
                <a:solidFill>
                  <a:schemeClr val="tx1">
                    <a:lumMod val="95000"/>
                  </a:schemeClr>
                </a:solidFill>
              </a:rPr>
              <a:t>ክርስቶስ</a:t>
            </a:r>
            <a:r>
              <a:rPr lang="en-CA" sz="6000" dirty="0" smtClean="0">
                <a:solidFill>
                  <a:schemeClr val="tx1">
                    <a:lumMod val="95000"/>
                  </a:schemeClr>
                </a:solidFill>
              </a:rPr>
              <a:t> </a:t>
            </a:r>
            <a:r>
              <a:rPr lang="en-CA" sz="6000" dirty="0" err="1" smtClean="0">
                <a:solidFill>
                  <a:schemeClr val="tx1">
                    <a:lumMod val="95000"/>
                  </a:schemeClr>
                </a:solidFill>
              </a:rPr>
              <a:t>እዩ</a:t>
            </a:r>
            <a:r>
              <a:rPr lang="en-CA" sz="6000" dirty="0" smtClean="0">
                <a:solidFill>
                  <a:schemeClr val="tx1">
                    <a:lumMod val="95000"/>
                  </a:schemeClr>
                </a:solidFill>
              </a:rPr>
              <a:t>። </a:t>
            </a:r>
            <a:r>
              <a:rPr lang="en-CA" sz="6000" dirty="0" err="1" smtClean="0">
                <a:solidFill>
                  <a:schemeClr val="tx1">
                    <a:lumMod val="95000"/>
                  </a:schemeClr>
                </a:solidFill>
              </a:rPr>
              <a:t>ኃጢኣትና</a:t>
            </a:r>
            <a:r>
              <a:rPr lang="en-CA" sz="6000" dirty="0" smtClean="0">
                <a:solidFill>
                  <a:schemeClr val="tx1">
                    <a:lumMod val="95000"/>
                  </a:schemeClr>
                </a:solidFill>
              </a:rPr>
              <a:t> </a:t>
            </a:r>
            <a:r>
              <a:rPr lang="en-CA" sz="6000" dirty="0" err="1" smtClean="0">
                <a:solidFill>
                  <a:schemeClr val="tx1">
                    <a:lumMod val="95000"/>
                  </a:schemeClr>
                </a:solidFill>
              </a:rPr>
              <a:t>ከሥተስርየልና</a:t>
            </a:r>
            <a:r>
              <a:rPr lang="en-CA" sz="6000" dirty="0" smtClean="0">
                <a:solidFill>
                  <a:schemeClr val="tx1">
                    <a:lumMod val="95000"/>
                  </a:schemeClr>
                </a:solidFill>
              </a:rPr>
              <a:t> </a:t>
            </a:r>
            <a:r>
              <a:rPr lang="en-CA" sz="6000" dirty="0" err="1" smtClean="0">
                <a:solidFill>
                  <a:schemeClr val="tx1">
                    <a:lumMod val="95000"/>
                  </a:schemeClr>
                </a:solidFill>
              </a:rPr>
              <a:t>ንዑ</a:t>
            </a:r>
            <a:r>
              <a:rPr lang="en-CA" sz="6000" dirty="0" smtClean="0">
                <a:solidFill>
                  <a:schemeClr val="tx1">
                    <a:lumMod val="95000"/>
                  </a:schemeClr>
                </a:solidFill>
              </a:rPr>
              <a:t> </a:t>
            </a:r>
            <a:r>
              <a:rPr lang="en-CA" sz="6000" dirty="0" err="1" smtClean="0">
                <a:solidFill>
                  <a:schemeClr val="tx1">
                    <a:lumMod val="95000"/>
                  </a:schemeClr>
                </a:solidFill>
              </a:rPr>
              <a:t>ንስገደሉ</a:t>
            </a:r>
            <a:r>
              <a:rPr lang="en-CA" sz="6000" dirty="0" smtClean="0">
                <a:solidFill>
                  <a:schemeClr val="tx1">
                    <a:lumMod val="95000"/>
                  </a:schemeClr>
                </a:solidFill>
              </a:rPr>
              <a:t>፥ </a:t>
            </a:r>
            <a:r>
              <a:rPr lang="en-CA" sz="6000" dirty="0" err="1" smtClean="0">
                <a:solidFill>
                  <a:schemeClr val="tx1">
                    <a:lumMod val="95000"/>
                  </a:schemeClr>
                </a:solidFill>
              </a:rPr>
              <a:t>ንትእዛዛቱውን</a:t>
            </a:r>
            <a:r>
              <a:rPr lang="en-CA" sz="6000" dirty="0" smtClean="0">
                <a:solidFill>
                  <a:schemeClr val="tx1">
                    <a:lumMod val="95000"/>
                  </a:schemeClr>
                </a:solidFill>
              </a:rPr>
              <a:t> </a:t>
            </a:r>
            <a:r>
              <a:rPr lang="en-CA" sz="6000" dirty="0" err="1" smtClean="0">
                <a:solidFill>
                  <a:schemeClr val="tx1">
                    <a:lumMod val="95000"/>
                  </a:schemeClr>
                </a:solidFill>
              </a:rPr>
              <a:t>ንሓሉ</a:t>
            </a:r>
            <a:r>
              <a:rPr lang="en-CA" sz="6000" dirty="0" smtClean="0">
                <a:solidFill>
                  <a:schemeClr val="tx1">
                    <a:lumMod val="95000"/>
                  </a:schemeClr>
                </a:solidFill>
              </a:rPr>
              <a:t>።</a:t>
            </a:r>
            <a:endParaRPr lang="en-CA" sz="60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89127" y="122674"/>
            <a:ext cx="4110333" cy="5909310"/>
          </a:xfrm>
          <a:prstGeom prst="rect">
            <a:avLst/>
          </a:prstGeom>
        </p:spPr>
        <p:txBody>
          <a:bodyPr wrap="square">
            <a:spAutoFit/>
          </a:bodyPr>
          <a:lstStyle/>
          <a:p>
            <a:pPr marL="40639" marR="40639">
              <a:spcBef>
                <a:spcPts val="600"/>
              </a:spcBef>
              <a:defRPr sz="1800">
                <a:uFillTx/>
              </a:defRPr>
            </a:pPr>
            <a:r>
              <a:rPr lang="is-IS" sz="1400" dirty="0" smtClean="0">
                <a:solidFill>
                  <a:srgbClr val="FFC000"/>
                </a:solidFill>
              </a:rPr>
              <a:t>162.  </a:t>
            </a:r>
            <a:r>
              <a:rPr lang="en-US" sz="4200" dirty="0" smtClean="0">
                <a:solidFill>
                  <a:schemeClr val="tx1">
                    <a:lumMod val="95000"/>
                  </a:schemeClr>
                </a:solidFill>
                <a:uFill>
                  <a:solidFill>
                    <a:srgbClr val="0329D6"/>
                  </a:solidFill>
                </a:uFill>
              </a:rPr>
              <a:t>The </a:t>
            </a:r>
            <a:r>
              <a:rPr lang="en-US" sz="4200" dirty="0">
                <a:solidFill>
                  <a:schemeClr val="tx1">
                    <a:lumMod val="95000"/>
                  </a:schemeClr>
                </a:solidFill>
                <a:uFill>
                  <a:solidFill>
                    <a:srgbClr val="0329D6"/>
                  </a:solidFill>
                </a:uFill>
              </a:rPr>
              <a:t>fragrant ointment is Jesus Christ.  O come let us worship Him and keep His commandments that He may forgive us our sins</a:t>
            </a:r>
            <a:r>
              <a:rPr lang="en-US" sz="4200" dirty="0" smtClean="0">
                <a:solidFill>
                  <a:schemeClr val="tx1">
                    <a:lumMod val="95000"/>
                  </a:schemeClr>
                </a:solidFill>
                <a:uFill>
                  <a:solidFill>
                    <a:srgbClr val="0329D6"/>
                  </a:solidFill>
                </a:uFill>
              </a:rPr>
              <a:t>.</a:t>
            </a:r>
            <a:endParaRPr lang="en-US" sz="42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419421879"/>
      </p:ext>
    </p:extLst>
  </p:cSld>
  <p:clrMapOvr>
    <a:masterClrMapping/>
  </p:clrMapOvr>
  <p:transition spd="med"/>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098896" cy="6740307"/>
          </a:xfrm>
          <a:prstGeom prst="rect">
            <a:avLst/>
          </a:prstGeom>
        </p:spPr>
        <p:txBody>
          <a:bodyPr wrap="square">
            <a:spAutoFit/>
          </a:bodyPr>
          <a:lstStyle/>
          <a:p>
            <a:r>
              <a:rPr lang="en-CA" sz="1400" dirty="0" smtClean="0">
                <a:solidFill>
                  <a:srgbClr val="FFC000"/>
                </a:solidFill>
              </a:rPr>
              <a:t>፻፷፫. </a:t>
            </a:r>
            <a:r>
              <a:rPr lang="en-CA" sz="5400" b="1" dirty="0" err="1" smtClean="0">
                <a:solidFill>
                  <a:schemeClr val="tx1">
                    <a:lumMod val="95000"/>
                  </a:schemeClr>
                </a:solidFill>
              </a:rPr>
              <a:t>ተውህቦ</a:t>
            </a:r>
            <a:r>
              <a:rPr lang="en-CA" sz="5400" b="1" dirty="0" smtClean="0">
                <a:solidFill>
                  <a:schemeClr val="tx1">
                    <a:lumMod val="95000"/>
                  </a:schemeClr>
                </a:solidFill>
              </a:rPr>
              <a:t> </a:t>
            </a:r>
            <a:r>
              <a:rPr lang="en-CA" sz="5400" b="1" dirty="0" err="1" smtClean="0">
                <a:solidFill>
                  <a:schemeClr val="tx1">
                    <a:lumMod val="95000"/>
                  </a:schemeClr>
                </a:solidFill>
              </a:rPr>
              <a:t>ምሕረት</a:t>
            </a:r>
            <a:r>
              <a:rPr lang="en-CA" sz="5400" b="1" dirty="0" smtClean="0">
                <a:solidFill>
                  <a:schemeClr val="tx1">
                    <a:lumMod val="95000"/>
                  </a:schemeClr>
                </a:solidFill>
              </a:rPr>
              <a:t> </a:t>
            </a:r>
            <a:r>
              <a:rPr lang="en-CA" sz="5400" b="1" dirty="0" err="1" smtClean="0">
                <a:solidFill>
                  <a:schemeClr val="tx1">
                    <a:lumMod val="95000"/>
                  </a:schemeClr>
                </a:solidFill>
              </a:rPr>
              <a:t>ለሚካኤል</a:t>
            </a:r>
            <a:r>
              <a:rPr lang="en-CA" sz="5400" b="1" dirty="0" smtClean="0">
                <a:solidFill>
                  <a:schemeClr val="tx1">
                    <a:lumMod val="95000"/>
                  </a:schemeClr>
                </a:solidFill>
              </a:rPr>
              <a:t> </a:t>
            </a:r>
            <a:r>
              <a:rPr lang="en-CA" sz="5400" b="1" dirty="0" err="1" smtClean="0">
                <a:solidFill>
                  <a:schemeClr val="tx1">
                    <a:lumMod val="95000"/>
                  </a:schemeClr>
                </a:solidFill>
              </a:rPr>
              <a:t>ወብሥራት</a:t>
            </a:r>
            <a:r>
              <a:rPr lang="en-CA" sz="5400" b="1" dirty="0" smtClean="0">
                <a:solidFill>
                  <a:schemeClr val="tx1">
                    <a:lumMod val="95000"/>
                  </a:schemeClr>
                </a:solidFill>
              </a:rPr>
              <a:t> </a:t>
            </a:r>
            <a:r>
              <a:rPr lang="en-CA" sz="5400" b="1" dirty="0" err="1" smtClean="0">
                <a:solidFill>
                  <a:schemeClr val="tx1">
                    <a:lumMod val="95000"/>
                  </a:schemeClr>
                </a:solidFill>
              </a:rPr>
              <a:t>ለገብርኤል</a:t>
            </a:r>
            <a:r>
              <a:rPr lang="en-CA" sz="5400" b="1" dirty="0">
                <a:solidFill>
                  <a:schemeClr val="tx1">
                    <a:lumMod val="95000"/>
                  </a:schemeClr>
                </a:solidFill>
              </a:rPr>
              <a:t> </a:t>
            </a:r>
            <a:r>
              <a:rPr lang="en-CA" sz="5400" b="1" dirty="0" err="1" smtClean="0">
                <a:solidFill>
                  <a:schemeClr val="tx1">
                    <a:lumMod val="95000"/>
                  </a:schemeClr>
                </a:solidFill>
              </a:rPr>
              <a:t>ወሃብተ</a:t>
            </a:r>
            <a:r>
              <a:rPr lang="en-CA" sz="5400" b="1" dirty="0" smtClean="0">
                <a:solidFill>
                  <a:schemeClr val="tx1">
                    <a:lumMod val="95000"/>
                  </a:schemeClr>
                </a:solidFill>
              </a:rPr>
              <a:t> </a:t>
            </a:r>
            <a:r>
              <a:rPr lang="en-CA" sz="5400" b="1" dirty="0" err="1" smtClean="0">
                <a:solidFill>
                  <a:schemeClr val="tx1">
                    <a:lumMod val="95000"/>
                  </a:schemeClr>
                </a:solidFill>
              </a:rPr>
              <a:t>ሰማያት</a:t>
            </a:r>
            <a:r>
              <a:rPr lang="en-CA" sz="5400" b="1" dirty="0" smtClean="0">
                <a:solidFill>
                  <a:schemeClr val="tx1">
                    <a:lumMod val="95000"/>
                  </a:schemeClr>
                </a:solidFill>
              </a:rPr>
              <a:t> </a:t>
            </a:r>
            <a:r>
              <a:rPr lang="en-CA" sz="5400" b="1" dirty="0" err="1" smtClean="0">
                <a:solidFill>
                  <a:schemeClr val="tx1">
                    <a:lumMod val="95000"/>
                  </a:schemeClr>
                </a:solidFill>
              </a:rPr>
              <a:t>ለማርያም</a:t>
            </a:r>
            <a:r>
              <a:rPr lang="en-CA" sz="5400" b="1" dirty="0" smtClean="0">
                <a:solidFill>
                  <a:schemeClr val="tx1">
                    <a:lumMod val="95000"/>
                  </a:schemeClr>
                </a:solidFill>
              </a:rPr>
              <a:t> </a:t>
            </a:r>
            <a:r>
              <a:rPr lang="en-CA" sz="5400" b="1" dirty="0" err="1" smtClean="0">
                <a:solidFill>
                  <a:schemeClr val="tx1">
                    <a:lumMod val="95000"/>
                  </a:schemeClr>
                </a:solidFill>
              </a:rPr>
              <a:t>ድንግል</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1" y="54836"/>
            <a:ext cx="4371293" cy="6017032"/>
          </a:xfrm>
          <a:prstGeom prst="rect">
            <a:avLst/>
          </a:prstGeom>
        </p:spPr>
        <p:txBody>
          <a:bodyPr wrap="square">
            <a:spAutoFit/>
          </a:bodyPr>
          <a:lstStyle/>
          <a:p>
            <a:r>
              <a:rPr lang="en-CA" sz="1400" dirty="0" smtClean="0">
                <a:solidFill>
                  <a:srgbClr val="FFC000"/>
                </a:solidFill>
              </a:rPr>
              <a:t>163. </a:t>
            </a:r>
            <a:r>
              <a:rPr lang="en-CA" sz="5500" dirty="0" err="1" smtClean="0">
                <a:solidFill>
                  <a:schemeClr val="tx1">
                    <a:lumMod val="95000"/>
                  </a:schemeClr>
                </a:solidFill>
              </a:rPr>
              <a:t>ንሚካኤል</a:t>
            </a:r>
            <a:r>
              <a:rPr lang="en-CA" sz="5500" dirty="0" smtClean="0">
                <a:solidFill>
                  <a:schemeClr val="tx1">
                    <a:lumMod val="95000"/>
                  </a:schemeClr>
                </a:solidFill>
              </a:rPr>
              <a:t> </a:t>
            </a:r>
            <a:r>
              <a:rPr lang="en-CA" sz="5500" dirty="0" err="1" smtClean="0">
                <a:solidFill>
                  <a:schemeClr val="tx1">
                    <a:lumMod val="95000"/>
                  </a:schemeClr>
                </a:solidFill>
              </a:rPr>
              <a:t>ምሕረት</a:t>
            </a:r>
            <a:r>
              <a:rPr lang="en-CA" sz="5500" dirty="0" smtClean="0">
                <a:solidFill>
                  <a:schemeClr val="tx1">
                    <a:lumMod val="95000"/>
                  </a:schemeClr>
                </a:solidFill>
              </a:rPr>
              <a:t> </a:t>
            </a:r>
            <a:r>
              <a:rPr lang="en-CA" sz="5500" dirty="0" err="1" smtClean="0">
                <a:solidFill>
                  <a:schemeClr val="tx1">
                    <a:lumMod val="95000"/>
                  </a:schemeClr>
                </a:solidFill>
              </a:rPr>
              <a:t>ተዋህቦ</a:t>
            </a:r>
            <a:r>
              <a:rPr lang="en-CA" sz="5500" dirty="0" smtClean="0">
                <a:solidFill>
                  <a:schemeClr val="tx1">
                    <a:lumMod val="95000"/>
                  </a:schemeClr>
                </a:solidFill>
              </a:rPr>
              <a:t>፡ </a:t>
            </a:r>
            <a:r>
              <a:rPr lang="en-CA" sz="5500" dirty="0" err="1" smtClean="0">
                <a:solidFill>
                  <a:schemeClr val="tx1">
                    <a:lumMod val="95000"/>
                  </a:schemeClr>
                </a:solidFill>
              </a:rPr>
              <a:t>ንገብርኤል</a:t>
            </a:r>
            <a:r>
              <a:rPr lang="en-CA" sz="5500" dirty="0" smtClean="0">
                <a:solidFill>
                  <a:schemeClr val="tx1">
                    <a:lumMod val="95000"/>
                  </a:schemeClr>
                </a:solidFill>
              </a:rPr>
              <a:t> </a:t>
            </a:r>
            <a:r>
              <a:rPr lang="en-CA" sz="5500" dirty="0" err="1" smtClean="0">
                <a:solidFill>
                  <a:schemeClr val="tx1">
                    <a:lumMod val="95000"/>
                  </a:schemeClr>
                </a:solidFill>
              </a:rPr>
              <a:t>ድማ</a:t>
            </a:r>
            <a:r>
              <a:rPr lang="en-CA" sz="5500" dirty="0" smtClean="0">
                <a:solidFill>
                  <a:schemeClr val="tx1">
                    <a:lumMod val="95000"/>
                  </a:schemeClr>
                </a:solidFill>
              </a:rPr>
              <a:t> </a:t>
            </a:r>
            <a:r>
              <a:rPr lang="en-CA" sz="5500" dirty="0" err="1" smtClean="0">
                <a:solidFill>
                  <a:schemeClr val="tx1">
                    <a:lumMod val="95000"/>
                  </a:schemeClr>
                </a:solidFill>
              </a:rPr>
              <a:t>ብሥራት</a:t>
            </a:r>
            <a:r>
              <a:rPr lang="en-CA" sz="5500" dirty="0" smtClean="0">
                <a:solidFill>
                  <a:schemeClr val="tx1">
                    <a:lumMod val="95000"/>
                  </a:schemeClr>
                </a:solidFill>
              </a:rPr>
              <a:t>፡ </a:t>
            </a:r>
            <a:r>
              <a:rPr lang="en-CA" sz="5500" dirty="0" err="1" smtClean="0">
                <a:solidFill>
                  <a:schemeClr val="tx1">
                    <a:lumMod val="95000"/>
                  </a:schemeClr>
                </a:solidFill>
              </a:rPr>
              <a:t>ሰማያዊ</a:t>
            </a:r>
            <a:r>
              <a:rPr lang="en-CA" sz="5500" dirty="0" smtClean="0">
                <a:solidFill>
                  <a:schemeClr val="tx1">
                    <a:lumMod val="95000"/>
                  </a:schemeClr>
                </a:solidFill>
              </a:rPr>
              <a:t> </a:t>
            </a:r>
            <a:r>
              <a:rPr lang="en-CA" sz="5500" dirty="0" err="1" smtClean="0">
                <a:solidFill>
                  <a:schemeClr val="tx1">
                    <a:lumMod val="95000"/>
                  </a:schemeClr>
                </a:solidFill>
              </a:rPr>
              <a:t>ሃብቲ’ውን</a:t>
            </a:r>
            <a:r>
              <a:rPr lang="en-CA" sz="5500" dirty="0" smtClean="0">
                <a:solidFill>
                  <a:schemeClr val="tx1">
                    <a:lumMod val="95000"/>
                  </a:schemeClr>
                </a:solidFill>
              </a:rPr>
              <a:t> </a:t>
            </a:r>
            <a:r>
              <a:rPr lang="en-CA" sz="5500" dirty="0" err="1" smtClean="0">
                <a:solidFill>
                  <a:schemeClr val="tx1">
                    <a:lumMod val="95000"/>
                  </a:schemeClr>
                </a:solidFill>
              </a:rPr>
              <a:t>ንማርያም</a:t>
            </a:r>
            <a:r>
              <a:rPr lang="en-CA" sz="5500" dirty="0" smtClean="0">
                <a:solidFill>
                  <a:schemeClr val="tx1">
                    <a:lumMod val="95000"/>
                  </a:schemeClr>
                </a:solidFill>
              </a:rPr>
              <a:t> </a:t>
            </a:r>
            <a:r>
              <a:rPr lang="en-CA" sz="5500" dirty="0" err="1" smtClean="0">
                <a:solidFill>
                  <a:schemeClr val="tx1">
                    <a:lumMod val="95000"/>
                  </a:schemeClr>
                </a:solidFill>
              </a:rPr>
              <a:t>ድንግል</a:t>
            </a:r>
            <a:r>
              <a:rPr lang="en-CA" sz="5500" dirty="0" smtClean="0">
                <a:solidFill>
                  <a:schemeClr val="tx1">
                    <a:lumMod val="95000"/>
                  </a:schemeClr>
                </a:solidFill>
              </a:rPr>
              <a:t>።</a:t>
            </a:r>
            <a:endParaRPr lang="en-CA" sz="55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989127" y="122674"/>
            <a:ext cx="4110333" cy="5632311"/>
          </a:xfrm>
          <a:prstGeom prst="rect">
            <a:avLst/>
          </a:prstGeom>
        </p:spPr>
        <p:txBody>
          <a:bodyPr wrap="square">
            <a:spAutoFit/>
          </a:bodyPr>
          <a:lstStyle/>
          <a:p>
            <a:pPr marL="40639" marR="40639">
              <a:lnSpc>
                <a:spcPct val="150000"/>
              </a:lnSpc>
              <a:spcBef>
                <a:spcPts val="600"/>
              </a:spcBef>
              <a:defRPr sz="1800">
                <a:uFillTx/>
              </a:defRPr>
            </a:pPr>
            <a:r>
              <a:rPr lang="en-US" sz="1400" dirty="0" smtClean="0">
                <a:solidFill>
                  <a:srgbClr val="FFC000"/>
                </a:solidFill>
                <a:uFill>
                  <a:solidFill>
                    <a:srgbClr val="0329D6"/>
                  </a:solidFill>
                </a:uFill>
              </a:rPr>
              <a:t>163.</a:t>
            </a:r>
            <a:r>
              <a:rPr lang="is-IS" sz="1400" dirty="0" smtClean="0">
                <a:solidFill>
                  <a:srgbClr val="FFC000"/>
                </a:solidFill>
              </a:rPr>
              <a:t>  </a:t>
            </a:r>
            <a:r>
              <a:rPr lang="en-US" sz="4000" dirty="0" smtClean="0">
                <a:solidFill>
                  <a:schemeClr val="tx1">
                    <a:lumMod val="95000"/>
                  </a:schemeClr>
                </a:solidFill>
                <a:uFill>
                  <a:solidFill>
                    <a:srgbClr val="0329D6"/>
                  </a:solidFill>
                </a:uFill>
              </a:rPr>
              <a:t>To </a:t>
            </a:r>
            <a:r>
              <a:rPr lang="en-US" sz="4000" dirty="0">
                <a:solidFill>
                  <a:schemeClr val="tx1">
                    <a:lumMod val="95000"/>
                  </a:schemeClr>
                </a:solidFill>
                <a:uFill>
                  <a:solidFill>
                    <a:srgbClr val="0329D6"/>
                  </a:solidFill>
                </a:uFill>
              </a:rPr>
              <a:t>Michael was given mercy, and glad tidings to Gabriel, and a heavenly gift to the Virgin Mary.</a:t>
            </a:r>
          </a:p>
        </p:txBody>
      </p:sp>
    </p:spTree>
    <p:extLst>
      <p:ext uri="{BB962C8B-B14F-4D97-AF65-F5344CB8AC3E}">
        <p14:creationId xmlns:p14="http://schemas.microsoft.com/office/powerpoint/2010/main" val="3020706231"/>
      </p:ext>
    </p:extLst>
  </p:cSld>
  <p:clrMapOvr>
    <a:masterClrMapping/>
  </p:clrMapOvr>
  <p:transition spd="med"/>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098896" cy="5909310"/>
          </a:xfrm>
          <a:prstGeom prst="rect">
            <a:avLst/>
          </a:prstGeom>
        </p:spPr>
        <p:txBody>
          <a:bodyPr wrap="square">
            <a:spAutoFit/>
          </a:bodyPr>
          <a:lstStyle/>
          <a:p>
            <a:r>
              <a:rPr lang="en-CA" sz="1400" dirty="0" smtClean="0">
                <a:solidFill>
                  <a:srgbClr val="FFC000"/>
                </a:solidFill>
              </a:rPr>
              <a:t>፻፷፬. </a:t>
            </a:r>
            <a:r>
              <a:rPr lang="en-CA" sz="5400" b="1" dirty="0" err="1" smtClean="0">
                <a:solidFill>
                  <a:schemeClr val="tx1">
                    <a:lumMod val="95000"/>
                  </a:schemeClr>
                </a:solidFill>
              </a:rPr>
              <a:t>ተውህቦ</a:t>
            </a:r>
            <a:r>
              <a:rPr lang="en-CA" sz="5400" b="1" dirty="0" smtClean="0">
                <a:solidFill>
                  <a:schemeClr val="tx1">
                    <a:lumMod val="95000"/>
                  </a:schemeClr>
                </a:solidFill>
              </a:rPr>
              <a:t> </a:t>
            </a:r>
            <a:r>
              <a:rPr lang="en-CA" sz="5400" b="1" dirty="0" err="1" smtClean="0">
                <a:solidFill>
                  <a:schemeClr val="tx1">
                    <a:lumMod val="95000"/>
                  </a:schemeClr>
                </a:solidFill>
              </a:rPr>
              <a:t>ልቡና</a:t>
            </a:r>
            <a:r>
              <a:rPr lang="en-CA" sz="5400" b="1" dirty="0" smtClean="0">
                <a:solidFill>
                  <a:schemeClr val="tx1">
                    <a:lumMod val="95000"/>
                  </a:schemeClr>
                </a:solidFill>
              </a:rPr>
              <a:t> </a:t>
            </a:r>
            <a:r>
              <a:rPr lang="en-CA" sz="5400" b="1" dirty="0" err="1" smtClean="0">
                <a:solidFill>
                  <a:schemeClr val="tx1">
                    <a:lumMod val="95000"/>
                  </a:schemeClr>
                </a:solidFill>
              </a:rPr>
              <a:t>ለዳዊት</a:t>
            </a:r>
            <a:r>
              <a:rPr lang="en-CA" sz="5400" b="1" dirty="0" smtClean="0">
                <a:solidFill>
                  <a:schemeClr val="tx1">
                    <a:lumMod val="95000"/>
                  </a:schemeClr>
                </a:solidFill>
              </a:rPr>
              <a:t>፡ </a:t>
            </a:r>
            <a:r>
              <a:rPr lang="en-CA" sz="5400" b="1" dirty="0" err="1" smtClean="0">
                <a:solidFill>
                  <a:schemeClr val="tx1">
                    <a:lumMod val="95000"/>
                  </a:schemeClr>
                </a:solidFill>
              </a:rPr>
              <a:t>ወጥበብ</a:t>
            </a:r>
            <a:r>
              <a:rPr lang="en-CA" sz="5400" b="1" dirty="0" smtClean="0">
                <a:solidFill>
                  <a:schemeClr val="tx1">
                    <a:lumMod val="95000"/>
                  </a:schemeClr>
                </a:solidFill>
              </a:rPr>
              <a:t> </a:t>
            </a:r>
            <a:r>
              <a:rPr lang="en-CA" sz="5400" b="1" dirty="0" err="1" smtClean="0">
                <a:solidFill>
                  <a:schemeClr val="tx1">
                    <a:lumMod val="95000"/>
                  </a:schemeClr>
                </a:solidFill>
              </a:rPr>
              <a:t>ለሰሎሞን</a:t>
            </a:r>
            <a:r>
              <a:rPr lang="en-CA" sz="5400" b="1" dirty="0" smtClean="0">
                <a:solidFill>
                  <a:schemeClr val="tx1">
                    <a:lumMod val="95000"/>
                  </a:schemeClr>
                </a:solidFill>
              </a:rPr>
              <a:t> </a:t>
            </a:r>
            <a:r>
              <a:rPr lang="en-CA" sz="5400" b="1" dirty="0" err="1" smtClean="0">
                <a:solidFill>
                  <a:schemeClr val="tx1">
                    <a:lumMod val="95000"/>
                  </a:schemeClr>
                </a:solidFill>
              </a:rPr>
              <a:t>ወቀርነ</a:t>
            </a:r>
            <a:r>
              <a:rPr lang="en-CA" sz="5400" b="1" dirty="0" smtClean="0">
                <a:solidFill>
                  <a:schemeClr val="tx1">
                    <a:lumMod val="95000"/>
                  </a:schemeClr>
                </a:solidFill>
              </a:rPr>
              <a:t> </a:t>
            </a:r>
            <a:r>
              <a:rPr lang="en-CA" sz="5400" b="1" dirty="0" err="1" smtClean="0">
                <a:solidFill>
                  <a:schemeClr val="tx1">
                    <a:lumMod val="95000"/>
                  </a:schemeClr>
                </a:solidFill>
              </a:rPr>
              <a:t>ቅብዕ</a:t>
            </a:r>
            <a:r>
              <a:rPr lang="en-CA" sz="5400" b="1" dirty="0" smtClean="0">
                <a:solidFill>
                  <a:schemeClr val="tx1">
                    <a:lumMod val="95000"/>
                  </a:schemeClr>
                </a:solidFill>
              </a:rPr>
              <a:t> </a:t>
            </a:r>
            <a:r>
              <a:rPr lang="en-CA" sz="5400" b="1" dirty="0" err="1" smtClean="0">
                <a:solidFill>
                  <a:schemeClr val="tx1">
                    <a:lumMod val="95000"/>
                  </a:schemeClr>
                </a:solidFill>
              </a:rPr>
              <a:t>ለሳሙኤል</a:t>
            </a:r>
            <a:r>
              <a:rPr lang="en-CA" sz="5400" b="1" dirty="0" smtClean="0">
                <a:solidFill>
                  <a:schemeClr val="tx1">
                    <a:lumMod val="95000"/>
                  </a:schemeClr>
                </a:solidFill>
              </a:rPr>
              <a:t> </a:t>
            </a:r>
            <a:r>
              <a:rPr lang="en-CA" sz="5400" b="1" dirty="0" err="1" smtClean="0">
                <a:solidFill>
                  <a:schemeClr val="tx1">
                    <a:lumMod val="95000"/>
                  </a:schemeClr>
                </a:solidFill>
              </a:rPr>
              <a:t>እስመ</a:t>
            </a:r>
            <a:r>
              <a:rPr lang="en-CA" sz="5400" b="1" dirty="0" smtClean="0">
                <a:solidFill>
                  <a:schemeClr val="tx1">
                    <a:lumMod val="95000"/>
                  </a:schemeClr>
                </a:solidFill>
              </a:rPr>
              <a:t> </a:t>
            </a:r>
            <a:r>
              <a:rPr lang="en-CA" sz="5400" b="1" dirty="0" err="1" smtClean="0">
                <a:solidFill>
                  <a:schemeClr val="tx1">
                    <a:lumMod val="95000"/>
                  </a:schemeClr>
                </a:solidFill>
              </a:rPr>
              <a:t>ውእቱ</a:t>
            </a:r>
            <a:r>
              <a:rPr lang="en-CA" sz="5400" b="1" dirty="0" smtClean="0">
                <a:solidFill>
                  <a:schemeClr val="tx1">
                    <a:lumMod val="95000"/>
                  </a:schemeClr>
                </a:solidFill>
              </a:rPr>
              <a:t> </a:t>
            </a:r>
            <a:r>
              <a:rPr lang="en-CA" sz="5400" b="1" dirty="0" err="1" smtClean="0">
                <a:solidFill>
                  <a:schemeClr val="tx1">
                    <a:lumMod val="95000"/>
                  </a:schemeClr>
                </a:solidFill>
              </a:rPr>
              <a:t>ዘይቀብዕ</a:t>
            </a:r>
            <a:r>
              <a:rPr lang="en-CA" sz="5400" b="1" dirty="0" smtClean="0">
                <a:solidFill>
                  <a:schemeClr val="tx1">
                    <a:lumMod val="95000"/>
                  </a:schemeClr>
                </a:solidFill>
              </a:rPr>
              <a:t> </a:t>
            </a:r>
            <a:r>
              <a:rPr lang="en-CA" sz="5400" b="1" dirty="0" err="1" smtClean="0">
                <a:solidFill>
                  <a:schemeClr val="tx1">
                    <a:lumMod val="95000"/>
                  </a:schemeClr>
                </a:solidFill>
              </a:rPr>
              <a:t>ነገሥተ</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1" y="54836"/>
            <a:ext cx="4371293" cy="6017032"/>
          </a:xfrm>
          <a:prstGeom prst="rect">
            <a:avLst/>
          </a:prstGeom>
        </p:spPr>
        <p:txBody>
          <a:bodyPr wrap="square">
            <a:spAutoFit/>
          </a:bodyPr>
          <a:lstStyle/>
          <a:p>
            <a:r>
              <a:rPr lang="en-CA" sz="1400" dirty="0" smtClean="0">
                <a:solidFill>
                  <a:srgbClr val="FFC000"/>
                </a:solidFill>
              </a:rPr>
              <a:t>164. </a:t>
            </a:r>
            <a:r>
              <a:rPr lang="en-CA" sz="5500" dirty="0" err="1" smtClean="0">
                <a:solidFill>
                  <a:schemeClr val="tx1">
                    <a:lumMod val="95000"/>
                  </a:schemeClr>
                </a:solidFill>
              </a:rPr>
              <a:t>ንዳዊት</a:t>
            </a:r>
            <a:r>
              <a:rPr lang="en-CA" sz="5500" dirty="0" smtClean="0">
                <a:solidFill>
                  <a:schemeClr val="tx1">
                    <a:lumMod val="95000"/>
                  </a:schemeClr>
                </a:solidFill>
              </a:rPr>
              <a:t> </a:t>
            </a:r>
            <a:r>
              <a:rPr lang="en-CA" sz="5500" dirty="0" err="1" smtClean="0">
                <a:solidFill>
                  <a:schemeClr val="tx1">
                    <a:lumMod val="95000"/>
                  </a:schemeClr>
                </a:solidFill>
              </a:rPr>
              <a:t>ልቦና</a:t>
            </a:r>
            <a:r>
              <a:rPr lang="en-CA" sz="5500" dirty="0" smtClean="0">
                <a:solidFill>
                  <a:schemeClr val="tx1">
                    <a:lumMod val="95000"/>
                  </a:schemeClr>
                </a:solidFill>
              </a:rPr>
              <a:t>፡ </a:t>
            </a:r>
            <a:r>
              <a:rPr lang="en-CA" sz="5500" dirty="0" err="1" smtClean="0">
                <a:solidFill>
                  <a:schemeClr val="tx1">
                    <a:lumMod val="95000"/>
                  </a:schemeClr>
                </a:solidFill>
              </a:rPr>
              <a:t>ንሰሎሞን</a:t>
            </a:r>
            <a:r>
              <a:rPr lang="en-CA" sz="5500" dirty="0" smtClean="0">
                <a:solidFill>
                  <a:schemeClr val="tx1">
                    <a:lumMod val="95000"/>
                  </a:schemeClr>
                </a:solidFill>
              </a:rPr>
              <a:t> </a:t>
            </a:r>
            <a:r>
              <a:rPr lang="en-CA" sz="5500" dirty="0" err="1" smtClean="0">
                <a:solidFill>
                  <a:schemeClr val="tx1">
                    <a:lumMod val="95000"/>
                  </a:schemeClr>
                </a:solidFill>
              </a:rPr>
              <a:t>ከኣ</a:t>
            </a:r>
            <a:r>
              <a:rPr lang="en-CA" sz="5500" dirty="0" smtClean="0">
                <a:solidFill>
                  <a:schemeClr val="tx1">
                    <a:lumMod val="95000"/>
                  </a:schemeClr>
                </a:solidFill>
              </a:rPr>
              <a:t> </a:t>
            </a:r>
            <a:r>
              <a:rPr lang="en-CA" sz="5500" dirty="0" err="1" smtClean="0">
                <a:solidFill>
                  <a:schemeClr val="tx1">
                    <a:lumMod val="95000"/>
                  </a:schemeClr>
                </a:solidFill>
              </a:rPr>
              <a:t>ጥበብ</a:t>
            </a:r>
            <a:r>
              <a:rPr lang="en-CA" sz="5500" dirty="0" smtClean="0">
                <a:solidFill>
                  <a:schemeClr val="tx1">
                    <a:lumMod val="95000"/>
                  </a:schemeClr>
                </a:solidFill>
              </a:rPr>
              <a:t>፡ </a:t>
            </a:r>
            <a:r>
              <a:rPr lang="en-CA" sz="5500" dirty="0" err="1" smtClean="0">
                <a:solidFill>
                  <a:schemeClr val="tx1">
                    <a:lumMod val="95000"/>
                  </a:schemeClr>
                </a:solidFill>
              </a:rPr>
              <a:t>ንሳሙኤል</a:t>
            </a:r>
            <a:r>
              <a:rPr lang="en-CA" sz="5500" dirty="0" smtClean="0">
                <a:solidFill>
                  <a:schemeClr val="tx1">
                    <a:lumMod val="95000"/>
                  </a:schemeClr>
                </a:solidFill>
              </a:rPr>
              <a:t> </a:t>
            </a:r>
            <a:r>
              <a:rPr lang="en-CA" sz="5500" dirty="0" err="1" smtClean="0">
                <a:solidFill>
                  <a:schemeClr val="tx1">
                    <a:lumMod val="95000"/>
                  </a:schemeClr>
                </a:solidFill>
              </a:rPr>
              <a:t>እውን</a:t>
            </a:r>
            <a:r>
              <a:rPr lang="en-CA" sz="5500" dirty="0" smtClean="0">
                <a:solidFill>
                  <a:schemeClr val="tx1">
                    <a:lumMod val="95000"/>
                  </a:schemeClr>
                </a:solidFill>
              </a:rPr>
              <a:t> </a:t>
            </a:r>
            <a:r>
              <a:rPr lang="en-CA" sz="5500" dirty="0" err="1" smtClean="0">
                <a:solidFill>
                  <a:schemeClr val="tx1">
                    <a:lumMod val="95000"/>
                  </a:schemeClr>
                </a:solidFill>
              </a:rPr>
              <a:t>ንነገሥታት</a:t>
            </a:r>
            <a:r>
              <a:rPr lang="en-CA" sz="5500" dirty="0" smtClean="0">
                <a:solidFill>
                  <a:schemeClr val="tx1">
                    <a:lumMod val="95000"/>
                  </a:schemeClr>
                </a:solidFill>
              </a:rPr>
              <a:t> </a:t>
            </a:r>
            <a:r>
              <a:rPr lang="en-CA" sz="5500" dirty="0" err="1" smtClean="0">
                <a:solidFill>
                  <a:schemeClr val="tx1">
                    <a:lumMod val="95000"/>
                  </a:schemeClr>
                </a:solidFill>
              </a:rPr>
              <a:t>ዝቐብእ</a:t>
            </a:r>
            <a:r>
              <a:rPr lang="en-CA" sz="5500" dirty="0" smtClean="0">
                <a:solidFill>
                  <a:schemeClr val="tx1">
                    <a:lumMod val="95000"/>
                  </a:schemeClr>
                </a:solidFill>
              </a:rPr>
              <a:t> </a:t>
            </a:r>
            <a:r>
              <a:rPr lang="en-CA" sz="5500" dirty="0" err="1" smtClean="0">
                <a:solidFill>
                  <a:schemeClr val="tx1">
                    <a:lumMod val="95000"/>
                  </a:schemeClr>
                </a:solidFill>
              </a:rPr>
              <a:t>ንሱ</a:t>
            </a:r>
            <a:r>
              <a:rPr lang="en-CA" sz="5500" dirty="0" smtClean="0">
                <a:solidFill>
                  <a:schemeClr val="tx1">
                    <a:lumMod val="95000"/>
                  </a:schemeClr>
                </a:solidFill>
              </a:rPr>
              <a:t> </a:t>
            </a:r>
            <a:r>
              <a:rPr lang="en-CA" sz="5500" dirty="0" err="1" smtClean="0">
                <a:solidFill>
                  <a:schemeClr val="tx1">
                    <a:lumMod val="95000"/>
                  </a:schemeClr>
                </a:solidFill>
              </a:rPr>
              <a:t>እዩ</a:t>
            </a:r>
            <a:r>
              <a:rPr lang="en-CA" sz="5500" dirty="0" smtClean="0">
                <a:solidFill>
                  <a:schemeClr val="tx1">
                    <a:lumMod val="95000"/>
                  </a:schemeClr>
                </a:solidFill>
              </a:rPr>
              <a:t> </a:t>
            </a:r>
            <a:r>
              <a:rPr lang="en-CA" sz="5500" dirty="0" err="1" smtClean="0">
                <a:solidFill>
                  <a:schemeClr val="tx1">
                    <a:lumMod val="95000"/>
                  </a:schemeClr>
                </a:solidFill>
              </a:rPr>
              <a:t>እሞ</a:t>
            </a:r>
            <a:r>
              <a:rPr lang="en-CA" sz="5500" dirty="0" smtClean="0">
                <a:solidFill>
                  <a:schemeClr val="tx1">
                    <a:lumMod val="95000"/>
                  </a:schemeClr>
                </a:solidFill>
              </a:rPr>
              <a:t>፣ </a:t>
            </a:r>
            <a:r>
              <a:rPr lang="en-CA" sz="5500" dirty="0" err="1" smtClean="0">
                <a:solidFill>
                  <a:schemeClr val="tx1">
                    <a:lumMod val="95000"/>
                  </a:schemeClr>
                </a:solidFill>
              </a:rPr>
              <a:t>ቀርኒ</a:t>
            </a:r>
            <a:r>
              <a:rPr lang="en-CA" sz="5500" dirty="0" smtClean="0">
                <a:solidFill>
                  <a:schemeClr val="tx1">
                    <a:lumMod val="95000"/>
                  </a:schemeClr>
                </a:solidFill>
              </a:rPr>
              <a:t> </a:t>
            </a:r>
            <a:r>
              <a:rPr lang="en-CA" sz="5500" dirty="0" err="1" smtClean="0">
                <a:solidFill>
                  <a:schemeClr val="tx1">
                    <a:lumMod val="95000"/>
                  </a:schemeClr>
                </a:solidFill>
              </a:rPr>
              <a:t>ቕብኢ</a:t>
            </a:r>
            <a:r>
              <a:rPr lang="en-CA" sz="5500" dirty="0" smtClean="0">
                <a:solidFill>
                  <a:schemeClr val="tx1">
                    <a:lumMod val="95000"/>
                  </a:schemeClr>
                </a:solidFill>
              </a:rPr>
              <a:t> </a:t>
            </a:r>
            <a:r>
              <a:rPr lang="en-CA" sz="5500" dirty="0" err="1" smtClean="0">
                <a:solidFill>
                  <a:schemeClr val="tx1">
                    <a:lumMod val="95000"/>
                  </a:schemeClr>
                </a:solidFill>
              </a:rPr>
              <a:t>ተዋህቦ</a:t>
            </a:r>
            <a:r>
              <a:rPr lang="en-CA" sz="5500" dirty="0" smtClean="0">
                <a:solidFill>
                  <a:schemeClr val="tx1">
                    <a:lumMod val="95000"/>
                  </a:schemeClr>
                </a:solidFill>
              </a:rPr>
              <a:t>።</a:t>
            </a:r>
            <a:endParaRPr lang="en-CA" sz="55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07662" y="-168324"/>
            <a:ext cx="4110333" cy="7109639"/>
          </a:xfrm>
          <a:prstGeom prst="rect">
            <a:avLst/>
          </a:prstGeom>
        </p:spPr>
        <p:txBody>
          <a:bodyPr wrap="square">
            <a:spAutoFit/>
          </a:bodyPr>
          <a:lstStyle/>
          <a:p>
            <a:pPr marL="40639" marR="40639">
              <a:lnSpc>
                <a:spcPct val="150000"/>
              </a:lnSpc>
              <a:spcBef>
                <a:spcPts val="600"/>
              </a:spcBef>
              <a:defRPr sz="1800">
                <a:uFillTx/>
              </a:defRPr>
            </a:pPr>
            <a:r>
              <a:rPr lang="is-IS" sz="1400" dirty="0" smtClean="0">
                <a:solidFill>
                  <a:srgbClr val="FFC000"/>
                </a:solidFill>
              </a:rPr>
              <a:t>164. </a:t>
            </a:r>
            <a:r>
              <a:rPr lang="en-US" sz="3800" dirty="0" smtClean="0">
                <a:solidFill>
                  <a:schemeClr val="tx1">
                    <a:lumMod val="95000"/>
                  </a:schemeClr>
                </a:solidFill>
                <a:uFill>
                  <a:solidFill>
                    <a:srgbClr val="0329D6"/>
                  </a:solidFill>
                </a:uFill>
              </a:rPr>
              <a:t>To </a:t>
            </a:r>
            <a:r>
              <a:rPr lang="en-US" sz="3800" dirty="0">
                <a:solidFill>
                  <a:schemeClr val="tx1">
                    <a:lumMod val="95000"/>
                  </a:schemeClr>
                </a:solidFill>
                <a:uFill>
                  <a:solidFill>
                    <a:srgbClr val="0329D6"/>
                  </a:solidFill>
                </a:uFill>
              </a:rPr>
              <a:t>David was given </a:t>
            </a:r>
            <a:r>
              <a:rPr lang="en-US" sz="3800" dirty="0" smtClean="0">
                <a:solidFill>
                  <a:schemeClr val="tx1">
                    <a:lumMod val="95000"/>
                  </a:schemeClr>
                </a:solidFill>
                <a:uFill>
                  <a:solidFill>
                    <a:srgbClr val="0329D6"/>
                  </a:solidFill>
                </a:uFill>
              </a:rPr>
              <a:t>understand-</a:t>
            </a:r>
            <a:r>
              <a:rPr lang="en-US" sz="3800" dirty="0" err="1" smtClean="0">
                <a:solidFill>
                  <a:schemeClr val="tx1">
                    <a:lumMod val="95000"/>
                  </a:schemeClr>
                </a:solidFill>
                <a:uFill>
                  <a:solidFill>
                    <a:srgbClr val="0329D6"/>
                  </a:solidFill>
                </a:uFill>
              </a:rPr>
              <a:t>ing</a:t>
            </a:r>
            <a:r>
              <a:rPr lang="en-US" sz="3800" dirty="0">
                <a:solidFill>
                  <a:schemeClr val="tx1">
                    <a:lumMod val="95000"/>
                  </a:schemeClr>
                </a:solidFill>
                <a:uFill>
                  <a:solidFill>
                    <a:srgbClr val="0329D6"/>
                  </a:solidFill>
                </a:uFill>
              </a:rPr>
              <a:t>, and wisdom to Solomon, and a horn of oil to Samuel for he was the anointer of kings</a:t>
            </a:r>
            <a:r>
              <a:rPr lang="en-US" sz="3800" dirty="0" smtClean="0">
                <a:solidFill>
                  <a:schemeClr val="tx1">
                    <a:lumMod val="95000"/>
                  </a:schemeClr>
                </a:solidFill>
                <a:uFill>
                  <a:solidFill>
                    <a:srgbClr val="0329D6"/>
                  </a:solidFill>
                </a:uFill>
              </a:rPr>
              <a:t>.</a:t>
            </a:r>
          </a:p>
        </p:txBody>
      </p:sp>
    </p:spTree>
    <p:extLst>
      <p:ext uri="{BB962C8B-B14F-4D97-AF65-F5344CB8AC3E}">
        <p14:creationId xmlns:p14="http://schemas.microsoft.com/office/powerpoint/2010/main" val="4162452433"/>
      </p:ext>
    </p:extLst>
  </p:cSld>
  <p:clrMapOvr>
    <a:masterClrMapping/>
  </p:clrMapOvr>
  <p:transition spd="med"/>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14" y="54836"/>
            <a:ext cx="4098896" cy="6247864"/>
          </a:xfrm>
          <a:prstGeom prst="rect">
            <a:avLst/>
          </a:prstGeom>
        </p:spPr>
        <p:txBody>
          <a:bodyPr wrap="square">
            <a:spAutoFit/>
          </a:bodyPr>
          <a:lstStyle/>
          <a:p>
            <a:r>
              <a:rPr lang="en-CA" sz="1400" dirty="0" smtClean="0">
                <a:solidFill>
                  <a:srgbClr val="FFC000"/>
                </a:solidFill>
              </a:rPr>
              <a:t>፻፷፭. </a:t>
            </a:r>
            <a:r>
              <a:rPr lang="en-CA" sz="5000" b="1" dirty="0" err="1" smtClean="0">
                <a:solidFill>
                  <a:schemeClr val="tx1">
                    <a:lumMod val="95000"/>
                  </a:schemeClr>
                </a:solidFill>
              </a:rPr>
              <a:t>ተውህቦ</a:t>
            </a:r>
            <a:r>
              <a:rPr lang="en-CA" sz="5000" b="1" dirty="0" smtClean="0">
                <a:solidFill>
                  <a:schemeClr val="tx1">
                    <a:lumMod val="95000"/>
                  </a:schemeClr>
                </a:solidFill>
              </a:rPr>
              <a:t> </a:t>
            </a:r>
            <a:r>
              <a:rPr lang="en-CA" sz="5000" b="1" dirty="0" err="1" smtClean="0">
                <a:solidFill>
                  <a:schemeClr val="tx1">
                    <a:lumMod val="95000"/>
                  </a:schemeClr>
                </a:solidFill>
              </a:rPr>
              <a:t>መራኁት</a:t>
            </a:r>
            <a:r>
              <a:rPr lang="en-CA" sz="5000" b="1" dirty="0" smtClean="0">
                <a:solidFill>
                  <a:schemeClr val="tx1">
                    <a:lumMod val="95000"/>
                  </a:schemeClr>
                </a:solidFill>
              </a:rPr>
              <a:t> </a:t>
            </a:r>
            <a:r>
              <a:rPr lang="en-CA" sz="5000" b="1" dirty="0" err="1" smtClean="0">
                <a:solidFill>
                  <a:schemeClr val="tx1">
                    <a:lumMod val="95000"/>
                  </a:schemeClr>
                </a:solidFill>
              </a:rPr>
              <a:t>ለአቡነ</a:t>
            </a:r>
            <a:r>
              <a:rPr lang="en-CA" sz="5000" b="1" dirty="0" smtClean="0">
                <a:solidFill>
                  <a:schemeClr val="tx1">
                    <a:lumMod val="95000"/>
                  </a:schemeClr>
                </a:solidFill>
              </a:rPr>
              <a:t> </a:t>
            </a:r>
            <a:r>
              <a:rPr lang="en-CA" sz="5000" b="1" dirty="0" err="1" smtClean="0">
                <a:solidFill>
                  <a:schemeClr val="tx1">
                    <a:lumMod val="95000"/>
                  </a:schemeClr>
                </a:solidFill>
              </a:rPr>
              <a:t>ጴጥሮስ</a:t>
            </a:r>
            <a:r>
              <a:rPr lang="en-CA" sz="5000" b="1" dirty="0" smtClean="0">
                <a:solidFill>
                  <a:schemeClr val="tx1">
                    <a:lumMod val="95000"/>
                  </a:schemeClr>
                </a:solidFill>
              </a:rPr>
              <a:t> </a:t>
            </a:r>
            <a:r>
              <a:rPr lang="en-CA" sz="5000" b="1" dirty="0" err="1" smtClean="0">
                <a:solidFill>
                  <a:schemeClr val="tx1">
                    <a:lumMod val="95000"/>
                  </a:schemeClr>
                </a:solidFill>
              </a:rPr>
              <a:t>ወድንግልና</a:t>
            </a:r>
            <a:r>
              <a:rPr lang="en-CA" sz="5000" b="1" dirty="0" smtClean="0">
                <a:solidFill>
                  <a:schemeClr val="tx1">
                    <a:lumMod val="95000"/>
                  </a:schemeClr>
                </a:solidFill>
              </a:rPr>
              <a:t> </a:t>
            </a:r>
            <a:r>
              <a:rPr lang="en-CA" sz="5000" b="1" dirty="0" err="1" smtClean="0">
                <a:solidFill>
                  <a:schemeClr val="tx1">
                    <a:lumMod val="95000"/>
                  </a:schemeClr>
                </a:solidFill>
              </a:rPr>
              <a:t>ለዮሐንስ</a:t>
            </a:r>
            <a:r>
              <a:rPr lang="en-CA" sz="5000" b="1" dirty="0" smtClean="0">
                <a:solidFill>
                  <a:schemeClr val="tx1">
                    <a:lumMod val="95000"/>
                  </a:schemeClr>
                </a:solidFill>
              </a:rPr>
              <a:t> </a:t>
            </a:r>
            <a:r>
              <a:rPr lang="en-CA" sz="5000" b="1" dirty="0" err="1" smtClean="0">
                <a:solidFill>
                  <a:schemeClr val="tx1">
                    <a:lumMod val="95000"/>
                  </a:schemeClr>
                </a:solidFill>
              </a:rPr>
              <a:t>ወመልእክት</a:t>
            </a:r>
            <a:r>
              <a:rPr lang="en-CA" sz="5000" b="1" dirty="0" smtClean="0">
                <a:solidFill>
                  <a:schemeClr val="tx1">
                    <a:lumMod val="95000"/>
                  </a:schemeClr>
                </a:solidFill>
              </a:rPr>
              <a:t> </a:t>
            </a:r>
            <a:r>
              <a:rPr lang="en-CA" sz="5000" b="1" dirty="0" err="1" smtClean="0">
                <a:solidFill>
                  <a:schemeClr val="tx1">
                    <a:lumMod val="95000"/>
                  </a:schemeClr>
                </a:solidFill>
              </a:rPr>
              <a:t>ለአቡነ</a:t>
            </a:r>
            <a:r>
              <a:rPr lang="en-CA" sz="5000" b="1" dirty="0" smtClean="0">
                <a:solidFill>
                  <a:schemeClr val="tx1">
                    <a:lumMod val="95000"/>
                  </a:schemeClr>
                </a:solidFill>
              </a:rPr>
              <a:t> </a:t>
            </a:r>
            <a:r>
              <a:rPr lang="en-CA" sz="5000" b="1" dirty="0" err="1" smtClean="0">
                <a:solidFill>
                  <a:schemeClr val="tx1">
                    <a:lumMod val="95000"/>
                  </a:schemeClr>
                </a:solidFill>
              </a:rPr>
              <a:t>ጳውሎስ</a:t>
            </a:r>
            <a:r>
              <a:rPr lang="en-CA" sz="5000" b="1" dirty="0" smtClean="0">
                <a:solidFill>
                  <a:schemeClr val="tx1">
                    <a:lumMod val="95000"/>
                  </a:schemeClr>
                </a:solidFill>
              </a:rPr>
              <a:t>፥ </a:t>
            </a:r>
            <a:r>
              <a:rPr lang="en-CA" sz="5000" b="1" dirty="0" err="1" smtClean="0">
                <a:solidFill>
                  <a:schemeClr val="tx1">
                    <a:lumMod val="95000"/>
                  </a:schemeClr>
                </a:solidFill>
              </a:rPr>
              <a:t>እስመ</a:t>
            </a:r>
            <a:r>
              <a:rPr lang="en-CA" sz="5000" b="1" dirty="0" smtClean="0">
                <a:solidFill>
                  <a:schemeClr val="tx1">
                    <a:lumMod val="95000"/>
                  </a:schemeClr>
                </a:solidFill>
              </a:rPr>
              <a:t> </a:t>
            </a:r>
            <a:r>
              <a:rPr lang="en-CA" sz="5000" b="1" dirty="0" err="1" smtClean="0">
                <a:solidFill>
                  <a:schemeClr val="tx1">
                    <a:lumMod val="95000"/>
                  </a:schemeClr>
                </a:solidFill>
              </a:rPr>
              <a:t>ውእቱ</a:t>
            </a:r>
            <a:r>
              <a:rPr lang="en-CA" sz="5000" b="1" dirty="0" smtClean="0">
                <a:solidFill>
                  <a:schemeClr val="tx1">
                    <a:lumMod val="95000"/>
                  </a:schemeClr>
                </a:solidFill>
              </a:rPr>
              <a:t> </a:t>
            </a:r>
            <a:r>
              <a:rPr lang="en-CA" sz="5000" b="1" dirty="0" err="1" smtClean="0">
                <a:solidFill>
                  <a:schemeClr val="tx1">
                    <a:lumMod val="95000"/>
                  </a:schemeClr>
                </a:solidFill>
              </a:rPr>
              <a:t>ብርሃና</a:t>
            </a:r>
            <a:r>
              <a:rPr lang="en-CA" sz="5000" b="1" dirty="0" smtClean="0">
                <a:solidFill>
                  <a:schemeClr val="tx1">
                    <a:lumMod val="95000"/>
                  </a:schemeClr>
                </a:solidFill>
              </a:rPr>
              <a:t> </a:t>
            </a:r>
            <a:r>
              <a:rPr lang="en-CA" sz="5000" b="1" dirty="0" err="1" smtClean="0">
                <a:solidFill>
                  <a:schemeClr val="tx1">
                    <a:lumMod val="95000"/>
                  </a:schemeClr>
                </a:solidFill>
              </a:rPr>
              <a:t>ለቤተ</a:t>
            </a:r>
            <a:r>
              <a:rPr lang="en-CA" sz="5000" b="1" dirty="0" smtClean="0">
                <a:solidFill>
                  <a:schemeClr val="tx1">
                    <a:lumMod val="95000"/>
                  </a:schemeClr>
                </a:solidFill>
              </a:rPr>
              <a:t> </a:t>
            </a:r>
            <a:r>
              <a:rPr lang="en-CA" sz="5000" b="1" dirty="0" err="1" smtClean="0">
                <a:solidFill>
                  <a:schemeClr val="tx1">
                    <a:lumMod val="95000"/>
                  </a:schemeClr>
                </a:solidFill>
              </a:rPr>
              <a:t>ክርስቲያን</a:t>
            </a:r>
            <a:r>
              <a:rPr lang="en-CA" sz="5000" b="1" dirty="0" smtClean="0">
                <a:solidFill>
                  <a:schemeClr val="tx1">
                    <a:lumMod val="95000"/>
                  </a:schemeClr>
                </a:solidFill>
              </a:rPr>
              <a:t>።</a:t>
            </a:r>
            <a:endParaRPr lang="en-CA" sz="5000" b="1" dirty="0">
              <a:solidFill>
                <a:schemeClr val="tx1">
                  <a:lumMod val="95000"/>
                </a:schemeClr>
              </a:solidFill>
            </a:endParaRPr>
          </a:p>
        </p:txBody>
      </p:sp>
      <p:sp>
        <p:nvSpPr>
          <p:cNvPr id="3" name="Rectangle 2"/>
          <p:cNvSpPr/>
          <p:nvPr/>
        </p:nvSpPr>
        <p:spPr>
          <a:xfrm>
            <a:off x="3891801" y="54836"/>
            <a:ext cx="4171279" cy="5478423"/>
          </a:xfrm>
          <a:prstGeom prst="rect">
            <a:avLst/>
          </a:prstGeom>
        </p:spPr>
        <p:txBody>
          <a:bodyPr wrap="square">
            <a:spAutoFit/>
          </a:bodyPr>
          <a:lstStyle/>
          <a:p>
            <a:r>
              <a:rPr lang="en-CA" sz="1400" dirty="0" smtClean="0">
                <a:solidFill>
                  <a:srgbClr val="FFC000"/>
                </a:solidFill>
              </a:rPr>
              <a:t>165. </a:t>
            </a:r>
            <a:r>
              <a:rPr lang="en-CA" sz="5000" dirty="0" err="1" smtClean="0">
                <a:solidFill>
                  <a:schemeClr val="tx1">
                    <a:lumMod val="95000"/>
                  </a:schemeClr>
                </a:solidFill>
              </a:rPr>
              <a:t>ነቦና</a:t>
            </a:r>
            <a:r>
              <a:rPr lang="en-CA" sz="5000" dirty="0" smtClean="0">
                <a:solidFill>
                  <a:schemeClr val="tx1">
                    <a:lumMod val="95000"/>
                  </a:schemeClr>
                </a:solidFill>
              </a:rPr>
              <a:t> </a:t>
            </a:r>
            <a:r>
              <a:rPr lang="en-CA" sz="5000" dirty="0" err="1" smtClean="0">
                <a:solidFill>
                  <a:schemeClr val="tx1">
                    <a:lumMod val="95000"/>
                  </a:schemeClr>
                </a:solidFill>
              </a:rPr>
              <a:t>ጴጥሮስ</a:t>
            </a:r>
            <a:r>
              <a:rPr lang="en-CA" sz="5000" dirty="0" smtClean="0">
                <a:solidFill>
                  <a:schemeClr val="tx1">
                    <a:lumMod val="95000"/>
                  </a:schemeClr>
                </a:solidFill>
              </a:rPr>
              <a:t> </a:t>
            </a:r>
            <a:r>
              <a:rPr lang="en-CA" sz="5000" dirty="0" err="1" smtClean="0">
                <a:solidFill>
                  <a:schemeClr val="tx1">
                    <a:lumMod val="95000"/>
                  </a:schemeClr>
                </a:solidFill>
              </a:rPr>
              <a:t>መፍትሕ</a:t>
            </a:r>
            <a:r>
              <a:rPr lang="en-CA" sz="5000" dirty="0" smtClean="0">
                <a:solidFill>
                  <a:schemeClr val="tx1">
                    <a:lumMod val="95000"/>
                  </a:schemeClr>
                </a:solidFill>
              </a:rPr>
              <a:t>፡ </a:t>
            </a:r>
            <a:r>
              <a:rPr lang="en-CA" sz="5000" dirty="0" err="1" smtClean="0">
                <a:solidFill>
                  <a:schemeClr val="tx1">
                    <a:lumMod val="95000"/>
                  </a:schemeClr>
                </a:solidFill>
              </a:rPr>
              <a:t>ንዮሓንስ</a:t>
            </a:r>
            <a:r>
              <a:rPr lang="en-CA" sz="5000" dirty="0" smtClean="0">
                <a:solidFill>
                  <a:schemeClr val="tx1">
                    <a:lumMod val="95000"/>
                  </a:schemeClr>
                </a:solidFill>
              </a:rPr>
              <a:t> </a:t>
            </a:r>
            <a:r>
              <a:rPr lang="en-CA" sz="5000" dirty="0" err="1" smtClean="0">
                <a:solidFill>
                  <a:schemeClr val="tx1">
                    <a:lumMod val="95000"/>
                  </a:schemeClr>
                </a:solidFill>
              </a:rPr>
              <a:t>ድንግልና</a:t>
            </a:r>
            <a:r>
              <a:rPr lang="en-CA" sz="5000" dirty="0" smtClean="0">
                <a:solidFill>
                  <a:schemeClr val="tx1">
                    <a:lumMod val="95000"/>
                  </a:schemeClr>
                </a:solidFill>
              </a:rPr>
              <a:t>፡ </a:t>
            </a:r>
            <a:r>
              <a:rPr lang="en-CA" sz="5000" dirty="0" err="1" smtClean="0">
                <a:solidFill>
                  <a:schemeClr val="tx1">
                    <a:lumMod val="95000"/>
                  </a:schemeClr>
                </a:solidFill>
              </a:rPr>
              <a:t>ንቤተ</a:t>
            </a:r>
            <a:r>
              <a:rPr lang="en-CA" sz="5000" dirty="0" smtClean="0">
                <a:solidFill>
                  <a:schemeClr val="tx1">
                    <a:lumMod val="95000"/>
                  </a:schemeClr>
                </a:solidFill>
              </a:rPr>
              <a:t> </a:t>
            </a:r>
            <a:r>
              <a:rPr lang="en-CA" sz="5000" dirty="0" err="1" smtClean="0">
                <a:solidFill>
                  <a:schemeClr val="tx1">
                    <a:lumMod val="95000"/>
                  </a:schemeClr>
                </a:solidFill>
              </a:rPr>
              <a:t>ክርስትያን</a:t>
            </a:r>
            <a:r>
              <a:rPr lang="en-CA" sz="5000" dirty="0" smtClean="0">
                <a:solidFill>
                  <a:schemeClr val="tx1">
                    <a:lumMod val="95000"/>
                  </a:schemeClr>
                </a:solidFill>
              </a:rPr>
              <a:t> </a:t>
            </a:r>
            <a:r>
              <a:rPr lang="en-CA" sz="5000" dirty="0" err="1" smtClean="0">
                <a:solidFill>
                  <a:schemeClr val="tx1">
                    <a:lumMod val="95000"/>
                  </a:schemeClr>
                </a:solidFill>
              </a:rPr>
              <a:t>ብርሃና</a:t>
            </a:r>
            <a:r>
              <a:rPr lang="en-CA" sz="5000" dirty="0" smtClean="0">
                <a:solidFill>
                  <a:schemeClr val="tx1">
                    <a:lumMod val="95000"/>
                  </a:schemeClr>
                </a:solidFill>
              </a:rPr>
              <a:t> </a:t>
            </a:r>
            <a:r>
              <a:rPr lang="en-CA" sz="5000" dirty="0" err="1" smtClean="0">
                <a:solidFill>
                  <a:schemeClr val="tx1">
                    <a:lumMod val="95000"/>
                  </a:schemeClr>
                </a:solidFill>
              </a:rPr>
              <a:t>ስለ</a:t>
            </a:r>
            <a:r>
              <a:rPr lang="en-CA" sz="5000" dirty="0" smtClean="0">
                <a:solidFill>
                  <a:schemeClr val="tx1">
                    <a:lumMod val="95000"/>
                  </a:schemeClr>
                </a:solidFill>
              </a:rPr>
              <a:t> </a:t>
            </a:r>
            <a:r>
              <a:rPr lang="en-CA" sz="5000" dirty="0" err="1" smtClean="0">
                <a:solidFill>
                  <a:schemeClr val="tx1">
                    <a:lumMod val="95000"/>
                  </a:schemeClr>
                </a:solidFill>
              </a:rPr>
              <a:t>ዝኾነ</a:t>
            </a:r>
            <a:r>
              <a:rPr lang="en-CA" sz="5000" dirty="0" smtClean="0">
                <a:solidFill>
                  <a:schemeClr val="tx1">
                    <a:lumMod val="95000"/>
                  </a:schemeClr>
                </a:solidFill>
              </a:rPr>
              <a:t> </a:t>
            </a:r>
            <a:r>
              <a:rPr lang="en-CA" sz="5000" dirty="0" err="1" smtClean="0">
                <a:solidFill>
                  <a:schemeClr val="tx1">
                    <a:lumMod val="95000"/>
                  </a:schemeClr>
                </a:solidFill>
              </a:rPr>
              <a:t>ድማ</a:t>
            </a:r>
            <a:r>
              <a:rPr lang="en-CA" sz="5000" dirty="0" smtClean="0">
                <a:solidFill>
                  <a:schemeClr val="tx1">
                    <a:lumMod val="95000"/>
                  </a:schemeClr>
                </a:solidFill>
              </a:rPr>
              <a:t>፡ </a:t>
            </a:r>
            <a:r>
              <a:rPr lang="en-CA" sz="5000" dirty="0" err="1" smtClean="0">
                <a:solidFill>
                  <a:schemeClr val="tx1">
                    <a:lumMod val="95000"/>
                  </a:schemeClr>
                </a:solidFill>
              </a:rPr>
              <a:t>ነቦና</a:t>
            </a:r>
            <a:r>
              <a:rPr lang="en-CA" sz="5000" dirty="0" smtClean="0">
                <a:solidFill>
                  <a:schemeClr val="tx1">
                    <a:lumMod val="95000"/>
                  </a:schemeClr>
                </a:solidFill>
              </a:rPr>
              <a:t> </a:t>
            </a:r>
            <a:r>
              <a:rPr lang="en-CA" sz="5000" dirty="0" err="1" smtClean="0">
                <a:solidFill>
                  <a:schemeClr val="tx1">
                    <a:lumMod val="95000"/>
                  </a:schemeClr>
                </a:solidFill>
              </a:rPr>
              <a:t>ጳውሎስ</a:t>
            </a:r>
            <a:r>
              <a:rPr lang="en-CA" sz="5000" dirty="0" smtClean="0">
                <a:solidFill>
                  <a:schemeClr val="tx1">
                    <a:lumMod val="95000"/>
                  </a:schemeClr>
                </a:solidFill>
              </a:rPr>
              <a:t> </a:t>
            </a:r>
            <a:r>
              <a:rPr lang="en-CA" sz="5000" dirty="0" err="1" smtClean="0">
                <a:solidFill>
                  <a:schemeClr val="tx1">
                    <a:lumMod val="95000"/>
                  </a:schemeClr>
                </a:solidFill>
              </a:rPr>
              <a:t>መልእኽቲ</a:t>
            </a:r>
            <a:r>
              <a:rPr lang="en-CA" sz="5000" dirty="0" smtClean="0">
                <a:solidFill>
                  <a:schemeClr val="tx1">
                    <a:lumMod val="95000"/>
                  </a:schemeClr>
                </a:solidFill>
              </a:rPr>
              <a:t> </a:t>
            </a:r>
            <a:r>
              <a:rPr lang="en-CA" sz="5000" dirty="0" err="1" smtClean="0">
                <a:solidFill>
                  <a:schemeClr val="tx1">
                    <a:lumMod val="95000"/>
                  </a:schemeClr>
                </a:solidFill>
              </a:rPr>
              <a:t>ተዋህቦ</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106332" y="-168324"/>
            <a:ext cx="4110333" cy="7109639"/>
          </a:xfrm>
          <a:prstGeom prst="rect">
            <a:avLst/>
          </a:prstGeom>
        </p:spPr>
        <p:txBody>
          <a:bodyPr wrap="square">
            <a:spAutoFit/>
          </a:bodyPr>
          <a:lstStyle/>
          <a:p>
            <a:pPr marL="40639" marR="40639">
              <a:lnSpc>
                <a:spcPct val="150000"/>
              </a:lnSpc>
              <a:spcBef>
                <a:spcPts val="600"/>
              </a:spcBef>
              <a:defRPr sz="1800">
                <a:uFillTx/>
              </a:defRPr>
            </a:pPr>
            <a:r>
              <a:rPr lang="en-US" sz="1400" dirty="0" smtClean="0">
                <a:solidFill>
                  <a:srgbClr val="FFC000"/>
                </a:solidFill>
                <a:uFill>
                  <a:solidFill>
                    <a:srgbClr val="0329D6"/>
                  </a:solidFill>
                </a:uFill>
              </a:rPr>
              <a:t>165. </a:t>
            </a:r>
            <a:r>
              <a:rPr lang="en-US" sz="3800" dirty="0" smtClean="0">
                <a:solidFill>
                  <a:schemeClr val="tx1">
                    <a:lumMod val="95000"/>
                  </a:schemeClr>
                </a:solidFill>
                <a:uFill>
                  <a:solidFill>
                    <a:srgbClr val="0329D6"/>
                  </a:solidFill>
                </a:uFill>
              </a:rPr>
              <a:t>To </a:t>
            </a:r>
            <a:r>
              <a:rPr lang="en-US" sz="3800" dirty="0">
                <a:solidFill>
                  <a:schemeClr val="tx1">
                    <a:lumMod val="95000"/>
                  </a:schemeClr>
                </a:solidFill>
                <a:uFill>
                  <a:solidFill>
                    <a:srgbClr val="0329D6"/>
                  </a:solidFill>
                </a:uFill>
              </a:rPr>
              <a:t>our father Peter were given the keys, and virginity to John, and apostleship to our father Paul, for he was the light of the church. </a:t>
            </a:r>
          </a:p>
        </p:txBody>
      </p:sp>
    </p:spTree>
    <p:extLst>
      <p:ext uri="{BB962C8B-B14F-4D97-AF65-F5344CB8AC3E}">
        <p14:creationId xmlns:p14="http://schemas.microsoft.com/office/powerpoint/2010/main" val="1156432687"/>
      </p:ext>
    </p:extLst>
  </p:cSld>
  <p:clrMapOvr>
    <a:masterClrMapping/>
  </p:clrMapOvr>
  <p:transition spd="med"/>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708785"/>
            <a:ext cx="4098896" cy="5478423"/>
          </a:xfrm>
          <a:prstGeom prst="rect">
            <a:avLst/>
          </a:prstGeom>
        </p:spPr>
        <p:txBody>
          <a:bodyPr wrap="square">
            <a:spAutoFit/>
          </a:bodyPr>
          <a:lstStyle/>
          <a:p>
            <a:r>
              <a:rPr lang="en-CA" sz="1400" dirty="0" smtClean="0">
                <a:solidFill>
                  <a:srgbClr val="FFC000"/>
                </a:solidFill>
              </a:rPr>
              <a:t>፻፷፮. </a:t>
            </a:r>
            <a:r>
              <a:rPr lang="en-CA" sz="5000" b="1" dirty="0" err="1" smtClean="0">
                <a:solidFill>
                  <a:schemeClr val="tx1">
                    <a:lumMod val="95000"/>
                  </a:schemeClr>
                </a:solidFill>
              </a:rPr>
              <a:t>ዕፍረት</a:t>
            </a:r>
            <a:r>
              <a:rPr lang="en-CA" sz="5000" b="1" dirty="0" smtClean="0">
                <a:solidFill>
                  <a:schemeClr val="tx1">
                    <a:lumMod val="95000"/>
                  </a:schemeClr>
                </a:solidFill>
              </a:rPr>
              <a:t> </a:t>
            </a:r>
            <a:r>
              <a:rPr lang="en-CA" sz="5000" b="1" dirty="0" err="1" smtClean="0">
                <a:solidFill>
                  <a:schemeClr val="tx1">
                    <a:lumMod val="95000"/>
                  </a:schemeClr>
                </a:solidFill>
              </a:rPr>
              <a:t>ምዕዝት</a:t>
            </a:r>
            <a:r>
              <a:rPr lang="en-CA" sz="5000" b="1" dirty="0" smtClean="0">
                <a:solidFill>
                  <a:schemeClr val="tx1">
                    <a:lumMod val="95000"/>
                  </a:schemeClr>
                </a:solidFill>
              </a:rPr>
              <a:t> </a:t>
            </a:r>
            <a:r>
              <a:rPr lang="en-CA" sz="5000" b="1" dirty="0" err="1" smtClean="0">
                <a:solidFill>
                  <a:schemeClr val="tx1">
                    <a:lumMod val="95000"/>
                  </a:schemeClr>
                </a:solidFill>
              </a:rPr>
              <a:t>ይእቲ</a:t>
            </a:r>
            <a:r>
              <a:rPr lang="en-CA" sz="5000" b="1" dirty="0" smtClean="0">
                <a:solidFill>
                  <a:schemeClr val="tx1">
                    <a:lumMod val="95000"/>
                  </a:schemeClr>
                </a:solidFill>
              </a:rPr>
              <a:t> </a:t>
            </a:r>
            <a:r>
              <a:rPr lang="en-CA" sz="5000" b="1" dirty="0" err="1" smtClean="0">
                <a:solidFill>
                  <a:schemeClr val="tx1">
                    <a:lumMod val="95000"/>
                  </a:schemeClr>
                </a:solidFill>
              </a:rPr>
              <a:t>ማርያም</a:t>
            </a:r>
            <a:r>
              <a:rPr lang="en-CA" sz="5000" b="1" dirty="0" smtClean="0">
                <a:solidFill>
                  <a:schemeClr val="tx1">
                    <a:lumMod val="95000"/>
                  </a:schemeClr>
                </a:solidFill>
              </a:rPr>
              <a:t> </a:t>
            </a:r>
            <a:r>
              <a:rPr lang="en-CA" sz="5000" b="1" dirty="0" err="1" smtClean="0">
                <a:solidFill>
                  <a:schemeClr val="tx1">
                    <a:lumMod val="95000"/>
                  </a:schemeClr>
                </a:solidFill>
              </a:rPr>
              <a:t>እስመ</a:t>
            </a:r>
            <a:r>
              <a:rPr lang="en-CA" sz="5000" b="1" dirty="0" smtClean="0">
                <a:solidFill>
                  <a:schemeClr val="tx1">
                    <a:lumMod val="95000"/>
                  </a:schemeClr>
                </a:solidFill>
              </a:rPr>
              <a:t> </a:t>
            </a:r>
            <a:r>
              <a:rPr lang="en-CA" sz="5000" b="1" dirty="0" err="1" smtClean="0">
                <a:solidFill>
                  <a:schemeClr val="tx1">
                    <a:lumMod val="95000"/>
                  </a:schemeClr>
                </a:solidFill>
              </a:rPr>
              <a:t>ዘውስተ</a:t>
            </a:r>
            <a:r>
              <a:rPr lang="en-CA" sz="5000" b="1" dirty="0" smtClean="0">
                <a:solidFill>
                  <a:schemeClr val="tx1">
                    <a:lumMod val="95000"/>
                  </a:schemeClr>
                </a:solidFill>
              </a:rPr>
              <a:t> </a:t>
            </a:r>
            <a:r>
              <a:rPr lang="en-CA" sz="5000" b="1" dirty="0" err="1" smtClean="0">
                <a:solidFill>
                  <a:schemeClr val="tx1">
                    <a:lumMod val="95000"/>
                  </a:schemeClr>
                </a:solidFill>
              </a:rPr>
              <a:t>ከርሣ</a:t>
            </a:r>
            <a:r>
              <a:rPr lang="en-CA" sz="5000" b="1" dirty="0" smtClean="0">
                <a:solidFill>
                  <a:schemeClr val="tx1">
                    <a:lumMod val="95000"/>
                  </a:schemeClr>
                </a:solidFill>
              </a:rPr>
              <a:t> </a:t>
            </a:r>
            <a:r>
              <a:rPr lang="en-CA" sz="5000" b="1" dirty="0" err="1" smtClean="0">
                <a:solidFill>
                  <a:schemeClr val="tx1">
                    <a:lumMod val="95000"/>
                  </a:schemeClr>
                </a:solidFill>
              </a:rPr>
              <a:t>ዘይትሌዓል</a:t>
            </a:r>
            <a:r>
              <a:rPr lang="en-CA" sz="5000" b="1" dirty="0" smtClean="0">
                <a:solidFill>
                  <a:schemeClr val="tx1">
                    <a:lumMod val="95000"/>
                  </a:schemeClr>
                </a:solidFill>
              </a:rPr>
              <a:t>፥ </a:t>
            </a:r>
            <a:r>
              <a:rPr lang="en-CA" sz="5000" b="1" dirty="0" err="1" smtClean="0">
                <a:solidFill>
                  <a:schemeClr val="tx1">
                    <a:lumMod val="95000"/>
                  </a:schemeClr>
                </a:solidFill>
              </a:rPr>
              <a:t>እምኵሉ</a:t>
            </a:r>
            <a:r>
              <a:rPr lang="en-CA" sz="5000" b="1" dirty="0" smtClean="0">
                <a:solidFill>
                  <a:schemeClr val="tx1">
                    <a:lumMod val="95000"/>
                  </a:schemeClr>
                </a:solidFill>
              </a:rPr>
              <a:t> </a:t>
            </a:r>
            <a:r>
              <a:rPr lang="en-CA" sz="5000" b="1" dirty="0" err="1" smtClean="0">
                <a:solidFill>
                  <a:schemeClr val="tx1">
                    <a:lumMod val="95000"/>
                  </a:schemeClr>
                </a:solidFill>
              </a:rPr>
              <a:t>ዕጣን</a:t>
            </a:r>
            <a:r>
              <a:rPr lang="en-CA" sz="5000" b="1" dirty="0" smtClean="0">
                <a:solidFill>
                  <a:schemeClr val="tx1">
                    <a:lumMod val="95000"/>
                  </a:schemeClr>
                </a:solidFill>
              </a:rPr>
              <a:t> </a:t>
            </a:r>
            <a:r>
              <a:rPr lang="en-CA" sz="5000" b="1" dirty="0" err="1" smtClean="0">
                <a:solidFill>
                  <a:schemeClr val="tx1">
                    <a:lumMod val="95000"/>
                  </a:schemeClr>
                </a:solidFill>
              </a:rPr>
              <a:t>መጽአ</a:t>
            </a:r>
            <a:r>
              <a:rPr lang="en-CA" sz="5000" b="1" dirty="0" smtClean="0">
                <a:solidFill>
                  <a:schemeClr val="tx1">
                    <a:lumMod val="95000"/>
                  </a:schemeClr>
                </a:solidFill>
              </a:rPr>
              <a:t> </a:t>
            </a:r>
            <a:r>
              <a:rPr lang="en-CA" sz="5000" b="1" dirty="0" err="1" smtClean="0">
                <a:solidFill>
                  <a:schemeClr val="tx1">
                    <a:lumMod val="95000"/>
                  </a:schemeClr>
                </a:solidFill>
              </a:rPr>
              <a:t>ወተሠገወ</a:t>
            </a:r>
            <a:r>
              <a:rPr lang="en-CA" sz="5000" b="1" dirty="0" smtClean="0">
                <a:solidFill>
                  <a:schemeClr val="tx1">
                    <a:lumMod val="95000"/>
                  </a:schemeClr>
                </a:solidFill>
              </a:rPr>
              <a:t> </a:t>
            </a:r>
            <a:r>
              <a:rPr lang="en-CA" sz="5000" b="1" dirty="0" err="1" smtClean="0">
                <a:solidFill>
                  <a:schemeClr val="tx1">
                    <a:lumMod val="95000"/>
                  </a:schemeClr>
                </a:solidFill>
              </a:rPr>
              <a:t>እምኔሃ</a:t>
            </a:r>
            <a:r>
              <a:rPr lang="en-CA" sz="5000" b="1" dirty="0" smtClean="0">
                <a:solidFill>
                  <a:schemeClr val="tx1">
                    <a:lumMod val="95000"/>
                  </a:schemeClr>
                </a:solidFill>
              </a:rPr>
              <a:t>።</a:t>
            </a:r>
            <a:endParaRPr lang="en-CA" sz="5000" b="1" dirty="0">
              <a:solidFill>
                <a:schemeClr val="tx1">
                  <a:lumMod val="95000"/>
                </a:schemeClr>
              </a:solidFill>
            </a:endParaRPr>
          </a:p>
        </p:txBody>
      </p:sp>
      <p:sp>
        <p:nvSpPr>
          <p:cNvPr id="3" name="Rectangle 2"/>
          <p:cNvSpPr/>
          <p:nvPr/>
        </p:nvSpPr>
        <p:spPr>
          <a:xfrm>
            <a:off x="4036724" y="570651"/>
            <a:ext cx="4171279" cy="5478423"/>
          </a:xfrm>
          <a:prstGeom prst="rect">
            <a:avLst/>
          </a:prstGeom>
        </p:spPr>
        <p:txBody>
          <a:bodyPr wrap="square">
            <a:spAutoFit/>
          </a:bodyPr>
          <a:lstStyle/>
          <a:p>
            <a:r>
              <a:rPr lang="en-CA" sz="1400" dirty="0" smtClean="0">
                <a:solidFill>
                  <a:srgbClr val="FFC000"/>
                </a:solidFill>
              </a:rPr>
              <a:t>166. </a:t>
            </a:r>
            <a:r>
              <a:rPr lang="en-CA" sz="5000" dirty="0" err="1" smtClean="0">
                <a:solidFill>
                  <a:schemeClr val="tx1">
                    <a:lumMod val="95000"/>
                  </a:schemeClr>
                </a:solidFill>
              </a:rPr>
              <a:t>መዓዛ</a:t>
            </a:r>
            <a:r>
              <a:rPr lang="en-CA" sz="5000" dirty="0" smtClean="0">
                <a:solidFill>
                  <a:schemeClr val="tx1">
                    <a:lumMod val="95000"/>
                  </a:schemeClr>
                </a:solidFill>
              </a:rPr>
              <a:t> </a:t>
            </a:r>
            <a:r>
              <a:rPr lang="en-CA" sz="5000" dirty="0" err="1" smtClean="0">
                <a:solidFill>
                  <a:schemeClr val="tx1">
                    <a:lumMod val="95000"/>
                  </a:schemeClr>
                </a:solidFill>
              </a:rPr>
              <a:t>ዘለዋ</a:t>
            </a:r>
            <a:r>
              <a:rPr lang="en-CA" sz="5000" dirty="0" smtClean="0">
                <a:solidFill>
                  <a:schemeClr val="tx1">
                    <a:lumMod val="95000"/>
                  </a:schemeClr>
                </a:solidFill>
              </a:rPr>
              <a:t> </a:t>
            </a:r>
            <a:r>
              <a:rPr lang="en-CA" sz="5000" dirty="0" err="1" smtClean="0">
                <a:solidFill>
                  <a:schemeClr val="tx1">
                    <a:lumMod val="95000"/>
                  </a:schemeClr>
                </a:solidFill>
              </a:rPr>
              <a:t>ዕፍረት</a:t>
            </a:r>
            <a:r>
              <a:rPr lang="en-CA" sz="5000" dirty="0" smtClean="0">
                <a:solidFill>
                  <a:schemeClr val="tx1">
                    <a:lumMod val="95000"/>
                  </a:schemeClr>
                </a:solidFill>
              </a:rPr>
              <a:t> </a:t>
            </a:r>
            <a:r>
              <a:rPr lang="en-CA" sz="5000" dirty="0" err="1" smtClean="0">
                <a:solidFill>
                  <a:schemeClr val="tx1">
                    <a:lumMod val="95000"/>
                  </a:schemeClr>
                </a:solidFill>
              </a:rPr>
              <a:t>ማርያም</a:t>
            </a:r>
            <a:r>
              <a:rPr lang="en-CA" sz="5000" dirty="0" smtClean="0">
                <a:solidFill>
                  <a:schemeClr val="tx1">
                    <a:lumMod val="95000"/>
                  </a:schemeClr>
                </a:solidFill>
              </a:rPr>
              <a:t> </a:t>
            </a:r>
            <a:r>
              <a:rPr lang="en-CA" sz="5000" dirty="0" err="1" smtClean="0">
                <a:solidFill>
                  <a:schemeClr val="tx1">
                    <a:lumMod val="95000"/>
                  </a:schemeClr>
                </a:solidFill>
              </a:rPr>
              <a:t>እያ</a:t>
            </a:r>
            <a:r>
              <a:rPr lang="en-CA" sz="5000" dirty="0" smtClean="0">
                <a:solidFill>
                  <a:schemeClr val="tx1">
                    <a:lumMod val="95000"/>
                  </a:schemeClr>
                </a:solidFill>
              </a:rPr>
              <a:t>፡ </a:t>
            </a:r>
            <a:r>
              <a:rPr lang="en-CA" sz="5000" dirty="0" err="1" smtClean="0">
                <a:solidFill>
                  <a:schemeClr val="tx1">
                    <a:lumMod val="95000"/>
                  </a:schemeClr>
                </a:solidFill>
              </a:rPr>
              <a:t>እቲ</a:t>
            </a:r>
            <a:r>
              <a:rPr lang="en-CA" sz="5000" dirty="0" smtClean="0">
                <a:solidFill>
                  <a:schemeClr val="tx1">
                    <a:lumMod val="95000"/>
                  </a:schemeClr>
                </a:solidFill>
              </a:rPr>
              <a:t> </a:t>
            </a:r>
            <a:r>
              <a:rPr lang="en-CA" sz="5000" dirty="0" err="1" smtClean="0">
                <a:solidFill>
                  <a:schemeClr val="tx1">
                    <a:lumMod val="95000"/>
                  </a:schemeClr>
                </a:solidFill>
              </a:rPr>
              <a:t>ኣብ</a:t>
            </a:r>
            <a:r>
              <a:rPr lang="en-CA" sz="5000" dirty="0" smtClean="0">
                <a:solidFill>
                  <a:schemeClr val="tx1">
                    <a:lumMod val="95000"/>
                  </a:schemeClr>
                </a:solidFill>
              </a:rPr>
              <a:t> </a:t>
            </a:r>
            <a:r>
              <a:rPr lang="en-CA" sz="5000" dirty="0" err="1" smtClean="0">
                <a:solidFill>
                  <a:schemeClr val="tx1">
                    <a:lumMod val="95000"/>
                  </a:schemeClr>
                </a:solidFill>
              </a:rPr>
              <a:t>ከርሣ</a:t>
            </a:r>
            <a:r>
              <a:rPr lang="en-CA" sz="5000" dirty="0" smtClean="0">
                <a:solidFill>
                  <a:schemeClr val="tx1">
                    <a:lumMod val="95000"/>
                  </a:schemeClr>
                </a:solidFill>
              </a:rPr>
              <a:t> </a:t>
            </a:r>
            <a:r>
              <a:rPr lang="en-CA" sz="5000" dirty="0" err="1" smtClean="0">
                <a:solidFill>
                  <a:schemeClr val="tx1">
                    <a:lumMod val="95000"/>
                  </a:schemeClr>
                </a:solidFill>
              </a:rPr>
              <a:t>ዘሎ</a:t>
            </a:r>
            <a:r>
              <a:rPr lang="en-CA" sz="5000" dirty="0" smtClean="0">
                <a:solidFill>
                  <a:schemeClr val="tx1">
                    <a:lumMod val="95000"/>
                  </a:schemeClr>
                </a:solidFill>
              </a:rPr>
              <a:t>፡ </a:t>
            </a:r>
            <a:r>
              <a:rPr lang="en-CA" sz="5000" dirty="0" err="1" smtClean="0">
                <a:solidFill>
                  <a:schemeClr val="tx1">
                    <a:lumMod val="95000"/>
                  </a:schemeClr>
                </a:solidFill>
              </a:rPr>
              <a:t>ካብ</a:t>
            </a:r>
            <a:r>
              <a:rPr lang="en-CA" sz="5000" dirty="0" smtClean="0">
                <a:solidFill>
                  <a:schemeClr val="tx1">
                    <a:lumMod val="95000"/>
                  </a:schemeClr>
                </a:solidFill>
              </a:rPr>
              <a:t> </a:t>
            </a:r>
            <a:r>
              <a:rPr lang="en-CA" sz="5000" dirty="0" err="1" smtClean="0">
                <a:solidFill>
                  <a:schemeClr val="tx1">
                    <a:lumMod val="95000"/>
                  </a:schemeClr>
                </a:solidFill>
              </a:rPr>
              <a:t>ዕጣን</a:t>
            </a:r>
            <a:r>
              <a:rPr lang="en-CA" sz="5000" dirty="0" smtClean="0">
                <a:solidFill>
                  <a:schemeClr val="tx1">
                    <a:lumMod val="95000"/>
                  </a:schemeClr>
                </a:solidFill>
              </a:rPr>
              <a:t> </a:t>
            </a:r>
            <a:r>
              <a:rPr lang="en-CA" sz="5000" dirty="0" err="1" smtClean="0">
                <a:solidFill>
                  <a:schemeClr val="tx1">
                    <a:lumMod val="95000"/>
                  </a:schemeClr>
                </a:solidFill>
              </a:rPr>
              <a:t>ዝበልጽ</a:t>
            </a:r>
            <a:r>
              <a:rPr lang="en-CA" sz="5000" dirty="0" smtClean="0">
                <a:solidFill>
                  <a:schemeClr val="tx1">
                    <a:lumMod val="95000"/>
                  </a:schemeClr>
                </a:solidFill>
              </a:rPr>
              <a:t> </a:t>
            </a:r>
            <a:r>
              <a:rPr lang="en-CA" sz="5000" dirty="0" err="1" smtClean="0">
                <a:solidFill>
                  <a:schemeClr val="tx1">
                    <a:lumMod val="95000"/>
                  </a:schemeClr>
                </a:solidFill>
              </a:rPr>
              <a:t>ስለዝኾነ</a:t>
            </a:r>
            <a:r>
              <a:rPr lang="en-CA" sz="5000" dirty="0" smtClean="0">
                <a:solidFill>
                  <a:schemeClr val="tx1">
                    <a:lumMod val="95000"/>
                  </a:schemeClr>
                </a:solidFill>
              </a:rPr>
              <a:t> </a:t>
            </a:r>
            <a:r>
              <a:rPr lang="en-CA" sz="5000" dirty="0" err="1" smtClean="0">
                <a:solidFill>
                  <a:schemeClr val="tx1">
                    <a:lumMod val="95000"/>
                  </a:schemeClr>
                </a:solidFill>
              </a:rPr>
              <a:t>መጺኡ</a:t>
            </a:r>
            <a:r>
              <a:rPr lang="en-CA" sz="5000" dirty="0" smtClean="0">
                <a:solidFill>
                  <a:schemeClr val="tx1">
                    <a:lumMod val="95000"/>
                  </a:schemeClr>
                </a:solidFill>
              </a:rPr>
              <a:t> </a:t>
            </a:r>
            <a:r>
              <a:rPr lang="en-CA" sz="5000" dirty="0" err="1" smtClean="0">
                <a:solidFill>
                  <a:schemeClr val="tx1">
                    <a:lumMod val="95000"/>
                  </a:schemeClr>
                </a:solidFill>
              </a:rPr>
              <a:t>ካብኣ</a:t>
            </a:r>
            <a:r>
              <a:rPr lang="en-CA" sz="5000" dirty="0" smtClean="0">
                <a:solidFill>
                  <a:schemeClr val="tx1">
                    <a:lumMod val="95000"/>
                  </a:schemeClr>
                </a:solidFill>
              </a:rPr>
              <a:t> </a:t>
            </a:r>
            <a:r>
              <a:rPr lang="en-CA" sz="5000" dirty="0" err="1" smtClean="0">
                <a:solidFill>
                  <a:schemeClr val="tx1">
                    <a:lumMod val="95000"/>
                  </a:schemeClr>
                </a:solidFill>
              </a:rPr>
              <a:t>ሰብ</a:t>
            </a:r>
            <a:r>
              <a:rPr lang="en-CA" sz="5000" dirty="0" smtClean="0">
                <a:solidFill>
                  <a:schemeClr val="tx1">
                    <a:lumMod val="95000"/>
                  </a:schemeClr>
                </a:solidFill>
              </a:rPr>
              <a:t> </a:t>
            </a:r>
            <a:r>
              <a:rPr lang="en-CA" sz="5000" dirty="0" err="1" smtClean="0">
                <a:solidFill>
                  <a:schemeClr val="tx1">
                    <a:lumMod val="95000"/>
                  </a:schemeClr>
                </a:solidFill>
              </a:rPr>
              <a:t>ኮነ</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63336" y="-115853"/>
            <a:ext cx="4110333" cy="7109639"/>
          </a:xfrm>
          <a:prstGeom prst="rect">
            <a:avLst/>
          </a:prstGeom>
        </p:spPr>
        <p:txBody>
          <a:bodyPr wrap="square">
            <a:spAutoFit/>
          </a:bodyPr>
          <a:lstStyle/>
          <a:p>
            <a:pPr marL="40639" marR="40639">
              <a:lnSpc>
                <a:spcPct val="150000"/>
              </a:lnSpc>
              <a:spcBef>
                <a:spcPts val="600"/>
              </a:spcBef>
              <a:defRPr sz="1800">
                <a:uFillTx/>
              </a:defRPr>
            </a:pPr>
            <a:r>
              <a:rPr lang="is-IS" sz="1400" dirty="0" smtClean="0">
                <a:solidFill>
                  <a:srgbClr val="FFC000"/>
                </a:solidFill>
              </a:rPr>
              <a:t>166.  </a:t>
            </a:r>
            <a:r>
              <a:rPr lang="en-US" sz="3800" dirty="0" smtClean="0">
                <a:solidFill>
                  <a:schemeClr val="tx1">
                    <a:lumMod val="95000"/>
                  </a:schemeClr>
                </a:solidFill>
                <a:uFill>
                  <a:solidFill>
                    <a:srgbClr val="0329D6"/>
                  </a:solidFill>
                </a:uFill>
              </a:rPr>
              <a:t>The </a:t>
            </a:r>
            <a:r>
              <a:rPr lang="en-US" sz="3800" dirty="0">
                <a:solidFill>
                  <a:schemeClr val="tx1">
                    <a:lumMod val="95000"/>
                  </a:schemeClr>
                </a:solidFill>
                <a:uFill>
                  <a:solidFill>
                    <a:srgbClr val="0329D6"/>
                  </a:solidFill>
                </a:uFill>
              </a:rPr>
              <a:t>fragrant ointment is Mary, for He that was in her womb, who is more fragrant than all incense, came and was incarnate of her</a:t>
            </a:r>
            <a:r>
              <a:rPr lang="en-US" sz="3800" dirty="0" smtClean="0">
                <a:solidFill>
                  <a:schemeClr val="tx1">
                    <a:lumMod val="95000"/>
                  </a:schemeClr>
                </a:solidFill>
                <a:uFill>
                  <a:solidFill>
                    <a:srgbClr val="0329D6"/>
                  </a:solidFill>
                </a:uFill>
              </a:rPr>
              <a:t>.</a:t>
            </a:r>
            <a:endParaRPr lang="en-US" sz="26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1453726669"/>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878532"/>
          </a:xfrm>
          <a:prstGeom prst="rect">
            <a:avLst/>
          </a:prstGeom>
        </p:spPr>
        <p:txBody>
          <a:bodyPr wrap="square">
            <a:spAutoFit/>
          </a:bodyPr>
          <a:lstStyle/>
          <a:p>
            <a:r>
              <a:rPr lang="en-CA" sz="2000" dirty="0">
                <a:solidFill>
                  <a:srgbClr val="FFC000"/>
                </a:solidFill>
              </a:rPr>
              <a:t>( </a:t>
            </a:r>
            <a:r>
              <a:rPr lang="en-CA" sz="2000" dirty="0" err="1">
                <a:solidFill>
                  <a:srgbClr val="FFC000"/>
                </a:solidFill>
              </a:rPr>
              <a:t>ወይመጥዎ</a:t>
            </a:r>
            <a:r>
              <a:rPr lang="en-CA" sz="2000" dirty="0">
                <a:solidFill>
                  <a:srgbClr val="FFC000"/>
                </a:solidFill>
              </a:rPr>
              <a:t> </a:t>
            </a:r>
            <a:r>
              <a:rPr lang="en-CA" sz="2000" dirty="0" err="1">
                <a:solidFill>
                  <a:srgbClr val="FFC000"/>
                </a:solidFill>
              </a:rPr>
              <a:t>ለካህን</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ውስጥ</a:t>
            </a:r>
            <a:r>
              <a:rPr lang="en-CA" sz="2000" dirty="0">
                <a:solidFill>
                  <a:srgbClr val="FFC000"/>
                </a:solidFill>
              </a:rPr>
              <a:t>፥ </a:t>
            </a:r>
            <a:r>
              <a:rPr lang="en-CA" sz="2000" dirty="0" err="1">
                <a:solidFill>
                  <a:srgbClr val="FFC000"/>
                </a:solidFill>
              </a:rPr>
              <a:t>ወእንዘ</a:t>
            </a:r>
            <a:r>
              <a:rPr lang="en-CA" sz="2000" dirty="0">
                <a:solidFill>
                  <a:srgbClr val="FFC000"/>
                </a:solidFill>
              </a:rPr>
              <a:t> </a:t>
            </a:r>
            <a:r>
              <a:rPr lang="en-CA" sz="2000" dirty="0" err="1">
                <a:solidFill>
                  <a:srgbClr val="FFC000"/>
                </a:solidFill>
              </a:rPr>
              <a:t>ይትሜጠዎ</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፲፫. </a:t>
            </a:r>
            <a:r>
              <a:rPr lang="en-CA" sz="4200" dirty="0" err="1"/>
              <a:t>ቅዳሴ</a:t>
            </a:r>
            <a:r>
              <a:rPr lang="en-CA" sz="4200" dirty="0"/>
              <a:t> </a:t>
            </a:r>
            <a:r>
              <a:rPr lang="en-CA" sz="4200" dirty="0" err="1"/>
              <a:t>ውኩፈ</a:t>
            </a:r>
            <a:r>
              <a:rPr lang="en-CA" sz="4200" dirty="0"/>
              <a:t> </a:t>
            </a:r>
            <a:r>
              <a:rPr lang="en-CA" sz="4200" dirty="0" err="1"/>
              <a:t>ወአኮቴት</a:t>
            </a:r>
            <a:r>
              <a:rPr lang="en-CA" sz="4200" dirty="0"/>
              <a:t> </a:t>
            </a:r>
            <a:r>
              <a:rPr lang="en-CA" sz="4200" dirty="0" err="1"/>
              <a:t>ወዕበይ</a:t>
            </a:r>
            <a:r>
              <a:rPr lang="en-CA" sz="4200" dirty="0"/>
              <a:t> </a:t>
            </a:r>
            <a:r>
              <a:rPr lang="en-CA" sz="4200" dirty="0" err="1"/>
              <a:t>ለሥርየተ</a:t>
            </a:r>
            <a:r>
              <a:rPr lang="en-CA" sz="4200" dirty="0"/>
              <a:t> </a:t>
            </a:r>
            <a:r>
              <a:rPr lang="en-CA" sz="4200" dirty="0" err="1"/>
              <a:t>ኃጢአት</a:t>
            </a:r>
            <a:r>
              <a:rPr lang="en-CA" sz="4200" dirty="0"/>
              <a:t> </a:t>
            </a:r>
            <a:r>
              <a:rPr lang="en-CA" sz="4200" dirty="0" err="1"/>
              <a:t>እምኀበ</a:t>
            </a:r>
            <a:r>
              <a:rPr lang="en-CA" sz="4200" dirty="0"/>
              <a:t> </a:t>
            </a:r>
            <a:r>
              <a:rPr lang="en-CA" sz="4200" dirty="0" err="1"/>
              <a:t>እግዚአብሔር</a:t>
            </a:r>
            <a:r>
              <a:rPr lang="en-CA" sz="4200" dirty="0"/>
              <a:t> </a:t>
            </a:r>
            <a:r>
              <a:rPr lang="en-CA" sz="4200" dirty="0" err="1"/>
              <a:t>አብ</a:t>
            </a:r>
            <a:r>
              <a:rPr lang="en-CA" sz="4200" dirty="0"/>
              <a:t> </a:t>
            </a:r>
            <a:r>
              <a:rPr lang="en-CA" sz="4200" dirty="0" err="1"/>
              <a:t>አሜን</a:t>
            </a:r>
            <a:r>
              <a:rPr lang="en-CA" sz="4200" dirty="0"/>
              <a:t>። </a:t>
            </a:r>
            <a:r>
              <a:rPr lang="en-CA" sz="4200" dirty="0" err="1"/>
              <a:t>ኀይል</a:t>
            </a:r>
            <a:r>
              <a:rPr lang="en-CA" sz="4200" dirty="0"/>
              <a:t> </a:t>
            </a:r>
            <a:r>
              <a:rPr lang="en-CA" sz="4200" dirty="0" err="1"/>
              <a:t>ወበረከት</a:t>
            </a:r>
            <a:r>
              <a:rPr lang="en-CA" sz="4200" dirty="0"/>
              <a:t> </a:t>
            </a:r>
            <a:r>
              <a:rPr lang="en-CA" sz="4200" dirty="0" err="1"/>
              <a:t>ወብርሃን</a:t>
            </a:r>
            <a:r>
              <a:rPr lang="en-CA" sz="4200" dirty="0"/>
              <a:t> </a:t>
            </a:r>
            <a:r>
              <a:rPr lang="en-CA" sz="4200" dirty="0" err="1"/>
              <a:t>ዐቢይ</a:t>
            </a:r>
            <a:r>
              <a:rPr lang="en-CA" sz="4200" dirty="0"/>
              <a:t> </a:t>
            </a:r>
            <a:r>
              <a:rPr lang="en-CA" sz="4200" dirty="0" err="1"/>
              <a:t>ወቅዳሴ</a:t>
            </a:r>
            <a:r>
              <a:rPr lang="en-CA" sz="4200" dirty="0"/>
              <a:t> </a:t>
            </a:r>
            <a:r>
              <a:rPr lang="en-CA" sz="4200" dirty="0" err="1"/>
              <a:t>ለዛቲ</a:t>
            </a:r>
            <a:r>
              <a:rPr lang="en-CA" sz="4200" dirty="0"/>
              <a:t> </a:t>
            </a:r>
            <a:r>
              <a:rPr lang="en-CA" sz="4200" dirty="0" err="1"/>
              <a:t>ቤተ</a:t>
            </a:r>
            <a:r>
              <a:rPr lang="en-CA" sz="4200" dirty="0"/>
              <a:t> </a:t>
            </a:r>
            <a:r>
              <a:rPr lang="en-CA" sz="4200" dirty="0" err="1"/>
              <a:t>ክርስቲያን</a:t>
            </a:r>
            <a:r>
              <a:rPr lang="en-CA" sz="4200" dirty="0" smtClean="0"/>
              <a:t>።</a:t>
            </a:r>
          </a:p>
        </p:txBody>
      </p:sp>
      <p:sp>
        <p:nvSpPr>
          <p:cNvPr id="19" name="Rectangle 18"/>
          <p:cNvSpPr/>
          <p:nvPr/>
        </p:nvSpPr>
        <p:spPr>
          <a:xfrm>
            <a:off x="4003589" y="-65489"/>
            <a:ext cx="4268541" cy="6247864"/>
          </a:xfrm>
          <a:prstGeom prst="rect">
            <a:avLst/>
          </a:prstGeom>
        </p:spPr>
        <p:txBody>
          <a:bodyPr wrap="square">
            <a:spAutoFit/>
          </a:bodyPr>
          <a:lstStyle/>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ብውሽጢ</a:t>
            </a:r>
            <a:r>
              <a:rPr lang="en-CA" sz="2000" dirty="0">
                <a:solidFill>
                  <a:srgbClr val="FFC000"/>
                </a:solidFill>
              </a:rPr>
              <a:t> </a:t>
            </a:r>
            <a:r>
              <a:rPr lang="en-CA" sz="2000" dirty="0" err="1">
                <a:solidFill>
                  <a:srgbClr val="FFC000"/>
                </a:solidFill>
              </a:rPr>
              <a:t>መንበር</a:t>
            </a:r>
            <a:r>
              <a:rPr lang="en-CA" sz="2000" dirty="0">
                <a:solidFill>
                  <a:srgbClr val="FFC000"/>
                </a:solidFill>
              </a:rPr>
              <a:t> </a:t>
            </a:r>
            <a:r>
              <a:rPr lang="en-CA" sz="2000" dirty="0" err="1">
                <a:solidFill>
                  <a:srgbClr val="FFC000"/>
                </a:solidFill>
              </a:rPr>
              <a:t>ይቐብሎ</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ኺቕበል</a:t>
            </a:r>
            <a:r>
              <a:rPr lang="en-CA" sz="2000" dirty="0">
                <a:solidFill>
                  <a:srgbClr val="FFC000"/>
                </a:solidFill>
              </a:rPr>
              <a:t> </a:t>
            </a:r>
            <a:r>
              <a:rPr lang="en-CA" sz="2000" dirty="0" err="1">
                <a:solidFill>
                  <a:srgbClr val="FFC000"/>
                </a:solidFill>
              </a:rPr>
              <a:t>ከሎ</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t>13. </a:t>
            </a:r>
            <a:r>
              <a:rPr lang="en-CA" sz="4000" dirty="0" err="1"/>
              <a:t>ካብ</a:t>
            </a:r>
            <a:r>
              <a:rPr lang="en-CA" sz="4000" dirty="0"/>
              <a:t> </a:t>
            </a:r>
            <a:r>
              <a:rPr lang="en-CA" sz="4000" dirty="0" err="1"/>
              <a:t>እግዚኣብሄር</a:t>
            </a:r>
            <a:r>
              <a:rPr lang="en-CA" sz="4000" dirty="0"/>
              <a:t> </a:t>
            </a:r>
            <a:r>
              <a:rPr lang="en-CA" sz="4000" dirty="0" err="1"/>
              <a:t>ኣብ</a:t>
            </a:r>
            <a:r>
              <a:rPr lang="en-CA" sz="4000" dirty="0"/>
              <a:t> </a:t>
            </a:r>
            <a:r>
              <a:rPr lang="en-CA" sz="4000" dirty="0" err="1"/>
              <a:t>ሥርየት</a:t>
            </a:r>
            <a:r>
              <a:rPr lang="en-CA" sz="4000" dirty="0"/>
              <a:t> </a:t>
            </a:r>
            <a:r>
              <a:rPr lang="en-CA" sz="4000" dirty="0" err="1"/>
              <a:t>ኃጢኣት</a:t>
            </a:r>
            <a:r>
              <a:rPr lang="en-CA" sz="4000" dirty="0"/>
              <a:t> </a:t>
            </a:r>
            <a:r>
              <a:rPr lang="en-CA" sz="4000" dirty="0" err="1"/>
              <a:t>ንምርካብ</a:t>
            </a:r>
            <a:r>
              <a:rPr lang="en-CA" sz="4000" dirty="0"/>
              <a:t>፣ </a:t>
            </a:r>
            <a:r>
              <a:rPr lang="en-CA" sz="4000" dirty="0" err="1"/>
              <a:t>እዚ</a:t>
            </a:r>
            <a:r>
              <a:rPr lang="en-CA" sz="4000" dirty="0"/>
              <a:t> </a:t>
            </a:r>
            <a:r>
              <a:rPr lang="en-CA" sz="4000" dirty="0" err="1"/>
              <a:t>ምስጋና</a:t>
            </a:r>
            <a:r>
              <a:rPr lang="en-CA" sz="4000" dirty="0"/>
              <a:t> </a:t>
            </a:r>
            <a:r>
              <a:rPr lang="en-CA" sz="4000" dirty="0" err="1"/>
              <a:t>እዚ</a:t>
            </a:r>
            <a:r>
              <a:rPr lang="en-CA" sz="4000" dirty="0"/>
              <a:t>፡ </a:t>
            </a:r>
            <a:r>
              <a:rPr lang="en-CA" sz="4000" dirty="0" err="1"/>
              <a:t>እዚ</a:t>
            </a:r>
            <a:r>
              <a:rPr lang="en-CA" sz="4000" dirty="0"/>
              <a:t> </a:t>
            </a:r>
            <a:r>
              <a:rPr lang="en-CA" sz="4000" dirty="0" err="1"/>
              <a:t>ዕቤት</a:t>
            </a:r>
            <a:r>
              <a:rPr lang="en-CA" sz="4000" dirty="0"/>
              <a:t> </a:t>
            </a:r>
            <a:r>
              <a:rPr lang="en-CA" sz="4000" dirty="0" err="1"/>
              <a:t>እዚ</a:t>
            </a:r>
            <a:r>
              <a:rPr lang="en-CA" sz="4000" dirty="0"/>
              <a:t> </a:t>
            </a:r>
            <a:r>
              <a:rPr lang="en-CA" sz="4000" dirty="0" err="1"/>
              <a:t>ቅቡል</a:t>
            </a:r>
            <a:r>
              <a:rPr lang="en-CA" sz="4000" dirty="0"/>
              <a:t> </a:t>
            </a:r>
            <a:r>
              <a:rPr lang="en-CA" sz="4000" dirty="0" err="1"/>
              <a:t>ይኹን</a:t>
            </a:r>
            <a:r>
              <a:rPr lang="en-CA" sz="4000" dirty="0"/>
              <a:t>፥ </a:t>
            </a:r>
            <a:r>
              <a:rPr lang="en-CA" sz="4000" dirty="0" err="1"/>
              <a:t>ኣሜን</a:t>
            </a:r>
            <a:r>
              <a:rPr lang="en-CA" sz="4000" dirty="0"/>
              <a:t>። </a:t>
            </a:r>
            <a:r>
              <a:rPr lang="en-CA" sz="4000" dirty="0" err="1"/>
              <a:t>ኃይልን</a:t>
            </a:r>
            <a:r>
              <a:rPr lang="en-CA" sz="4000" dirty="0"/>
              <a:t> </a:t>
            </a:r>
            <a:r>
              <a:rPr lang="en-CA" sz="4000" dirty="0" smtClean="0"/>
              <a:t> </a:t>
            </a:r>
            <a:r>
              <a:rPr lang="en-CA" sz="4000" dirty="0" err="1" smtClean="0"/>
              <a:t>በረኸትን</a:t>
            </a:r>
            <a:r>
              <a:rPr lang="en-CA" sz="4000" dirty="0" smtClean="0"/>
              <a:t>  </a:t>
            </a:r>
            <a:r>
              <a:rPr lang="en-CA" sz="4000" dirty="0" err="1" smtClean="0"/>
              <a:t>ብርሃ</a:t>
            </a:r>
            <a:endParaRPr lang="en-CA" sz="4000" dirty="0" smtClean="0"/>
          </a:p>
          <a:p>
            <a:r>
              <a:rPr lang="en-CA" sz="4000" dirty="0" err="1" smtClean="0"/>
              <a:t>ንን</a:t>
            </a:r>
            <a:r>
              <a:rPr lang="en-CA" sz="4000" dirty="0" smtClean="0"/>
              <a:t> </a:t>
            </a:r>
            <a:r>
              <a:rPr lang="en-CA" sz="4000" dirty="0" err="1"/>
              <a:t>ቅዳሴን</a:t>
            </a:r>
            <a:r>
              <a:rPr lang="en-CA" sz="4000" dirty="0"/>
              <a:t> </a:t>
            </a:r>
            <a:r>
              <a:rPr lang="en-CA" sz="4000" dirty="0" err="1"/>
              <a:t>ነዛ</a:t>
            </a:r>
            <a:r>
              <a:rPr lang="en-CA" sz="4000" dirty="0"/>
              <a:t> </a:t>
            </a:r>
            <a:r>
              <a:rPr lang="en-CA" sz="4000" dirty="0" err="1"/>
              <a:t>ቤተ</a:t>
            </a:r>
            <a:r>
              <a:rPr lang="en-CA" sz="4000" dirty="0"/>
              <a:t> </a:t>
            </a:r>
            <a:r>
              <a:rPr lang="en-CA" sz="4000" dirty="0" err="1" smtClean="0"/>
              <a:t>ክርስ</a:t>
            </a:r>
            <a:endParaRPr lang="en-CA" sz="4000" dirty="0" smtClean="0"/>
          </a:p>
          <a:p>
            <a:r>
              <a:rPr lang="en-CA" sz="4000" dirty="0" err="1" smtClean="0"/>
              <a:t>ቲያን</a:t>
            </a:r>
            <a:r>
              <a:rPr lang="en-CA" sz="4000" dirty="0" smtClean="0"/>
              <a:t> </a:t>
            </a:r>
            <a:r>
              <a:rPr lang="en-CA" sz="4000" dirty="0" err="1"/>
              <a:t>እዚኣ</a:t>
            </a:r>
            <a:r>
              <a:rPr lang="en-CA" sz="4000" dirty="0"/>
              <a:t> </a:t>
            </a:r>
            <a:r>
              <a:rPr lang="en-CA" sz="4000" dirty="0" err="1" smtClean="0"/>
              <a:t>ይኹን</a:t>
            </a:r>
            <a:r>
              <a:rPr lang="en-CA" sz="4000" dirty="0" smtClean="0"/>
              <a:t>፥ </a:t>
            </a:r>
            <a:r>
              <a:rPr lang="en-CA" sz="4000" dirty="0" err="1" smtClean="0"/>
              <a:t>ኣሜን</a:t>
            </a:r>
            <a:r>
              <a:rPr lang="en-CA" sz="4000" dirty="0"/>
              <a:t>። </a:t>
            </a:r>
            <a:endParaRPr lang="en-CA" sz="4000" dirty="0" smtClean="0"/>
          </a:p>
        </p:txBody>
      </p:sp>
      <p:sp>
        <p:nvSpPr>
          <p:cNvPr id="20" name="Rectangle 19"/>
          <p:cNvSpPr/>
          <p:nvPr/>
        </p:nvSpPr>
        <p:spPr>
          <a:xfrm>
            <a:off x="8068725" y="-22961"/>
            <a:ext cx="4217513" cy="6324808"/>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(Then </a:t>
            </a:r>
            <a:r>
              <a:rPr lang="en-US" sz="2000" dirty="0">
                <a:solidFill>
                  <a:srgbClr val="FFC000"/>
                </a:solidFill>
              </a:rPr>
              <a:t>he shall hand it across the </a:t>
            </a:r>
            <a:r>
              <a:rPr lang="en-US" sz="2000" dirty="0" smtClean="0">
                <a:solidFill>
                  <a:srgbClr val="FFC000"/>
                </a:solidFill>
              </a:rPr>
              <a:t>altar into </a:t>
            </a:r>
            <a:r>
              <a:rPr lang="en-US" sz="2000" dirty="0">
                <a:solidFill>
                  <a:srgbClr val="FFC000"/>
                </a:solidFill>
              </a:rPr>
              <a:t>the hands of the priest celebrant who</a:t>
            </a:r>
            <a:r>
              <a:rPr lang="en-US" sz="2000" dirty="0" smtClean="0">
                <a:solidFill>
                  <a:srgbClr val="FFC000"/>
                </a:solidFill>
              </a:rPr>
              <a:t>, while </a:t>
            </a:r>
            <a:r>
              <a:rPr lang="en-US" sz="2000" dirty="0">
                <a:solidFill>
                  <a:srgbClr val="FFC000"/>
                </a:solidFill>
              </a:rPr>
              <a:t>receiving it, shall say</a:t>
            </a:r>
            <a:r>
              <a:rPr lang="en-US" sz="2000" dirty="0" smtClean="0">
                <a:solidFill>
                  <a:srgbClr val="FFC000"/>
                </a:solidFill>
              </a:rPr>
              <a:t>: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rPr>
              <a:t>Priest: </a:t>
            </a:r>
            <a:r>
              <a:rPr lang="en-US" sz="1400" dirty="0" smtClean="0">
                <a:solidFill>
                  <a:srgbClr val="FFC000"/>
                </a:solidFill>
              </a:rPr>
              <a:t>13. </a:t>
            </a:r>
            <a:r>
              <a:rPr lang="en-US" sz="3400" dirty="0" smtClean="0">
                <a:solidFill>
                  <a:schemeClr val="tx1">
                    <a:lumMod val="95000"/>
                  </a:schemeClr>
                </a:solidFill>
              </a:rPr>
              <a:t>May </a:t>
            </a:r>
            <a:r>
              <a:rPr lang="en-US" sz="3400" dirty="0">
                <a:solidFill>
                  <a:schemeClr val="tx1">
                    <a:lumMod val="95000"/>
                  </a:schemeClr>
                </a:solidFill>
              </a:rPr>
              <a:t>the hallowing, </a:t>
            </a:r>
            <a:r>
              <a:rPr lang="en-US" sz="3400" dirty="0" smtClean="0">
                <a:solidFill>
                  <a:schemeClr val="tx1">
                    <a:lumMod val="95000"/>
                  </a:schemeClr>
                </a:solidFill>
              </a:rPr>
              <a:t>thanks-giving </a:t>
            </a:r>
            <a:r>
              <a:rPr lang="en-US" sz="3400" dirty="0">
                <a:solidFill>
                  <a:schemeClr val="tx1">
                    <a:lumMod val="95000"/>
                  </a:schemeClr>
                </a:solidFill>
              </a:rPr>
              <a:t>and </a:t>
            </a:r>
            <a:r>
              <a:rPr lang="en-US" sz="3400" dirty="0" smtClean="0">
                <a:solidFill>
                  <a:schemeClr val="tx1">
                    <a:lumMod val="95000"/>
                  </a:schemeClr>
                </a:solidFill>
              </a:rPr>
              <a:t>the </a:t>
            </a:r>
            <a:r>
              <a:rPr lang="en-US" sz="3400" dirty="0" err="1" smtClean="0">
                <a:solidFill>
                  <a:schemeClr val="tx1">
                    <a:lumMod val="95000"/>
                  </a:schemeClr>
                </a:solidFill>
              </a:rPr>
              <a:t>exaltat</a:t>
            </a:r>
            <a:r>
              <a:rPr lang="en-US" sz="3400" dirty="0" smtClean="0">
                <a:solidFill>
                  <a:schemeClr val="tx1">
                    <a:lumMod val="95000"/>
                  </a:schemeClr>
                </a:solidFill>
              </a:rPr>
              <a:t>-ion </a:t>
            </a:r>
            <a:r>
              <a:rPr lang="en-US" sz="3400" dirty="0">
                <a:solidFill>
                  <a:schemeClr val="tx1">
                    <a:lumMod val="95000"/>
                  </a:schemeClr>
                </a:solidFill>
              </a:rPr>
              <a:t>be accepted by God the Father</a:t>
            </a:r>
            <a:r>
              <a:rPr lang="en-US" sz="3400" dirty="0" smtClean="0">
                <a:solidFill>
                  <a:schemeClr val="tx1">
                    <a:lumMod val="95000"/>
                  </a:schemeClr>
                </a:solidFill>
              </a:rPr>
              <a:t>, for </a:t>
            </a:r>
            <a:r>
              <a:rPr lang="en-US" sz="3400" dirty="0">
                <a:solidFill>
                  <a:schemeClr val="tx1">
                    <a:lumMod val="95000"/>
                  </a:schemeClr>
                </a:solidFill>
              </a:rPr>
              <a:t>the remission of sin. Amen. Power</a:t>
            </a:r>
            <a:r>
              <a:rPr lang="en-US" sz="3400" dirty="0" smtClean="0">
                <a:solidFill>
                  <a:schemeClr val="tx1">
                    <a:lumMod val="95000"/>
                  </a:schemeClr>
                </a:solidFill>
              </a:rPr>
              <a:t>, blessing </a:t>
            </a:r>
            <a:r>
              <a:rPr lang="en-US" sz="3400" dirty="0">
                <a:solidFill>
                  <a:schemeClr val="tx1">
                    <a:lumMod val="95000"/>
                  </a:schemeClr>
                </a:solidFill>
              </a:rPr>
              <a:t>and great light, and holiness be </a:t>
            </a:r>
            <a:r>
              <a:rPr lang="en-US" sz="3400" dirty="0" smtClean="0">
                <a:solidFill>
                  <a:schemeClr val="tx1">
                    <a:lumMod val="95000"/>
                  </a:schemeClr>
                </a:solidFill>
              </a:rPr>
              <a:t>to this </a:t>
            </a:r>
            <a:r>
              <a:rPr lang="en-US" sz="3400" dirty="0">
                <a:solidFill>
                  <a:schemeClr val="tx1">
                    <a:lumMod val="95000"/>
                  </a:schemeClr>
                </a:solidFill>
              </a:rPr>
              <a:t>church</a:t>
            </a:r>
            <a:r>
              <a:rPr lang="en-US" sz="3400" dirty="0" smtClean="0">
                <a:solidFill>
                  <a:schemeClr val="tx1">
                    <a:lumMod val="95000"/>
                  </a:schemeClr>
                </a:solidFill>
              </a:rPr>
              <a:t>.</a:t>
            </a:r>
          </a:p>
        </p:txBody>
      </p:sp>
    </p:spTree>
    <p:extLst>
      <p:ext uri="{BB962C8B-B14F-4D97-AF65-F5344CB8AC3E}">
        <p14:creationId xmlns:p14="http://schemas.microsoft.com/office/powerpoint/2010/main" val="224050944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6555641"/>
          </a:xfrm>
          <a:prstGeom prst="rect">
            <a:avLst/>
          </a:prstGeom>
        </p:spPr>
        <p:txBody>
          <a:bodyPr wrap="square">
            <a:spAutoFit/>
          </a:bodyPr>
          <a:lstStyle/>
          <a:p>
            <a:r>
              <a:rPr lang="en-CA" sz="1400" dirty="0" smtClean="0">
                <a:solidFill>
                  <a:srgbClr val="FFC000"/>
                </a:solidFill>
              </a:rPr>
              <a:t>፻፷፯. </a:t>
            </a:r>
            <a:r>
              <a:rPr lang="en-CA" sz="6000" b="1" dirty="0" err="1" smtClean="0">
                <a:solidFill>
                  <a:schemeClr val="tx1">
                    <a:lumMod val="95000"/>
                  </a:schemeClr>
                </a:solidFill>
              </a:rPr>
              <a:t>ለማርያም</a:t>
            </a:r>
            <a:r>
              <a:rPr lang="en-CA" sz="6000" b="1" dirty="0" smtClean="0">
                <a:solidFill>
                  <a:schemeClr val="tx1">
                    <a:lumMod val="95000"/>
                  </a:schemeClr>
                </a:solidFill>
              </a:rPr>
              <a:t> </a:t>
            </a:r>
            <a:r>
              <a:rPr lang="en-CA" sz="6000" b="1" dirty="0" err="1" smtClean="0">
                <a:solidFill>
                  <a:schemeClr val="tx1">
                    <a:lumMod val="95000"/>
                  </a:schemeClr>
                </a:solidFill>
              </a:rPr>
              <a:t>ድንግል</a:t>
            </a:r>
            <a:r>
              <a:rPr lang="en-CA" sz="6000" b="1" dirty="0" smtClean="0">
                <a:solidFill>
                  <a:schemeClr val="tx1">
                    <a:lumMod val="95000"/>
                  </a:schemeClr>
                </a:solidFill>
              </a:rPr>
              <a:t> </a:t>
            </a:r>
            <a:r>
              <a:rPr lang="en-CA" sz="6000" b="1" dirty="0" err="1" smtClean="0">
                <a:solidFill>
                  <a:schemeClr val="tx1">
                    <a:lumMod val="95000"/>
                  </a:schemeClr>
                </a:solidFill>
              </a:rPr>
              <a:t>ንጽሕት</a:t>
            </a:r>
            <a:r>
              <a:rPr lang="en-CA" sz="6000" b="1" dirty="0" smtClean="0">
                <a:solidFill>
                  <a:schemeClr val="tx1">
                    <a:lumMod val="95000"/>
                  </a:schemeClr>
                </a:solidFill>
              </a:rPr>
              <a:t> </a:t>
            </a:r>
            <a:r>
              <a:rPr lang="en-CA" sz="6000" b="1" dirty="0" err="1" smtClean="0">
                <a:solidFill>
                  <a:schemeClr val="tx1">
                    <a:lumMod val="95000"/>
                  </a:schemeClr>
                </a:solidFill>
              </a:rPr>
              <a:t>ሠምራ</a:t>
            </a:r>
            <a:r>
              <a:rPr lang="en-CA" sz="6000" b="1" dirty="0" smtClean="0">
                <a:solidFill>
                  <a:schemeClr val="tx1">
                    <a:lumMod val="95000"/>
                  </a:schemeClr>
                </a:solidFill>
              </a:rPr>
              <a:t> </a:t>
            </a:r>
            <a:r>
              <a:rPr lang="en-CA" sz="6000" b="1" dirty="0" err="1" smtClean="0">
                <a:solidFill>
                  <a:schemeClr val="tx1">
                    <a:lumMod val="95000"/>
                  </a:schemeClr>
                </a:solidFill>
              </a:rPr>
              <a:t>አብ</a:t>
            </a:r>
            <a:r>
              <a:rPr lang="en-CA" sz="6000" b="1" dirty="0" smtClean="0">
                <a:solidFill>
                  <a:schemeClr val="tx1">
                    <a:lumMod val="95000"/>
                  </a:schemeClr>
                </a:solidFill>
              </a:rPr>
              <a:t> </a:t>
            </a:r>
            <a:r>
              <a:rPr lang="en-CA" sz="6000" b="1" dirty="0" err="1" smtClean="0">
                <a:solidFill>
                  <a:schemeClr val="tx1">
                    <a:lumMod val="95000"/>
                  </a:schemeClr>
                </a:solidFill>
              </a:rPr>
              <a:t>ወአሠርገዋ</a:t>
            </a:r>
            <a:r>
              <a:rPr lang="en-CA" sz="6000" b="1" dirty="0" smtClean="0">
                <a:solidFill>
                  <a:schemeClr val="tx1">
                    <a:lumMod val="95000"/>
                  </a:schemeClr>
                </a:solidFill>
              </a:rPr>
              <a:t> </a:t>
            </a:r>
            <a:r>
              <a:rPr lang="en-CA" sz="6000" b="1" dirty="0" err="1" smtClean="0">
                <a:solidFill>
                  <a:schemeClr val="tx1">
                    <a:lumMod val="95000"/>
                  </a:schemeClr>
                </a:solidFill>
              </a:rPr>
              <a:t>ደብተራ</a:t>
            </a:r>
            <a:r>
              <a:rPr lang="en-CA" sz="6000" b="1" dirty="0" smtClean="0">
                <a:solidFill>
                  <a:schemeClr val="tx1">
                    <a:lumMod val="95000"/>
                  </a:schemeClr>
                </a:solidFill>
              </a:rPr>
              <a:t> </a:t>
            </a:r>
            <a:r>
              <a:rPr lang="en-CA" sz="6000" b="1" dirty="0" err="1" smtClean="0">
                <a:solidFill>
                  <a:schemeClr val="tx1">
                    <a:lumMod val="95000"/>
                  </a:schemeClr>
                </a:solidFill>
              </a:rPr>
              <a:t>ለማኅደረ</a:t>
            </a:r>
            <a:r>
              <a:rPr lang="en-CA" sz="6000" b="1" dirty="0" smtClean="0">
                <a:solidFill>
                  <a:schemeClr val="tx1">
                    <a:lumMod val="95000"/>
                  </a:schemeClr>
                </a:solidFill>
              </a:rPr>
              <a:t> </a:t>
            </a:r>
            <a:r>
              <a:rPr lang="en-CA" sz="6000" b="1" dirty="0" err="1" smtClean="0">
                <a:solidFill>
                  <a:schemeClr val="tx1">
                    <a:lumMod val="95000"/>
                  </a:schemeClr>
                </a:solidFill>
              </a:rPr>
              <a:t>ፍቁር</a:t>
            </a:r>
            <a:r>
              <a:rPr lang="en-CA" sz="6000" b="1" dirty="0" smtClean="0">
                <a:solidFill>
                  <a:schemeClr val="tx1">
                    <a:lumMod val="95000"/>
                  </a:schemeClr>
                </a:solidFill>
              </a:rPr>
              <a:t> </a:t>
            </a:r>
            <a:r>
              <a:rPr lang="en-CA" sz="6000" b="1" dirty="0" err="1" smtClean="0">
                <a:solidFill>
                  <a:schemeClr val="tx1">
                    <a:lumMod val="95000"/>
                  </a:schemeClr>
                </a:solidFill>
              </a:rPr>
              <a:t>ወልዱ</a:t>
            </a:r>
            <a:r>
              <a:rPr lang="en-CA" sz="6000" b="1" dirty="0" smtClean="0">
                <a:solidFill>
                  <a:schemeClr val="tx1">
                    <a:lumMod val="95000"/>
                  </a:schemeClr>
                </a:solidFill>
              </a:rPr>
              <a:t>።</a:t>
            </a:r>
            <a:endParaRPr lang="en-CA" sz="6000" b="1" dirty="0">
              <a:solidFill>
                <a:schemeClr val="tx1">
                  <a:lumMod val="95000"/>
                </a:schemeClr>
              </a:solidFill>
            </a:endParaRPr>
          </a:p>
        </p:txBody>
      </p:sp>
      <p:sp>
        <p:nvSpPr>
          <p:cNvPr id="3" name="Rectangle 2"/>
          <p:cNvSpPr/>
          <p:nvPr/>
        </p:nvSpPr>
        <p:spPr>
          <a:xfrm>
            <a:off x="4036725" y="570651"/>
            <a:ext cx="4082344" cy="5478423"/>
          </a:xfrm>
          <a:prstGeom prst="rect">
            <a:avLst/>
          </a:prstGeom>
        </p:spPr>
        <p:txBody>
          <a:bodyPr wrap="square">
            <a:spAutoFit/>
          </a:bodyPr>
          <a:lstStyle/>
          <a:p>
            <a:r>
              <a:rPr lang="en-CA" sz="1400" dirty="0" smtClean="0">
                <a:solidFill>
                  <a:srgbClr val="FFC000"/>
                </a:solidFill>
              </a:rPr>
              <a:t>167. </a:t>
            </a:r>
            <a:r>
              <a:rPr lang="en-CA" sz="5000" dirty="0" err="1" smtClean="0">
                <a:solidFill>
                  <a:schemeClr val="tx1">
                    <a:lumMod val="95000"/>
                  </a:schemeClr>
                </a:solidFill>
              </a:rPr>
              <a:t>ንንጽሕቲ</a:t>
            </a:r>
            <a:r>
              <a:rPr lang="en-CA" sz="5000" dirty="0" smtClean="0">
                <a:solidFill>
                  <a:schemeClr val="tx1">
                    <a:lumMod val="95000"/>
                  </a:schemeClr>
                </a:solidFill>
              </a:rPr>
              <a:t> </a:t>
            </a:r>
            <a:r>
              <a:rPr lang="en-CA" sz="5000" dirty="0" err="1" smtClean="0">
                <a:solidFill>
                  <a:schemeClr val="tx1">
                    <a:lumMod val="95000"/>
                  </a:schemeClr>
                </a:solidFill>
              </a:rPr>
              <a:t>ድንግል</a:t>
            </a:r>
            <a:r>
              <a:rPr lang="en-CA" sz="5000" dirty="0" smtClean="0">
                <a:solidFill>
                  <a:schemeClr val="tx1">
                    <a:lumMod val="95000"/>
                  </a:schemeClr>
                </a:solidFill>
              </a:rPr>
              <a:t> </a:t>
            </a:r>
            <a:r>
              <a:rPr lang="en-CA" sz="5000" dirty="0" err="1" smtClean="0">
                <a:solidFill>
                  <a:schemeClr val="tx1">
                    <a:lumMod val="95000"/>
                  </a:schemeClr>
                </a:solidFill>
              </a:rPr>
              <a:t>ማርያም</a:t>
            </a:r>
            <a:r>
              <a:rPr lang="en-CA" sz="5000" dirty="0" smtClean="0">
                <a:solidFill>
                  <a:schemeClr val="tx1">
                    <a:lumMod val="95000"/>
                  </a:schemeClr>
                </a:solidFill>
              </a:rPr>
              <a:t> </a:t>
            </a:r>
            <a:r>
              <a:rPr lang="en-CA" sz="5000" dirty="0" err="1" smtClean="0">
                <a:solidFill>
                  <a:schemeClr val="tx1">
                    <a:lumMod val="95000"/>
                  </a:schemeClr>
                </a:solidFill>
              </a:rPr>
              <a:t>ኣብ</a:t>
            </a:r>
            <a:r>
              <a:rPr lang="en-CA" sz="5000" dirty="0" smtClean="0">
                <a:solidFill>
                  <a:schemeClr val="tx1">
                    <a:lumMod val="95000"/>
                  </a:schemeClr>
                </a:solidFill>
              </a:rPr>
              <a:t> </a:t>
            </a:r>
            <a:r>
              <a:rPr lang="en-CA" sz="5000" dirty="0" err="1" smtClean="0">
                <a:solidFill>
                  <a:schemeClr val="tx1">
                    <a:lumMod val="95000"/>
                  </a:schemeClr>
                </a:solidFill>
              </a:rPr>
              <a:t>መረጻ</a:t>
            </a:r>
            <a:r>
              <a:rPr lang="en-CA" sz="5000" dirty="0" smtClean="0">
                <a:solidFill>
                  <a:schemeClr val="tx1">
                    <a:lumMod val="95000"/>
                  </a:schemeClr>
                </a:solidFill>
              </a:rPr>
              <a:t>፡ </a:t>
            </a:r>
            <a:r>
              <a:rPr lang="en-CA" sz="5000" dirty="0" err="1" smtClean="0">
                <a:solidFill>
                  <a:schemeClr val="tx1">
                    <a:lumMod val="95000"/>
                  </a:schemeClr>
                </a:solidFill>
              </a:rPr>
              <a:t>ንፍትው</a:t>
            </a:r>
            <a:r>
              <a:rPr lang="en-CA" sz="5000" dirty="0" smtClean="0">
                <a:solidFill>
                  <a:schemeClr val="tx1">
                    <a:lumMod val="95000"/>
                  </a:schemeClr>
                </a:solidFill>
              </a:rPr>
              <a:t> </a:t>
            </a:r>
            <a:r>
              <a:rPr lang="en-CA" sz="5000" dirty="0" err="1" smtClean="0">
                <a:solidFill>
                  <a:schemeClr val="tx1">
                    <a:lumMod val="95000"/>
                  </a:schemeClr>
                </a:solidFill>
              </a:rPr>
              <a:t>ወዱ</a:t>
            </a:r>
            <a:r>
              <a:rPr lang="en-CA" sz="5000" dirty="0" smtClean="0">
                <a:solidFill>
                  <a:schemeClr val="tx1">
                    <a:lumMod val="95000"/>
                  </a:schemeClr>
                </a:solidFill>
              </a:rPr>
              <a:t> </a:t>
            </a:r>
            <a:r>
              <a:rPr lang="en-CA" sz="5000" dirty="0" err="1" smtClean="0">
                <a:solidFill>
                  <a:schemeClr val="tx1">
                    <a:lumMod val="95000"/>
                  </a:schemeClr>
                </a:solidFill>
              </a:rPr>
              <a:t>መኅደሪ</a:t>
            </a:r>
            <a:r>
              <a:rPr lang="en-CA" sz="5000" dirty="0" smtClean="0">
                <a:solidFill>
                  <a:schemeClr val="tx1">
                    <a:lumMod val="95000"/>
                  </a:schemeClr>
                </a:solidFill>
              </a:rPr>
              <a:t> </a:t>
            </a:r>
            <a:r>
              <a:rPr lang="en-CA" sz="5000" dirty="0" err="1" smtClean="0">
                <a:solidFill>
                  <a:schemeClr val="tx1">
                    <a:lumMod val="95000"/>
                  </a:schemeClr>
                </a:solidFill>
              </a:rPr>
              <a:t>ክትከውን</a:t>
            </a:r>
            <a:r>
              <a:rPr lang="en-CA" sz="5000" dirty="0" smtClean="0">
                <a:solidFill>
                  <a:schemeClr val="tx1">
                    <a:lumMod val="95000"/>
                  </a:schemeClr>
                </a:solidFill>
              </a:rPr>
              <a:t> </a:t>
            </a:r>
            <a:r>
              <a:rPr lang="en-CA" sz="5000" dirty="0" err="1" smtClean="0">
                <a:solidFill>
                  <a:schemeClr val="tx1">
                    <a:lumMod val="95000"/>
                  </a:schemeClr>
                </a:solidFill>
              </a:rPr>
              <a:t>ከኣ</a:t>
            </a:r>
            <a:r>
              <a:rPr lang="en-CA" sz="5000" dirty="0" smtClean="0">
                <a:solidFill>
                  <a:schemeClr val="tx1">
                    <a:lumMod val="95000"/>
                  </a:schemeClr>
                </a:solidFill>
              </a:rPr>
              <a:t> </a:t>
            </a:r>
            <a:r>
              <a:rPr lang="en-CA" sz="5000" dirty="0" err="1" smtClean="0">
                <a:solidFill>
                  <a:schemeClr val="tx1">
                    <a:lumMod val="95000"/>
                  </a:schemeClr>
                </a:solidFill>
              </a:rPr>
              <a:t>ዝተሰለመት</a:t>
            </a:r>
            <a:r>
              <a:rPr lang="en-CA" sz="5000" dirty="0" smtClean="0">
                <a:solidFill>
                  <a:schemeClr val="tx1">
                    <a:lumMod val="95000"/>
                  </a:schemeClr>
                </a:solidFill>
              </a:rPr>
              <a:t> </a:t>
            </a:r>
            <a:r>
              <a:rPr lang="en-CA" sz="5000" dirty="0" err="1" smtClean="0">
                <a:solidFill>
                  <a:schemeClr val="tx1">
                    <a:lumMod val="95000"/>
                  </a:schemeClr>
                </a:solidFill>
              </a:rPr>
              <a:t>ድንኳን</a:t>
            </a:r>
            <a:r>
              <a:rPr lang="en-CA" sz="5000" dirty="0" smtClean="0">
                <a:solidFill>
                  <a:schemeClr val="tx1">
                    <a:lumMod val="95000"/>
                  </a:schemeClr>
                </a:solidFill>
              </a:rPr>
              <a:t> </a:t>
            </a:r>
            <a:r>
              <a:rPr lang="en-CA" sz="5000" dirty="0" err="1" smtClean="0">
                <a:solidFill>
                  <a:schemeClr val="tx1">
                    <a:lumMod val="95000"/>
                  </a:schemeClr>
                </a:solidFill>
              </a:rPr>
              <a:t>ገበራ</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015540" y="20601"/>
            <a:ext cx="4110333" cy="5740033"/>
          </a:xfrm>
          <a:prstGeom prst="rect">
            <a:avLst/>
          </a:prstGeom>
        </p:spPr>
        <p:txBody>
          <a:bodyPr wrap="square">
            <a:spAutoFit/>
          </a:bodyPr>
          <a:lstStyle/>
          <a:p>
            <a:pPr marL="40639" marR="40639">
              <a:spcBef>
                <a:spcPts val="600"/>
              </a:spcBef>
              <a:defRPr sz="1800">
                <a:uFillTx/>
              </a:defRPr>
            </a:pPr>
            <a:r>
              <a:rPr lang="en-US" sz="2600" dirty="0">
                <a:solidFill>
                  <a:schemeClr val="tx1">
                    <a:lumMod val="95000"/>
                  </a:schemeClr>
                </a:solidFill>
                <a:uFill>
                  <a:solidFill>
                    <a:srgbClr val="0329D6"/>
                  </a:solidFill>
                </a:uFill>
              </a:rPr>
              <a:t>
</a:t>
            </a:r>
            <a:r>
              <a:rPr lang="is-IS" sz="2800" dirty="0">
                <a:solidFill>
                  <a:srgbClr val="FFFF00"/>
                </a:solidFill>
              </a:rPr>
              <a:t> </a:t>
            </a:r>
            <a:r>
              <a:rPr lang="is-IS" sz="1400" dirty="0" smtClean="0">
                <a:solidFill>
                  <a:srgbClr val="FFC000"/>
                </a:solidFill>
              </a:rPr>
              <a:t>167. </a:t>
            </a:r>
            <a:r>
              <a:rPr lang="en-US" sz="1400" dirty="0" smtClean="0">
                <a:solidFill>
                  <a:srgbClr val="FFC000"/>
                </a:solidFill>
                <a:uFill>
                  <a:solidFill>
                    <a:srgbClr val="0329D6"/>
                  </a:solidFill>
                </a:uFill>
              </a:rPr>
              <a:t> </a:t>
            </a:r>
            <a:r>
              <a:rPr lang="en-US" sz="4200" dirty="0">
                <a:solidFill>
                  <a:schemeClr val="tx1">
                    <a:lumMod val="95000"/>
                  </a:schemeClr>
                </a:solidFill>
                <a:uFill>
                  <a:solidFill>
                    <a:srgbClr val="0329D6"/>
                  </a:solidFill>
                </a:uFill>
              </a:rPr>
              <a:t>In Mary virgin pure the Father was well pleased, and He decked her to be a tabernacle for the habitation of His beloved Son.</a:t>
            </a:r>
          </a:p>
        </p:txBody>
      </p:sp>
    </p:spTree>
    <p:extLst>
      <p:ext uri="{BB962C8B-B14F-4D97-AF65-F5344CB8AC3E}">
        <p14:creationId xmlns:p14="http://schemas.microsoft.com/office/powerpoint/2010/main" val="16239297"/>
      </p:ext>
    </p:extLst>
  </p:cSld>
  <p:clrMapOvr>
    <a:masterClrMapping/>
  </p:clrMapOvr>
  <p:transition spd="med"/>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6555641"/>
          </a:xfrm>
          <a:prstGeom prst="rect">
            <a:avLst/>
          </a:prstGeom>
        </p:spPr>
        <p:txBody>
          <a:bodyPr wrap="square">
            <a:spAutoFit/>
          </a:bodyPr>
          <a:lstStyle/>
          <a:p>
            <a:r>
              <a:rPr lang="en-CA" sz="1400" dirty="0" smtClean="0">
                <a:solidFill>
                  <a:srgbClr val="FFC000"/>
                </a:solidFill>
              </a:rPr>
              <a:t>፻፷፰. </a:t>
            </a:r>
            <a:r>
              <a:rPr lang="en-CA" sz="6000" b="1" dirty="0" err="1" smtClean="0">
                <a:solidFill>
                  <a:schemeClr val="tx1">
                    <a:lumMod val="95000"/>
                  </a:schemeClr>
                </a:solidFill>
              </a:rPr>
              <a:t>ተውህቦ</a:t>
            </a:r>
            <a:r>
              <a:rPr lang="en-CA" sz="6000" b="1" dirty="0" smtClean="0">
                <a:solidFill>
                  <a:schemeClr val="tx1">
                    <a:lumMod val="95000"/>
                  </a:schemeClr>
                </a:solidFill>
              </a:rPr>
              <a:t> </a:t>
            </a:r>
            <a:r>
              <a:rPr lang="en-CA" sz="6000" b="1" dirty="0" err="1" smtClean="0">
                <a:solidFill>
                  <a:schemeClr val="tx1">
                    <a:lumMod val="95000"/>
                  </a:schemeClr>
                </a:solidFill>
              </a:rPr>
              <a:t>ህግ</a:t>
            </a:r>
            <a:r>
              <a:rPr lang="en-CA" sz="6000" b="1" dirty="0" smtClean="0">
                <a:solidFill>
                  <a:schemeClr val="tx1">
                    <a:lumMod val="95000"/>
                  </a:schemeClr>
                </a:solidFill>
              </a:rPr>
              <a:t> </a:t>
            </a:r>
            <a:r>
              <a:rPr lang="en-CA" sz="6000" b="1" dirty="0" err="1" smtClean="0">
                <a:solidFill>
                  <a:schemeClr val="tx1">
                    <a:lumMod val="95000"/>
                  </a:schemeClr>
                </a:solidFill>
              </a:rPr>
              <a:t>ለሙሴ</a:t>
            </a:r>
            <a:r>
              <a:rPr lang="en-CA" sz="6000" b="1" dirty="0" smtClean="0">
                <a:solidFill>
                  <a:schemeClr val="tx1">
                    <a:lumMod val="95000"/>
                  </a:schemeClr>
                </a:solidFill>
              </a:rPr>
              <a:t> </a:t>
            </a:r>
            <a:r>
              <a:rPr lang="en-CA" sz="6000" b="1" dirty="0" err="1" smtClean="0">
                <a:solidFill>
                  <a:schemeClr val="tx1">
                    <a:lumMod val="95000"/>
                  </a:schemeClr>
                </a:solidFill>
              </a:rPr>
              <a:t>ወክህነት</a:t>
            </a:r>
            <a:r>
              <a:rPr lang="en-CA" sz="6000" b="1" dirty="0" smtClean="0">
                <a:solidFill>
                  <a:schemeClr val="tx1">
                    <a:lumMod val="95000"/>
                  </a:schemeClr>
                </a:solidFill>
              </a:rPr>
              <a:t> </a:t>
            </a:r>
            <a:r>
              <a:rPr lang="en-CA" sz="6000" b="1" dirty="0" err="1" smtClean="0">
                <a:solidFill>
                  <a:schemeClr val="tx1">
                    <a:lumMod val="95000"/>
                  </a:schemeClr>
                </a:solidFill>
              </a:rPr>
              <a:t>ለአሮን</a:t>
            </a:r>
            <a:r>
              <a:rPr lang="en-CA" sz="6000" b="1" dirty="0" smtClean="0">
                <a:solidFill>
                  <a:schemeClr val="tx1">
                    <a:lumMod val="95000"/>
                  </a:schemeClr>
                </a:solidFill>
              </a:rPr>
              <a:t>፡ </a:t>
            </a:r>
            <a:r>
              <a:rPr lang="en-CA" sz="6000" b="1" dirty="0" err="1" smtClean="0">
                <a:solidFill>
                  <a:schemeClr val="tx1">
                    <a:lumMod val="95000"/>
                  </a:schemeClr>
                </a:solidFill>
              </a:rPr>
              <a:t>ተውህቦ</a:t>
            </a:r>
            <a:r>
              <a:rPr lang="en-CA" sz="6000" b="1" dirty="0" smtClean="0">
                <a:solidFill>
                  <a:schemeClr val="tx1">
                    <a:lumMod val="95000"/>
                  </a:schemeClr>
                </a:solidFill>
              </a:rPr>
              <a:t> </a:t>
            </a:r>
            <a:r>
              <a:rPr lang="en-CA" sz="6000" b="1" dirty="0" err="1" smtClean="0">
                <a:solidFill>
                  <a:schemeClr val="tx1">
                    <a:lumMod val="95000"/>
                  </a:schemeClr>
                </a:solidFill>
              </a:rPr>
              <a:t>ዕጣን</a:t>
            </a:r>
            <a:r>
              <a:rPr lang="en-CA" sz="6000" b="1" dirty="0" smtClean="0">
                <a:solidFill>
                  <a:schemeClr val="tx1">
                    <a:lumMod val="95000"/>
                  </a:schemeClr>
                </a:solidFill>
              </a:rPr>
              <a:t> </a:t>
            </a:r>
            <a:r>
              <a:rPr lang="en-CA" sz="6000" b="1" dirty="0" err="1" smtClean="0">
                <a:solidFill>
                  <a:schemeClr val="tx1">
                    <a:lumMod val="95000"/>
                  </a:schemeClr>
                </a:solidFill>
              </a:rPr>
              <a:t>ኅሩይ</a:t>
            </a:r>
            <a:r>
              <a:rPr lang="en-CA" sz="6000" b="1" dirty="0" smtClean="0">
                <a:solidFill>
                  <a:schemeClr val="tx1">
                    <a:lumMod val="95000"/>
                  </a:schemeClr>
                </a:solidFill>
              </a:rPr>
              <a:t> </a:t>
            </a:r>
            <a:r>
              <a:rPr lang="en-CA" sz="6000" b="1" dirty="0" err="1" smtClean="0">
                <a:solidFill>
                  <a:schemeClr val="tx1">
                    <a:lumMod val="95000"/>
                  </a:schemeClr>
                </a:solidFill>
              </a:rPr>
              <a:t>ለዘካርያስ</a:t>
            </a:r>
            <a:r>
              <a:rPr lang="en-CA" sz="6000" b="1" dirty="0" smtClean="0">
                <a:solidFill>
                  <a:schemeClr val="tx1">
                    <a:lumMod val="95000"/>
                  </a:schemeClr>
                </a:solidFill>
              </a:rPr>
              <a:t> </a:t>
            </a:r>
            <a:r>
              <a:rPr lang="en-CA" sz="6000" b="1" dirty="0" err="1" smtClean="0">
                <a:solidFill>
                  <a:schemeClr val="tx1">
                    <a:lumMod val="95000"/>
                  </a:schemeClr>
                </a:solidFill>
              </a:rPr>
              <a:t>ካህን</a:t>
            </a:r>
            <a:r>
              <a:rPr lang="en-CA" sz="6000" b="1" dirty="0" smtClean="0">
                <a:solidFill>
                  <a:schemeClr val="tx1">
                    <a:lumMod val="95000"/>
                  </a:schemeClr>
                </a:solidFill>
              </a:rPr>
              <a:t>።</a:t>
            </a:r>
            <a:endParaRPr lang="en-CA" sz="6000" b="1" dirty="0">
              <a:solidFill>
                <a:schemeClr val="tx1">
                  <a:lumMod val="95000"/>
                </a:schemeClr>
              </a:solidFill>
            </a:endParaRPr>
          </a:p>
        </p:txBody>
      </p:sp>
      <p:sp>
        <p:nvSpPr>
          <p:cNvPr id="3" name="Rectangle 2"/>
          <p:cNvSpPr/>
          <p:nvPr/>
        </p:nvSpPr>
        <p:spPr>
          <a:xfrm>
            <a:off x="4036725" y="81631"/>
            <a:ext cx="4082344" cy="6555641"/>
          </a:xfrm>
          <a:prstGeom prst="rect">
            <a:avLst/>
          </a:prstGeom>
        </p:spPr>
        <p:txBody>
          <a:bodyPr wrap="square">
            <a:spAutoFit/>
          </a:bodyPr>
          <a:lstStyle/>
          <a:p>
            <a:r>
              <a:rPr lang="en-CA" sz="1400" dirty="0" smtClean="0">
                <a:solidFill>
                  <a:srgbClr val="FFC000"/>
                </a:solidFill>
              </a:rPr>
              <a:t>168. </a:t>
            </a:r>
            <a:r>
              <a:rPr lang="en-CA" sz="6000" dirty="0" err="1" smtClean="0">
                <a:solidFill>
                  <a:schemeClr val="tx1">
                    <a:lumMod val="95000"/>
                  </a:schemeClr>
                </a:solidFill>
              </a:rPr>
              <a:t>ንሙሴ</a:t>
            </a:r>
            <a:r>
              <a:rPr lang="en-CA" sz="6000" dirty="0" smtClean="0">
                <a:solidFill>
                  <a:schemeClr val="tx1">
                    <a:lumMod val="95000"/>
                  </a:schemeClr>
                </a:solidFill>
              </a:rPr>
              <a:t> </a:t>
            </a:r>
            <a:r>
              <a:rPr lang="en-CA" sz="6000" dirty="0" err="1" smtClean="0">
                <a:solidFill>
                  <a:schemeClr val="tx1">
                    <a:lumMod val="95000"/>
                  </a:schemeClr>
                </a:solidFill>
              </a:rPr>
              <a:t>ሕጊ</a:t>
            </a:r>
            <a:r>
              <a:rPr lang="en-CA" sz="6000" dirty="0" smtClean="0">
                <a:solidFill>
                  <a:schemeClr val="tx1">
                    <a:lumMod val="95000"/>
                  </a:schemeClr>
                </a:solidFill>
              </a:rPr>
              <a:t> </a:t>
            </a:r>
            <a:r>
              <a:rPr lang="en-CA" sz="6000" dirty="0" err="1" smtClean="0">
                <a:solidFill>
                  <a:schemeClr val="tx1">
                    <a:lumMod val="95000"/>
                  </a:schemeClr>
                </a:solidFill>
              </a:rPr>
              <a:t>ተዋህቦ</a:t>
            </a:r>
            <a:r>
              <a:rPr lang="en-CA" sz="6000" dirty="0" smtClean="0">
                <a:solidFill>
                  <a:schemeClr val="tx1">
                    <a:lumMod val="95000"/>
                  </a:schemeClr>
                </a:solidFill>
              </a:rPr>
              <a:t>፡ </a:t>
            </a:r>
            <a:r>
              <a:rPr lang="en-CA" sz="6000" dirty="0" err="1" smtClean="0">
                <a:solidFill>
                  <a:schemeClr val="tx1">
                    <a:lumMod val="95000"/>
                  </a:schemeClr>
                </a:solidFill>
              </a:rPr>
              <a:t>ንኣሮን</a:t>
            </a:r>
            <a:r>
              <a:rPr lang="en-CA" sz="6000" dirty="0" smtClean="0">
                <a:solidFill>
                  <a:schemeClr val="tx1">
                    <a:lumMod val="95000"/>
                  </a:schemeClr>
                </a:solidFill>
              </a:rPr>
              <a:t> </a:t>
            </a:r>
            <a:r>
              <a:rPr lang="en-CA" sz="6000" dirty="0" err="1" smtClean="0">
                <a:solidFill>
                  <a:schemeClr val="tx1">
                    <a:lumMod val="95000"/>
                  </a:schemeClr>
                </a:solidFill>
              </a:rPr>
              <a:t>ድማ</a:t>
            </a:r>
            <a:r>
              <a:rPr lang="en-CA" sz="6000" dirty="0" smtClean="0">
                <a:solidFill>
                  <a:schemeClr val="tx1">
                    <a:lumMod val="95000"/>
                  </a:schemeClr>
                </a:solidFill>
              </a:rPr>
              <a:t> </a:t>
            </a:r>
            <a:r>
              <a:rPr lang="en-CA" sz="6000" dirty="0" err="1" smtClean="0">
                <a:solidFill>
                  <a:schemeClr val="tx1">
                    <a:lumMod val="95000"/>
                  </a:schemeClr>
                </a:solidFill>
              </a:rPr>
              <a:t>ክህነት</a:t>
            </a:r>
            <a:r>
              <a:rPr lang="en-CA" sz="6000" dirty="0" smtClean="0">
                <a:solidFill>
                  <a:schemeClr val="tx1">
                    <a:lumMod val="95000"/>
                  </a:schemeClr>
                </a:solidFill>
              </a:rPr>
              <a:t>፥ </a:t>
            </a:r>
            <a:r>
              <a:rPr lang="en-CA" sz="6000" dirty="0" err="1" smtClean="0">
                <a:solidFill>
                  <a:schemeClr val="tx1">
                    <a:lumMod val="95000"/>
                  </a:schemeClr>
                </a:solidFill>
              </a:rPr>
              <a:t>ንዘካርያስ</a:t>
            </a:r>
            <a:r>
              <a:rPr lang="en-CA" sz="6000" dirty="0" smtClean="0">
                <a:solidFill>
                  <a:schemeClr val="tx1">
                    <a:lumMod val="95000"/>
                  </a:schemeClr>
                </a:solidFill>
              </a:rPr>
              <a:t> </a:t>
            </a:r>
            <a:r>
              <a:rPr lang="en-CA" sz="6000" dirty="0" err="1" smtClean="0">
                <a:solidFill>
                  <a:schemeClr val="tx1">
                    <a:lumMod val="95000"/>
                  </a:schemeClr>
                </a:solidFill>
              </a:rPr>
              <a:t>ካህንውን</a:t>
            </a:r>
            <a:r>
              <a:rPr lang="en-CA" sz="6000" dirty="0" smtClean="0">
                <a:solidFill>
                  <a:schemeClr val="tx1">
                    <a:lumMod val="95000"/>
                  </a:schemeClr>
                </a:solidFill>
              </a:rPr>
              <a:t> </a:t>
            </a:r>
            <a:r>
              <a:rPr lang="en-CA" sz="6000" dirty="0" err="1" smtClean="0">
                <a:solidFill>
                  <a:schemeClr val="tx1">
                    <a:lumMod val="95000"/>
                  </a:schemeClr>
                </a:solidFill>
              </a:rPr>
              <a:t>ዝተመርጸ</a:t>
            </a:r>
            <a:r>
              <a:rPr lang="en-CA" sz="6000" dirty="0" smtClean="0">
                <a:solidFill>
                  <a:schemeClr val="tx1">
                    <a:lumMod val="95000"/>
                  </a:schemeClr>
                </a:solidFill>
              </a:rPr>
              <a:t> </a:t>
            </a:r>
            <a:r>
              <a:rPr lang="en-CA" sz="6000" dirty="0" err="1" smtClean="0">
                <a:solidFill>
                  <a:schemeClr val="tx1">
                    <a:lumMod val="95000"/>
                  </a:schemeClr>
                </a:solidFill>
              </a:rPr>
              <a:t>ዕጣን</a:t>
            </a:r>
            <a:r>
              <a:rPr lang="en-CA" sz="6000" dirty="0" smtClean="0">
                <a:solidFill>
                  <a:schemeClr val="tx1">
                    <a:lumMod val="95000"/>
                  </a:schemeClr>
                </a:solidFill>
              </a:rPr>
              <a:t> </a:t>
            </a:r>
            <a:r>
              <a:rPr lang="en-CA" sz="6000" dirty="0" err="1" smtClean="0">
                <a:solidFill>
                  <a:schemeClr val="tx1">
                    <a:lumMod val="95000"/>
                  </a:schemeClr>
                </a:solidFill>
              </a:rPr>
              <a:t>ተዋህቦ</a:t>
            </a:r>
            <a:r>
              <a:rPr lang="en-CA" sz="6000" dirty="0" smtClean="0">
                <a:solidFill>
                  <a:schemeClr val="tx1">
                    <a:lumMod val="95000"/>
                  </a:schemeClr>
                </a:solidFill>
              </a:rPr>
              <a:t>።</a:t>
            </a:r>
            <a:endParaRPr lang="en-CA" sz="6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39031" y="43294"/>
            <a:ext cx="4110333" cy="6555641"/>
          </a:xfrm>
          <a:prstGeom prst="rect">
            <a:avLst/>
          </a:prstGeom>
        </p:spPr>
        <p:txBody>
          <a:bodyPr wrap="square">
            <a:spAutoFit/>
          </a:bodyPr>
          <a:lstStyle/>
          <a:p>
            <a:pPr marL="40639" marR="40639">
              <a:lnSpc>
                <a:spcPct val="150000"/>
              </a:lnSpc>
              <a:spcBef>
                <a:spcPts val="600"/>
              </a:spcBef>
              <a:defRPr sz="1800">
                <a:uFillTx/>
              </a:defRPr>
            </a:pPr>
            <a:r>
              <a:rPr lang="is-IS" sz="1400" dirty="0" smtClean="0">
                <a:solidFill>
                  <a:srgbClr val="FFC000"/>
                </a:solidFill>
              </a:rPr>
              <a:t>168.  </a:t>
            </a:r>
            <a:r>
              <a:rPr lang="en-US" sz="4000" dirty="0" smtClean="0">
                <a:solidFill>
                  <a:schemeClr val="tx1">
                    <a:lumMod val="95000"/>
                  </a:schemeClr>
                </a:solidFill>
                <a:uFill>
                  <a:solidFill>
                    <a:srgbClr val="0329D6"/>
                  </a:solidFill>
                </a:uFill>
              </a:rPr>
              <a:t>To </a:t>
            </a:r>
            <a:r>
              <a:rPr lang="en-US" sz="4000" dirty="0">
                <a:solidFill>
                  <a:schemeClr val="tx1">
                    <a:lumMod val="95000"/>
                  </a:schemeClr>
                </a:solidFill>
                <a:uFill>
                  <a:solidFill>
                    <a:srgbClr val="0329D6"/>
                  </a:solidFill>
                </a:uFill>
              </a:rPr>
              <a:t>Moses was given the law, and priesthood to Aaron. </a:t>
            </a:r>
            <a:endParaRPr lang="en-US" sz="4000" dirty="0" smtClean="0">
              <a:solidFill>
                <a:schemeClr val="tx1">
                  <a:lumMod val="95000"/>
                </a:schemeClr>
              </a:solidFill>
              <a:uFill>
                <a:solidFill>
                  <a:srgbClr val="0329D6"/>
                </a:solidFill>
              </a:uFill>
            </a:endParaRPr>
          </a:p>
          <a:p>
            <a:pPr marL="40639" marR="40639">
              <a:lnSpc>
                <a:spcPct val="150000"/>
              </a:lnSpc>
              <a:spcBef>
                <a:spcPts val="600"/>
              </a:spcBef>
              <a:defRPr sz="1800">
                <a:uFillTx/>
              </a:defRPr>
            </a:pPr>
            <a:r>
              <a:rPr lang="en-US" sz="4000" dirty="0" smtClean="0">
                <a:solidFill>
                  <a:schemeClr val="tx1">
                    <a:lumMod val="95000"/>
                  </a:schemeClr>
                </a:solidFill>
                <a:uFill>
                  <a:solidFill>
                    <a:srgbClr val="0329D6"/>
                  </a:solidFill>
                </a:uFill>
              </a:rPr>
              <a:t> </a:t>
            </a:r>
            <a:r>
              <a:rPr lang="en-US" sz="4000" dirty="0">
                <a:solidFill>
                  <a:schemeClr val="tx1">
                    <a:lumMod val="95000"/>
                  </a:schemeClr>
                </a:solidFill>
                <a:uFill>
                  <a:solidFill>
                    <a:srgbClr val="0329D6"/>
                  </a:solidFill>
                </a:uFill>
              </a:rPr>
              <a:t>To Zechariah the priest was given chosen incense</a:t>
            </a:r>
            <a:r>
              <a:rPr lang="en-US" sz="4000" dirty="0" smtClean="0">
                <a:solidFill>
                  <a:schemeClr val="tx1">
                    <a:lumMod val="95000"/>
                  </a:schemeClr>
                </a:solidFill>
                <a:uFill>
                  <a:solidFill>
                    <a:srgbClr val="0329D6"/>
                  </a:solidFill>
                </a:uFill>
              </a:rPr>
              <a:t>.</a:t>
            </a:r>
            <a:endParaRPr lang="en-US" sz="25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921439446"/>
      </p:ext>
    </p:extLst>
  </p:cSld>
  <p:clrMapOvr>
    <a:masterClrMapping/>
  </p:clrMapOvr>
  <p:transition spd="med"/>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5632311"/>
          </a:xfrm>
          <a:prstGeom prst="rect">
            <a:avLst/>
          </a:prstGeom>
        </p:spPr>
        <p:txBody>
          <a:bodyPr wrap="square">
            <a:spAutoFit/>
          </a:bodyPr>
          <a:lstStyle/>
          <a:p>
            <a:r>
              <a:rPr lang="en-CA" sz="1400" dirty="0" smtClean="0">
                <a:solidFill>
                  <a:srgbClr val="FFC000"/>
                </a:solidFill>
              </a:rPr>
              <a:t>፻፷፱. </a:t>
            </a:r>
            <a:r>
              <a:rPr lang="en-CA" sz="6000" b="1" dirty="0" err="1" smtClean="0">
                <a:solidFill>
                  <a:schemeClr val="tx1">
                    <a:lumMod val="95000"/>
                  </a:schemeClr>
                </a:solidFill>
              </a:rPr>
              <a:t>ደብተራ</a:t>
            </a:r>
            <a:r>
              <a:rPr lang="en-CA" sz="6000" b="1" dirty="0" smtClean="0">
                <a:solidFill>
                  <a:schemeClr val="tx1">
                    <a:lumMod val="95000"/>
                  </a:schemeClr>
                </a:solidFill>
              </a:rPr>
              <a:t> </a:t>
            </a:r>
            <a:r>
              <a:rPr lang="en-CA" sz="6000" b="1" dirty="0" err="1" smtClean="0">
                <a:solidFill>
                  <a:schemeClr val="tx1">
                    <a:lumMod val="95000"/>
                  </a:schemeClr>
                </a:solidFill>
              </a:rPr>
              <a:t>ስምዕ</a:t>
            </a:r>
            <a:r>
              <a:rPr lang="en-CA" sz="6000" b="1" dirty="0" smtClean="0">
                <a:solidFill>
                  <a:schemeClr val="tx1">
                    <a:lumMod val="95000"/>
                  </a:schemeClr>
                </a:solidFill>
              </a:rPr>
              <a:t> </a:t>
            </a:r>
            <a:r>
              <a:rPr lang="en-CA" sz="6000" b="1" dirty="0" err="1" smtClean="0">
                <a:solidFill>
                  <a:schemeClr val="tx1">
                    <a:lumMod val="95000"/>
                  </a:schemeClr>
                </a:solidFill>
              </a:rPr>
              <a:t>ገብርዋ</a:t>
            </a:r>
            <a:r>
              <a:rPr lang="en-CA" sz="6000" b="1" dirty="0" smtClean="0">
                <a:solidFill>
                  <a:schemeClr val="tx1">
                    <a:lumMod val="95000"/>
                  </a:schemeClr>
                </a:solidFill>
              </a:rPr>
              <a:t>፥ </a:t>
            </a:r>
            <a:r>
              <a:rPr lang="en-CA" sz="6000" b="1" dirty="0" err="1" smtClean="0">
                <a:solidFill>
                  <a:schemeClr val="tx1">
                    <a:lumMod val="95000"/>
                  </a:schemeClr>
                </a:solidFill>
              </a:rPr>
              <a:t>በከመ</a:t>
            </a:r>
            <a:r>
              <a:rPr lang="en-CA" sz="6000" b="1" dirty="0" smtClean="0">
                <a:solidFill>
                  <a:schemeClr val="tx1">
                    <a:lumMod val="95000"/>
                  </a:schemeClr>
                </a:solidFill>
              </a:rPr>
              <a:t> </a:t>
            </a:r>
            <a:r>
              <a:rPr lang="en-CA" sz="6000" b="1" dirty="0" err="1" smtClean="0">
                <a:solidFill>
                  <a:schemeClr val="tx1">
                    <a:lumMod val="95000"/>
                  </a:schemeClr>
                </a:solidFill>
              </a:rPr>
              <a:t>ነገረ</a:t>
            </a:r>
            <a:r>
              <a:rPr lang="en-CA" sz="6000" b="1" dirty="0" smtClean="0">
                <a:solidFill>
                  <a:schemeClr val="tx1">
                    <a:lumMod val="95000"/>
                  </a:schemeClr>
                </a:solidFill>
              </a:rPr>
              <a:t> </a:t>
            </a:r>
            <a:r>
              <a:rPr lang="en-CA" sz="6000" b="1" dirty="0" err="1" smtClean="0">
                <a:solidFill>
                  <a:schemeClr val="tx1">
                    <a:lumMod val="95000"/>
                  </a:schemeClr>
                </a:solidFill>
              </a:rPr>
              <a:t>እግዚእ</a:t>
            </a:r>
            <a:r>
              <a:rPr lang="en-CA" sz="6000" b="1" dirty="0" smtClean="0">
                <a:solidFill>
                  <a:schemeClr val="tx1">
                    <a:lumMod val="95000"/>
                  </a:schemeClr>
                </a:solidFill>
              </a:rPr>
              <a:t> </a:t>
            </a:r>
            <a:r>
              <a:rPr lang="en-CA" sz="6000" b="1" dirty="0" err="1" smtClean="0">
                <a:solidFill>
                  <a:schemeClr val="tx1">
                    <a:lumMod val="95000"/>
                  </a:schemeClr>
                </a:solidFill>
              </a:rPr>
              <a:t>ወአሮን</a:t>
            </a:r>
            <a:r>
              <a:rPr lang="en-CA" sz="6000" b="1" dirty="0" smtClean="0">
                <a:solidFill>
                  <a:schemeClr val="tx1">
                    <a:lumMod val="95000"/>
                  </a:schemeClr>
                </a:solidFill>
              </a:rPr>
              <a:t> </a:t>
            </a:r>
            <a:r>
              <a:rPr lang="en-CA" sz="6000" b="1" dirty="0" err="1" smtClean="0">
                <a:solidFill>
                  <a:schemeClr val="tx1">
                    <a:lumMod val="95000"/>
                  </a:schemeClr>
                </a:solidFill>
              </a:rPr>
              <a:t>ካህን</a:t>
            </a:r>
            <a:r>
              <a:rPr lang="en-CA" sz="6000" b="1" dirty="0" smtClean="0">
                <a:solidFill>
                  <a:schemeClr val="tx1">
                    <a:lumMod val="95000"/>
                  </a:schemeClr>
                </a:solidFill>
              </a:rPr>
              <a:t> </a:t>
            </a:r>
            <a:r>
              <a:rPr lang="en-CA" sz="6000" b="1" dirty="0" err="1" smtClean="0">
                <a:solidFill>
                  <a:schemeClr val="tx1">
                    <a:lumMod val="95000"/>
                  </a:schemeClr>
                </a:solidFill>
              </a:rPr>
              <a:t>በማእከላ</a:t>
            </a:r>
            <a:r>
              <a:rPr lang="en-CA" sz="6000" b="1" dirty="0" smtClean="0">
                <a:solidFill>
                  <a:schemeClr val="tx1">
                    <a:lumMod val="95000"/>
                  </a:schemeClr>
                </a:solidFill>
              </a:rPr>
              <a:t> </a:t>
            </a:r>
            <a:r>
              <a:rPr lang="en-CA" sz="6000" b="1" dirty="0" err="1" smtClean="0">
                <a:solidFill>
                  <a:schemeClr val="tx1">
                    <a:lumMod val="95000"/>
                  </a:schemeClr>
                </a:solidFill>
              </a:rPr>
              <a:t>የዐርግ</a:t>
            </a:r>
            <a:r>
              <a:rPr lang="en-CA" sz="6000" b="1" dirty="0" smtClean="0">
                <a:solidFill>
                  <a:schemeClr val="tx1">
                    <a:lumMod val="95000"/>
                  </a:schemeClr>
                </a:solidFill>
              </a:rPr>
              <a:t> </a:t>
            </a:r>
            <a:r>
              <a:rPr lang="en-CA" sz="6000" b="1" dirty="0" err="1" smtClean="0">
                <a:solidFill>
                  <a:schemeClr val="tx1">
                    <a:lumMod val="95000"/>
                  </a:schemeClr>
                </a:solidFill>
              </a:rPr>
              <a:t>ዕጣነ</a:t>
            </a:r>
            <a:r>
              <a:rPr lang="en-CA" sz="6000" b="1" dirty="0" smtClean="0">
                <a:solidFill>
                  <a:schemeClr val="tx1">
                    <a:lumMod val="95000"/>
                  </a:schemeClr>
                </a:solidFill>
              </a:rPr>
              <a:t> </a:t>
            </a:r>
            <a:r>
              <a:rPr lang="en-CA" sz="6000" b="1" dirty="0" err="1" smtClean="0">
                <a:solidFill>
                  <a:schemeClr val="tx1">
                    <a:lumMod val="95000"/>
                  </a:schemeClr>
                </a:solidFill>
              </a:rPr>
              <a:t>ኅሩየ</a:t>
            </a:r>
            <a:r>
              <a:rPr lang="en-CA" sz="6000" b="1" dirty="0" smtClean="0">
                <a:solidFill>
                  <a:schemeClr val="tx1">
                    <a:lumMod val="95000"/>
                  </a:schemeClr>
                </a:solidFill>
              </a:rPr>
              <a:t>።</a:t>
            </a:r>
            <a:endParaRPr lang="en-CA" sz="6000" b="1" dirty="0">
              <a:solidFill>
                <a:schemeClr val="tx1">
                  <a:lumMod val="95000"/>
                </a:schemeClr>
              </a:solidFill>
            </a:endParaRPr>
          </a:p>
        </p:txBody>
      </p:sp>
      <p:sp>
        <p:nvSpPr>
          <p:cNvPr id="3" name="Rectangle 2"/>
          <p:cNvSpPr/>
          <p:nvPr/>
        </p:nvSpPr>
        <p:spPr>
          <a:xfrm>
            <a:off x="3952999" y="81631"/>
            <a:ext cx="4082344" cy="6940361"/>
          </a:xfrm>
          <a:prstGeom prst="rect">
            <a:avLst/>
          </a:prstGeom>
        </p:spPr>
        <p:txBody>
          <a:bodyPr wrap="square">
            <a:spAutoFit/>
          </a:bodyPr>
          <a:lstStyle/>
          <a:p>
            <a:r>
              <a:rPr lang="en-CA" sz="1400" dirty="0" smtClean="0">
                <a:solidFill>
                  <a:srgbClr val="FFC000"/>
                </a:solidFill>
              </a:rPr>
              <a:t>169. </a:t>
            </a:r>
            <a:r>
              <a:rPr lang="en-CA" sz="5500" dirty="0" err="1" smtClean="0">
                <a:solidFill>
                  <a:schemeClr val="tx1">
                    <a:lumMod val="95000"/>
                  </a:schemeClr>
                </a:solidFill>
              </a:rPr>
              <a:t>ጐይታ</a:t>
            </a:r>
            <a:r>
              <a:rPr lang="en-CA" sz="5500" dirty="0" smtClean="0">
                <a:solidFill>
                  <a:schemeClr val="tx1">
                    <a:lumMod val="95000"/>
                  </a:schemeClr>
                </a:solidFill>
              </a:rPr>
              <a:t> </a:t>
            </a:r>
            <a:r>
              <a:rPr lang="en-CA" sz="5500" dirty="0" err="1" smtClean="0">
                <a:solidFill>
                  <a:schemeClr val="tx1">
                    <a:lumMod val="95000"/>
                  </a:schemeClr>
                </a:solidFill>
              </a:rPr>
              <a:t>ከም</a:t>
            </a:r>
            <a:r>
              <a:rPr lang="en-CA" sz="5500" dirty="0" smtClean="0">
                <a:solidFill>
                  <a:schemeClr val="tx1">
                    <a:lumMod val="95000"/>
                  </a:schemeClr>
                </a:solidFill>
              </a:rPr>
              <a:t> </a:t>
            </a:r>
            <a:r>
              <a:rPr lang="en-CA" sz="5500" dirty="0" err="1" smtClean="0">
                <a:solidFill>
                  <a:schemeClr val="tx1">
                    <a:lumMod val="95000"/>
                  </a:schemeClr>
                </a:solidFill>
              </a:rPr>
              <a:t>ዝተናገረ</a:t>
            </a:r>
            <a:r>
              <a:rPr lang="en-CA" sz="5500" dirty="0" smtClean="0">
                <a:solidFill>
                  <a:schemeClr val="tx1">
                    <a:lumMod val="95000"/>
                  </a:schemeClr>
                </a:solidFill>
              </a:rPr>
              <a:t>፥ </a:t>
            </a:r>
            <a:r>
              <a:rPr lang="en-CA" sz="5500" dirty="0" err="1" smtClean="0">
                <a:solidFill>
                  <a:schemeClr val="tx1">
                    <a:lumMod val="95000"/>
                  </a:schemeClr>
                </a:solidFill>
              </a:rPr>
              <a:t>ናይ</a:t>
            </a:r>
            <a:r>
              <a:rPr lang="en-CA" sz="5500" dirty="0" smtClean="0">
                <a:solidFill>
                  <a:schemeClr val="tx1">
                    <a:lumMod val="95000"/>
                  </a:schemeClr>
                </a:solidFill>
              </a:rPr>
              <a:t> </a:t>
            </a:r>
            <a:r>
              <a:rPr lang="en-CA" sz="5500" dirty="0" err="1" smtClean="0">
                <a:solidFill>
                  <a:schemeClr val="tx1">
                    <a:lumMod val="95000"/>
                  </a:schemeClr>
                </a:solidFill>
              </a:rPr>
              <a:t>ምስክር</a:t>
            </a:r>
            <a:r>
              <a:rPr lang="en-CA" sz="5500" dirty="0" smtClean="0">
                <a:solidFill>
                  <a:schemeClr val="tx1">
                    <a:lumMod val="95000"/>
                  </a:schemeClr>
                </a:solidFill>
              </a:rPr>
              <a:t> </a:t>
            </a:r>
            <a:r>
              <a:rPr lang="en-CA" sz="5500" dirty="0" err="1" smtClean="0">
                <a:solidFill>
                  <a:schemeClr val="tx1">
                    <a:lumMod val="95000"/>
                  </a:schemeClr>
                </a:solidFill>
              </a:rPr>
              <a:t>ድንኳን</a:t>
            </a:r>
            <a:r>
              <a:rPr lang="en-CA" sz="5500" dirty="0" smtClean="0">
                <a:solidFill>
                  <a:schemeClr val="tx1">
                    <a:lumMod val="95000"/>
                  </a:schemeClr>
                </a:solidFill>
              </a:rPr>
              <a:t> </a:t>
            </a:r>
            <a:r>
              <a:rPr lang="en-CA" sz="5500" dirty="0" err="1" smtClean="0">
                <a:solidFill>
                  <a:schemeClr val="tx1">
                    <a:lumMod val="95000"/>
                  </a:schemeClr>
                </a:solidFill>
              </a:rPr>
              <a:t>ገበርዋ</a:t>
            </a:r>
            <a:r>
              <a:rPr lang="en-CA" sz="5500" dirty="0" smtClean="0">
                <a:solidFill>
                  <a:schemeClr val="tx1">
                    <a:lumMod val="95000"/>
                  </a:schemeClr>
                </a:solidFill>
              </a:rPr>
              <a:t>፣ </a:t>
            </a:r>
            <a:r>
              <a:rPr lang="en-CA" sz="5500" dirty="0" err="1" smtClean="0">
                <a:solidFill>
                  <a:schemeClr val="tx1">
                    <a:lumMod val="95000"/>
                  </a:schemeClr>
                </a:solidFill>
              </a:rPr>
              <a:t>ኣሮን</a:t>
            </a:r>
            <a:r>
              <a:rPr lang="en-CA" sz="5500" dirty="0" smtClean="0">
                <a:solidFill>
                  <a:schemeClr val="tx1">
                    <a:lumMod val="95000"/>
                  </a:schemeClr>
                </a:solidFill>
              </a:rPr>
              <a:t> </a:t>
            </a:r>
            <a:r>
              <a:rPr lang="en-CA" sz="5500" dirty="0" err="1" smtClean="0">
                <a:solidFill>
                  <a:schemeClr val="tx1">
                    <a:lumMod val="95000"/>
                  </a:schemeClr>
                </a:solidFill>
              </a:rPr>
              <a:t>ካህንውን</a:t>
            </a:r>
            <a:r>
              <a:rPr lang="en-CA" sz="5500" dirty="0" smtClean="0">
                <a:solidFill>
                  <a:schemeClr val="tx1">
                    <a:lumMod val="95000"/>
                  </a:schemeClr>
                </a:solidFill>
              </a:rPr>
              <a:t> </a:t>
            </a:r>
            <a:r>
              <a:rPr lang="en-CA" sz="5500" dirty="0" err="1" smtClean="0">
                <a:solidFill>
                  <a:schemeClr val="tx1">
                    <a:lumMod val="95000"/>
                  </a:schemeClr>
                </a:solidFill>
              </a:rPr>
              <a:t>ኣብ</a:t>
            </a:r>
            <a:r>
              <a:rPr lang="en-CA" sz="5500" dirty="0" smtClean="0">
                <a:solidFill>
                  <a:schemeClr val="tx1">
                    <a:lumMod val="95000"/>
                  </a:schemeClr>
                </a:solidFill>
              </a:rPr>
              <a:t> </a:t>
            </a:r>
            <a:r>
              <a:rPr lang="en-CA" sz="5500" dirty="0" err="1" smtClean="0">
                <a:solidFill>
                  <a:schemeClr val="tx1">
                    <a:lumMod val="95000"/>
                  </a:schemeClr>
                </a:solidFill>
              </a:rPr>
              <a:t>ማእከላ</a:t>
            </a:r>
            <a:r>
              <a:rPr lang="en-CA" sz="5500" dirty="0" smtClean="0">
                <a:solidFill>
                  <a:schemeClr val="tx1">
                    <a:lumMod val="95000"/>
                  </a:schemeClr>
                </a:solidFill>
              </a:rPr>
              <a:t> </a:t>
            </a:r>
            <a:r>
              <a:rPr lang="en-CA" sz="5500" dirty="0" err="1" smtClean="0">
                <a:solidFill>
                  <a:schemeClr val="tx1">
                    <a:lumMod val="95000"/>
                  </a:schemeClr>
                </a:solidFill>
              </a:rPr>
              <a:t>ዝተመርጸ</a:t>
            </a:r>
            <a:r>
              <a:rPr lang="en-CA" sz="5500" dirty="0" smtClean="0">
                <a:solidFill>
                  <a:schemeClr val="tx1">
                    <a:lumMod val="95000"/>
                  </a:schemeClr>
                </a:solidFill>
              </a:rPr>
              <a:t> </a:t>
            </a:r>
            <a:r>
              <a:rPr lang="en-CA" sz="5500" dirty="0" err="1" smtClean="0">
                <a:solidFill>
                  <a:schemeClr val="tx1">
                    <a:lumMod val="95000"/>
                  </a:schemeClr>
                </a:solidFill>
              </a:rPr>
              <a:t>ዕጣን</a:t>
            </a:r>
            <a:r>
              <a:rPr lang="en-CA" sz="5500" dirty="0" smtClean="0">
                <a:solidFill>
                  <a:schemeClr val="tx1">
                    <a:lumMod val="95000"/>
                  </a:schemeClr>
                </a:solidFill>
              </a:rPr>
              <a:t> </a:t>
            </a:r>
            <a:r>
              <a:rPr lang="en-CA" sz="5500" dirty="0" err="1" smtClean="0">
                <a:solidFill>
                  <a:schemeClr val="tx1">
                    <a:lumMod val="95000"/>
                  </a:schemeClr>
                </a:solidFill>
              </a:rPr>
              <a:t>የዕርግ</a:t>
            </a:r>
            <a:r>
              <a:rPr lang="en-CA" sz="5500" dirty="0" smtClean="0">
                <a:solidFill>
                  <a:schemeClr val="tx1">
                    <a:lumMod val="95000"/>
                  </a:schemeClr>
                </a:solidFill>
              </a:rPr>
              <a:t> </a:t>
            </a:r>
            <a:r>
              <a:rPr lang="en-CA" sz="5500" dirty="0" err="1" smtClean="0">
                <a:solidFill>
                  <a:schemeClr val="tx1">
                    <a:lumMod val="95000"/>
                  </a:schemeClr>
                </a:solidFill>
              </a:rPr>
              <a:t>ነበረ</a:t>
            </a:r>
            <a:r>
              <a:rPr lang="en-CA" sz="6000" dirty="0" smtClean="0">
                <a:solidFill>
                  <a:schemeClr val="tx1">
                    <a:lumMod val="95000"/>
                  </a:schemeClr>
                </a:solidFill>
              </a:rPr>
              <a:t>።</a:t>
            </a:r>
            <a:endParaRPr lang="en-CA" sz="6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977364" y="181114"/>
            <a:ext cx="4110333" cy="6247864"/>
          </a:xfrm>
          <a:prstGeom prst="rect">
            <a:avLst/>
          </a:prstGeom>
        </p:spPr>
        <p:txBody>
          <a:bodyPr wrap="square">
            <a:spAutoFit/>
          </a:bodyPr>
          <a:lstStyle/>
          <a:p>
            <a:pPr marL="40639" marR="40639">
              <a:spcBef>
                <a:spcPts val="600"/>
              </a:spcBef>
              <a:defRPr sz="1800">
                <a:uFillTx/>
              </a:defRPr>
            </a:pPr>
            <a:r>
              <a:rPr lang="is-IS" sz="1400" dirty="0" smtClean="0">
                <a:solidFill>
                  <a:srgbClr val="FFC000"/>
                </a:solidFill>
              </a:rPr>
              <a:t> 169.  </a:t>
            </a:r>
            <a:r>
              <a:rPr lang="en-US" sz="4000" dirty="0" smtClean="0">
                <a:solidFill>
                  <a:schemeClr val="tx1">
                    <a:lumMod val="95000"/>
                  </a:schemeClr>
                </a:solidFill>
                <a:uFill>
                  <a:solidFill>
                    <a:srgbClr val="0329D6"/>
                  </a:solidFill>
                </a:uFill>
              </a:rPr>
              <a:t>They </a:t>
            </a:r>
            <a:r>
              <a:rPr lang="en-US" sz="4000" dirty="0">
                <a:solidFill>
                  <a:schemeClr val="tx1">
                    <a:lumMod val="95000"/>
                  </a:schemeClr>
                </a:solidFill>
                <a:uFill>
                  <a:solidFill>
                    <a:srgbClr val="0329D6"/>
                  </a:solidFill>
                </a:uFill>
              </a:rPr>
              <a:t>made a tabernacle of testimony according to the word of God; and Aaron the priest, in the midst thereof, made the chosen incense to go up. </a:t>
            </a:r>
          </a:p>
        </p:txBody>
      </p:sp>
    </p:spTree>
    <p:extLst>
      <p:ext uri="{BB962C8B-B14F-4D97-AF65-F5344CB8AC3E}">
        <p14:creationId xmlns:p14="http://schemas.microsoft.com/office/powerpoint/2010/main" val="4058158185"/>
      </p:ext>
    </p:extLst>
  </p:cSld>
  <p:clrMapOvr>
    <a:masterClrMapping/>
  </p:clrMapOvr>
  <p:transition spd="med"/>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77591" y="686230"/>
            <a:ext cx="4258534" cy="5001369"/>
          </a:xfrm>
          <a:prstGeom prst="rect">
            <a:avLst/>
          </a:prstGeom>
        </p:spPr>
        <p:txBody>
          <a:bodyPr wrap="square">
            <a:spAutoFit/>
          </a:bodyPr>
          <a:lstStyle/>
          <a:p>
            <a:pPr marL="40639" marR="40639">
              <a:spcBef>
                <a:spcPts val="600"/>
              </a:spcBef>
              <a:buClr>
                <a:srgbClr val="FF2600"/>
              </a:buClr>
              <a:defRPr sz="2800"/>
            </a:pPr>
            <a:r>
              <a:rPr lang="en-CA" sz="1400" dirty="0">
                <a:solidFill>
                  <a:srgbClr val="FFC000"/>
                </a:solidFill>
              </a:rPr>
              <a:t>170. </a:t>
            </a:r>
            <a:r>
              <a:rPr lang="en-CA" sz="6000" dirty="0" err="1"/>
              <a:t>ሱራፌል</a:t>
            </a:r>
            <a:r>
              <a:rPr lang="en-CA" sz="6000" dirty="0"/>
              <a:t> </a:t>
            </a:r>
            <a:r>
              <a:rPr lang="en-CA" sz="6000" dirty="0" err="1"/>
              <a:t>ይሰግድሉ</a:t>
            </a:r>
            <a:r>
              <a:rPr lang="en-CA" sz="6000" dirty="0"/>
              <a:t> </a:t>
            </a:r>
            <a:r>
              <a:rPr lang="en-CA" sz="6000" dirty="0" err="1"/>
              <a:t>ኪሩቤል</a:t>
            </a:r>
            <a:r>
              <a:rPr lang="en-CA" sz="6000" dirty="0"/>
              <a:t> </a:t>
            </a:r>
            <a:r>
              <a:rPr lang="en-CA" sz="6000" dirty="0" err="1" smtClean="0"/>
              <a:t>የመስግንዎ</a:t>
            </a:r>
            <a:r>
              <a:rPr lang="en-CA" sz="6000" dirty="0" smtClean="0"/>
              <a:t> ፥ </a:t>
            </a:r>
            <a:r>
              <a:rPr lang="en-CA" sz="6000" dirty="0" err="1"/>
              <a:t>ከምዚ</a:t>
            </a:r>
            <a:r>
              <a:rPr lang="en-CA" sz="6000" dirty="0"/>
              <a:t> </a:t>
            </a:r>
            <a:r>
              <a:rPr lang="en-CA" sz="6000" dirty="0" err="1"/>
              <a:t>እናበሉ</a:t>
            </a:r>
            <a:r>
              <a:rPr lang="en-CA" sz="6000" dirty="0" smtClean="0"/>
              <a:t>።</a:t>
            </a:r>
          </a:p>
          <a:p>
            <a:pPr marL="40639" marR="40639">
              <a:spcBef>
                <a:spcPts val="600"/>
              </a:spcBef>
              <a:buClr>
                <a:srgbClr val="FF2600"/>
              </a:buClr>
              <a:defRPr sz="2800"/>
            </a:pPr>
            <a:endParaRPr lang="en-CA" sz="1400" dirty="0" smtClean="0"/>
          </a:p>
        </p:txBody>
      </p:sp>
      <p:sp>
        <p:nvSpPr>
          <p:cNvPr id="9" name="Rectangle 8"/>
          <p:cNvSpPr/>
          <p:nvPr/>
        </p:nvSpPr>
        <p:spPr>
          <a:xfrm>
            <a:off x="8063267" y="643309"/>
            <a:ext cx="4110333" cy="4708981"/>
          </a:xfrm>
          <a:prstGeom prst="rect">
            <a:avLst/>
          </a:prstGeom>
        </p:spPr>
        <p:txBody>
          <a:bodyPr wrap="square">
            <a:spAutoFit/>
          </a:bodyPr>
          <a:lstStyle/>
          <a:p>
            <a:pPr marL="40639" marR="40639">
              <a:spcBef>
                <a:spcPts val="600"/>
              </a:spcBef>
              <a:buClr>
                <a:srgbClr val="FF2600"/>
              </a:buClr>
              <a:buFont typeface="Arial"/>
              <a:defRPr sz="2800"/>
            </a:pPr>
            <a:r>
              <a:rPr lang="en-CA" sz="1400" dirty="0" smtClean="0">
                <a:solidFill>
                  <a:srgbClr val="FFC000"/>
                </a:solidFill>
                <a:uFill>
                  <a:solidFill>
                    <a:srgbClr val="0329D6"/>
                  </a:solidFill>
                </a:uFill>
                <a:latin typeface="GeezTypeNet"/>
                <a:ea typeface="GeezTypeNet"/>
                <a:cs typeface="GeezTypeNet"/>
                <a:sym typeface="GeezTypeNet"/>
              </a:rPr>
              <a:t>170.</a:t>
            </a:r>
            <a:r>
              <a:rPr lang="mr-IN" sz="1400" dirty="0" smtClean="0">
                <a:solidFill>
                  <a:srgbClr val="FFC000"/>
                </a:solidFill>
                <a:uFill>
                  <a:solidFill>
                    <a:srgbClr val="0329D6"/>
                  </a:solidFill>
                </a:uFill>
                <a:latin typeface="GeezTypeNet"/>
                <a:ea typeface="GeezTypeNet"/>
                <a:cs typeface="GeezTypeNet"/>
                <a:sym typeface="GeezTypeNet"/>
              </a:rPr>
              <a:t> </a:t>
            </a:r>
            <a:r>
              <a:rPr lang="en-US" sz="5000" dirty="0" smtClean="0">
                <a:solidFill>
                  <a:schemeClr val="tx1">
                    <a:lumMod val="95000"/>
                  </a:schemeClr>
                </a:solidFill>
                <a:uFill>
                  <a:solidFill>
                    <a:srgbClr val="0329D6"/>
                  </a:solidFill>
                </a:uFill>
              </a:rPr>
              <a:t>The </a:t>
            </a:r>
            <a:r>
              <a:rPr lang="en-US" sz="5000" dirty="0">
                <a:solidFill>
                  <a:schemeClr val="tx1">
                    <a:lumMod val="95000"/>
                  </a:schemeClr>
                </a:solidFill>
                <a:uFill>
                  <a:solidFill>
                    <a:srgbClr val="0329D6"/>
                  </a:solidFill>
                </a:uFill>
              </a:rPr>
              <a:t>seraphim worship Him, and cherubim praise Him and cry saying</a:t>
            </a:r>
            <a:r>
              <a:rPr lang="en-US" sz="5000" dirty="0" smtClean="0">
                <a:solidFill>
                  <a:schemeClr val="tx1">
                    <a:lumMod val="95000"/>
                  </a:schemeClr>
                </a:solidFill>
                <a:uFill>
                  <a:solidFill>
                    <a:srgbClr val="0329D6"/>
                  </a:solidFill>
                </a:uFill>
              </a:rPr>
              <a:t>:</a:t>
            </a:r>
          </a:p>
        </p:txBody>
      </p:sp>
      <p:cxnSp>
        <p:nvCxnSpPr>
          <p:cNvPr id="10" name="Straight Connector 9"/>
          <p:cNvCxnSpPr/>
          <p:nvPr/>
        </p:nvCxnSpPr>
        <p:spPr>
          <a:xfrm>
            <a:off x="391573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0100" y="602819"/>
            <a:ext cx="3948622" cy="6063198"/>
          </a:xfrm>
          <a:prstGeom prst="rect">
            <a:avLst/>
          </a:prstGeom>
          <a:noFill/>
        </p:spPr>
        <p:txBody>
          <a:bodyPr wrap="square" rtlCol="0">
            <a:spAutoFit/>
          </a:bodyPr>
          <a:lstStyle/>
          <a:p>
            <a:r>
              <a:rPr lang="en-CA" sz="1400" dirty="0" smtClean="0">
                <a:solidFill>
                  <a:srgbClr val="FFC000"/>
                </a:solidFill>
              </a:rPr>
              <a:t>፻፸. </a:t>
            </a:r>
            <a:r>
              <a:rPr lang="en-CA" sz="6000" b="1" dirty="0" err="1" smtClean="0"/>
              <a:t>ሱራፌል</a:t>
            </a:r>
            <a:r>
              <a:rPr lang="en-CA" sz="6000" b="1" dirty="0" smtClean="0"/>
              <a:t> </a:t>
            </a:r>
            <a:r>
              <a:rPr lang="en-CA" sz="6000" b="1" dirty="0" err="1" smtClean="0"/>
              <a:t>ይሰግዱ</a:t>
            </a:r>
            <a:r>
              <a:rPr lang="en-CA" sz="6000" b="1" dirty="0" smtClean="0"/>
              <a:t> </a:t>
            </a:r>
            <a:r>
              <a:rPr lang="en-CA" sz="6000" b="1" dirty="0" err="1" smtClean="0"/>
              <a:t>ሎቱ</a:t>
            </a:r>
            <a:r>
              <a:rPr lang="en-CA" sz="6000" b="1" dirty="0" smtClean="0"/>
              <a:t> </a:t>
            </a:r>
            <a:r>
              <a:rPr lang="en-CA" sz="6000" b="1" dirty="0" err="1" smtClean="0"/>
              <a:t>ወኪሩቤል</a:t>
            </a:r>
            <a:r>
              <a:rPr lang="en-CA" sz="6000" b="1" dirty="0" smtClean="0"/>
              <a:t> </a:t>
            </a:r>
            <a:r>
              <a:rPr lang="en-CA" sz="6000" b="1" dirty="0" err="1" smtClean="0"/>
              <a:t>ይሴብሕዎ</a:t>
            </a:r>
            <a:r>
              <a:rPr lang="en-CA" sz="6000" b="1" dirty="0" smtClean="0"/>
              <a:t> </a:t>
            </a:r>
            <a:r>
              <a:rPr lang="en-CA" sz="6000" b="1" dirty="0" err="1" smtClean="0"/>
              <a:t>ይጸርሑ</a:t>
            </a:r>
            <a:r>
              <a:rPr lang="en-CA" sz="6000" b="1" dirty="0" smtClean="0"/>
              <a:t> </a:t>
            </a:r>
            <a:r>
              <a:rPr lang="en-CA" sz="6000" b="1" dirty="0" err="1" smtClean="0"/>
              <a:t>እንዘ</a:t>
            </a:r>
            <a:r>
              <a:rPr lang="en-CA" sz="6000" b="1" dirty="0" smtClean="0"/>
              <a:t> </a:t>
            </a:r>
            <a:r>
              <a:rPr lang="en-CA" sz="6000" b="1" dirty="0" err="1" smtClean="0"/>
              <a:t>ይብሉ</a:t>
            </a:r>
            <a:endParaRPr lang="en-CA" sz="6000" b="1" dirty="0" smtClean="0"/>
          </a:p>
          <a:p>
            <a:endParaRPr lang="en-CA" sz="1400" dirty="0" smtClean="0"/>
          </a:p>
          <a:p>
            <a:endParaRPr lang="en-CA" sz="1400" dirty="0"/>
          </a:p>
        </p:txBody>
      </p:sp>
    </p:spTree>
    <p:extLst>
      <p:ext uri="{BB962C8B-B14F-4D97-AF65-F5344CB8AC3E}">
        <p14:creationId xmlns:p14="http://schemas.microsoft.com/office/powerpoint/2010/main" val="2622200405"/>
      </p:ext>
    </p:extLst>
  </p:cSld>
  <p:clrMapOvr>
    <a:masterClrMapping/>
  </p:clrMapOvr>
  <p:transition spd="med"/>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48148" y="322554"/>
            <a:ext cx="4258534" cy="5924699"/>
          </a:xfrm>
          <a:prstGeom prst="rect">
            <a:avLst/>
          </a:prstGeom>
        </p:spPr>
        <p:txBody>
          <a:bodyPr wrap="square">
            <a:spAutoFit/>
          </a:bodyPr>
          <a:lstStyle/>
          <a:p>
            <a:pPr marL="40639" marR="40639">
              <a:spcBef>
                <a:spcPts val="600"/>
              </a:spcBef>
              <a:buClr>
                <a:srgbClr val="FF2600"/>
              </a:buClr>
              <a:defRPr sz="2800"/>
            </a:pPr>
            <a:endParaRPr lang="en-CA" sz="1400" dirty="0" smtClean="0"/>
          </a:p>
          <a:p>
            <a:pPr marL="40639" marR="40639">
              <a:spcBef>
                <a:spcPts val="600"/>
              </a:spcBef>
              <a:buClr>
                <a:srgbClr val="FF2600"/>
              </a:buClr>
              <a:defRPr sz="2800"/>
            </a:pPr>
            <a:r>
              <a:rPr lang="en-CA" sz="1400" dirty="0" smtClean="0">
                <a:solidFill>
                  <a:srgbClr val="FFC000"/>
                </a:solidFill>
              </a:rPr>
              <a:t>171.</a:t>
            </a:r>
            <a:r>
              <a:rPr lang="en-CA" sz="6000" dirty="0" smtClean="0"/>
              <a:t>እግዚኣብሔር </a:t>
            </a:r>
            <a:r>
              <a:rPr lang="en-CA" sz="6000" dirty="0" err="1" smtClean="0"/>
              <a:t>ብኣእላፍ</a:t>
            </a:r>
            <a:r>
              <a:rPr lang="en-CA" sz="6000" dirty="0" smtClean="0"/>
              <a:t> </a:t>
            </a:r>
            <a:r>
              <a:rPr lang="en-CA" sz="2000" dirty="0" smtClean="0"/>
              <a:t>(</a:t>
            </a:r>
            <a:r>
              <a:rPr lang="en-CA" sz="2000" dirty="0" err="1" smtClean="0"/>
              <a:t>መላእኽቲ</a:t>
            </a:r>
            <a:r>
              <a:rPr lang="en-CA" sz="2000" dirty="0" smtClean="0"/>
              <a:t> ) </a:t>
            </a:r>
            <a:r>
              <a:rPr lang="en-CA" sz="6000" dirty="0" err="1" smtClean="0"/>
              <a:t>ቅዱስ</a:t>
            </a:r>
            <a:r>
              <a:rPr lang="en-CA" sz="6000" dirty="0" smtClean="0"/>
              <a:t> </a:t>
            </a:r>
            <a:r>
              <a:rPr lang="en-CA" sz="6000" dirty="0" err="1" smtClean="0"/>
              <a:t>ቅዱስ</a:t>
            </a:r>
            <a:r>
              <a:rPr lang="en-CA" sz="6000" dirty="0" smtClean="0"/>
              <a:t> </a:t>
            </a:r>
            <a:r>
              <a:rPr lang="en-CA" sz="6000" dirty="0" err="1" smtClean="0"/>
              <a:t>ቅዱስ</a:t>
            </a:r>
            <a:r>
              <a:rPr lang="en-CA" sz="6000" dirty="0" smtClean="0"/>
              <a:t> </a:t>
            </a:r>
            <a:r>
              <a:rPr lang="en-CA" sz="6000" dirty="0" err="1" smtClean="0"/>
              <a:t>እዩ</a:t>
            </a:r>
            <a:r>
              <a:rPr lang="en-CA" sz="6000" dirty="0" smtClean="0"/>
              <a:t>፥ </a:t>
            </a:r>
            <a:r>
              <a:rPr lang="en-CA" sz="6000" dirty="0" err="1" smtClean="0"/>
              <a:t>ብረበዋትውን</a:t>
            </a:r>
            <a:r>
              <a:rPr lang="en-CA" sz="6000" dirty="0" smtClean="0"/>
              <a:t> </a:t>
            </a:r>
            <a:r>
              <a:rPr lang="en-CA" sz="6000" dirty="0" err="1" smtClean="0"/>
              <a:t>ክቡር</a:t>
            </a:r>
            <a:r>
              <a:rPr lang="en-CA" sz="6000" dirty="0" smtClean="0"/>
              <a:t> </a:t>
            </a:r>
            <a:r>
              <a:rPr lang="en-CA" sz="6000" dirty="0" err="1" smtClean="0"/>
              <a:t>እዩ</a:t>
            </a:r>
            <a:r>
              <a:rPr lang="en-CA" sz="6000" dirty="0" smtClean="0"/>
              <a:t>።</a:t>
            </a:r>
            <a:endParaRPr lang="en-CA" sz="6000" dirty="0"/>
          </a:p>
        </p:txBody>
      </p:sp>
      <p:sp>
        <p:nvSpPr>
          <p:cNvPr id="9" name="Rectangle 8"/>
          <p:cNvSpPr/>
          <p:nvPr/>
        </p:nvSpPr>
        <p:spPr>
          <a:xfrm>
            <a:off x="8026197" y="-17733"/>
            <a:ext cx="4336625" cy="6401753"/>
          </a:xfrm>
          <a:prstGeom prst="rect">
            <a:avLst/>
          </a:prstGeom>
        </p:spPr>
        <p:txBody>
          <a:bodyPr wrap="square">
            <a:spAutoFit/>
          </a:bodyPr>
          <a:lstStyle/>
          <a:p>
            <a:pPr marL="40639" marR="40639">
              <a:spcBef>
                <a:spcPts val="600"/>
              </a:spcBef>
              <a:buClr>
                <a:srgbClr val="FF2600"/>
              </a:buClr>
              <a:defRPr sz="2800"/>
            </a:pPr>
            <a:r>
              <a:rPr lang="en-US" sz="1400" dirty="0" smtClean="0">
                <a:solidFill>
                  <a:srgbClr val="FFC000"/>
                </a:solidFill>
                <a:uFill>
                  <a:solidFill>
                    <a:srgbClr val="0329D6"/>
                  </a:solidFill>
                </a:uFill>
              </a:rPr>
              <a:t>171. </a:t>
            </a:r>
            <a:r>
              <a:rPr lang="en-US" sz="5000" dirty="0" smtClean="0">
                <a:solidFill>
                  <a:schemeClr val="tx1">
                    <a:lumMod val="95000"/>
                  </a:schemeClr>
                </a:solidFill>
                <a:uFill>
                  <a:solidFill>
                    <a:srgbClr val="0329D6"/>
                  </a:solidFill>
                </a:uFill>
              </a:rPr>
              <a:t>Holy </a:t>
            </a:r>
            <a:r>
              <a:rPr lang="en-US" sz="5000" dirty="0" err="1">
                <a:solidFill>
                  <a:schemeClr val="tx1">
                    <a:lumMod val="95000"/>
                  </a:schemeClr>
                </a:solidFill>
                <a:uFill>
                  <a:solidFill>
                    <a:srgbClr val="0329D6"/>
                  </a:solidFill>
                </a:uFill>
              </a:rPr>
              <a:t>Holy</a:t>
            </a:r>
            <a:r>
              <a:rPr lang="en-US" sz="5000" dirty="0">
                <a:solidFill>
                  <a:schemeClr val="tx1">
                    <a:lumMod val="95000"/>
                  </a:schemeClr>
                </a:solidFill>
                <a:uFill>
                  <a:solidFill>
                    <a:srgbClr val="0329D6"/>
                  </a:solidFill>
                </a:uFill>
              </a:rPr>
              <a:t> </a:t>
            </a:r>
            <a:r>
              <a:rPr lang="en-US" sz="5000" dirty="0" smtClean="0">
                <a:solidFill>
                  <a:schemeClr val="tx1">
                    <a:lumMod val="95000"/>
                  </a:schemeClr>
                </a:solidFill>
                <a:uFill>
                  <a:solidFill>
                    <a:srgbClr val="0329D6"/>
                  </a:solidFill>
                </a:uFill>
              </a:rPr>
              <a:t> </a:t>
            </a:r>
          </a:p>
          <a:p>
            <a:pPr marL="40639" marR="40639">
              <a:spcBef>
                <a:spcPts val="600"/>
              </a:spcBef>
              <a:buClr>
                <a:srgbClr val="FF2600"/>
              </a:buClr>
              <a:defRPr sz="2800"/>
            </a:pPr>
            <a:r>
              <a:rPr lang="en-US" sz="5000" dirty="0">
                <a:solidFill>
                  <a:schemeClr val="tx1">
                    <a:lumMod val="95000"/>
                  </a:schemeClr>
                </a:solidFill>
                <a:uFill>
                  <a:solidFill>
                    <a:srgbClr val="0329D6"/>
                  </a:solidFill>
                </a:uFill>
              </a:rPr>
              <a:t> </a:t>
            </a:r>
            <a:r>
              <a:rPr lang="en-US" sz="5000" dirty="0" smtClean="0">
                <a:solidFill>
                  <a:schemeClr val="tx1">
                    <a:lumMod val="95000"/>
                  </a:schemeClr>
                </a:solidFill>
                <a:uFill>
                  <a:solidFill>
                    <a:srgbClr val="0329D6"/>
                  </a:solidFill>
                </a:uFill>
              </a:rPr>
              <a:t>     Holy</a:t>
            </a:r>
          </a:p>
          <a:p>
            <a:pPr marL="40639" marR="40639">
              <a:spcBef>
                <a:spcPts val="600"/>
              </a:spcBef>
              <a:buClr>
                <a:srgbClr val="FF2600"/>
              </a:buClr>
              <a:defRPr sz="2800"/>
            </a:pPr>
            <a:r>
              <a:rPr lang="en-US" sz="5000" dirty="0" smtClean="0">
                <a:solidFill>
                  <a:schemeClr val="tx1">
                    <a:lumMod val="95000"/>
                  </a:schemeClr>
                </a:solidFill>
                <a:uFill>
                  <a:solidFill>
                    <a:srgbClr val="0329D6"/>
                  </a:solidFill>
                </a:uFill>
              </a:rPr>
              <a:t> </a:t>
            </a:r>
            <a:r>
              <a:rPr lang="en-US" sz="5000" dirty="0">
                <a:solidFill>
                  <a:schemeClr val="tx1">
                    <a:lumMod val="95000"/>
                  </a:schemeClr>
                </a:solidFill>
                <a:uFill>
                  <a:solidFill>
                    <a:srgbClr val="0329D6"/>
                  </a:solidFill>
                </a:uFill>
              </a:rPr>
              <a:t>is the Lord among the thousands and honored among the tens of thousands</a:t>
            </a:r>
            <a:r>
              <a:rPr lang="en-US" sz="5000" dirty="0" smtClean="0">
                <a:solidFill>
                  <a:schemeClr val="tx1">
                    <a:lumMod val="95000"/>
                  </a:schemeClr>
                </a:solidFill>
                <a:uFill>
                  <a:solidFill>
                    <a:srgbClr val="0329D6"/>
                  </a:solidFill>
                </a:uFill>
              </a:rPr>
              <a:t>.</a:t>
            </a:r>
            <a:endParaRPr lang="en-US" sz="5000" dirty="0">
              <a:solidFill>
                <a:schemeClr val="tx1">
                  <a:lumMod val="95000"/>
                </a:schemeClr>
              </a:solidFill>
              <a:uFill>
                <a:solidFill>
                  <a:srgbClr val="0329D6"/>
                </a:solidFill>
              </a:uFill>
            </a:endParaRPr>
          </a:p>
        </p:txBody>
      </p:sp>
      <p:cxnSp>
        <p:nvCxnSpPr>
          <p:cNvPr id="10" name="Straight Connector 9"/>
          <p:cNvCxnSpPr/>
          <p:nvPr/>
        </p:nvCxnSpPr>
        <p:spPr>
          <a:xfrm>
            <a:off x="4029613"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3495" y="9967"/>
            <a:ext cx="4166717" cy="6063198"/>
          </a:xfrm>
          <a:prstGeom prst="rect">
            <a:avLst/>
          </a:prstGeom>
          <a:noFill/>
        </p:spPr>
        <p:txBody>
          <a:bodyPr wrap="square" rtlCol="0">
            <a:spAutoFit/>
          </a:bodyPr>
          <a:lstStyle/>
          <a:p>
            <a:endParaRPr lang="en-CA" sz="1400" dirty="0" smtClean="0"/>
          </a:p>
          <a:p>
            <a:endParaRPr lang="en-CA" sz="1400" dirty="0"/>
          </a:p>
          <a:p>
            <a:r>
              <a:rPr lang="en-CA" sz="1400" dirty="0" smtClean="0">
                <a:solidFill>
                  <a:srgbClr val="FFC000"/>
                </a:solidFill>
              </a:rPr>
              <a:t>፻፸፩.</a:t>
            </a:r>
            <a:r>
              <a:rPr lang="en-CA" sz="6000" b="1" dirty="0" smtClean="0"/>
              <a:t>ቅዱስ </a:t>
            </a:r>
            <a:r>
              <a:rPr lang="en-CA" sz="6000" b="1" dirty="0" err="1" smtClean="0"/>
              <a:t>ቅዱስ</a:t>
            </a:r>
            <a:r>
              <a:rPr lang="en-CA" sz="6000" b="1" dirty="0" smtClean="0"/>
              <a:t>  </a:t>
            </a:r>
          </a:p>
          <a:p>
            <a:r>
              <a:rPr lang="en-CA" sz="6000" b="1" dirty="0"/>
              <a:t> </a:t>
            </a:r>
            <a:r>
              <a:rPr lang="en-CA" sz="6000" b="1" dirty="0" smtClean="0"/>
              <a:t>     </a:t>
            </a:r>
            <a:r>
              <a:rPr lang="en-CA" sz="6000" b="1" dirty="0" err="1" smtClean="0"/>
              <a:t>ቅዱስ</a:t>
            </a:r>
            <a:r>
              <a:rPr lang="en-CA" sz="6000" b="1" dirty="0" smtClean="0"/>
              <a:t> </a:t>
            </a:r>
            <a:r>
              <a:rPr lang="en-CA" sz="6000" b="1" dirty="0" err="1" smtClean="0"/>
              <a:t>እግዚአብሔር</a:t>
            </a:r>
            <a:r>
              <a:rPr lang="en-CA" sz="6000" b="1" dirty="0" smtClean="0"/>
              <a:t> </a:t>
            </a:r>
            <a:r>
              <a:rPr lang="en-CA" sz="6000" b="1" dirty="0" err="1" smtClean="0"/>
              <a:t>በሃበ</a:t>
            </a:r>
            <a:r>
              <a:rPr lang="en-CA" sz="6000" b="1" dirty="0" smtClean="0"/>
              <a:t> </a:t>
            </a:r>
            <a:r>
              <a:rPr lang="en-CA" sz="6000" b="1" dirty="0" err="1" smtClean="0"/>
              <a:t>ኣእላፍ</a:t>
            </a:r>
            <a:r>
              <a:rPr lang="en-CA" sz="6000" b="1" dirty="0" smtClean="0"/>
              <a:t> </a:t>
            </a:r>
            <a:r>
              <a:rPr lang="en-CA" sz="6000" b="1" dirty="0" err="1" smtClean="0"/>
              <a:t>ወክቡር</a:t>
            </a:r>
            <a:r>
              <a:rPr lang="en-CA" sz="6000" b="1" dirty="0" smtClean="0"/>
              <a:t> </a:t>
            </a:r>
            <a:r>
              <a:rPr lang="en-CA" sz="6000" b="1" dirty="0" err="1" smtClean="0"/>
              <a:t>በውስተ</a:t>
            </a:r>
            <a:r>
              <a:rPr lang="en-CA" sz="6000" b="1" dirty="0" smtClean="0"/>
              <a:t> </a:t>
            </a:r>
            <a:r>
              <a:rPr lang="en-CA" sz="6000" b="1" dirty="0" err="1" smtClean="0"/>
              <a:t>ረበዋት</a:t>
            </a:r>
            <a:r>
              <a:rPr lang="en-CA" sz="6000" b="1" dirty="0" smtClean="0"/>
              <a:t>።</a:t>
            </a:r>
          </a:p>
        </p:txBody>
      </p:sp>
    </p:spTree>
    <p:extLst>
      <p:ext uri="{BB962C8B-B14F-4D97-AF65-F5344CB8AC3E}">
        <p14:creationId xmlns:p14="http://schemas.microsoft.com/office/powerpoint/2010/main" val="264270074"/>
      </p:ext>
    </p:extLst>
  </p:cSld>
  <p:clrMapOvr>
    <a:masterClrMapping/>
  </p:clrMapOvr>
  <p:transition spd="med"/>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86198" y="805792"/>
            <a:ext cx="4258534" cy="5078313"/>
          </a:xfrm>
          <a:prstGeom prst="rect">
            <a:avLst/>
          </a:prstGeom>
        </p:spPr>
        <p:txBody>
          <a:bodyPr wrap="square">
            <a:spAutoFit/>
          </a:bodyPr>
          <a:lstStyle/>
          <a:p>
            <a:pPr marL="40639" marR="40639">
              <a:spcBef>
                <a:spcPts val="600"/>
              </a:spcBef>
              <a:buClr>
                <a:srgbClr val="FF2600"/>
              </a:buClr>
              <a:defRPr sz="2800"/>
            </a:pPr>
            <a:endParaRPr lang="en-CA" sz="1400" dirty="0" smtClean="0"/>
          </a:p>
          <a:p>
            <a:pPr marL="40639" marR="40639" algn="ctr">
              <a:spcBef>
                <a:spcPts val="600"/>
              </a:spcBef>
              <a:buClr>
                <a:srgbClr val="FF2600"/>
              </a:buClr>
              <a:defRPr sz="2800"/>
            </a:pPr>
            <a:r>
              <a:rPr lang="en-CA" sz="1400" dirty="0" smtClean="0">
                <a:solidFill>
                  <a:srgbClr val="FFC000"/>
                </a:solidFill>
              </a:rPr>
              <a:t>172. </a:t>
            </a:r>
            <a:r>
              <a:rPr lang="en-CA" sz="6000" dirty="0" smtClean="0"/>
              <a:t>ኦ </a:t>
            </a:r>
            <a:r>
              <a:rPr lang="en-CA" sz="6000" dirty="0" err="1" smtClean="0"/>
              <a:t>መድኃኒና</a:t>
            </a:r>
            <a:endParaRPr lang="en-CA" sz="6000" dirty="0" smtClean="0"/>
          </a:p>
          <a:p>
            <a:pPr marL="40639" marR="40639" algn="ctr">
              <a:spcBef>
                <a:spcPts val="600"/>
              </a:spcBef>
              <a:buClr>
                <a:srgbClr val="FF2600"/>
              </a:buClr>
              <a:defRPr sz="2800"/>
            </a:pPr>
            <a:r>
              <a:rPr lang="en-CA" sz="6000" dirty="0" smtClean="0"/>
              <a:t> </a:t>
            </a:r>
            <a:r>
              <a:rPr lang="en-CA" sz="6000" dirty="0" err="1" smtClean="0"/>
              <a:t>ዕጣን</a:t>
            </a:r>
            <a:r>
              <a:rPr lang="en-CA" sz="6000" dirty="0" smtClean="0"/>
              <a:t> </a:t>
            </a:r>
            <a:r>
              <a:rPr lang="en-CA" sz="6000" dirty="0" err="1" smtClean="0"/>
              <a:t>ንስኻ</a:t>
            </a:r>
            <a:r>
              <a:rPr lang="en-CA" sz="6000" dirty="0" smtClean="0"/>
              <a:t> </a:t>
            </a:r>
            <a:r>
              <a:rPr lang="en-CA" sz="6000" dirty="0" err="1" smtClean="0"/>
              <a:t>ኢኻ</a:t>
            </a:r>
            <a:r>
              <a:rPr lang="en-CA" sz="6000" dirty="0" smtClean="0"/>
              <a:t>፥ </a:t>
            </a:r>
            <a:r>
              <a:rPr lang="en-CA" sz="6000" dirty="0" err="1" smtClean="0"/>
              <a:t>መጺእካ</a:t>
            </a:r>
            <a:r>
              <a:rPr lang="en-CA" sz="6000" dirty="0" smtClean="0"/>
              <a:t> </a:t>
            </a:r>
            <a:r>
              <a:rPr lang="en-CA" sz="6000" dirty="0" err="1" smtClean="0"/>
              <a:t>ስለ</a:t>
            </a:r>
            <a:r>
              <a:rPr lang="en-CA" sz="6000" dirty="0" smtClean="0"/>
              <a:t> </a:t>
            </a:r>
            <a:r>
              <a:rPr lang="en-CA" sz="6000" dirty="0" err="1" smtClean="0"/>
              <a:t>ዘድኃንካና</a:t>
            </a:r>
            <a:r>
              <a:rPr lang="en-CA" sz="6000" dirty="0" smtClean="0"/>
              <a:t> </a:t>
            </a:r>
            <a:r>
              <a:rPr lang="en-CA" sz="6000" dirty="0" err="1" smtClean="0"/>
              <a:t>ይቕረ</a:t>
            </a:r>
            <a:r>
              <a:rPr lang="en-CA" sz="6000" dirty="0" smtClean="0"/>
              <a:t> </a:t>
            </a:r>
            <a:r>
              <a:rPr lang="en-CA" sz="6000" dirty="0" err="1" smtClean="0"/>
              <a:t>በለልና</a:t>
            </a:r>
            <a:r>
              <a:rPr lang="en-CA" sz="6000" dirty="0" smtClean="0"/>
              <a:t>።</a:t>
            </a:r>
            <a:endParaRPr lang="en-CA" sz="6000" dirty="0"/>
          </a:p>
        </p:txBody>
      </p:sp>
      <p:sp>
        <p:nvSpPr>
          <p:cNvPr id="9" name="Rectangle 8"/>
          <p:cNvSpPr/>
          <p:nvPr/>
        </p:nvSpPr>
        <p:spPr>
          <a:xfrm>
            <a:off x="8174266" y="337501"/>
            <a:ext cx="4110333" cy="5536900"/>
          </a:xfrm>
          <a:prstGeom prst="rect">
            <a:avLst/>
          </a:prstGeom>
        </p:spPr>
        <p:txBody>
          <a:bodyPr wrap="square">
            <a:spAutoFit/>
          </a:bodyPr>
          <a:lstStyle/>
          <a:p>
            <a:pPr marL="40639" marR="40639">
              <a:lnSpc>
                <a:spcPct val="150000"/>
              </a:lnSpc>
              <a:spcBef>
                <a:spcPts val="600"/>
              </a:spcBef>
              <a:buClr>
                <a:srgbClr val="FF2600"/>
              </a:buClr>
              <a:buFont typeface="Arial"/>
              <a:defRPr sz="2000">
                <a:solidFill>
                  <a:srgbClr val="FF2600"/>
                </a:solidFill>
                <a:uFill>
                  <a:solidFill>
                    <a:srgbClr val="FF2600"/>
                  </a:solidFill>
                </a:uFill>
              </a:defRPr>
            </a:pPr>
            <a:r>
              <a:rPr lang="en-US" sz="1400" dirty="0" smtClean="0">
                <a:solidFill>
                  <a:srgbClr val="FFC000"/>
                </a:solidFill>
                <a:uFill>
                  <a:solidFill>
                    <a:srgbClr val="0329D6"/>
                  </a:solidFill>
                </a:uFill>
              </a:rPr>
              <a:t>172. </a:t>
            </a:r>
            <a:r>
              <a:rPr lang="en-US" sz="4000" dirty="0">
                <a:solidFill>
                  <a:schemeClr val="tx1">
                    <a:lumMod val="95000"/>
                  </a:schemeClr>
                </a:solidFill>
              </a:rPr>
              <a:t>Thou art the incense, O our savior, for Thou didst come and save us.  Have mercy upon us.</a:t>
            </a:r>
          </a:p>
        </p:txBody>
      </p:sp>
      <p:cxnSp>
        <p:nvCxnSpPr>
          <p:cNvPr id="10" name="Straight Connector 9"/>
          <p:cNvCxnSpPr/>
          <p:nvPr/>
        </p:nvCxnSpPr>
        <p:spPr>
          <a:xfrm>
            <a:off x="391573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3692" y="463228"/>
            <a:ext cx="3948622" cy="6063198"/>
          </a:xfrm>
          <a:prstGeom prst="rect">
            <a:avLst/>
          </a:prstGeom>
          <a:noFill/>
        </p:spPr>
        <p:txBody>
          <a:bodyPr wrap="square" rtlCol="0">
            <a:spAutoFit/>
          </a:bodyPr>
          <a:lstStyle/>
          <a:p>
            <a:endParaRPr lang="en-CA" sz="1400" dirty="0" smtClean="0"/>
          </a:p>
          <a:p>
            <a:endParaRPr lang="en-CA" sz="1400" dirty="0"/>
          </a:p>
          <a:p>
            <a:pPr algn="ctr"/>
            <a:r>
              <a:rPr lang="en-CA" sz="1400" dirty="0" smtClean="0">
                <a:solidFill>
                  <a:srgbClr val="FFC000"/>
                </a:solidFill>
              </a:rPr>
              <a:t>፻፸፪. </a:t>
            </a:r>
            <a:r>
              <a:rPr lang="en-CA" sz="6000" b="1" dirty="0" err="1" smtClean="0"/>
              <a:t>ኣንተ</a:t>
            </a:r>
            <a:r>
              <a:rPr lang="en-CA" sz="6000" b="1" dirty="0" smtClean="0"/>
              <a:t> </a:t>
            </a:r>
            <a:r>
              <a:rPr lang="en-CA" sz="6000" b="1" dirty="0" err="1" smtClean="0"/>
              <a:t>ውእቱ</a:t>
            </a:r>
            <a:r>
              <a:rPr lang="en-CA" sz="6000" b="1" dirty="0" smtClean="0"/>
              <a:t> </a:t>
            </a:r>
            <a:r>
              <a:rPr lang="en-CA" sz="6000" b="1" dirty="0" err="1" smtClean="0"/>
              <a:t>ዕጣን</a:t>
            </a:r>
            <a:r>
              <a:rPr lang="en-CA" sz="6000" b="1" dirty="0" smtClean="0"/>
              <a:t> ኦ </a:t>
            </a:r>
            <a:r>
              <a:rPr lang="en-CA" sz="6000" b="1" dirty="0" err="1" smtClean="0"/>
              <a:t>መድኃኒነ</a:t>
            </a:r>
            <a:r>
              <a:rPr lang="en-CA" sz="6000" b="1" dirty="0" smtClean="0"/>
              <a:t> </a:t>
            </a:r>
            <a:r>
              <a:rPr lang="en-CA" sz="6000" b="1" dirty="0" err="1" smtClean="0"/>
              <a:t>እስመ</a:t>
            </a:r>
            <a:r>
              <a:rPr lang="en-CA" sz="6000" b="1" dirty="0" smtClean="0"/>
              <a:t> </a:t>
            </a:r>
            <a:r>
              <a:rPr lang="en-CA" sz="6000" b="1" dirty="0" err="1" smtClean="0"/>
              <a:t>መጻእከ</a:t>
            </a:r>
            <a:r>
              <a:rPr lang="en-CA" sz="6000" b="1" dirty="0" smtClean="0"/>
              <a:t> </a:t>
            </a:r>
            <a:r>
              <a:rPr lang="en-CA" sz="6000" b="1" dirty="0" err="1" smtClean="0"/>
              <a:t>ወኣድኃንከነ</a:t>
            </a:r>
            <a:r>
              <a:rPr lang="en-CA" sz="6000" b="1" dirty="0" smtClean="0"/>
              <a:t> </a:t>
            </a:r>
            <a:r>
              <a:rPr lang="en-CA" sz="6000" b="1" dirty="0" err="1" smtClean="0"/>
              <a:t>ተሣሃለነ</a:t>
            </a:r>
            <a:r>
              <a:rPr lang="en-CA" sz="6000" b="1" dirty="0" smtClean="0"/>
              <a:t>።</a:t>
            </a:r>
          </a:p>
        </p:txBody>
      </p:sp>
    </p:spTree>
    <p:extLst>
      <p:ext uri="{BB962C8B-B14F-4D97-AF65-F5344CB8AC3E}">
        <p14:creationId xmlns:p14="http://schemas.microsoft.com/office/powerpoint/2010/main" val="1283586214"/>
      </p:ext>
    </p:extLst>
  </p:cSld>
  <p:clrMapOvr>
    <a:masterClrMapping/>
  </p:clrMapOvr>
  <p:transition spd="med"/>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4331" y="30122"/>
            <a:ext cx="4341531" cy="6632585"/>
          </a:xfrm>
          <a:prstGeom prst="rect">
            <a:avLst/>
          </a:prstGeom>
        </p:spPr>
        <p:txBody>
          <a:bodyPr wrap="square">
            <a:spAutoFit/>
          </a:bodyPr>
          <a:lstStyle/>
          <a:p>
            <a:r>
              <a:rPr lang="en-CA" sz="2000" dirty="0" smtClean="0">
                <a:solidFill>
                  <a:srgbClr val="FFC000"/>
                </a:solidFill>
              </a:rPr>
              <a:t>      </a:t>
            </a:r>
            <a:r>
              <a:rPr lang="en-CA" sz="2000" dirty="0" err="1" smtClean="0">
                <a:solidFill>
                  <a:srgbClr val="FFC000"/>
                </a:solidFill>
              </a:rPr>
              <a:t>ሥርዓተ</a:t>
            </a:r>
            <a:r>
              <a:rPr lang="en-CA" sz="2000" dirty="0" smtClean="0">
                <a:solidFill>
                  <a:srgbClr val="FFC000"/>
                </a:solidFill>
              </a:rPr>
              <a:t> </a:t>
            </a:r>
            <a:r>
              <a:rPr lang="en-CA" sz="2000" dirty="0" err="1">
                <a:solidFill>
                  <a:srgbClr val="FFC000"/>
                </a:solidFill>
              </a:rPr>
              <a:t>ቅዳሴ</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በጊዜ</a:t>
            </a:r>
            <a:r>
              <a:rPr lang="en-CA" sz="2000" dirty="0" smtClean="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endParaRPr lang="en-CA" sz="2000" dirty="0">
              <a:solidFill>
                <a:srgbClr val="FFC000"/>
              </a:solidFill>
            </a:endParaRPr>
          </a:p>
          <a:p>
            <a:r>
              <a:rPr lang="en-CA" sz="5500" dirty="0" err="1" smtClean="0">
                <a:solidFill>
                  <a:srgbClr val="FFFF00"/>
                </a:solidFill>
              </a:rPr>
              <a:t>ይ.ሕ</a:t>
            </a:r>
            <a:r>
              <a:rPr lang="en-CA" sz="5500" dirty="0">
                <a:solidFill>
                  <a:srgbClr val="FFFF00"/>
                </a:solidFill>
              </a:rPr>
              <a:t>. </a:t>
            </a:r>
            <a:r>
              <a:rPr lang="en-CA" sz="5500" b="1" dirty="0" err="1"/>
              <a:t>ክርስቶስ</a:t>
            </a:r>
            <a:r>
              <a:rPr lang="en-CA" sz="5500" b="1" dirty="0"/>
              <a:t> </a:t>
            </a:r>
            <a:r>
              <a:rPr lang="en-CA" sz="5500" b="1" dirty="0" err="1"/>
              <a:t>ተንሥአ</a:t>
            </a:r>
            <a:r>
              <a:rPr lang="en-CA" sz="5500" b="1" dirty="0"/>
              <a:t> </a:t>
            </a:r>
            <a:r>
              <a:rPr lang="en-CA" sz="5500" b="1" dirty="0" err="1"/>
              <a:t>እሙታን</a:t>
            </a:r>
            <a:r>
              <a:rPr lang="en-CA" sz="5500" b="1" dirty="0"/>
              <a:t> </a:t>
            </a:r>
            <a:r>
              <a:rPr lang="en-CA" sz="5500" b="1" dirty="0" err="1"/>
              <a:t>ሞተ</a:t>
            </a:r>
            <a:r>
              <a:rPr lang="en-CA" sz="5500" b="1" dirty="0"/>
              <a:t> </a:t>
            </a:r>
            <a:r>
              <a:rPr lang="en-CA" sz="5500" b="1" dirty="0" err="1"/>
              <a:t>ወኬዶ</a:t>
            </a:r>
            <a:r>
              <a:rPr lang="en-CA" sz="5500" b="1" dirty="0"/>
              <a:t> </a:t>
            </a:r>
            <a:r>
              <a:rPr lang="en-CA" sz="5500" b="1" dirty="0" err="1"/>
              <a:t>ለሞት</a:t>
            </a:r>
            <a:r>
              <a:rPr lang="en-CA" sz="5500" b="1" dirty="0"/>
              <a:t> </a:t>
            </a:r>
            <a:r>
              <a:rPr lang="en-CA" sz="5500" b="1" dirty="0" err="1"/>
              <a:t>ለእለ</a:t>
            </a:r>
            <a:r>
              <a:rPr lang="en-CA" sz="5500" b="1" dirty="0"/>
              <a:t> </a:t>
            </a:r>
            <a:r>
              <a:rPr lang="en-CA" sz="5500" b="1" dirty="0" err="1"/>
              <a:t>ውስተ</a:t>
            </a:r>
            <a:r>
              <a:rPr lang="en-CA" sz="5500" b="1" dirty="0"/>
              <a:t> </a:t>
            </a:r>
            <a:r>
              <a:rPr lang="en-CA" sz="5500" b="1" dirty="0" err="1" smtClean="0"/>
              <a:t>መቃብር</a:t>
            </a:r>
            <a:r>
              <a:rPr lang="en-CA" sz="5500" b="1" dirty="0" smtClean="0"/>
              <a:t> </a:t>
            </a:r>
            <a:r>
              <a:rPr lang="en-CA" sz="5500" b="1" dirty="0" err="1"/>
              <a:t>ወኀበ</a:t>
            </a:r>
            <a:r>
              <a:rPr lang="en-CA" sz="5500" b="1" dirty="0"/>
              <a:t> </a:t>
            </a:r>
            <a:r>
              <a:rPr lang="en-CA" sz="5500" b="1" dirty="0" err="1"/>
              <a:t>ሕይወተ</a:t>
            </a:r>
            <a:r>
              <a:rPr lang="en-CA" sz="5500" b="1" dirty="0"/>
              <a:t> </a:t>
            </a:r>
            <a:r>
              <a:rPr lang="en-CA" sz="5500" b="1" dirty="0" err="1"/>
              <a:t>ዘለዓለም</a:t>
            </a:r>
            <a:r>
              <a:rPr lang="en-CA" sz="5500" b="1" dirty="0"/>
              <a:t> </a:t>
            </a:r>
            <a:r>
              <a:rPr lang="en-CA" sz="5500" b="1" dirty="0" err="1"/>
              <a:t>ዕረፍተ</a:t>
            </a:r>
            <a:r>
              <a:rPr lang="en-CA" sz="5500" b="1" dirty="0"/>
              <a:t>።</a:t>
            </a:r>
          </a:p>
        </p:txBody>
      </p:sp>
      <p:sp>
        <p:nvSpPr>
          <p:cNvPr id="19" name="Rectangle 18"/>
          <p:cNvSpPr/>
          <p:nvPr/>
        </p:nvSpPr>
        <p:spPr>
          <a:xfrm>
            <a:off x="4014715" y="30122"/>
            <a:ext cx="4186532" cy="6801862"/>
          </a:xfrm>
          <a:prstGeom prst="rect">
            <a:avLst/>
          </a:prstGeom>
        </p:spPr>
        <p:txBody>
          <a:bodyPr wrap="square">
            <a:spAutoFit/>
          </a:bodyPr>
          <a:lstStyle/>
          <a:p>
            <a:r>
              <a:rPr lang="en-CA" sz="2000" dirty="0" err="1">
                <a:solidFill>
                  <a:srgbClr val="FFC000"/>
                </a:solidFill>
              </a:rPr>
              <a:t>ሥርዓተ</a:t>
            </a:r>
            <a:r>
              <a:rPr lang="en-CA" sz="2000" dirty="0">
                <a:solidFill>
                  <a:srgbClr val="FFC000"/>
                </a:solidFill>
              </a:rPr>
              <a:t> </a:t>
            </a:r>
            <a:r>
              <a:rPr lang="en-CA" sz="2000" dirty="0" err="1">
                <a:solidFill>
                  <a:srgbClr val="FFC000"/>
                </a:solidFill>
              </a:rPr>
              <a:t>ቅዳሴ</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r>
              <a:rPr lang="en-CA" sz="5200" dirty="0" err="1" smtClean="0">
                <a:solidFill>
                  <a:srgbClr val="FFFF00"/>
                </a:solidFill>
              </a:rPr>
              <a:t>ይ.ሕ</a:t>
            </a:r>
            <a:r>
              <a:rPr lang="en-CA" sz="5200" dirty="0">
                <a:solidFill>
                  <a:srgbClr val="FFFF00"/>
                </a:solidFill>
              </a:rPr>
              <a:t>. </a:t>
            </a:r>
            <a:r>
              <a:rPr lang="en-CA" sz="5200" dirty="0" err="1" smtClean="0"/>
              <a:t>ክርስቶስ</a:t>
            </a:r>
            <a:r>
              <a:rPr lang="en-CA" sz="5200" dirty="0" smtClean="0"/>
              <a:t> </a:t>
            </a:r>
            <a:r>
              <a:rPr lang="en-CA" sz="5200" dirty="0" err="1" smtClean="0"/>
              <a:t>ካብ</a:t>
            </a:r>
            <a:r>
              <a:rPr lang="en-CA" sz="5200" dirty="0" smtClean="0"/>
              <a:t>  </a:t>
            </a:r>
            <a:r>
              <a:rPr lang="en-CA" sz="5200" dirty="0" err="1"/>
              <a:t>ሙታን</a:t>
            </a:r>
            <a:r>
              <a:rPr lang="en-CA" sz="5200" dirty="0"/>
              <a:t> </a:t>
            </a:r>
            <a:r>
              <a:rPr lang="en-CA" sz="5200" dirty="0" smtClean="0"/>
              <a:t>  </a:t>
            </a:r>
            <a:r>
              <a:rPr lang="en-CA" sz="5200" dirty="0" err="1" smtClean="0"/>
              <a:t>ተን</a:t>
            </a:r>
            <a:endParaRPr lang="en-CA" sz="5200" dirty="0" smtClean="0"/>
          </a:p>
          <a:p>
            <a:r>
              <a:rPr lang="en-CA" sz="5200" dirty="0" err="1" smtClean="0"/>
              <a:t>ሥአ</a:t>
            </a:r>
            <a:r>
              <a:rPr lang="en-CA" sz="5200" dirty="0" smtClean="0"/>
              <a:t> </a:t>
            </a:r>
            <a:r>
              <a:rPr lang="en-CA" sz="5200" dirty="0" err="1" smtClean="0"/>
              <a:t>ሞይቱውን</a:t>
            </a:r>
            <a:r>
              <a:rPr lang="en-CA" sz="5200" dirty="0" smtClean="0"/>
              <a:t> </a:t>
            </a:r>
            <a:r>
              <a:rPr lang="en-CA" sz="5200" dirty="0" err="1"/>
              <a:t>ንሞት</a:t>
            </a:r>
            <a:r>
              <a:rPr lang="en-CA" sz="5200" dirty="0"/>
              <a:t> </a:t>
            </a:r>
            <a:r>
              <a:rPr lang="en-CA" sz="5200" dirty="0" err="1"/>
              <a:t>ደምሰሶ</a:t>
            </a:r>
            <a:r>
              <a:rPr lang="en-CA" sz="5200" dirty="0"/>
              <a:t>፣ </a:t>
            </a:r>
            <a:r>
              <a:rPr lang="en-CA" sz="5200" dirty="0" err="1"/>
              <a:t>ኣብ</a:t>
            </a:r>
            <a:r>
              <a:rPr lang="en-CA" sz="5200" dirty="0"/>
              <a:t> </a:t>
            </a:r>
            <a:r>
              <a:rPr lang="en-CA" sz="5200" dirty="0" err="1" smtClean="0"/>
              <a:t>መቓብር</a:t>
            </a:r>
            <a:r>
              <a:rPr lang="en-CA" sz="5200" dirty="0" smtClean="0"/>
              <a:t> </a:t>
            </a:r>
            <a:r>
              <a:rPr lang="en-CA" sz="5200" dirty="0" err="1"/>
              <a:t>ንዘለዉ</a:t>
            </a:r>
            <a:r>
              <a:rPr lang="en-CA" sz="5200" dirty="0"/>
              <a:t> </a:t>
            </a:r>
            <a:r>
              <a:rPr lang="en-CA" sz="5200" dirty="0" err="1"/>
              <a:t>ከኣ</a:t>
            </a:r>
            <a:r>
              <a:rPr lang="en-CA" sz="5200" dirty="0"/>
              <a:t> </a:t>
            </a:r>
            <a:r>
              <a:rPr lang="en-CA" sz="5200" dirty="0" err="1"/>
              <a:t>ናይ</a:t>
            </a:r>
            <a:r>
              <a:rPr lang="en-CA" sz="5200" dirty="0"/>
              <a:t> </a:t>
            </a:r>
            <a:r>
              <a:rPr lang="en-CA" sz="5200" dirty="0" err="1"/>
              <a:t>ዘልኣለም</a:t>
            </a:r>
            <a:r>
              <a:rPr lang="en-CA" sz="5200" dirty="0"/>
              <a:t> </a:t>
            </a:r>
            <a:r>
              <a:rPr lang="en-CA" sz="5200" dirty="0" err="1"/>
              <a:t>ዕረፍትን</a:t>
            </a:r>
            <a:r>
              <a:rPr lang="en-CA" sz="5200" dirty="0"/>
              <a:t> </a:t>
            </a:r>
            <a:r>
              <a:rPr lang="en-CA" sz="5200" dirty="0" err="1"/>
              <a:t>ህይወትን</a:t>
            </a:r>
            <a:r>
              <a:rPr lang="en-CA" sz="5200" dirty="0"/>
              <a:t> </a:t>
            </a:r>
            <a:r>
              <a:rPr lang="en-CA" sz="5200" dirty="0" err="1"/>
              <a:t>ሃበ</a:t>
            </a:r>
            <a:r>
              <a:rPr lang="en-CA" sz="5200" dirty="0"/>
              <a:t>።</a:t>
            </a:r>
          </a:p>
        </p:txBody>
      </p:sp>
      <p:sp>
        <p:nvSpPr>
          <p:cNvPr id="20" name="Rectangle 19"/>
          <p:cNvSpPr/>
          <p:nvPr/>
        </p:nvSpPr>
        <p:spPr>
          <a:xfrm>
            <a:off x="8026197" y="69183"/>
            <a:ext cx="4110333" cy="7032694"/>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dirty="0">
                <a:solidFill>
                  <a:srgbClr val="FFC000"/>
                </a:solidFill>
              </a:rPr>
              <a:t>Preparatory Service</a:t>
            </a:r>
          </a:p>
          <a:p>
            <a:pPr marL="40639" marR="40639">
              <a:spcBef>
                <a:spcPts val="600"/>
              </a:spcBef>
              <a:buClr>
                <a:srgbClr val="FF2600"/>
              </a:buClr>
              <a:defRPr sz="2000" b="1" i="1">
                <a:solidFill>
                  <a:srgbClr val="FF2600"/>
                </a:solidFill>
                <a:uFill>
                  <a:solidFill>
                    <a:srgbClr val="FF2600"/>
                  </a:solidFill>
                </a:uFill>
              </a:defRPr>
            </a:pPr>
            <a:r>
              <a:rPr lang="en-US" sz="2000" b="1" i="1" dirty="0">
                <a:solidFill>
                  <a:srgbClr val="FFC000"/>
                </a:solidFill>
                <a:uFill>
                  <a:solidFill>
                    <a:srgbClr val="FF2600"/>
                  </a:solidFill>
                </a:uFill>
              </a:rPr>
              <a:t>From Easter till the day of Pentecost </a:t>
            </a:r>
          </a:p>
          <a:p>
            <a:pPr marL="40639" marR="40639">
              <a:lnSpc>
                <a:spcPct val="150000"/>
              </a:lnSpc>
              <a:spcBef>
                <a:spcPts val="600"/>
              </a:spcBef>
              <a:buClr>
                <a:srgbClr val="0329D6"/>
              </a:buClr>
              <a:buFont typeface="Arial"/>
              <a:defRPr sz="2800"/>
            </a:pPr>
            <a:r>
              <a:rPr lang="en-US" sz="3300" dirty="0">
                <a:solidFill>
                  <a:srgbClr val="FFFF00"/>
                </a:solidFill>
              </a:rPr>
              <a:t>People:- </a:t>
            </a:r>
            <a:r>
              <a:rPr lang="en-US" sz="3300" dirty="0"/>
              <a:t>Christ rose from the dead.  He died and trampled death under foot.  He gave the life of eternal rest to those who were in the grave.  </a:t>
            </a:r>
            <a:endParaRPr lang="en-US" sz="3300" dirty="0" smtClean="0"/>
          </a:p>
          <a:p>
            <a:pPr marL="40639" marR="40639">
              <a:lnSpc>
                <a:spcPct val="150000"/>
              </a:lnSpc>
              <a:spcBef>
                <a:spcPts val="600"/>
              </a:spcBef>
              <a:buClr>
                <a:srgbClr val="0329D6"/>
              </a:buClr>
              <a:buFont typeface="Arial"/>
              <a:defRPr sz="2800"/>
            </a:pPr>
            <a:r>
              <a:rPr lang="en-US" sz="3300" dirty="0" smtClean="0"/>
              <a:t>(</a:t>
            </a:r>
            <a:r>
              <a:rPr lang="en-US" sz="3300" dirty="0"/>
              <a:t>3 times)</a:t>
            </a:r>
          </a:p>
        </p:txBody>
      </p:sp>
    </p:spTree>
    <p:extLst>
      <p:ext uri="{BB962C8B-B14F-4D97-AF65-F5344CB8AC3E}">
        <p14:creationId xmlns:p14="http://schemas.microsoft.com/office/powerpoint/2010/main" val="200340201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6924973"/>
          </a:xfrm>
          <a:prstGeom prst="rect">
            <a:avLst/>
          </a:prstGeom>
        </p:spPr>
        <p:txBody>
          <a:bodyPr wrap="square">
            <a:spAutoFit/>
          </a:bodyPr>
          <a:lstStyle/>
          <a:p>
            <a:pPr lvl="0" fontAlgn="base">
              <a:spcBef>
                <a:spcPct val="20000"/>
              </a:spcBef>
              <a:spcAft>
                <a:spcPct val="0"/>
              </a:spcAft>
            </a:pPr>
            <a:r>
              <a:rPr lang="en-US" altLang="en-US" sz="4800" dirty="0" err="1" smtClean="0">
                <a:solidFill>
                  <a:srgbClr val="FF0000"/>
                </a:solidFill>
                <a:latin typeface="Arial" charset="0"/>
              </a:rPr>
              <a:t>ይ.ካ</a:t>
            </a:r>
            <a:r>
              <a:rPr lang="en-US" altLang="en-US" sz="4800" dirty="0" smtClean="0">
                <a:solidFill>
                  <a:srgbClr val="FF0000"/>
                </a:solidFill>
                <a:latin typeface="Arial" charset="0"/>
              </a:rPr>
              <a:t>. </a:t>
            </a:r>
            <a:r>
              <a:rPr lang="en-US" altLang="en-US" sz="1400" dirty="0" smtClean="0">
                <a:solidFill>
                  <a:srgbClr val="FFC000"/>
                </a:solidFill>
                <a:latin typeface="Arial" charset="0"/>
              </a:rPr>
              <a:t>173. </a:t>
            </a:r>
            <a:r>
              <a:rPr lang="en-US" altLang="en-US" sz="4800" dirty="0" err="1" smtClean="0">
                <a:solidFill>
                  <a:srgbClr val="00B0F0"/>
                </a:solidFill>
                <a:latin typeface="Arial" charset="0"/>
              </a:rPr>
              <a:t>ቅዱስ</a:t>
            </a:r>
            <a:endParaRPr lang="en-US" altLang="en-US" sz="4800" dirty="0">
              <a:solidFill>
                <a:srgbClr val="00B0F0"/>
              </a:solidFill>
              <a:latin typeface="Arial" charset="0"/>
            </a:endParaRPr>
          </a:p>
          <a:p>
            <a:pPr lvl="0" fontAlgn="base">
              <a:spcBef>
                <a:spcPct val="20000"/>
              </a:spcBef>
              <a:spcAft>
                <a:spcPct val="0"/>
              </a:spcAft>
            </a:pPr>
            <a:r>
              <a:rPr lang="en-US" altLang="en-US" sz="4400" dirty="0" err="1" smtClean="0">
                <a:solidFill>
                  <a:srgbClr val="FFFF00"/>
                </a:solidFill>
                <a:latin typeface="Arial" charset="0"/>
              </a:rPr>
              <a:t>ይ.ሕ</a:t>
            </a:r>
            <a:r>
              <a:rPr lang="en-US" altLang="en-US" sz="4400" dirty="0" smtClean="0">
                <a:solidFill>
                  <a:srgbClr val="FFFF00"/>
                </a:solidFill>
                <a:latin typeface="Arial" charset="0"/>
              </a:rPr>
              <a:t>. </a:t>
            </a:r>
            <a:r>
              <a:rPr lang="en-US" altLang="en-US" sz="4400" dirty="0" err="1" smtClean="0">
                <a:latin typeface="Arial" charset="0"/>
              </a:rPr>
              <a:t>እግዚአብሔር</a:t>
            </a:r>
            <a:r>
              <a:rPr lang="en-US" altLang="en-US" sz="4400" dirty="0" smtClean="0">
                <a:latin typeface="Arial" charset="0"/>
              </a:rPr>
              <a:t> </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b="1" dirty="0" err="1">
                <a:solidFill>
                  <a:srgbClr val="00B0F0"/>
                </a:solidFill>
                <a:latin typeface="Arial" charset="0"/>
              </a:rPr>
              <a:t>ቅዱስ</a:t>
            </a:r>
            <a:r>
              <a:rPr lang="en-US" altLang="en-US" sz="4400" b="1" dirty="0">
                <a:latin typeface="Arial" charset="0"/>
              </a:rPr>
              <a:t> </a:t>
            </a:r>
            <a:r>
              <a:rPr lang="en-US" altLang="en-US" sz="4400" dirty="0" err="1">
                <a:latin typeface="Arial" charset="0"/>
              </a:rPr>
              <a:t>ኃያል</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dirty="0" err="1">
                <a:solidFill>
                  <a:srgbClr val="00B0F0"/>
                </a:solidFill>
                <a:latin typeface="Arial" charset="0"/>
              </a:rPr>
              <a:t>ቅዱስ</a:t>
            </a:r>
            <a:r>
              <a:rPr lang="en-US" altLang="en-US" sz="4400" dirty="0">
                <a:latin typeface="Arial" charset="0"/>
              </a:rPr>
              <a:t> </a:t>
            </a:r>
            <a:r>
              <a:rPr lang="en-US" altLang="en-US" sz="4400" dirty="0" err="1">
                <a:latin typeface="Arial" charset="0"/>
              </a:rPr>
              <a:t>ሕያው</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dirty="0" err="1" smtClean="0">
                <a:latin typeface="Arial" charset="0"/>
              </a:rPr>
              <a:t>ዘይመውት</a:t>
            </a:r>
            <a:r>
              <a:rPr lang="en-US" altLang="en-US" sz="4400" dirty="0" smtClean="0">
                <a:latin typeface="Arial" charset="0"/>
              </a:rPr>
              <a:t>፥</a:t>
            </a:r>
            <a:endParaRPr lang="en-US" altLang="en-US" sz="4400" dirty="0">
              <a:latin typeface="Arial" charset="0"/>
            </a:endParaRPr>
          </a:p>
          <a:p>
            <a:pPr lvl="0" fontAlgn="base">
              <a:spcBef>
                <a:spcPct val="20000"/>
              </a:spcBef>
              <a:spcAft>
                <a:spcPct val="0"/>
              </a:spcAft>
            </a:pPr>
            <a:r>
              <a:rPr lang="en-US" altLang="en-US" sz="4400" dirty="0" smtClean="0">
                <a:solidFill>
                  <a:srgbClr val="FFFF00"/>
                </a:solidFill>
                <a:latin typeface="Arial" charset="0"/>
              </a:rPr>
              <a:t>- </a:t>
            </a:r>
            <a:r>
              <a:rPr lang="en-US" altLang="en-US" sz="4400" dirty="0" err="1" smtClean="0">
                <a:latin typeface="Arial" charset="0"/>
              </a:rPr>
              <a:t>ካብ</a:t>
            </a:r>
            <a:r>
              <a:rPr lang="en-US" altLang="en-US" sz="4400" dirty="0" smtClean="0">
                <a:latin typeface="Arial" charset="0"/>
              </a:rPr>
              <a:t> </a:t>
            </a:r>
            <a:r>
              <a:rPr lang="en-US" altLang="en-US" sz="4400" dirty="0" err="1" smtClean="0">
                <a:latin typeface="Arial" charset="0"/>
              </a:rPr>
              <a:t>ቅድስቲ</a:t>
            </a:r>
            <a:r>
              <a:rPr lang="en-US" altLang="en-US" sz="4400" dirty="0" smtClean="0">
                <a:latin typeface="Arial" charset="0"/>
              </a:rPr>
              <a:t> </a:t>
            </a:r>
            <a:r>
              <a:rPr lang="en-US" altLang="en-US" sz="4400" dirty="0" err="1" smtClean="0">
                <a:latin typeface="Arial" charset="0"/>
              </a:rPr>
              <a:t>ድንግል</a:t>
            </a:r>
            <a:r>
              <a:rPr lang="en-US" altLang="en-US" sz="4400" dirty="0" smtClean="0">
                <a:latin typeface="Arial" charset="0"/>
              </a:rPr>
              <a:t> </a:t>
            </a:r>
            <a:r>
              <a:rPr lang="en-US" altLang="en-US" sz="4400" dirty="0" err="1" smtClean="0">
                <a:latin typeface="Arial" charset="0"/>
              </a:rPr>
              <a:t>ማርያም</a:t>
            </a:r>
            <a:r>
              <a:rPr lang="en-US" altLang="en-US" sz="4400" dirty="0" smtClean="0">
                <a:latin typeface="Arial" charset="0"/>
              </a:rPr>
              <a:t> </a:t>
            </a:r>
            <a:r>
              <a:rPr lang="en-US" altLang="en-US" sz="4400" dirty="0" err="1" smtClean="0">
                <a:latin typeface="Arial" charset="0"/>
              </a:rPr>
              <a:t>ዝተወልደ</a:t>
            </a:r>
            <a:r>
              <a:rPr lang="en-US" altLang="en-US" sz="4400" dirty="0" smtClean="0">
                <a:latin typeface="Arial" charset="0"/>
              </a:rPr>
              <a:t>፥ ኦ </a:t>
            </a:r>
            <a:r>
              <a:rPr lang="en-US" altLang="en-US" sz="4400" dirty="0" err="1" smtClean="0">
                <a:latin typeface="Arial" charset="0"/>
              </a:rPr>
              <a:t>ጐይታ</a:t>
            </a:r>
            <a:r>
              <a:rPr lang="en-US" altLang="en-US" sz="4400" dirty="0" smtClean="0">
                <a:latin typeface="Arial" charset="0"/>
              </a:rPr>
              <a:t> </a:t>
            </a:r>
            <a:r>
              <a:rPr lang="en-US" altLang="en-US" sz="4400" dirty="0" err="1" smtClean="0">
                <a:latin typeface="Arial" charset="0"/>
              </a:rPr>
              <a:t>ይቕረ</a:t>
            </a:r>
            <a:r>
              <a:rPr lang="en-US" altLang="en-US" sz="4400" dirty="0" smtClean="0">
                <a:latin typeface="Arial" charset="0"/>
              </a:rPr>
              <a:t> </a:t>
            </a:r>
            <a:r>
              <a:rPr lang="en-US" altLang="en-US" sz="4400" dirty="0" err="1" smtClean="0">
                <a:latin typeface="Arial" charset="0"/>
              </a:rPr>
              <a:t>በለልና</a:t>
            </a:r>
            <a:r>
              <a:rPr lang="en-US" altLang="en-US" sz="4400" dirty="0" smtClean="0">
                <a:latin typeface="Arial" charset="0"/>
              </a:rPr>
              <a:t>።</a:t>
            </a:r>
            <a:endParaRPr lang="en-US" altLang="en-US" sz="4400" dirty="0">
              <a:latin typeface="Arial" charset="0"/>
            </a:endParaRPr>
          </a:p>
        </p:txBody>
      </p:sp>
      <p:sp>
        <p:nvSpPr>
          <p:cNvPr id="2" name="Rectangle 1"/>
          <p:cNvSpPr/>
          <p:nvPr/>
        </p:nvSpPr>
        <p:spPr>
          <a:xfrm>
            <a:off x="-15293" y="-62079"/>
            <a:ext cx="4192957" cy="7066550"/>
          </a:xfrm>
          <a:prstGeom prst="rect">
            <a:avLst/>
          </a:prstGeom>
        </p:spPr>
        <p:txBody>
          <a:bodyPr wrap="square">
            <a:spAutoFit/>
          </a:bodyPr>
          <a:lstStyle/>
          <a:p>
            <a:pPr lvl="0" fontAlgn="base">
              <a:spcBef>
                <a:spcPct val="20000"/>
              </a:spcBef>
              <a:spcAft>
                <a:spcPct val="0"/>
              </a:spcAft>
            </a:pPr>
            <a:r>
              <a:rPr lang="en-US" altLang="en-US" sz="4400" dirty="0" err="1" smtClean="0">
                <a:solidFill>
                  <a:srgbClr val="FF0000"/>
                </a:solidFill>
                <a:latin typeface="Arial" charset="0"/>
              </a:rPr>
              <a:t>ይ.ካ</a:t>
            </a:r>
            <a:r>
              <a:rPr lang="en-US" altLang="en-US" sz="4400" dirty="0" smtClean="0">
                <a:solidFill>
                  <a:srgbClr val="FF0000"/>
                </a:solidFill>
                <a:latin typeface="Arial" charset="0"/>
              </a:rPr>
              <a:t>. </a:t>
            </a:r>
            <a:r>
              <a:rPr lang="en-CA" sz="1400" b="1" dirty="0">
                <a:solidFill>
                  <a:srgbClr val="FFC000"/>
                </a:solidFill>
                <a:latin typeface="GeezTypeNet"/>
                <a:ea typeface="GeezTypeNet"/>
                <a:cs typeface="GeezTypeNet"/>
                <a:sym typeface="GeezTypeNet"/>
              </a:rPr>
              <a:t>፻፸፫</a:t>
            </a:r>
            <a:r>
              <a:rPr lang="en-CA" sz="1400" b="1" dirty="0" smtClean="0">
                <a:solidFill>
                  <a:srgbClr val="FFC000"/>
                </a:solidFill>
                <a:latin typeface="GeezTypeNet"/>
                <a:ea typeface="GeezTypeNet"/>
                <a:cs typeface="GeezTypeNet"/>
                <a:sym typeface="GeezTypeNet"/>
              </a:rPr>
              <a:t>.</a:t>
            </a:r>
            <a:r>
              <a:rPr lang="en-US" altLang="en-US" sz="1400" dirty="0" smtClean="0">
                <a:solidFill>
                  <a:srgbClr val="FFC000"/>
                </a:solidFill>
                <a:latin typeface="Arial" charset="0"/>
              </a:rPr>
              <a:t> </a:t>
            </a:r>
            <a:r>
              <a:rPr lang="en-US" altLang="en-US" sz="4400" dirty="0" err="1">
                <a:solidFill>
                  <a:srgbClr val="00B0F0"/>
                </a:solidFill>
                <a:latin typeface="Arial" charset="0"/>
              </a:rPr>
              <a:t>ቅዱስ</a:t>
            </a:r>
            <a:r>
              <a:rPr lang="en-US" altLang="en-US" sz="4400" dirty="0">
                <a:solidFill>
                  <a:srgbClr val="00B0F0"/>
                </a:solidFill>
                <a:latin typeface="Arial" charset="0"/>
              </a:rPr>
              <a:t> </a:t>
            </a:r>
            <a:endParaRPr lang="en-US" altLang="en-US" sz="4400" dirty="0" smtClean="0">
              <a:solidFill>
                <a:srgbClr val="FFFF00"/>
              </a:solidFill>
              <a:latin typeface="Arial" charset="0"/>
            </a:endParaRPr>
          </a:p>
          <a:p>
            <a:pPr lvl="0" fontAlgn="base">
              <a:spcBef>
                <a:spcPct val="20000"/>
              </a:spcBef>
              <a:spcAft>
                <a:spcPct val="0"/>
              </a:spcAft>
            </a:pPr>
            <a:r>
              <a:rPr lang="en-US" altLang="en-US" sz="4400" dirty="0" err="1">
                <a:solidFill>
                  <a:srgbClr val="FFFF00"/>
                </a:solidFill>
                <a:latin typeface="Arial" charset="0"/>
              </a:rPr>
              <a:t>ይ.ሕ</a:t>
            </a:r>
            <a:r>
              <a:rPr lang="en-US" altLang="en-US" sz="4400" dirty="0">
                <a:solidFill>
                  <a:srgbClr val="FFFF0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endParaRPr lang="en-US" altLang="en-US" sz="4400" b="1" dirty="0" smtClean="0">
              <a:latin typeface="Arial" charset="0"/>
            </a:endParaRP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p>
          <a:p>
            <a:pPr lvl="0" fontAlgn="base">
              <a:spcBef>
                <a:spcPct val="20000"/>
              </a:spcBef>
              <a:spcAft>
                <a:spcPct val="0"/>
              </a:spcAft>
            </a:pPr>
            <a:r>
              <a:rPr lang="en-US" altLang="en-US" sz="4400" b="1" dirty="0">
                <a:latin typeface="Arial" charset="0"/>
              </a:rPr>
              <a:t> </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marL="685800" lvl="0" indent="-685800" fontAlgn="base">
              <a:spcBef>
                <a:spcPct val="20000"/>
              </a:spcBef>
              <a:spcAft>
                <a:spcPct val="0"/>
              </a:spcAft>
              <a:buFontTx/>
              <a:buChar char="-"/>
            </a:pPr>
            <a:r>
              <a:rPr lang="en-US" altLang="en-US" sz="4500" dirty="0" err="1" smtClean="0">
                <a:latin typeface="Arial" charset="0"/>
              </a:rPr>
              <a:t>ዘተወልደ</a:t>
            </a:r>
            <a:r>
              <a:rPr lang="en-US" altLang="en-US" sz="4500" dirty="0" smtClean="0">
                <a:latin typeface="Arial" charset="0"/>
              </a:rPr>
              <a:t> </a:t>
            </a:r>
          </a:p>
          <a:p>
            <a:pPr lvl="0" fontAlgn="base">
              <a:spcBef>
                <a:spcPct val="20000"/>
              </a:spcBef>
              <a:spcAft>
                <a:spcPct val="0"/>
              </a:spcAft>
            </a:pPr>
            <a:r>
              <a:rPr lang="en-US" altLang="en-US" sz="4500" dirty="0" err="1" smtClean="0">
                <a:latin typeface="Arial" charset="0"/>
              </a:rPr>
              <a:t>እማርያም</a:t>
            </a:r>
            <a:r>
              <a:rPr lang="en-US" altLang="en-US" sz="4500" dirty="0">
                <a:latin typeface="Arial" charset="0"/>
              </a:rPr>
              <a:t> </a:t>
            </a:r>
            <a:r>
              <a:rPr lang="en-US" altLang="en-US" sz="4500" dirty="0" err="1" smtClean="0">
                <a:latin typeface="Arial" charset="0"/>
              </a:rPr>
              <a:t>እምቅድስት</a:t>
            </a:r>
            <a:r>
              <a:rPr lang="en-US" altLang="en-US" sz="4500" dirty="0" smtClean="0">
                <a:latin typeface="Arial" charset="0"/>
              </a:rPr>
              <a:t> </a:t>
            </a:r>
            <a:r>
              <a:rPr lang="en-US" altLang="en-US" sz="4500" dirty="0" err="1" smtClean="0">
                <a:latin typeface="Arial" charset="0"/>
              </a:rPr>
              <a:t>ድንግል</a:t>
            </a:r>
            <a:r>
              <a:rPr lang="en-US" altLang="en-US" sz="4500" dirty="0" smtClean="0">
                <a:latin typeface="Arial" charset="0"/>
              </a:rPr>
              <a:t> </a:t>
            </a:r>
            <a:r>
              <a:rPr lang="en-US" altLang="en-US" sz="4500" dirty="0" err="1" smtClean="0">
                <a:latin typeface="Arial" charset="0"/>
              </a:rPr>
              <a:t>ተሣሃለነ</a:t>
            </a:r>
            <a:r>
              <a:rPr lang="en-US" altLang="en-US" sz="4500" dirty="0" smtClean="0">
                <a:latin typeface="Arial" charset="0"/>
              </a:rPr>
              <a:t> </a:t>
            </a:r>
            <a:r>
              <a:rPr lang="en-US" altLang="en-US" sz="4500" dirty="0" err="1" smtClean="0">
                <a:latin typeface="Arial" charset="0"/>
              </a:rPr>
              <a:t>እግዚኦ</a:t>
            </a:r>
            <a:r>
              <a:rPr lang="en-US" altLang="en-US" sz="4500" dirty="0" smtClean="0">
                <a:latin typeface="Arial" charset="0"/>
              </a:rPr>
              <a:t>። </a:t>
            </a:r>
            <a:endParaRPr lang="en-US" altLang="en-US" sz="4500" dirty="0">
              <a:latin typeface="Arial" charset="0"/>
            </a:endParaRPr>
          </a:p>
        </p:txBody>
      </p:sp>
      <p:sp>
        <p:nvSpPr>
          <p:cNvPr id="7" name="Rectangle 6"/>
          <p:cNvSpPr/>
          <p:nvPr/>
        </p:nvSpPr>
        <p:spPr>
          <a:xfrm>
            <a:off x="8019535" y="-133514"/>
            <a:ext cx="4110333" cy="7125027"/>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3200" b="1" dirty="0" smtClean="0">
                <a:solidFill>
                  <a:srgbClr val="FF0000"/>
                </a:solidFill>
              </a:rPr>
              <a:t>Priest: </a:t>
            </a:r>
            <a:r>
              <a:rPr lang="en-US" sz="1400" b="1" dirty="0" smtClean="0">
                <a:solidFill>
                  <a:srgbClr val="FFC000"/>
                </a:solidFill>
              </a:rPr>
              <a:t>173. </a:t>
            </a:r>
            <a:r>
              <a:rPr lang="en-US" sz="3200" b="1" dirty="0" smtClean="0">
                <a:solidFill>
                  <a:srgbClr val="00B0F0"/>
                </a:solidFill>
              </a:rPr>
              <a:t>Holy</a:t>
            </a:r>
          </a:p>
          <a:p>
            <a:pPr marL="40639" marR="40639">
              <a:lnSpc>
                <a:spcPct val="150000"/>
              </a:lnSpc>
              <a:spcBef>
                <a:spcPts val="600"/>
              </a:spcBef>
              <a:buClr>
                <a:srgbClr val="FF2600"/>
              </a:buClr>
              <a:defRPr sz="2800"/>
            </a:pPr>
            <a:r>
              <a:rPr lang="en-US" sz="3200" b="1" dirty="0" smtClean="0">
                <a:solidFill>
                  <a:srgbClr val="FFFF00"/>
                </a:solidFill>
              </a:rPr>
              <a:t>People</a:t>
            </a:r>
            <a:r>
              <a:rPr lang="en-US" sz="3200" b="1" dirty="0">
                <a:solidFill>
                  <a:srgbClr val="FFFF00"/>
                </a:solidFill>
              </a:rPr>
              <a:t>: </a:t>
            </a:r>
            <a:r>
              <a:rPr lang="en-US" sz="1400" dirty="0" smtClean="0">
                <a:solidFill>
                  <a:srgbClr val="FFC000"/>
                </a:solidFill>
              </a:rPr>
              <a:t> </a:t>
            </a:r>
            <a:r>
              <a:rPr lang="en-US" sz="3200" dirty="0" smtClean="0"/>
              <a:t> God</a:t>
            </a:r>
            <a:r>
              <a:rPr lang="en-US" sz="3200" dirty="0"/>
              <a:t>, </a:t>
            </a:r>
            <a:endParaRPr lang="en-US" sz="3200" dirty="0" smtClean="0"/>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Mighty,</a:t>
            </a:r>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Living</a:t>
            </a:r>
            <a:r>
              <a:rPr lang="en-US" sz="3200" dirty="0"/>
              <a:t>, </a:t>
            </a:r>
            <a:endParaRPr lang="en-US" sz="3200" dirty="0" smtClean="0"/>
          </a:p>
          <a:p>
            <a:pPr marL="40639" marR="40639">
              <a:lnSpc>
                <a:spcPct val="150000"/>
              </a:lnSpc>
              <a:spcBef>
                <a:spcPts val="600"/>
              </a:spcBef>
              <a:buClr>
                <a:srgbClr val="0329D6"/>
              </a:buClr>
              <a:defRPr sz="2800"/>
            </a:pPr>
            <a:r>
              <a:rPr lang="en-US" sz="3200" dirty="0"/>
              <a:t> </a:t>
            </a:r>
            <a:r>
              <a:rPr lang="en-US" sz="3200" dirty="0" smtClean="0"/>
              <a:t>                Immortal</a:t>
            </a:r>
            <a:r>
              <a:rPr lang="en-US" sz="3200" dirty="0"/>
              <a:t>, </a:t>
            </a:r>
          </a:p>
          <a:p>
            <a:pPr marL="40639" marR="40639">
              <a:lnSpc>
                <a:spcPct val="150000"/>
              </a:lnSpc>
              <a:spcBef>
                <a:spcPts val="600"/>
              </a:spcBef>
              <a:buClr>
                <a:srgbClr val="0329D6"/>
              </a:buClr>
              <a:buFont typeface="Arial"/>
              <a:defRPr sz="2200">
                <a:solidFill>
                  <a:srgbClr val="0329D6"/>
                </a:solidFill>
                <a:uFill>
                  <a:solidFill>
                    <a:srgbClr val="0329D6"/>
                  </a:solidFill>
                </a:uFill>
              </a:defRPr>
            </a:pPr>
            <a:r>
              <a:rPr lang="mr-IN" sz="3200" dirty="0">
                <a:solidFill>
                  <a:srgbClr val="FFFF00"/>
                </a:solidFill>
                <a:uFill>
                  <a:solidFill>
                    <a:srgbClr val="0329D6"/>
                  </a:solidFill>
                </a:uFill>
                <a:latin typeface="GeezTypeNet"/>
                <a:ea typeface="GeezTypeNet"/>
                <a:cs typeface="GeezTypeNet"/>
                <a:sym typeface="GeezTypeNet"/>
              </a:rPr>
              <a:t>- </a:t>
            </a:r>
            <a:r>
              <a:rPr lang="en-US" sz="3200" dirty="0" smtClean="0">
                <a:solidFill>
                  <a:schemeClr val="tx1">
                    <a:lumMod val="95000"/>
                  </a:schemeClr>
                </a:solidFill>
              </a:rPr>
              <a:t>who </a:t>
            </a:r>
            <a:r>
              <a:rPr lang="en-US" sz="3200" dirty="0">
                <a:solidFill>
                  <a:schemeClr val="tx1">
                    <a:lumMod val="95000"/>
                  </a:schemeClr>
                </a:solidFill>
              </a:rPr>
              <a:t>was born from the holy </a:t>
            </a:r>
            <a:r>
              <a:rPr lang="en-US" sz="3200" dirty="0" smtClean="0">
                <a:solidFill>
                  <a:schemeClr val="tx1">
                    <a:lumMod val="95000"/>
                  </a:schemeClr>
                </a:solidFill>
              </a:rPr>
              <a:t>Virgin </a:t>
            </a:r>
            <a:r>
              <a:rPr lang="en-US" sz="3200" dirty="0">
                <a:solidFill>
                  <a:schemeClr val="tx1">
                    <a:lumMod val="95000"/>
                  </a:schemeClr>
                </a:solidFill>
              </a:rPr>
              <a:t>Mary, have mercy upon us, Lord</a:t>
            </a:r>
            <a:r>
              <a:rPr lang="en-US" sz="3200" dirty="0" smtClean="0">
                <a:solidFill>
                  <a:schemeClr val="tx1">
                    <a:lumMod val="95000"/>
                  </a:schemeClr>
                </a:solidFill>
              </a:rPr>
              <a:t>. </a:t>
            </a:r>
            <a:endParaRPr lang="en-US" sz="3200" dirty="0">
              <a:solidFill>
                <a:schemeClr val="tx1">
                  <a:lumMod val="95000"/>
                </a:schemeClr>
              </a:solidFill>
            </a:endParaRPr>
          </a:p>
        </p:txBody>
      </p:sp>
    </p:spTree>
    <p:extLst>
      <p:ext uri="{BB962C8B-B14F-4D97-AF65-F5344CB8AC3E}">
        <p14:creationId xmlns:p14="http://schemas.microsoft.com/office/powerpoint/2010/main" val="14522824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6888039"/>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dirty="0" err="1">
                <a:latin typeface="Arial" charset="0"/>
              </a:rPr>
              <a:t>እግዚአብሔር</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b="1" dirty="0" err="1">
                <a:solidFill>
                  <a:srgbClr val="00B0F0"/>
                </a:solidFill>
                <a:latin typeface="Arial" charset="0"/>
              </a:rPr>
              <a:t>ቅዱስ</a:t>
            </a:r>
            <a:r>
              <a:rPr lang="en-US" altLang="en-US" sz="4400" b="1" dirty="0">
                <a:latin typeface="Arial" charset="0"/>
              </a:rPr>
              <a:t> </a:t>
            </a:r>
            <a:r>
              <a:rPr lang="en-US" altLang="en-US" sz="4400" dirty="0" err="1">
                <a:latin typeface="Arial" charset="0"/>
              </a:rPr>
              <a:t>ኃያል</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dirty="0" err="1">
                <a:solidFill>
                  <a:srgbClr val="00B0F0"/>
                </a:solidFill>
                <a:latin typeface="Arial" charset="0"/>
              </a:rPr>
              <a:t>ቅዱስ</a:t>
            </a:r>
            <a:r>
              <a:rPr lang="en-US" altLang="en-US" sz="4400" dirty="0">
                <a:latin typeface="Arial" charset="0"/>
              </a:rPr>
              <a:t> </a:t>
            </a:r>
            <a:r>
              <a:rPr lang="en-US" altLang="en-US" sz="4400" dirty="0" err="1">
                <a:latin typeface="Arial" charset="0"/>
              </a:rPr>
              <a:t>ሕያው</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dirty="0" err="1" smtClean="0">
                <a:latin typeface="Arial" charset="0"/>
              </a:rPr>
              <a:t>ዘይመውት</a:t>
            </a:r>
            <a:r>
              <a:rPr lang="en-US" altLang="en-US" sz="4400" dirty="0" smtClean="0">
                <a:latin typeface="Arial" charset="0"/>
              </a:rPr>
              <a:t>፥</a:t>
            </a:r>
            <a:endParaRPr lang="en-US" altLang="en-US" sz="4400" dirty="0">
              <a:latin typeface="Arial" charset="0"/>
            </a:endParaRPr>
          </a:p>
          <a:p>
            <a:pPr lvl="0" fontAlgn="base">
              <a:spcBef>
                <a:spcPct val="20000"/>
              </a:spcBef>
              <a:spcAft>
                <a:spcPct val="0"/>
              </a:spcAft>
            </a:pPr>
            <a:r>
              <a:rPr lang="en-US" altLang="en-US" sz="4400" dirty="0" smtClean="0">
                <a:solidFill>
                  <a:srgbClr val="FFFF00"/>
                </a:solidFill>
                <a:latin typeface="Arial" charset="0"/>
              </a:rPr>
              <a:t>- </a:t>
            </a:r>
            <a:r>
              <a:rPr lang="en-US" altLang="en-US" sz="4600" dirty="0" err="1" smtClean="0">
                <a:latin typeface="Arial" charset="0"/>
              </a:rPr>
              <a:t>ኣብ</a:t>
            </a:r>
            <a:r>
              <a:rPr lang="en-US" altLang="en-US" sz="4600" dirty="0" smtClean="0">
                <a:latin typeface="Arial" charset="0"/>
              </a:rPr>
              <a:t> </a:t>
            </a:r>
            <a:r>
              <a:rPr lang="en-US" altLang="en-US" sz="4600" dirty="0" err="1" smtClean="0">
                <a:latin typeface="Arial" charset="0"/>
              </a:rPr>
              <a:t>ዮርዳኖስ</a:t>
            </a:r>
            <a:r>
              <a:rPr lang="en-US" altLang="en-US" sz="4600" dirty="0" smtClean="0">
                <a:latin typeface="Arial" charset="0"/>
              </a:rPr>
              <a:t> </a:t>
            </a:r>
            <a:r>
              <a:rPr lang="en-US" altLang="en-US" sz="4600" dirty="0" err="1" smtClean="0">
                <a:latin typeface="Arial" charset="0"/>
              </a:rPr>
              <a:t>ዝተጠምቀ</a:t>
            </a:r>
            <a:r>
              <a:rPr lang="en-US" altLang="en-US" sz="4600" dirty="0" smtClean="0">
                <a:latin typeface="Arial" charset="0"/>
              </a:rPr>
              <a:t>፥ </a:t>
            </a:r>
            <a:r>
              <a:rPr lang="en-US" altLang="en-US" sz="4600" dirty="0" err="1" smtClean="0">
                <a:latin typeface="Arial" charset="0"/>
              </a:rPr>
              <a:t>ኣብ</a:t>
            </a:r>
            <a:r>
              <a:rPr lang="en-US" altLang="en-US" sz="4600" dirty="0" smtClean="0">
                <a:latin typeface="Arial" charset="0"/>
              </a:rPr>
              <a:t> </a:t>
            </a:r>
            <a:r>
              <a:rPr lang="en-US" altLang="en-US" sz="4600" dirty="0" err="1" smtClean="0">
                <a:latin typeface="Arial" charset="0"/>
              </a:rPr>
              <a:t>ዕንፀይቲ</a:t>
            </a:r>
            <a:r>
              <a:rPr lang="en-US" altLang="en-US" sz="4600" dirty="0" smtClean="0">
                <a:latin typeface="Arial" charset="0"/>
              </a:rPr>
              <a:t> </a:t>
            </a:r>
            <a:r>
              <a:rPr lang="en-US" altLang="en-US" sz="4600" dirty="0" err="1" smtClean="0">
                <a:latin typeface="Arial" charset="0"/>
              </a:rPr>
              <a:t>መስቀል</a:t>
            </a:r>
            <a:r>
              <a:rPr lang="en-US" altLang="en-US" sz="4600" dirty="0" smtClean="0">
                <a:latin typeface="Arial" charset="0"/>
              </a:rPr>
              <a:t> </a:t>
            </a:r>
            <a:r>
              <a:rPr lang="en-US" altLang="en-US" sz="4600" dirty="0" err="1" smtClean="0">
                <a:latin typeface="Arial" charset="0"/>
              </a:rPr>
              <a:t>ዝተሰቕለ</a:t>
            </a:r>
            <a:r>
              <a:rPr lang="en-US" altLang="en-US" sz="4600" dirty="0" smtClean="0">
                <a:latin typeface="Arial" charset="0"/>
              </a:rPr>
              <a:t> ፥ ኦ </a:t>
            </a:r>
            <a:r>
              <a:rPr lang="en-US" altLang="en-US" sz="4600" dirty="0" err="1" smtClean="0">
                <a:latin typeface="Arial" charset="0"/>
              </a:rPr>
              <a:t>ጐይታ</a:t>
            </a:r>
            <a:r>
              <a:rPr lang="en-US" altLang="en-US" sz="4600" dirty="0" smtClean="0">
                <a:latin typeface="Arial" charset="0"/>
              </a:rPr>
              <a:t> </a:t>
            </a:r>
            <a:r>
              <a:rPr lang="en-US" altLang="en-US" sz="4600" dirty="0" err="1" smtClean="0">
                <a:latin typeface="Arial" charset="0"/>
              </a:rPr>
              <a:t>ይቕረ</a:t>
            </a:r>
            <a:r>
              <a:rPr lang="en-US" altLang="en-US" sz="4600" dirty="0" smtClean="0">
                <a:latin typeface="Arial" charset="0"/>
              </a:rPr>
              <a:t> </a:t>
            </a:r>
            <a:r>
              <a:rPr lang="en-US" altLang="en-US" sz="4600" dirty="0" err="1" smtClean="0">
                <a:latin typeface="Arial" charset="0"/>
              </a:rPr>
              <a:t>በለልና</a:t>
            </a:r>
            <a:r>
              <a:rPr lang="en-US" altLang="en-US" sz="4600" dirty="0" smtClean="0">
                <a:latin typeface="Arial" charset="0"/>
              </a:rPr>
              <a:t>።</a:t>
            </a:r>
            <a:endParaRPr lang="en-US" altLang="en-US" sz="4600" dirty="0">
              <a:latin typeface="Arial" charset="0"/>
            </a:endParaRPr>
          </a:p>
        </p:txBody>
      </p:sp>
      <p:sp>
        <p:nvSpPr>
          <p:cNvPr id="2" name="Rectangle 1"/>
          <p:cNvSpPr/>
          <p:nvPr/>
        </p:nvSpPr>
        <p:spPr>
          <a:xfrm>
            <a:off x="-15293" y="-62079"/>
            <a:ext cx="4192957" cy="6604885"/>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endParaRPr lang="en-US" altLang="en-US" sz="4400" b="1" dirty="0" smtClean="0">
              <a:latin typeface="Arial" charset="0"/>
            </a:endParaRP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p>
          <a:p>
            <a:pPr lvl="0" fontAlgn="base">
              <a:spcBef>
                <a:spcPct val="20000"/>
              </a:spcBef>
              <a:spcAft>
                <a:spcPct val="0"/>
              </a:spcAft>
            </a:pPr>
            <a:r>
              <a:rPr lang="en-US" altLang="en-US" sz="4400" b="1" dirty="0">
                <a:latin typeface="Arial" charset="0"/>
              </a:rPr>
              <a:t> </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lvl="0" fontAlgn="base">
              <a:spcBef>
                <a:spcPct val="20000"/>
              </a:spcBef>
              <a:spcAft>
                <a:spcPct val="0"/>
              </a:spcAft>
            </a:pPr>
            <a:r>
              <a:rPr lang="en-US" altLang="en-US" sz="4800" dirty="0" smtClean="0">
                <a:solidFill>
                  <a:srgbClr val="FFFF00"/>
                </a:solidFill>
                <a:latin typeface="Arial" charset="0"/>
              </a:rPr>
              <a:t>- </a:t>
            </a:r>
            <a:r>
              <a:rPr lang="en-US" altLang="en-US" sz="4800" dirty="0" err="1" smtClean="0">
                <a:latin typeface="Arial" charset="0"/>
              </a:rPr>
              <a:t>ዘተጠምቀ</a:t>
            </a:r>
            <a:r>
              <a:rPr lang="en-US" altLang="en-US" sz="4800" dirty="0" smtClean="0">
                <a:latin typeface="Arial" charset="0"/>
              </a:rPr>
              <a:t> </a:t>
            </a:r>
          </a:p>
          <a:p>
            <a:pPr lvl="0" fontAlgn="base">
              <a:spcBef>
                <a:spcPct val="20000"/>
              </a:spcBef>
              <a:spcAft>
                <a:spcPct val="0"/>
              </a:spcAft>
            </a:pPr>
            <a:r>
              <a:rPr lang="en-US" altLang="en-US" sz="4800" dirty="0" err="1" smtClean="0">
                <a:latin typeface="Arial" charset="0"/>
              </a:rPr>
              <a:t>በዮርዳኖስ</a:t>
            </a:r>
            <a:r>
              <a:rPr lang="en-US" altLang="en-US" sz="4800" dirty="0" smtClean="0">
                <a:latin typeface="Arial" charset="0"/>
              </a:rPr>
              <a:t> ፥ </a:t>
            </a:r>
            <a:r>
              <a:rPr lang="en-US" altLang="en-US" sz="4800" dirty="0" err="1" smtClean="0">
                <a:latin typeface="Arial" charset="0"/>
              </a:rPr>
              <a:t>ወተሰ</a:t>
            </a:r>
            <a:endParaRPr lang="en-US" altLang="en-US" sz="4800" dirty="0" smtClean="0">
              <a:latin typeface="Arial" charset="0"/>
            </a:endParaRPr>
          </a:p>
          <a:p>
            <a:pPr lvl="0" fontAlgn="base">
              <a:spcBef>
                <a:spcPct val="20000"/>
              </a:spcBef>
              <a:spcAft>
                <a:spcPct val="0"/>
              </a:spcAft>
            </a:pPr>
            <a:r>
              <a:rPr lang="en-US" altLang="en-US" sz="4800" dirty="0" err="1" smtClean="0">
                <a:latin typeface="Arial" charset="0"/>
              </a:rPr>
              <a:t>ቅለ</a:t>
            </a:r>
            <a:r>
              <a:rPr lang="en-US" altLang="en-US" sz="4800" dirty="0" smtClean="0">
                <a:latin typeface="Arial" charset="0"/>
              </a:rPr>
              <a:t> </a:t>
            </a:r>
            <a:r>
              <a:rPr lang="en-US" altLang="en-US" sz="4800" dirty="0" err="1" smtClean="0">
                <a:latin typeface="Arial" charset="0"/>
              </a:rPr>
              <a:t>ዲበ</a:t>
            </a:r>
            <a:r>
              <a:rPr lang="en-US" altLang="en-US" sz="4800" dirty="0" smtClean="0">
                <a:latin typeface="Arial" charset="0"/>
              </a:rPr>
              <a:t> </a:t>
            </a:r>
            <a:r>
              <a:rPr lang="en-US" altLang="en-US" sz="4800" dirty="0" err="1" smtClean="0">
                <a:latin typeface="Arial" charset="0"/>
              </a:rPr>
              <a:t>ዕፀ</a:t>
            </a:r>
            <a:r>
              <a:rPr lang="en-US" altLang="en-US" sz="4800" dirty="0" smtClean="0">
                <a:latin typeface="Arial" charset="0"/>
              </a:rPr>
              <a:t> </a:t>
            </a:r>
            <a:r>
              <a:rPr lang="en-US" altLang="en-US" sz="4800" dirty="0" err="1" smtClean="0">
                <a:latin typeface="Arial" charset="0"/>
              </a:rPr>
              <a:t>መስቀል</a:t>
            </a:r>
            <a:r>
              <a:rPr lang="en-US" altLang="en-US" sz="4800" dirty="0" smtClean="0">
                <a:latin typeface="Arial" charset="0"/>
              </a:rPr>
              <a:t> </a:t>
            </a:r>
            <a:r>
              <a:rPr lang="en-US" altLang="en-US" sz="4800" dirty="0" err="1" smtClean="0">
                <a:latin typeface="Arial" charset="0"/>
              </a:rPr>
              <a:t>ተሣሃለነ</a:t>
            </a:r>
            <a:r>
              <a:rPr lang="en-US" altLang="en-US" sz="4800" dirty="0" smtClean="0">
                <a:latin typeface="Arial" charset="0"/>
              </a:rPr>
              <a:t> </a:t>
            </a:r>
            <a:r>
              <a:rPr lang="en-US" altLang="en-US" sz="4800" dirty="0" err="1" smtClean="0">
                <a:latin typeface="Arial" charset="0"/>
              </a:rPr>
              <a:t>እግዚኦ</a:t>
            </a:r>
            <a:r>
              <a:rPr lang="en-US" altLang="en-US" sz="4800" dirty="0" smtClean="0">
                <a:latin typeface="Arial" charset="0"/>
              </a:rPr>
              <a:t>። </a:t>
            </a:r>
          </a:p>
        </p:txBody>
      </p:sp>
      <p:sp>
        <p:nvSpPr>
          <p:cNvPr id="7" name="Rectangle 6"/>
          <p:cNvSpPr/>
          <p:nvPr/>
        </p:nvSpPr>
        <p:spPr>
          <a:xfrm>
            <a:off x="8019535" y="-133514"/>
            <a:ext cx="4110333" cy="7048083"/>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3200" dirty="0" smtClean="0">
                <a:solidFill>
                  <a:srgbClr val="00B0F0"/>
                </a:solidFill>
              </a:rPr>
              <a:t>         Holy</a:t>
            </a:r>
            <a:r>
              <a:rPr lang="en-US" sz="3200" dirty="0" smtClean="0"/>
              <a:t> God</a:t>
            </a:r>
            <a:r>
              <a:rPr lang="en-US" sz="3200" dirty="0"/>
              <a:t>, </a:t>
            </a:r>
            <a:endParaRPr lang="en-US" sz="3200" dirty="0" smtClean="0"/>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Mighty,</a:t>
            </a:r>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Living</a:t>
            </a:r>
            <a:r>
              <a:rPr lang="en-US" sz="3200" dirty="0"/>
              <a:t>, </a:t>
            </a:r>
            <a:endParaRPr lang="en-US" sz="3200" dirty="0" smtClean="0"/>
          </a:p>
          <a:p>
            <a:pPr marL="40639" marR="40639">
              <a:lnSpc>
                <a:spcPct val="150000"/>
              </a:lnSpc>
              <a:spcBef>
                <a:spcPts val="600"/>
              </a:spcBef>
              <a:buClr>
                <a:srgbClr val="0329D6"/>
              </a:buClr>
              <a:defRPr sz="2800"/>
            </a:pPr>
            <a:r>
              <a:rPr lang="en-US" sz="3200" dirty="0"/>
              <a:t> </a:t>
            </a:r>
            <a:r>
              <a:rPr lang="en-US" sz="3200" dirty="0" smtClean="0"/>
              <a:t>                Immortal</a:t>
            </a:r>
            <a:r>
              <a:rPr lang="en-US" sz="3200" dirty="0"/>
              <a:t>, </a:t>
            </a:r>
          </a:p>
          <a:p>
            <a:pPr marL="40639" marR="40639">
              <a:lnSpc>
                <a:spcPct val="150000"/>
              </a:lnSpc>
              <a:spcBef>
                <a:spcPts val="600"/>
              </a:spcBef>
              <a:buClr>
                <a:srgbClr val="0329D6"/>
              </a:buClr>
              <a:defRPr sz="2200">
                <a:solidFill>
                  <a:srgbClr val="0329D6"/>
                </a:solidFill>
                <a:uFill>
                  <a:solidFill>
                    <a:srgbClr val="0329D6"/>
                  </a:solidFill>
                </a:uFill>
              </a:defRPr>
            </a:pPr>
            <a:r>
              <a:rPr lang="mr-IN" sz="3200" dirty="0">
                <a:solidFill>
                  <a:srgbClr val="FFFF00"/>
                </a:solidFill>
                <a:uFill>
                  <a:solidFill>
                    <a:srgbClr val="0329D6"/>
                  </a:solidFill>
                </a:uFill>
                <a:latin typeface="GeezTypeNet"/>
                <a:ea typeface="GeezTypeNet"/>
                <a:cs typeface="GeezTypeNet"/>
                <a:sym typeface="GeezTypeNet"/>
              </a:rPr>
              <a:t>- </a:t>
            </a:r>
            <a:r>
              <a:rPr lang="en-US" sz="3200" dirty="0">
                <a:solidFill>
                  <a:schemeClr val="tx1">
                    <a:lumMod val="95000"/>
                  </a:schemeClr>
                </a:solidFill>
                <a:uFill>
                  <a:solidFill>
                    <a:srgbClr val="0329D6"/>
                  </a:solidFill>
                </a:uFill>
              </a:rPr>
              <a:t>who was baptized in Jordan and crucified on the tree of the cross, have mercy upon us, Lord.</a:t>
            </a:r>
            <a:r>
              <a:rPr lang="en-US" sz="3200" dirty="0">
                <a:solidFill>
                  <a:schemeClr val="tx1">
                    <a:lumMod val="95000"/>
                  </a:schemeClr>
                </a:solidFill>
              </a:rPr>
              <a:t> </a:t>
            </a:r>
          </a:p>
        </p:txBody>
      </p:sp>
    </p:spTree>
    <p:extLst>
      <p:ext uri="{BB962C8B-B14F-4D97-AF65-F5344CB8AC3E}">
        <p14:creationId xmlns:p14="http://schemas.microsoft.com/office/powerpoint/2010/main" val="391536370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68102"/>
            <a:ext cx="4096106" cy="7109639"/>
          </a:xfrm>
          <a:prstGeom prst="rect">
            <a:avLst/>
          </a:prstGeom>
        </p:spPr>
        <p:txBody>
          <a:bodyPr wrap="square">
            <a:spAutoFit/>
          </a:bodyPr>
          <a:lstStyle/>
          <a:p>
            <a:pPr lvl="0" fontAlgn="base">
              <a:spcBef>
                <a:spcPct val="20000"/>
              </a:spcBef>
              <a:spcAft>
                <a:spcPct val="0"/>
              </a:spcAft>
            </a:pPr>
            <a:r>
              <a:rPr lang="en-US" altLang="en-US" sz="4000" b="1" dirty="0" err="1" smtClean="0">
                <a:solidFill>
                  <a:srgbClr val="00B0F0"/>
                </a:solidFill>
                <a:latin typeface="Arial" charset="0"/>
              </a:rPr>
              <a:t>ቅዱስ</a:t>
            </a:r>
            <a:r>
              <a:rPr lang="en-US" altLang="en-US" sz="4000" b="1" dirty="0" smtClean="0">
                <a:solidFill>
                  <a:srgbClr val="00B0F0"/>
                </a:solidFill>
                <a:latin typeface="Arial" charset="0"/>
              </a:rPr>
              <a:t> </a:t>
            </a:r>
            <a:r>
              <a:rPr lang="en-US" altLang="en-US" sz="4000" dirty="0" err="1">
                <a:latin typeface="Arial" charset="0"/>
              </a:rPr>
              <a:t>እግዚአብሔር</a:t>
            </a:r>
            <a:r>
              <a:rPr lang="en-US" altLang="en-US" sz="4000" dirty="0">
                <a:latin typeface="Arial" charset="0"/>
              </a:rPr>
              <a:t> </a:t>
            </a:r>
          </a:p>
          <a:p>
            <a:pPr lvl="0" fontAlgn="base">
              <a:spcBef>
                <a:spcPct val="20000"/>
              </a:spcBef>
              <a:spcAft>
                <a:spcPct val="0"/>
              </a:spcAft>
            </a:pPr>
            <a:r>
              <a:rPr lang="en-US" altLang="en-US" sz="4000" b="1" dirty="0" err="1" smtClean="0">
                <a:solidFill>
                  <a:srgbClr val="00B0F0"/>
                </a:solidFill>
                <a:latin typeface="Arial" charset="0"/>
              </a:rPr>
              <a:t>ቅዱስ</a:t>
            </a:r>
            <a:r>
              <a:rPr lang="en-US" altLang="en-US" sz="4000" b="1" dirty="0" smtClean="0">
                <a:latin typeface="Arial" charset="0"/>
              </a:rPr>
              <a:t> </a:t>
            </a:r>
            <a:r>
              <a:rPr lang="en-US" altLang="en-US" sz="4000" dirty="0" err="1" smtClean="0">
                <a:latin typeface="Arial" charset="0"/>
              </a:rPr>
              <a:t>ኃያል</a:t>
            </a:r>
            <a:r>
              <a:rPr lang="en-US" altLang="en-US" sz="4000" dirty="0" smtClean="0">
                <a:latin typeface="Arial" charset="0"/>
              </a:rPr>
              <a:t> </a:t>
            </a:r>
            <a:r>
              <a:rPr lang="en-US" altLang="en-US" sz="4000" dirty="0" err="1" smtClean="0">
                <a:solidFill>
                  <a:srgbClr val="00B0F0"/>
                </a:solidFill>
                <a:latin typeface="Arial" charset="0"/>
              </a:rPr>
              <a:t>ቅዱስ</a:t>
            </a:r>
            <a:r>
              <a:rPr lang="en-US" altLang="en-US" sz="4000" dirty="0" smtClean="0">
                <a:latin typeface="Arial" charset="0"/>
              </a:rPr>
              <a:t> </a:t>
            </a:r>
            <a:r>
              <a:rPr lang="en-US" altLang="en-US" sz="4000" dirty="0" err="1">
                <a:latin typeface="Arial" charset="0"/>
              </a:rPr>
              <a:t>ሕያው</a:t>
            </a:r>
            <a:r>
              <a:rPr lang="en-US" altLang="en-US" sz="4000" dirty="0">
                <a:latin typeface="Arial" charset="0"/>
              </a:rPr>
              <a:t> </a:t>
            </a:r>
            <a:r>
              <a:rPr lang="en-US" altLang="en-US" sz="4000" dirty="0" err="1" smtClean="0">
                <a:latin typeface="Arial" charset="0"/>
              </a:rPr>
              <a:t>ዘይመውት</a:t>
            </a:r>
            <a:r>
              <a:rPr lang="en-US" altLang="en-US" sz="4000" dirty="0" smtClean="0">
                <a:latin typeface="Arial" charset="0"/>
              </a:rPr>
              <a:t>፥</a:t>
            </a:r>
            <a:endParaRPr lang="en-US" altLang="en-US" sz="4000" dirty="0">
              <a:latin typeface="Arial" charset="0"/>
            </a:endParaRPr>
          </a:p>
          <a:p>
            <a:pPr lvl="0" fontAlgn="base">
              <a:spcBef>
                <a:spcPct val="20000"/>
              </a:spcBef>
              <a:spcAft>
                <a:spcPct val="0"/>
              </a:spcAft>
            </a:pPr>
            <a:r>
              <a:rPr lang="en-US" altLang="en-US" sz="4000" dirty="0" smtClean="0">
                <a:solidFill>
                  <a:srgbClr val="FFFF00"/>
                </a:solidFill>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ሣልሳይ</a:t>
            </a:r>
            <a:r>
              <a:rPr lang="en-US" altLang="en-US" sz="4000" dirty="0" smtClean="0">
                <a:latin typeface="Arial" charset="0"/>
              </a:rPr>
              <a:t> </a:t>
            </a:r>
            <a:r>
              <a:rPr lang="en-US" altLang="en-US" sz="4000" dirty="0" err="1" smtClean="0">
                <a:latin typeface="Arial" charset="0"/>
              </a:rPr>
              <a:t>መዓልቲ</a:t>
            </a:r>
            <a:r>
              <a:rPr lang="en-US" altLang="en-US" sz="4000" dirty="0" smtClean="0">
                <a:latin typeface="Arial" charset="0"/>
              </a:rPr>
              <a:t> </a:t>
            </a:r>
            <a:r>
              <a:rPr lang="en-US" altLang="en-US" sz="4000" dirty="0" err="1" smtClean="0">
                <a:latin typeface="Arial" charset="0"/>
              </a:rPr>
              <a:t>ካብ</a:t>
            </a:r>
            <a:r>
              <a:rPr lang="en-US" altLang="en-US" sz="4000" dirty="0" smtClean="0">
                <a:latin typeface="Arial" charset="0"/>
              </a:rPr>
              <a:t> </a:t>
            </a:r>
            <a:r>
              <a:rPr lang="en-US" altLang="en-US" sz="4000" dirty="0" err="1" smtClean="0">
                <a:latin typeface="Arial" charset="0"/>
              </a:rPr>
              <a:t>ምዉታት</a:t>
            </a:r>
            <a:r>
              <a:rPr lang="en-US" altLang="en-US" sz="4000" dirty="0" smtClean="0">
                <a:latin typeface="Arial" charset="0"/>
              </a:rPr>
              <a:t> </a:t>
            </a:r>
            <a:r>
              <a:rPr lang="en-US" altLang="en-US" sz="4000" dirty="0" err="1" smtClean="0">
                <a:latin typeface="Arial" charset="0"/>
              </a:rPr>
              <a:t>ተፈልዩ</a:t>
            </a:r>
            <a:r>
              <a:rPr lang="en-US" altLang="en-US" sz="4000" dirty="0" smtClean="0">
                <a:latin typeface="Arial" charset="0"/>
              </a:rPr>
              <a:t> </a:t>
            </a:r>
            <a:r>
              <a:rPr lang="en-US" altLang="en-US" sz="4000" dirty="0" err="1" smtClean="0">
                <a:latin typeface="Arial" charset="0"/>
              </a:rPr>
              <a:t>ዝተንሥአ</a:t>
            </a:r>
            <a:r>
              <a:rPr lang="en-US" altLang="en-US" sz="4000" dirty="0" smtClean="0">
                <a:latin typeface="Arial" charset="0"/>
              </a:rPr>
              <a:t>፥ </a:t>
            </a:r>
            <a:r>
              <a:rPr lang="en-US" altLang="en-US" sz="4000" dirty="0" err="1" smtClean="0">
                <a:latin typeface="Arial" charset="0"/>
              </a:rPr>
              <a:t>ብምስጋና</a:t>
            </a:r>
            <a:r>
              <a:rPr lang="en-US" altLang="en-US" sz="4000" dirty="0" smtClean="0">
                <a:latin typeface="Arial" charset="0"/>
              </a:rPr>
              <a:t> </a:t>
            </a:r>
            <a:r>
              <a:rPr lang="en-US" altLang="en-US" sz="4000" dirty="0" err="1" smtClean="0">
                <a:latin typeface="Arial" charset="0"/>
              </a:rPr>
              <a:t>ናብ</a:t>
            </a:r>
            <a:r>
              <a:rPr lang="en-US" altLang="en-US" sz="4000" dirty="0" smtClean="0">
                <a:latin typeface="Arial" charset="0"/>
              </a:rPr>
              <a:t> </a:t>
            </a:r>
            <a:r>
              <a:rPr lang="en-US" altLang="en-US" sz="4000" dirty="0" err="1" smtClean="0">
                <a:latin typeface="Arial" charset="0"/>
              </a:rPr>
              <a:t>ሰማይ</a:t>
            </a:r>
            <a:r>
              <a:rPr lang="en-US" altLang="en-US" sz="4000" dirty="0" smtClean="0">
                <a:latin typeface="Arial" charset="0"/>
              </a:rPr>
              <a:t> </a:t>
            </a:r>
            <a:r>
              <a:rPr lang="en-US" altLang="en-US" sz="4000" dirty="0" err="1" smtClean="0">
                <a:latin typeface="Arial" charset="0"/>
              </a:rPr>
              <a:t>ዝዓረገ</a:t>
            </a:r>
            <a:r>
              <a:rPr lang="en-US" altLang="en-US" sz="4000" dirty="0" smtClean="0">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የማን</a:t>
            </a:r>
            <a:r>
              <a:rPr lang="en-US" altLang="en-US" sz="4000" dirty="0" smtClean="0">
                <a:latin typeface="Arial" charset="0"/>
              </a:rPr>
              <a:t> </a:t>
            </a:r>
            <a:r>
              <a:rPr lang="en-US" altLang="en-US" sz="4000" dirty="0" err="1" smtClean="0">
                <a:latin typeface="Arial" charset="0"/>
              </a:rPr>
              <a:t>ኣቦኡ</a:t>
            </a:r>
            <a:r>
              <a:rPr lang="en-US" altLang="en-US" sz="4000" dirty="0" smtClean="0">
                <a:latin typeface="Arial" charset="0"/>
              </a:rPr>
              <a:t> </a:t>
            </a:r>
            <a:r>
              <a:rPr lang="en-US" altLang="en-US" sz="4000" dirty="0" err="1" smtClean="0">
                <a:latin typeface="Arial" charset="0"/>
              </a:rPr>
              <a:t>ዝተቐመጠ</a:t>
            </a:r>
            <a:r>
              <a:rPr lang="en-US" altLang="en-US" sz="4000" dirty="0" smtClean="0">
                <a:latin typeface="Arial" charset="0"/>
              </a:rPr>
              <a:t>፥ </a:t>
            </a:r>
            <a:r>
              <a:rPr lang="en-US" altLang="en-US" sz="4000" dirty="0" err="1" smtClean="0">
                <a:latin typeface="Arial" charset="0"/>
              </a:rPr>
              <a:t>ንሕያዋንን</a:t>
            </a:r>
            <a:r>
              <a:rPr lang="en-US" altLang="en-US" sz="4000" dirty="0" smtClean="0">
                <a:latin typeface="Arial" charset="0"/>
              </a:rPr>
              <a:t> </a:t>
            </a:r>
            <a:r>
              <a:rPr lang="en-US" altLang="en-US" sz="4000" dirty="0" err="1" smtClean="0">
                <a:latin typeface="Arial" charset="0"/>
              </a:rPr>
              <a:t>ንምዉታትን</a:t>
            </a:r>
            <a:r>
              <a:rPr lang="en-US" altLang="en-US" sz="4000" dirty="0" smtClean="0">
                <a:latin typeface="Arial" charset="0"/>
              </a:rPr>
              <a:t> </a:t>
            </a:r>
            <a:r>
              <a:rPr lang="en-US" altLang="en-US" sz="4000" dirty="0" err="1" smtClean="0">
                <a:latin typeface="Arial" charset="0"/>
              </a:rPr>
              <a:t>ክፈርድ</a:t>
            </a:r>
            <a:r>
              <a:rPr lang="en-US" altLang="en-US" sz="4000" dirty="0" smtClean="0">
                <a:latin typeface="Arial" charset="0"/>
              </a:rPr>
              <a:t> </a:t>
            </a:r>
            <a:r>
              <a:rPr lang="en-US" altLang="en-US" sz="4000" dirty="0" err="1" smtClean="0">
                <a:latin typeface="Arial" charset="0"/>
              </a:rPr>
              <a:t>ከምብሓድሽ</a:t>
            </a:r>
            <a:r>
              <a:rPr lang="en-US" altLang="en-US" sz="4000" dirty="0" smtClean="0">
                <a:latin typeface="Arial" charset="0"/>
              </a:rPr>
              <a:t> </a:t>
            </a:r>
            <a:r>
              <a:rPr lang="en-US" altLang="en-US" sz="4000" dirty="0" err="1" smtClean="0">
                <a:latin typeface="Arial" charset="0"/>
              </a:rPr>
              <a:t>ክመጽእ</a:t>
            </a:r>
            <a:r>
              <a:rPr lang="en-US" altLang="en-US" sz="4000" dirty="0" smtClean="0">
                <a:latin typeface="Arial" charset="0"/>
              </a:rPr>
              <a:t> </a:t>
            </a:r>
            <a:r>
              <a:rPr lang="en-US" altLang="en-US" sz="4000" dirty="0" err="1" smtClean="0">
                <a:latin typeface="Arial" charset="0"/>
              </a:rPr>
              <a:t>እዩ</a:t>
            </a:r>
            <a:r>
              <a:rPr lang="en-US" altLang="en-US" sz="4000" dirty="0" smtClean="0">
                <a:latin typeface="Arial" charset="0"/>
              </a:rPr>
              <a:t>።</a:t>
            </a:r>
            <a:endParaRPr lang="en-US" altLang="en-US" sz="4000" dirty="0">
              <a:latin typeface="Arial" charset="0"/>
            </a:endParaRPr>
          </a:p>
        </p:txBody>
      </p:sp>
      <p:sp>
        <p:nvSpPr>
          <p:cNvPr id="2" name="Rectangle 1"/>
          <p:cNvSpPr/>
          <p:nvPr/>
        </p:nvSpPr>
        <p:spPr>
          <a:xfrm>
            <a:off x="-15293" y="-62079"/>
            <a:ext cx="4192957" cy="6838795"/>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r>
              <a:rPr lang="en-US" altLang="en-US" sz="4400" b="1" dirty="0">
                <a:latin typeface="Arial" charset="0"/>
              </a:rPr>
              <a:t> </a:t>
            </a: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lvl="0" fontAlgn="base">
              <a:spcBef>
                <a:spcPct val="20000"/>
              </a:spcBef>
              <a:spcAft>
                <a:spcPct val="0"/>
              </a:spcAft>
            </a:pPr>
            <a:r>
              <a:rPr lang="en-US" altLang="en-US" sz="4800" dirty="0" smtClean="0">
                <a:solidFill>
                  <a:srgbClr val="FFFF00"/>
                </a:solidFill>
                <a:latin typeface="Arial" charset="0"/>
              </a:rPr>
              <a:t>- </a:t>
            </a:r>
            <a:r>
              <a:rPr lang="en-US" altLang="en-US" sz="4000" dirty="0" err="1" smtClean="0">
                <a:latin typeface="Arial" charset="0"/>
              </a:rPr>
              <a:t>ዘተንሥአ</a:t>
            </a:r>
            <a:r>
              <a:rPr lang="en-US" altLang="en-US" sz="4000" dirty="0" smtClean="0">
                <a:latin typeface="Arial" charset="0"/>
              </a:rPr>
              <a:t> </a:t>
            </a:r>
            <a:r>
              <a:rPr lang="en-US" altLang="en-US" sz="4000" dirty="0" err="1" smtClean="0">
                <a:latin typeface="Arial" charset="0"/>
              </a:rPr>
              <a:t>እሙታን</a:t>
            </a:r>
            <a:r>
              <a:rPr lang="en-US" altLang="en-US" sz="4000" dirty="0" smtClean="0">
                <a:latin typeface="Arial" charset="0"/>
              </a:rPr>
              <a:t> </a:t>
            </a:r>
            <a:r>
              <a:rPr lang="en-US" altLang="en-US" sz="4000" dirty="0" err="1" smtClean="0">
                <a:latin typeface="Arial" charset="0"/>
              </a:rPr>
              <a:t>አመ</a:t>
            </a:r>
            <a:r>
              <a:rPr lang="en-US" altLang="en-US" sz="4000" dirty="0" smtClean="0">
                <a:latin typeface="Arial" charset="0"/>
              </a:rPr>
              <a:t> </a:t>
            </a:r>
            <a:r>
              <a:rPr lang="en-US" altLang="en-US" sz="4000" dirty="0" err="1" smtClean="0">
                <a:latin typeface="Arial" charset="0"/>
              </a:rPr>
              <a:t>ሣልስት</a:t>
            </a:r>
            <a:r>
              <a:rPr lang="en-US" altLang="en-US" sz="4000" dirty="0" smtClean="0">
                <a:latin typeface="Arial" charset="0"/>
              </a:rPr>
              <a:t> </a:t>
            </a:r>
            <a:r>
              <a:rPr lang="en-US" altLang="en-US" sz="4000" dirty="0" err="1" smtClean="0">
                <a:latin typeface="Arial" charset="0"/>
              </a:rPr>
              <a:t>ዕለት</a:t>
            </a:r>
            <a:r>
              <a:rPr lang="en-US" altLang="en-US" sz="4000" dirty="0" smtClean="0">
                <a:latin typeface="Arial" charset="0"/>
              </a:rPr>
              <a:t> </a:t>
            </a:r>
            <a:r>
              <a:rPr lang="en-US" altLang="en-US" sz="4000" dirty="0" err="1" smtClean="0">
                <a:latin typeface="Arial" charset="0"/>
              </a:rPr>
              <a:t>ዓርገ</a:t>
            </a:r>
            <a:r>
              <a:rPr lang="en-US" altLang="en-US" sz="4000" dirty="0" smtClean="0">
                <a:latin typeface="Arial" charset="0"/>
              </a:rPr>
              <a:t> </a:t>
            </a:r>
            <a:r>
              <a:rPr lang="en-US" altLang="en-US" sz="4000" dirty="0" err="1" smtClean="0">
                <a:latin typeface="Arial" charset="0"/>
              </a:rPr>
              <a:t>በስብሐት</a:t>
            </a:r>
            <a:r>
              <a:rPr lang="en-US" altLang="en-US" sz="4000" dirty="0" smtClean="0">
                <a:latin typeface="Arial" charset="0"/>
              </a:rPr>
              <a:t> </a:t>
            </a:r>
            <a:r>
              <a:rPr lang="en-US" altLang="en-US" sz="4000" dirty="0" err="1" smtClean="0">
                <a:latin typeface="Arial" charset="0"/>
              </a:rPr>
              <a:t>ውስተ</a:t>
            </a:r>
            <a:r>
              <a:rPr lang="en-US" altLang="en-US" sz="4000" dirty="0" smtClean="0">
                <a:latin typeface="Arial" charset="0"/>
              </a:rPr>
              <a:t> </a:t>
            </a:r>
            <a:r>
              <a:rPr lang="en-US" altLang="en-US" sz="4000" dirty="0" err="1" smtClean="0">
                <a:latin typeface="Arial" charset="0"/>
              </a:rPr>
              <a:t>ሰማያት</a:t>
            </a:r>
            <a:r>
              <a:rPr lang="en-US" altLang="en-US" sz="4000" dirty="0">
                <a:latin typeface="Arial" charset="0"/>
              </a:rPr>
              <a:t> </a:t>
            </a:r>
            <a:r>
              <a:rPr lang="en-US" altLang="en-US" sz="4000" dirty="0" err="1" smtClean="0">
                <a:latin typeface="Arial" charset="0"/>
              </a:rPr>
              <a:t>ወነበረ</a:t>
            </a:r>
            <a:r>
              <a:rPr lang="en-US" altLang="en-US" sz="4000" dirty="0" smtClean="0">
                <a:latin typeface="Arial" charset="0"/>
              </a:rPr>
              <a:t> </a:t>
            </a:r>
            <a:r>
              <a:rPr lang="en-US" altLang="en-US" sz="4000" dirty="0" err="1" smtClean="0">
                <a:latin typeface="Arial" charset="0"/>
              </a:rPr>
              <a:t>በየማነ</a:t>
            </a:r>
            <a:r>
              <a:rPr lang="en-US" altLang="en-US" sz="4000" dirty="0" smtClean="0">
                <a:latin typeface="Arial" charset="0"/>
              </a:rPr>
              <a:t> </a:t>
            </a:r>
            <a:r>
              <a:rPr lang="en-US" altLang="en-US" sz="4000" dirty="0" err="1" smtClean="0">
                <a:latin typeface="Arial" charset="0"/>
              </a:rPr>
              <a:t>አቡሁ</a:t>
            </a:r>
            <a:r>
              <a:rPr lang="en-US" altLang="en-US" sz="4000" dirty="0" smtClean="0">
                <a:latin typeface="Arial" charset="0"/>
              </a:rPr>
              <a:t> </a:t>
            </a:r>
            <a:r>
              <a:rPr lang="en-US" altLang="en-US" sz="4000" dirty="0" err="1" smtClean="0">
                <a:latin typeface="Arial" charset="0"/>
              </a:rPr>
              <a:t>ዳግመ</a:t>
            </a:r>
            <a:r>
              <a:rPr lang="en-US" altLang="en-US" sz="4000" dirty="0" smtClean="0">
                <a:latin typeface="Arial" charset="0"/>
              </a:rPr>
              <a:t> </a:t>
            </a:r>
            <a:r>
              <a:rPr lang="en-US" altLang="en-US" sz="4000" dirty="0" err="1" smtClean="0">
                <a:latin typeface="Arial" charset="0"/>
              </a:rPr>
              <a:t>ይመጽእ</a:t>
            </a:r>
            <a:r>
              <a:rPr lang="en-US" altLang="en-US" sz="4000" dirty="0" smtClean="0">
                <a:latin typeface="Arial" charset="0"/>
              </a:rPr>
              <a:t> </a:t>
            </a:r>
            <a:r>
              <a:rPr lang="en-US" altLang="en-US" sz="4000" dirty="0" err="1" smtClean="0">
                <a:latin typeface="Arial" charset="0"/>
              </a:rPr>
              <a:t>ይኴንን</a:t>
            </a:r>
            <a:r>
              <a:rPr lang="en-US" altLang="en-US" sz="4000" dirty="0" smtClean="0">
                <a:latin typeface="Arial" charset="0"/>
              </a:rPr>
              <a:t> </a:t>
            </a:r>
            <a:r>
              <a:rPr lang="en-US" altLang="en-US" sz="4000" dirty="0" err="1" smtClean="0">
                <a:latin typeface="Arial" charset="0"/>
              </a:rPr>
              <a:t>ሕያዋነ</a:t>
            </a:r>
            <a:r>
              <a:rPr lang="en-US" altLang="en-US" sz="4000" dirty="0" smtClean="0">
                <a:latin typeface="Arial" charset="0"/>
              </a:rPr>
              <a:t> </a:t>
            </a:r>
            <a:r>
              <a:rPr lang="en-US" altLang="en-US" sz="4000" dirty="0" err="1" smtClean="0">
                <a:latin typeface="Arial" charset="0"/>
              </a:rPr>
              <a:t>ወሙታነ</a:t>
            </a:r>
            <a:r>
              <a:rPr lang="en-US" altLang="en-US" sz="4000" dirty="0" smtClean="0">
                <a:latin typeface="Arial" charset="0"/>
              </a:rPr>
              <a:t> </a:t>
            </a:r>
            <a:r>
              <a:rPr lang="en-US" altLang="en-US" sz="4000" dirty="0" err="1" smtClean="0">
                <a:latin typeface="Arial" charset="0"/>
              </a:rPr>
              <a:t>ተሣሃለነ</a:t>
            </a:r>
            <a:r>
              <a:rPr lang="en-US" altLang="en-US" sz="4000" dirty="0" smtClean="0">
                <a:latin typeface="Arial" charset="0"/>
              </a:rPr>
              <a:t> </a:t>
            </a:r>
            <a:r>
              <a:rPr lang="en-US" altLang="en-US" sz="4000" dirty="0" err="1" smtClean="0">
                <a:latin typeface="Arial" charset="0"/>
              </a:rPr>
              <a:t>እግዚኦ</a:t>
            </a:r>
            <a:r>
              <a:rPr lang="en-US" altLang="en-US" sz="4000" dirty="0" smtClean="0">
                <a:latin typeface="Arial" charset="0"/>
              </a:rPr>
              <a:t>። </a:t>
            </a:r>
          </a:p>
        </p:txBody>
      </p:sp>
      <p:sp>
        <p:nvSpPr>
          <p:cNvPr id="7" name="Rectangle 6"/>
          <p:cNvSpPr/>
          <p:nvPr/>
        </p:nvSpPr>
        <p:spPr>
          <a:xfrm>
            <a:off x="8030496" y="13439"/>
            <a:ext cx="4110333" cy="6724918"/>
          </a:xfrm>
          <a:prstGeom prst="rect">
            <a:avLst/>
          </a:prstGeom>
        </p:spPr>
        <p:txBody>
          <a:bodyPr wrap="square">
            <a:spAutoFit/>
          </a:bodyPr>
          <a:lstStyle/>
          <a:p>
            <a:pPr marL="40639" marR="40639">
              <a:spcBef>
                <a:spcPts val="600"/>
              </a:spcBef>
              <a:buClr>
                <a:srgbClr val="FF2600"/>
              </a:buClr>
              <a:buFont typeface="Arial"/>
              <a:defRPr sz="2800"/>
            </a:pPr>
            <a:r>
              <a:rPr lang="en-US" sz="3200" dirty="0" smtClean="0">
                <a:solidFill>
                  <a:srgbClr val="00B0F0"/>
                </a:solidFill>
              </a:rPr>
              <a:t>     Holy</a:t>
            </a:r>
            <a:r>
              <a:rPr lang="en-US" sz="3200" dirty="0" smtClean="0"/>
              <a:t> God</a:t>
            </a:r>
            <a:r>
              <a:rPr lang="en-US" sz="3200" dirty="0"/>
              <a:t>, </a:t>
            </a:r>
            <a:endParaRPr lang="en-US" sz="3200" dirty="0" smtClean="0"/>
          </a:p>
          <a:p>
            <a:pPr marL="40639" marR="40639">
              <a:spcBef>
                <a:spcPts val="600"/>
              </a:spcBef>
              <a:buClr>
                <a:srgbClr val="FF2600"/>
              </a:buClr>
              <a:buFont typeface="Arial"/>
              <a:defRPr sz="2800"/>
            </a:pPr>
            <a:r>
              <a:rPr lang="en-US" sz="3200" dirty="0" smtClean="0">
                <a:solidFill>
                  <a:srgbClr val="00B0F0"/>
                </a:solidFill>
              </a:rPr>
              <a:t>     Holy</a:t>
            </a:r>
            <a:r>
              <a:rPr lang="en-US" sz="3200" dirty="0" smtClean="0"/>
              <a:t> Mighty,</a:t>
            </a:r>
          </a:p>
          <a:p>
            <a:pPr marL="40639" marR="40639">
              <a:spcBef>
                <a:spcPts val="600"/>
              </a:spcBef>
              <a:buClr>
                <a:srgbClr val="FF2600"/>
              </a:buClr>
              <a:buFont typeface="Arial"/>
              <a:defRPr sz="2800"/>
            </a:pPr>
            <a:r>
              <a:rPr lang="en-US" sz="3200" dirty="0" smtClean="0"/>
              <a:t> </a:t>
            </a:r>
            <a:r>
              <a:rPr lang="en-US" sz="3200" dirty="0" smtClean="0">
                <a:solidFill>
                  <a:srgbClr val="00B0F0"/>
                </a:solidFill>
              </a:rPr>
              <a:t>Holy</a:t>
            </a:r>
            <a:r>
              <a:rPr lang="en-US" sz="3200" dirty="0" smtClean="0"/>
              <a:t> Living</a:t>
            </a:r>
            <a:r>
              <a:rPr lang="en-US" sz="3200" dirty="0"/>
              <a:t>, </a:t>
            </a:r>
            <a:r>
              <a:rPr lang="en-US" sz="3200" dirty="0" smtClean="0"/>
              <a:t>Immortal</a:t>
            </a:r>
            <a:r>
              <a:rPr lang="en-US" sz="3200" dirty="0"/>
              <a:t>, </a:t>
            </a:r>
          </a:p>
          <a:p>
            <a:pPr marL="40639" marR="40639">
              <a:spcBef>
                <a:spcPts val="600"/>
              </a:spcBef>
              <a:defRPr sz="1800">
                <a:uFillTx/>
              </a:defRPr>
            </a:pPr>
            <a:r>
              <a:rPr lang="mr-IN" sz="3200" dirty="0" smtClean="0">
                <a:solidFill>
                  <a:srgbClr val="FFFF00"/>
                </a:solidFill>
                <a:uFill>
                  <a:solidFill>
                    <a:srgbClr val="0329D6"/>
                  </a:solidFill>
                </a:uFill>
                <a:latin typeface="GeezTypeNet"/>
                <a:ea typeface="GeezTypeNet"/>
                <a:cs typeface="GeezTypeNet"/>
                <a:sym typeface="GeezTypeNet"/>
              </a:rPr>
              <a:t>-</a:t>
            </a:r>
            <a:r>
              <a:rPr lang="en-CA" sz="3200" dirty="0" smtClean="0">
                <a:solidFill>
                  <a:srgbClr val="FFFF00"/>
                </a:solidFill>
                <a:uFill>
                  <a:solidFill>
                    <a:srgbClr val="0329D6"/>
                  </a:solidFill>
                </a:uFill>
                <a:latin typeface="GeezTypeNet"/>
                <a:ea typeface="GeezTypeNet"/>
                <a:cs typeface="GeezTypeNet"/>
                <a:sym typeface="GeezTypeNet"/>
              </a:rPr>
              <a:t> </a:t>
            </a:r>
            <a:r>
              <a:rPr lang="en-US" sz="3200" dirty="0" smtClean="0">
                <a:uFill>
                  <a:solidFill>
                    <a:srgbClr val="0329D6"/>
                  </a:solidFill>
                </a:uFill>
              </a:rPr>
              <a:t>who </a:t>
            </a:r>
            <a:r>
              <a:rPr lang="en-US" sz="3200" dirty="0">
                <a:uFill>
                  <a:solidFill>
                    <a:srgbClr val="0329D6"/>
                  </a:solidFill>
                </a:uFill>
              </a:rPr>
              <a:t>didst rise from the dead on the third day, </a:t>
            </a:r>
            <a:r>
              <a:rPr lang="en-US" sz="3200" dirty="0" smtClean="0">
                <a:uFill>
                  <a:solidFill>
                    <a:srgbClr val="0329D6"/>
                  </a:solidFill>
                </a:uFill>
              </a:rPr>
              <a:t> ascend </a:t>
            </a:r>
            <a:r>
              <a:rPr lang="en-US" sz="3200" dirty="0">
                <a:uFill>
                  <a:solidFill>
                    <a:srgbClr val="0329D6"/>
                  </a:solidFill>
                </a:uFill>
              </a:rPr>
              <a:t>into heaven in glory, sit at the right hand of thy Father and again wilt come in glory to judge the quick and the dead, have mercy upon us, Lord.</a:t>
            </a:r>
          </a:p>
        </p:txBody>
      </p:sp>
    </p:spTree>
    <p:extLst>
      <p:ext uri="{BB962C8B-B14F-4D97-AF65-F5344CB8AC3E}">
        <p14:creationId xmlns:p14="http://schemas.microsoft.com/office/powerpoint/2010/main" val="62371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ይዑድ</a:t>
            </a:r>
            <a:r>
              <a:rPr lang="en-CA" sz="2000" dirty="0">
                <a:solidFill>
                  <a:srgbClr val="FFC000"/>
                </a:solidFill>
              </a:rPr>
              <a:t> ፩ደ </a:t>
            </a:r>
            <a:r>
              <a:rPr lang="en-CA" sz="2000" dirty="0" err="1">
                <a:solidFill>
                  <a:srgbClr val="FFC000"/>
                </a:solidFill>
              </a:rPr>
              <a:t>ጊዜ</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ማኅቶት</a:t>
            </a:r>
            <a:r>
              <a:rPr lang="en-CA" sz="2000" dirty="0">
                <a:solidFill>
                  <a:srgbClr val="FFC000"/>
                </a:solidFill>
              </a:rPr>
              <a:t> </a:t>
            </a:r>
            <a:r>
              <a:rPr lang="en-CA" sz="2000" dirty="0" err="1">
                <a:solidFill>
                  <a:srgbClr val="FFC000"/>
                </a:solidFill>
              </a:rPr>
              <a:t>ቅድሜሁ</a:t>
            </a:r>
            <a:r>
              <a:rPr lang="en-CA" sz="2000" dirty="0">
                <a:solidFill>
                  <a:srgbClr val="FFC000"/>
                </a:solidFill>
              </a:rPr>
              <a:t>፥ </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ድኅሬሁ</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፲፬. </a:t>
            </a:r>
            <a:r>
              <a:rPr lang="en-CA" sz="4000" dirty="0" err="1"/>
              <a:t>እግዚአብሔር</a:t>
            </a:r>
            <a:r>
              <a:rPr lang="en-CA" sz="4000" dirty="0"/>
              <a:t> </a:t>
            </a:r>
            <a:r>
              <a:rPr lang="en-CA" sz="4000" dirty="0" err="1"/>
              <a:t>አምላክነ</a:t>
            </a:r>
            <a:r>
              <a:rPr lang="en-CA" sz="4000" dirty="0"/>
              <a:t> </a:t>
            </a:r>
            <a:r>
              <a:rPr lang="en-CA" sz="4000" dirty="0" err="1"/>
              <a:t>ዘተወከፍከ</a:t>
            </a:r>
            <a:r>
              <a:rPr lang="en-CA" sz="4000" dirty="0"/>
              <a:t> </a:t>
            </a:r>
            <a:r>
              <a:rPr lang="en-CA" sz="4000" dirty="0" err="1"/>
              <a:t>ቍርባነ</a:t>
            </a:r>
            <a:r>
              <a:rPr lang="en-CA" sz="4000" dirty="0"/>
              <a:t> </a:t>
            </a:r>
            <a:r>
              <a:rPr lang="en-CA" sz="4000" dirty="0" err="1"/>
              <a:t>አቤል</a:t>
            </a:r>
            <a:r>
              <a:rPr lang="en-CA" sz="4000" dirty="0"/>
              <a:t> </a:t>
            </a:r>
            <a:r>
              <a:rPr lang="en-CA" sz="4000" dirty="0" err="1"/>
              <a:t>በውስተ</a:t>
            </a:r>
            <a:r>
              <a:rPr lang="en-CA" sz="4000" dirty="0"/>
              <a:t> </a:t>
            </a:r>
            <a:r>
              <a:rPr lang="en-CA" sz="4000" dirty="0" err="1"/>
              <a:t>በድው</a:t>
            </a:r>
            <a:r>
              <a:rPr lang="en-CA" sz="4000" dirty="0"/>
              <a:t>፥ </a:t>
            </a:r>
            <a:r>
              <a:rPr lang="en-CA" sz="4000" dirty="0" err="1"/>
              <a:t>ወለኖኅ</a:t>
            </a:r>
            <a:r>
              <a:rPr lang="en-CA" sz="4000" dirty="0"/>
              <a:t> </a:t>
            </a:r>
            <a:r>
              <a:rPr lang="en-CA" sz="4000" dirty="0" err="1"/>
              <a:t>በውስተ</a:t>
            </a:r>
            <a:r>
              <a:rPr lang="en-CA" sz="4000" dirty="0"/>
              <a:t> </a:t>
            </a:r>
            <a:r>
              <a:rPr lang="en-CA" sz="4000" dirty="0" err="1"/>
              <a:t>ታቦት</a:t>
            </a:r>
            <a:r>
              <a:rPr lang="en-CA" sz="4000" dirty="0"/>
              <a:t>፥ </a:t>
            </a:r>
            <a:r>
              <a:rPr lang="en-CA" sz="4000" dirty="0" err="1"/>
              <a:t>ወለአብርሃም</a:t>
            </a:r>
            <a:r>
              <a:rPr lang="en-CA" sz="4000" dirty="0"/>
              <a:t> </a:t>
            </a:r>
            <a:r>
              <a:rPr lang="en-CA" sz="4000" dirty="0" err="1"/>
              <a:t>በውስተ</a:t>
            </a:r>
            <a:r>
              <a:rPr lang="en-CA" sz="4000" dirty="0"/>
              <a:t> </a:t>
            </a:r>
            <a:r>
              <a:rPr lang="en-CA" sz="4000" dirty="0" err="1"/>
              <a:t>ርእሰ</a:t>
            </a:r>
            <a:r>
              <a:rPr lang="en-CA" sz="4000" dirty="0"/>
              <a:t> </a:t>
            </a:r>
            <a:r>
              <a:rPr lang="en-CA" sz="4000" dirty="0" err="1"/>
              <a:t>ደብር</a:t>
            </a:r>
            <a:r>
              <a:rPr lang="en-CA" sz="4000" dirty="0"/>
              <a:t>፥ </a:t>
            </a:r>
            <a:r>
              <a:rPr lang="en-CA" sz="4000" dirty="0" err="1"/>
              <a:t>ወለኤልያስ</a:t>
            </a:r>
            <a:r>
              <a:rPr lang="en-CA" sz="4000" dirty="0"/>
              <a:t> </a:t>
            </a:r>
            <a:r>
              <a:rPr lang="en-CA" sz="4000" dirty="0" err="1"/>
              <a:t>በደብረ</a:t>
            </a:r>
            <a:r>
              <a:rPr lang="en-CA" sz="4000" dirty="0"/>
              <a:t> </a:t>
            </a:r>
            <a:r>
              <a:rPr lang="en-CA" sz="4000" dirty="0" err="1"/>
              <a:t>ቀርሜሎስ</a:t>
            </a:r>
            <a:r>
              <a:rPr lang="en-CA" sz="4000" dirty="0"/>
              <a:t>፥ </a:t>
            </a:r>
            <a:r>
              <a:rPr lang="en-CA" sz="4000" dirty="0" err="1"/>
              <a:t>ወለዳዊት</a:t>
            </a:r>
            <a:r>
              <a:rPr lang="en-CA" sz="4000" dirty="0"/>
              <a:t> </a:t>
            </a:r>
            <a:r>
              <a:rPr lang="en-CA" sz="4000" dirty="0" err="1"/>
              <a:t>በዐውደ</a:t>
            </a:r>
            <a:r>
              <a:rPr lang="en-CA" sz="4000" dirty="0"/>
              <a:t> </a:t>
            </a:r>
            <a:r>
              <a:rPr lang="en-CA" sz="4000" dirty="0" err="1"/>
              <a:t>ኦርና</a:t>
            </a:r>
            <a:r>
              <a:rPr lang="en-CA" sz="4000" dirty="0"/>
              <a:t> </a:t>
            </a:r>
            <a:r>
              <a:rPr lang="en-CA" sz="4000" dirty="0" err="1"/>
              <a:t>ኢያቡሳዊት</a:t>
            </a:r>
            <a:r>
              <a:rPr lang="en-CA" sz="4000" dirty="0"/>
              <a:t>፥ </a:t>
            </a:r>
            <a:r>
              <a:rPr lang="en-CA" sz="4000" dirty="0" err="1" smtClean="0"/>
              <a:t>ወጸሪቀ</a:t>
            </a:r>
            <a:endParaRPr lang="en-CA" sz="4000" dirty="0"/>
          </a:p>
        </p:txBody>
      </p:sp>
      <p:sp>
        <p:nvSpPr>
          <p:cNvPr id="19" name="Rectangle 18"/>
          <p:cNvSpPr/>
          <p:nvPr/>
        </p:nvSpPr>
        <p:spPr>
          <a:xfrm>
            <a:off x="4003589" y="-65489"/>
            <a:ext cx="4268541" cy="6863417"/>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እዚ</a:t>
            </a:r>
            <a:r>
              <a:rPr lang="en-CA" sz="2000" dirty="0">
                <a:solidFill>
                  <a:srgbClr val="FFC000"/>
                </a:solidFill>
              </a:rPr>
              <a:t> </a:t>
            </a:r>
            <a:r>
              <a:rPr lang="en-CA" sz="2000" dirty="0" err="1">
                <a:solidFill>
                  <a:srgbClr val="FFC000"/>
                </a:solidFill>
              </a:rPr>
              <a:t>መብራህቲ</a:t>
            </a:r>
            <a:r>
              <a:rPr lang="en-CA" sz="2000" dirty="0">
                <a:solidFill>
                  <a:srgbClr val="FFC000"/>
                </a:solidFill>
              </a:rPr>
              <a:t> </a:t>
            </a:r>
            <a:r>
              <a:rPr lang="en-CA" sz="2000" dirty="0" err="1">
                <a:solidFill>
                  <a:srgbClr val="FFC000"/>
                </a:solidFill>
              </a:rPr>
              <a:t>ቅድሚኡ</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ድሕሪኡ</a:t>
            </a:r>
            <a:r>
              <a:rPr lang="en-CA" sz="2000" dirty="0">
                <a:solidFill>
                  <a:srgbClr val="FFC000"/>
                </a:solidFill>
              </a:rPr>
              <a:t> </a:t>
            </a:r>
            <a:r>
              <a:rPr lang="en-CA" sz="2000" dirty="0" err="1">
                <a:solidFill>
                  <a:srgbClr val="FFC000"/>
                </a:solidFill>
              </a:rPr>
              <a:t>ሓደ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እናዞረ</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14. </a:t>
            </a:r>
            <a:r>
              <a:rPr lang="en-CA" sz="4000" dirty="0"/>
              <a:t>ኦ </a:t>
            </a:r>
            <a:r>
              <a:rPr lang="en-CA" sz="4000" dirty="0" err="1"/>
              <a:t>እግዚኣብሄር</a:t>
            </a:r>
            <a:r>
              <a:rPr lang="en-CA" sz="4000" dirty="0"/>
              <a:t> </a:t>
            </a:r>
            <a:r>
              <a:rPr lang="en-CA" sz="4000" dirty="0" err="1"/>
              <a:t>ኣምላኽና</a:t>
            </a:r>
            <a:r>
              <a:rPr lang="en-CA" sz="4000" dirty="0"/>
              <a:t>፣ </a:t>
            </a:r>
            <a:r>
              <a:rPr lang="en-CA" sz="4000" dirty="0" err="1"/>
              <a:t>ኣብ</a:t>
            </a:r>
            <a:r>
              <a:rPr lang="en-CA" sz="4000" dirty="0"/>
              <a:t> </a:t>
            </a:r>
            <a:r>
              <a:rPr lang="en-CA" sz="4000" dirty="0" err="1"/>
              <a:t>በረኻ</a:t>
            </a:r>
            <a:r>
              <a:rPr lang="en-CA" sz="4000" dirty="0"/>
              <a:t> </a:t>
            </a:r>
            <a:r>
              <a:rPr lang="en-CA" sz="4000" dirty="0" err="1"/>
              <a:t>ቍርባን</a:t>
            </a:r>
            <a:r>
              <a:rPr lang="en-CA" sz="4000" dirty="0"/>
              <a:t> </a:t>
            </a:r>
            <a:r>
              <a:rPr lang="en-CA" sz="4000" dirty="0" err="1"/>
              <a:t>ኣቤል</a:t>
            </a:r>
            <a:r>
              <a:rPr lang="en-CA" sz="4000" dirty="0"/>
              <a:t> </a:t>
            </a:r>
            <a:r>
              <a:rPr lang="en-CA" sz="4000" dirty="0" err="1" smtClean="0"/>
              <a:t>ዝተቐበ</a:t>
            </a:r>
            <a:endParaRPr lang="en-CA" sz="4000" dirty="0" smtClean="0"/>
          </a:p>
          <a:p>
            <a:r>
              <a:rPr lang="en-CA" sz="4000" dirty="0" err="1" smtClean="0"/>
              <a:t>ልካ</a:t>
            </a:r>
            <a:r>
              <a:rPr lang="en-CA" sz="4000" dirty="0"/>
              <a:t>፥ </a:t>
            </a:r>
            <a:r>
              <a:rPr lang="en-CA" sz="4000" dirty="0" err="1"/>
              <a:t>ንኖህ</a:t>
            </a:r>
            <a:r>
              <a:rPr lang="en-CA" sz="4000" dirty="0"/>
              <a:t> </a:t>
            </a:r>
            <a:r>
              <a:rPr lang="en-CA" sz="4000" dirty="0" err="1"/>
              <a:t>እውን</a:t>
            </a:r>
            <a:r>
              <a:rPr lang="en-CA" sz="4000" dirty="0"/>
              <a:t> </a:t>
            </a:r>
            <a:r>
              <a:rPr lang="en-CA" sz="4000" dirty="0" err="1"/>
              <a:t>ኣብ</a:t>
            </a:r>
            <a:r>
              <a:rPr lang="en-CA" sz="4000" dirty="0"/>
              <a:t> </a:t>
            </a:r>
            <a:r>
              <a:rPr lang="en-CA" sz="4000" dirty="0" err="1"/>
              <a:t>ውሽጢ</a:t>
            </a:r>
            <a:r>
              <a:rPr lang="en-CA" sz="4000" dirty="0"/>
              <a:t> </a:t>
            </a:r>
            <a:r>
              <a:rPr lang="en-CA" sz="4000" dirty="0" err="1"/>
              <a:t>መርከብ</a:t>
            </a:r>
            <a:r>
              <a:rPr lang="en-CA" sz="4000" dirty="0"/>
              <a:t>፡ </a:t>
            </a:r>
            <a:r>
              <a:rPr lang="en-CA" sz="4000" dirty="0" err="1"/>
              <a:t>ንኣብርሃም</a:t>
            </a:r>
            <a:r>
              <a:rPr lang="en-CA" sz="4000" dirty="0"/>
              <a:t> </a:t>
            </a:r>
            <a:r>
              <a:rPr lang="en-CA" sz="4000" dirty="0" err="1"/>
              <a:t>ኣብ</a:t>
            </a:r>
            <a:r>
              <a:rPr lang="en-CA" sz="4000" dirty="0"/>
              <a:t> </a:t>
            </a:r>
            <a:r>
              <a:rPr lang="en-CA" sz="4000" dirty="0" err="1"/>
              <a:t>ርእሲ</a:t>
            </a:r>
            <a:r>
              <a:rPr lang="en-CA" sz="4000" dirty="0"/>
              <a:t> </a:t>
            </a:r>
            <a:r>
              <a:rPr lang="en-CA" sz="4000" dirty="0" err="1"/>
              <a:t>እምባ</a:t>
            </a:r>
            <a:r>
              <a:rPr lang="en-CA" sz="4000" dirty="0"/>
              <a:t>፥ </a:t>
            </a:r>
            <a:r>
              <a:rPr lang="en-CA" sz="4000" dirty="0" err="1"/>
              <a:t>ንኤልያስ</a:t>
            </a:r>
            <a:r>
              <a:rPr lang="en-CA" sz="4000" dirty="0"/>
              <a:t> </a:t>
            </a:r>
            <a:r>
              <a:rPr lang="en-CA" sz="4000" dirty="0" err="1"/>
              <a:t>ኣብ</a:t>
            </a:r>
            <a:r>
              <a:rPr lang="en-CA" sz="4000" dirty="0"/>
              <a:t> </a:t>
            </a:r>
            <a:r>
              <a:rPr lang="en-CA" sz="4000" dirty="0" err="1"/>
              <a:t>እምባ</a:t>
            </a:r>
            <a:r>
              <a:rPr lang="en-CA" sz="4000" dirty="0"/>
              <a:t> </a:t>
            </a:r>
            <a:r>
              <a:rPr lang="en-CA" sz="4000" dirty="0" err="1"/>
              <a:t>ቀርሜሎስ</a:t>
            </a:r>
            <a:r>
              <a:rPr lang="en-CA" sz="4000" dirty="0"/>
              <a:t>፥ </a:t>
            </a:r>
            <a:r>
              <a:rPr lang="en-CA" sz="4000" dirty="0" err="1"/>
              <a:t>ንዳዊት</a:t>
            </a:r>
            <a:r>
              <a:rPr lang="en-CA" sz="4000" dirty="0"/>
              <a:t> </a:t>
            </a:r>
            <a:r>
              <a:rPr lang="en-CA" sz="4000" dirty="0" err="1"/>
              <a:t>ኣብ</a:t>
            </a:r>
            <a:r>
              <a:rPr lang="en-CA" sz="4000" dirty="0"/>
              <a:t> </a:t>
            </a:r>
            <a:r>
              <a:rPr lang="en-CA" sz="4000" dirty="0" err="1"/>
              <a:t>ዓውዲ</a:t>
            </a:r>
            <a:r>
              <a:rPr lang="en-CA" sz="4000" dirty="0"/>
              <a:t> </a:t>
            </a:r>
            <a:r>
              <a:rPr lang="en-CA" sz="4000" dirty="0" err="1"/>
              <a:t>ኦርና</a:t>
            </a:r>
            <a:r>
              <a:rPr lang="en-CA" sz="4000" dirty="0"/>
              <a:t> </a:t>
            </a:r>
            <a:r>
              <a:rPr lang="en-CA" sz="4000" dirty="0" err="1"/>
              <a:t>ኢያቡሳዊ</a:t>
            </a:r>
            <a:r>
              <a:rPr lang="en-CA" sz="4000" dirty="0"/>
              <a:t>፥ </a:t>
            </a:r>
            <a:r>
              <a:rPr lang="en-CA" sz="4000" dirty="0" err="1"/>
              <a:t>ኣብ</a:t>
            </a:r>
            <a:r>
              <a:rPr lang="en-CA" sz="4000" dirty="0"/>
              <a:t> </a:t>
            </a:r>
            <a:r>
              <a:rPr lang="en-CA" sz="4000" dirty="0" err="1" smtClean="0"/>
              <a:t>ቤት</a:t>
            </a:r>
            <a:endParaRPr lang="en-CA" sz="4000" dirty="0"/>
          </a:p>
        </p:txBody>
      </p:sp>
      <p:sp>
        <p:nvSpPr>
          <p:cNvPr id="20" name="Rectangle 19"/>
          <p:cNvSpPr/>
          <p:nvPr/>
        </p:nvSpPr>
        <p:spPr>
          <a:xfrm>
            <a:off x="8068725" y="-22961"/>
            <a:ext cx="4217513" cy="700191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rPr>
              <a:t>(</a:t>
            </a:r>
            <a:r>
              <a:rPr lang="en-US" sz="2000" dirty="0" smtClean="0">
                <a:solidFill>
                  <a:srgbClr val="FFC000"/>
                </a:solidFill>
              </a:rPr>
              <a:t>The </a:t>
            </a:r>
            <a:r>
              <a:rPr lang="en-US" sz="2000" dirty="0">
                <a:solidFill>
                  <a:srgbClr val="FFC000"/>
                </a:solidFill>
              </a:rPr>
              <a:t>priest shall compass the </a:t>
            </a:r>
            <a:r>
              <a:rPr lang="en-US" sz="2000" dirty="0" smtClean="0">
                <a:solidFill>
                  <a:srgbClr val="FFC000"/>
                </a:solidFill>
              </a:rPr>
              <a:t>ark preceded </a:t>
            </a:r>
            <a:r>
              <a:rPr lang="en-US" sz="2000" dirty="0">
                <a:solidFill>
                  <a:srgbClr val="FFC000"/>
                </a:solidFill>
              </a:rPr>
              <a:t>by a light and followed by </a:t>
            </a:r>
            <a:r>
              <a:rPr lang="en-US" sz="2000" dirty="0" err="1">
                <a:solidFill>
                  <a:srgbClr val="FFC000"/>
                </a:solidFill>
              </a:rPr>
              <a:t>adeacon</a:t>
            </a:r>
            <a:r>
              <a:rPr lang="en-US" sz="2000" dirty="0">
                <a:solidFill>
                  <a:srgbClr val="FFC000"/>
                </a:solidFill>
              </a:rPr>
              <a:t>, saying </a:t>
            </a:r>
            <a:r>
              <a:rPr lang="en-US" sz="2000" dirty="0" smtClean="0">
                <a:solidFill>
                  <a:srgbClr val="FFC000"/>
                </a:solidFill>
              </a:rPr>
              <a:t>: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rPr>
              <a:t>Priest: </a:t>
            </a:r>
            <a:r>
              <a:rPr lang="en-US" sz="1400" dirty="0" smtClean="0">
                <a:solidFill>
                  <a:srgbClr val="FFC000"/>
                </a:solidFill>
              </a:rPr>
              <a:t>14.  </a:t>
            </a:r>
            <a:r>
              <a:rPr lang="en-US" sz="3200" dirty="0" smtClean="0">
                <a:solidFill>
                  <a:schemeClr val="tx1">
                    <a:lumMod val="95000"/>
                  </a:schemeClr>
                </a:solidFill>
              </a:rPr>
              <a:t>Lord </a:t>
            </a:r>
            <a:r>
              <a:rPr lang="en-US" sz="3200" dirty="0">
                <a:solidFill>
                  <a:schemeClr val="tx1">
                    <a:lumMod val="95000"/>
                  </a:schemeClr>
                </a:solidFill>
              </a:rPr>
              <a:t>our God who accepted the offering </a:t>
            </a:r>
            <a:r>
              <a:rPr lang="en-US" sz="3200" dirty="0" smtClean="0">
                <a:solidFill>
                  <a:schemeClr val="tx1">
                    <a:lumMod val="95000"/>
                  </a:schemeClr>
                </a:solidFill>
              </a:rPr>
              <a:t>of Abel </a:t>
            </a:r>
            <a:r>
              <a:rPr lang="en-US" sz="3200" dirty="0">
                <a:solidFill>
                  <a:schemeClr val="tx1">
                    <a:lumMod val="95000"/>
                  </a:schemeClr>
                </a:solidFill>
              </a:rPr>
              <a:t>in the wilderness, of Noah within </a:t>
            </a:r>
            <a:r>
              <a:rPr lang="en-US" sz="3200" dirty="0" smtClean="0">
                <a:solidFill>
                  <a:schemeClr val="tx1">
                    <a:lumMod val="95000"/>
                  </a:schemeClr>
                </a:solidFill>
              </a:rPr>
              <a:t>the Ark</a:t>
            </a:r>
            <a:r>
              <a:rPr lang="en-US" sz="3200" dirty="0">
                <a:solidFill>
                  <a:schemeClr val="tx1">
                    <a:lumMod val="95000"/>
                  </a:schemeClr>
                </a:solidFill>
              </a:rPr>
              <a:t>, of Abraham on the top of </a:t>
            </a:r>
            <a:r>
              <a:rPr lang="en-US" sz="3200" dirty="0" smtClean="0">
                <a:solidFill>
                  <a:schemeClr val="tx1">
                    <a:lumMod val="95000"/>
                  </a:schemeClr>
                </a:solidFill>
              </a:rPr>
              <a:t>the mountain</a:t>
            </a:r>
            <a:r>
              <a:rPr lang="en-US" sz="3200" dirty="0">
                <a:solidFill>
                  <a:schemeClr val="tx1">
                    <a:lumMod val="95000"/>
                  </a:schemeClr>
                </a:solidFill>
              </a:rPr>
              <a:t>, of Elijah on the top of Carmel</a:t>
            </a:r>
            <a:r>
              <a:rPr lang="en-US" sz="3200" dirty="0" smtClean="0">
                <a:solidFill>
                  <a:schemeClr val="tx1">
                    <a:lumMod val="95000"/>
                  </a:schemeClr>
                </a:solidFill>
              </a:rPr>
              <a:t>, of </a:t>
            </a:r>
            <a:r>
              <a:rPr lang="en-US" sz="3200" dirty="0">
                <a:solidFill>
                  <a:schemeClr val="tx1">
                    <a:lumMod val="95000"/>
                  </a:schemeClr>
                </a:solidFill>
              </a:rPr>
              <a:t>David on the threshing floor of </a:t>
            </a:r>
            <a:r>
              <a:rPr lang="en-US" sz="3200" dirty="0" err="1" smtClean="0">
                <a:solidFill>
                  <a:schemeClr val="tx1">
                    <a:lumMod val="95000"/>
                  </a:schemeClr>
                </a:solidFill>
              </a:rPr>
              <a:t>Ornan</a:t>
            </a:r>
            <a:r>
              <a:rPr lang="en-US" sz="3200" dirty="0" smtClean="0">
                <a:solidFill>
                  <a:schemeClr val="tx1">
                    <a:lumMod val="95000"/>
                  </a:schemeClr>
                </a:solidFill>
              </a:rPr>
              <a:t> the </a:t>
            </a:r>
            <a:r>
              <a:rPr lang="en-US" sz="3200" dirty="0" err="1">
                <a:solidFill>
                  <a:schemeClr val="tx1">
                    <a:lumMod val="95000"/>
                  </a:schemeClr>
                </a:solidFill>
              </a:rPr>
              <a:t>Jebusite</a:t>
            </a:r>
            <a:r>
              <a:rPr lang="en-US" sz="3200" dirty="0">
                <a:solidFill>
                  <a:schemeClr val="tx1">
                    <a:lumMod val="95000"/>
                  </a:schemeClr>
                </a:solidFill>
              </a:rPr>
              <a:t>, and the widow’s mite </a:t>
            </a:r>
            <a:r>
              <a:rPr lang="en-US" sz="3200" dirty="0" smtClean="0">
                <a:solidFill>
                  <a:schemeClr val="tx1">
                    <a:lumMod val="95000"/>
                  </a:schemeClr>
                </a:solidFill>
              </a:rPr>
              <a:t>in</a:t>
            </a:r>
            <a:endParaRPr lang="en-CA" sz="3200" dirty="0">
              <a:solidFill>
                <a:schemeClr val="tx1">
                  <a:lumMod val="95000"/>
                </a:schemeClr>
              </a:solidFill>
            </a:endParaRPr>
          </a:p>
        </p:txBody>
      </p:sp>
    </p:spTree>
    <p:extLst>
      <p:ext uri="{BB962C8B-B14F-4D97-AF65-F5344CB8AC3E}">
        <p14:creationId xmlns:p14="http://schemas.microsoft.com/office/powerpoint/2010/main" val="1269919258"/>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28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68102"/>
            <a:ext cx="4096106" cy="6494085"/>
          </a:xfrm>
          <a:prstGeom prst="rect">
            <a:avLst/>
          </a:prstGeom>
        </p:spPr>
        <p:txBody>
          <a:bodyPr wrap="square">
            <a:spAutoFit/>
          </a:bodyPr>
          <a:lstStyle/>
          <a:p>
            <a:pPr lvl="0" fontAlgn="base">
              <a:spcBef>
                <a:spcPct val="20000"/>
              </a:spcBef>
              <a:spcAft>
                <a:spcPct val="0"/>
              </a:spcAft>
            </a:pPr>
            <a:r>
              <a:rPr lang="en-US" altLang="en-US" sz="4000" b="1" dirty="0" err="1" smtClean="0">
                <a:solidFill>
                  <a:srgbClr val="00B0F0"/>
                </a:solidFill>
                <a:latin typeface="Arial" charset="0"/>
              </a:rPr>
              <a:t>ምስጋና</a:t>
            </a:r>
            <a:r>
              <a:rPr lang="en-US" altLang="en-US" sz="4000" b="1" dirty="0" smtClean="0">
                <a:solidFill>
                  <a:srgbClr val="00B0F0"/>
                </a:solidFill>
                <a:latin typeface="Arial" charset="0"/>
              </a:rPr>
              <a:t> </a:t>
            </a:r>
            <a:r>
              <a:rPr lang="en-US" altLang="en-US" sz="4000" dirty="0" err="1" smtClean="0">
                <a:latin typeface="Arial" charset="0"/>
              </a:rPr>
              <a:t>ንኣብ</a:t>
            </a:r>
            <a:r>
              <a:rPr lang="en-US" altLang="en-US" sz="4000" dirty="0" smtClean="0">
                <a:latin typeface="Arial" charset="0"/>
              </a:rPr>
              <a:t>፥ </a:t>
            </a:r>
            <a:r>
              <a:rPr lang="en-US" altLang="en-US" sz="4000" dirty="0" err="1" smtClean="0">
                <a:solidFill>
                  <a:srgbClr val="00B0F0"/>
                </a:solidFill>
                <a:latin typeface="Arial" charset="0"/>
              </a:rPr>
              <a:t>ምስጋና</a:t>
            </a:r>
            <a:r>
              <a:rPr lang="en-US" altLang="en-US" sz="4000" dirty="0" smtClean="0">
                <a:latin typeface="Arial" charset="0"/>
              </a:rPr>
              <a:t> </a:t>
            </a:r>
            <a:r>
              <a:rPr lang="en-US" altLang="en-US" sz="4000" dirty="0" err="1" smtClean="0">
                <a:latin typeface="Arial" charset="0"/>
              </a:rPr>
              <a:t>ንወልድ</a:t>
            </a:r>
            <a:r>
              <a:rPr lang="en-US" altLang="en-US" sz="4000" dirty="0" smtClean="0">
                <a:latin typeface="Arial" charset="0"/>
              </a:rPr>
              <a:t>፥ </a:t>
            </a:r>
            <a:r>
              <a:rPr lang="en-US" altLang="en-US" sz="4000" dirty="0" err="1" smtClean="0">
                <a:solidFill>
                  <a:srgbClr val="00B0F0"/>
                </a:solidFill>
                <a:latin typeface="Arial" charset="0"/>
              </a:rPr>
              <a:t>ምስጋና</a:t>
            </a:r>
            <a:r>
              <a:rPr lang="en-US" altLang="en-US" sz="4000" dirty="0" smtClean="0">
                <a:solidFill>
                  <a:schemeClr val="accent1"/>
                </a:solidFill>
                <a:latin typeface="Arial" charset="0"/>
              </a:rPr>
              <a:t> </a:t>
            </a:r>
            <a:r>
              <a:rPr lang="en-US" altLang="en-US" sz="4000" dirty="0" err="1" smtClean="0">
                <a:latin typeface="Arial" charset="0"/>
              </a:rPr>
              <a:t>ንመንፈስ</a:t>
            </a:r>
            <a:r>
              <a:rPr lang="en-US" altLang="en-US" sz="4000" dirty="0" smtClean="0">
                <a:latin typeface="Arial" charset="0"/>
              </a:rPr>
              <a:t> </a:t>
            </a:r>
            <a:r>
              <a:rPr lang="en-US" altLang="en-US" sz="4000" dirty="0" err="1" smtClean="0">
                <a:latin typeface="Arial" charset="0"/>
              </a:rPr>
              <a:t>ቅዱስ</a:t>
            </a:r>
            <a:r>
              <a:rPr lang="en-US" altLang="en-US" sz="4000" dirty="0" smtClean="0">
                <a:latin typeface="Arial" charset="0"/>
              </a:rPr>
              <a:t> </a:t>
            </a:r>
            <a:r>
              <a:rPr lang="en-US" altLang="en-US" sz="4000" dirty="0" err="1" smtClean="0">
                <a:latin typeface="Arial" charset="0"/>
              </a:rPr>
              <a:t>ይኹን</a:t>
            </a:r>
            <a:r>
              <a:rPr lang="en-US" altLang="en-US" sz="4000" dirty="0" smtClean="0">
                <a:latin typeface="Arial" charset="0"/>
              </a:rPr>
              <a:t>፥ </a:t>
            </a:r>
            <a:r>
              <a:rPr lang="en-US" altLang="en-US" sz="4000" dirty="0" err="1" smtClean="0">
                <a:latin typeface="Arial" charset="0"/>
              </a:rPr>
              <a:t>ሎምን</a:t>
            </a:r>
            <a:r>
              <a:rPr lang="en-US" altLang="en-US" sz="4000" dirty="0" smtClean="0">
                <a:latin typeface="Arial" charset="0"/>
              </a:rPr>
              <a:t> </a:t>
            </a:r>
            <a:r>
              <a:rPr lang="en-US" altLang="en-US" sz="4000" dirty="0" err="1" smtClean="0">
                <a:latin typeface="Arial" charset="0"/>
              </a:rPr>
              <a:t>ኵሉ</a:t>
            </a:r>
            <a:r>
              <a:rPr lang="en-US" altLang="en-US" sz="4000" dirty="0" smtClean="0">
                <a:latin typeface="Arial" charset="0"/>
              </a:rPr>
              <a:t> </a:t>
            </a:r>
            <a:r>
              <a:rPr lang="en-US" altLang="en-US" sz="4000" dirty="0" err="1" smtClean="0">
                <a:latin typeface="Arial" charset="0"/>
              </a:rPr>
              <a:t>ሳዕን</a:t>
            </a:r>
            <a:r>
              <a:rPr lang="en-US" altLang="en-US" sz="4000" dirty="0" smtClean="0">
                <a:latin typeface="Arial" charset="0"/>
              </a:rPr>
              <a:t> </a:t>
            </a:r>
            <a:r>
              <a:rPr lang="en-US" altLang="en-US" sz="4000" dirty="0" err="1" smtClean="0">
                <a:latin typeface="Arial" charset="0"/>
              </a:rPr>
              <a:t>ንዘልዓለም</a:t>
            </a:r>
            <a:r>
              <a:rPr lang="en-US" altLang="en-US" sz="4000" dirty="0" smtClean="0">
                <a:latin typeface="Arial" charset="0"/>
              </a:rPr>
              <a:t> </a:t>
            </a:r>
            <a:r>
              <a:rPr lang="en-US" altLang="en-US" sz="4000" dirty="0" err="1" smtClean="0">
                <a:latin typeface="Arial" charset="0"/>
              </a:rPr>
              <a:t>ዓለም</a:t>
            </a:r>
            <a:r>
              <a:rPr lang="en-US" altLang="en-US" sz="4000" dirty="0" smtClean="0">
                <a:latin typeface="Arial" charset="0"/>
              </a:rPr>
              <a:t> </a:t>
            </a:r>
          </a:p>
          <a:p>
            <a:pPr lvl="0" fontAlgn="base">
              <a:spcBef>
                <a:spcPct val="20000"/>
              </a:spcBef>
              <a:spcAft>
                <a:spcPct val="0"/>
              </a:spcAft>
            </a:pPr>
            <a:r>
              <a:rPr lang="en-US" altLang="en-US" sz="4000" dirty="0" err="1" smtClean="0">
                <a:latin typeface="Arial" charset="0"/>
              </a:rPr>
              <a:t>ኣሜን</a:t>
            </a:r>
            <a:r>
              <a:rPr lang="en-US" altLang="en-US" sz="4000" dirty="0" smtClean="0">
                <a:latin typeface="Arial" charset="0"/>
              </a:rPr>
              <a:t> </a:t>
            </a:r>
            <a:r>
              <a:rPr lang="en-US" altLang="en-US" sz="4000" dirty="0" err="1" smtClean="0">
                <a:latin typeface="Arial" charset="0"/>
              </a:rPr>
              <a:t>ኣሜን</a:t>
            </a:r>
            <a:r>
              <a:rPr lang="en-US" altLang="en-US" sz="4000" dirty="0" smtClean="0">
                <a:latin typeface="Arial" charset="0"/>
              </a:rPr>
              <a:t> </a:t>
            </a:r>
            <a:r>
              <a:rPr lang="en-US" altLang="en-US" sz="4000" dirty="0" err="1" smtClean="0">
                <a:latin typeface="Arial" charset="0"/>
              </a:rPr>
              <a:t>ይኹን</a:t>
            </a:r>
            <a:r>
              <a:rPr lang="en-US" altLang="en-US" sz="4000" dirty="0" smtClean="0">
                <a:latin typeface="Arial" charset="0"/>
              </a:rPr>
              <a:t> </a:t>
            </a:r>
            <a:r>
              <a:rPr lang="en-US" altLang="en-US" sz="4000" dirty="0" err="1" smtClean="0">
                <a:latin typeface="Arial" charset="0"/>
              </a:rPr>
              <a:t>ይኹነልና</a:t>
            </a:r>
            <a:r>
              <a:rPr lang="en-US" altLang="en-US" sz="4000" dirty="0" smtClean="0">
                <a:latin typeface="Arial" charset="0"/>
              </a:rPr>
              <a:t>። </a:t>
            </a:r>
          </a:p>
          <a:p>
            <a:pPr lvl="0" fontAlgn="base">
              <a:spcBef>
                <a:spcPct val="20000"/>
              </a:spcBef>
              <a:spcAft>
                <a:spcPct val="0"/>
              </a:spcAft>
            </a:pPr>
            <a:r>
              <a:rPr lang="en-US" altLang="en-US" sz="4000" dirty="0" smtClean="0">
                <a:solidFill>
                  <a:srgbClr val="FFFF00"/>
                </a:solidFill>
                <a:latin typeface="Arial" charset="0"/>
              </a:rPr>
              <a:t>- </a:t>
            </a:r>
            <a:r>
              <a:rPr lang="en-US" altLang="en-US" sz="4000" dirty="0" err="1" smtClean="0">
                <a:solidFill>
                  <a:srgbClr val="00B0F0"/>
                </a:solidFill>
                <a:latin typeface="Arial" charset="0"/>
              </a:rPr>
              <a:t>ቅዱስ</a:t>
            </a:r>
            <a:r>
              <a:rPr lang="en-US" altLang="en-US" sz="4000" dirty="0" smtClean="0">
                <a:solidFill>
                  <a:srgbClr val="00B0F0"/>
                </a:solidFill>
                <a:latin typeface="Arial" charset="0"/>
              </a:rPr>
              <a:t> </a:t>
            </a:r>
            <a:r>
              <a:rPr lang="en-US" altLang="en-US" sz="4000" dirty="0" err="1" smtClean="0">
                <a:solidFill>
                  <a:srgbClr val="00B0F0"/>
                </a:solidFill>
                <a:latin typeface="Arial" charset="0"/>
              </a:rPr>
              <a:t>ሥሉስ</a:t>
            </a:r>
            <a:r>
              <a:rPr lang="en-US" altLang="en-US" sz="4000" dirty="0" smtClean="0">
                <a:solidFill>
                  <a:srgbClr val="00B0F0"/>
                </a:solidFill>
                <a:latin typeface="Arial" charset="0"/>
              </a:rPr>
              <a:t> </a:t>
            </a:r>
            <a:r>
              <a:rPr lang="en-US" altLang="en-US" sz="4000" dirty="0" err="1" smtClean="0">
                <a:latin typeface="Arial" charset="0"/>
              </a:rPr>
              <a:t>እግዚኣብሄር</a:t>
            </a:r>
            <a:r>
              <a:rPr lang="en-US" altLang="en-US" sz="4000" dirty="0" smtClean="0">
                <a:latin typeface="Arial" charset="0"/>
              </a:rPr>
              <a:t> </a:t>
            </a:r>
            <a:r>
              <a:rPr lang="en-US" altLang="en-US" sz="4000" dirty="0" err="1" smtClean="0">
                <a:latin typeface="Arial" charset="0"/>
              </a:rPr>
              <a:t>ይቕረ</a:t>
            </a:r>
            <a:r>
              <a:rPr lang="en-US" altLang="en-US" sz="4000" dirty="0" smtClean="0">
                <a:latin typeface="Arial" charset="0"/>
              </a:rPr>
              <a:t> </a:t>
            </a:r>
            <a:r>
              <a:rPr lang="en-US" altLang="en-US" sz="4000" dirty="0" err="1" smtClean="0">
                <a:latin typeface="Arial" charset="0"/>
              </a:rPr>
              <a:t>በለልና</a:t>
            </a:r>
            <a:r>
              <a:rPr lang="en-US" altLang="en-US" sz="4000" dirty="0" smtClean="0">
                <a:latin typeface="Arial" charset="0"/>
              </a:rPr>
              <a:t>።</a:t>
            </a:r>
            <a:endParaRPr lang="en-US" altLang="en-US" sz="4000" dirty="0">
              <a:latin typeface="Arial" charset="0"/>
            </a:endParaRPr>
          </a:p>
        </p:txBody>
      </p:sp>
      <p:sp>
        <p:nvSpPr>
          <p:cNvPr id="2" name="Rectangle 1"/>
          <p:cNvSpPr/>
          <p:nvPr/>
        </p:nvSpPr>
        <p:spPr>
          <a:xfrm>
            <a:off x="-15293" y="-62079"/>
            <a:ext cx="4192957" cy="6814173"/>
          </a:xfrm>
          <a:prstGeom prst="rect">
            <a:avLst/>
          </a:prstGeom>
        </p:spPr>
        <p:txBody>
          <a:bodyPr wrap="square">
            <a:spAutoFit/>
          </a:bodyPr>
          <a:lstStyle/>
          <a:p>
            <a:pPr lvl="0" fontAlgn="base">
              <a:spcBef>
                <a:spcPct val="20000"/>
              </a:spcBef>
              <a:spcAft>
                <a:spcPct val="0"/>
              </a:spcAft>
            </a:pPr>
            <a:r>
              <a:rPr lang="en-US" altLang="en-US" sz="4200" b="1" dirty="0" err="1" smtClean="0">
                <a:solidFill>
                  <a:srgbClr val="00B0F0"/>
                </a:solidFill>
                <a:latin typeface="Arial" charset="0"/>
              </a:rPr>
              <a:t>ስብሓት</a:t>
            </a:r>
            <a:r>
              <a:rPr lang="en-US" altLang="en-US" sz="4200" b="1" dirty="0" smtClean="0">
                <a:solidFill>
                  <a:srgbClr val="00B0F0"/>
                </a:solidFill>
                <a:latin typeface="Arial" charset="0"/>
              </a:rPr>
              <a:t> </a:t>
            </a:r>
            <a:r>
              <a:rPr lang="en-US" altLang="en-US" sz="4200" b="1" dirty="0" err="1" smtClean="0">
                <a:latin typeface="Arial" charset="0"/>
              </a:rPr>
              <a:t>ለአብ</a:t>
            </a:r>
            <a:r>
              <a:rPr lang="en-US" altLang="en-US" sz="4200" b="1" dirty="0" smtClean="0">
                <a:latin typeface="Arial" charset="0"/>
              </a:rPr>
              <a:t> </a:t>
            </a:r>
          </a:p>
          <a:p>
            <a:pPr lvl="0" fontAlgn="base">
              <a:spcBef>
                <a:spcPct val="20000"/>
              </a:spcBef>
              <a:spcAft>
                <a:spcPct val="0"/>
              </a:spcAft>
            </a:pPr>
            <a:r>
              <a:rPr lang="en-US" altLang="en-US" sz="4200" b="1" dirty="0" err="1" smtClean="0">
                <a:solidFill>
                  <a:srgbClr val="00B0F0"/>
                </a:solidFill>
                <a:latin typeface="Arial" charset="0"/>
              </a:rPr>
              <a:t>ስብሓት</a:t>
            </a:r>
            <a:r>
              <a:rPr lang="en-US" altLang="en-US" sz="4200" b="1" dirty="0" smtClean="0">
                <a:latin typeface="Arial" charset="0"/>
              </a:rPr>
              <a:t> </a:t>
            </a:r>
            <a:r>
              <a:rPr lang="en-US" altLang="en-US" sz="4200" b="1" dirty="0" err="1" smtClean="0">
                <a:latin typeface="Arial" charset="0"/>
              </a:rPr>
              <a:t>ለወልድ</a:t>
            </a:r>
            <a:r>
              <a:rPr lang="en-US" altLang="en-US" sz="4200" b="1" dirty="0" smtClean="0">
                <a:latin typeface="Arial" charset="0"/>
              </a:rPr>
              <a:t>  </a:t>
            </a:r>
            <a:r>
              <a:rPr lang="en-US" altLang="en-US" sz="4200" b="1" dirty="0" err="1" smtClean="0">
                <a:solidFill>
                  <a:srgbClr val="00B0F0"/>
                </a:solidFill>
                <a:latin typeface="Arial" charset="0"/>
              </a:rPr>
              <a:t>ስብሓት</a:t>
            </a:r>
            <a:r>
              <a:rPr lang="en-US" altLang="en-US" sz="4200" b="1" dirty="0" smtClean="0">
                <a:latin typeface="Arial" charset="0"/>
              </a:rPr>
              <a:t> </a:t>
            </a:r>
            <a:r>
              <a:rPr lang="en-US" altLang="en-US" sz="4200" b="1" dirty="0" err="1" smtClean="0">
                <a:latin typeface="Arial" charset="0"/>
              </a:rPr>
              <a:t>ለመንፈስ</a:t>
            </a:r>
            <a:r>
              <a:rPr lang="en-US" altLang="en-US" sz="4200" b="1" dirty="0" smtClean="0">
                <a:latin typeface="Arial" charset="0"/>
              </a:rPr>
              <a:t> </a:t>
            </a:r>
            <a:r>
              <a:rPr lang="en-US" altLang="en-US" sz="4200" b="1" dirty="0" err="1" smtClean="0">
                <a:latin typeface="Arial" charset="0"/>
              </a:rPr>
              <a:t>ቅዱስ</a:t>
            </a:r>
            <a:r>
              <a:rPr lang="en-US" altLang="en-US" sz="4200" b="1" dirty="0" smtClean="0">
                <a:latin typeface="Arial" charset="0"/>
              </a:rPr>
              <a:t> </a:t>
            </a:r>
            <a:r>
              <a:rPr lang="en-US" altLang="en-US" sz="4200" dirty="0" err="1" smtClean="0">
                <a:latin typeface="Arial" charset="0"/>
              </a:rPr>
              <a:t>ይእዜኒ</a:t>
            </a:r>
            <a:r>
              <a:rPr lang="en-US" altLang="en-US" sz="4200" dirty="0" smtClean="0">
                <a:latin typeface="Arial" charset="0"/>
              </a:rPr>
              <a:t> </a:t>
            </a:r>
            <a:r>
              <a:rPr lang="en-US" altLang="en-US" sz="4200" dirty="0" err="1" smtClean="0">
                <a:latin typeface="Arial" charset="0"/>
              </a:rPr>
              <a:t>ወዘልፈኒ</a:t>
            </a:r>
            <a:r>
              <a:rPr lang="en-US" altLang="en-US" sz="4200" dirty="0" smtClean="0">
                <a:latin typeface="Arial" charset="0"/>
              </a:rPr>
              <a:t> </a:t>
            </a:r>
            <a:r>
              <a:rPr lang="en-US" altLang="en-US" sz="4200" dirty="0" err="1" smtClean="0">
                <a:latin typeface="Arial" charset="0"/>
              </a:rPr>
              <a:t>ወለዓለም</a:t>
            </a:r>
            <a:r>
              <a:rPr lang="en-US" altLang="en-US" sz="4200" dirty="0" smtClean="0">
                <a:latin typeface="Arial" charset="0"/>
              </a:rPr>
              <a:t> </a:t>
            </a:r>
            <a:r>
              <a:rPr lang="en-US" altLang="en-US" sz="4200" dirty="0" err="1" smtClean="0">
                <a:latin typeface="Arial" charset="0"/>
              </a:rPr>
              <a:t>ዓለም</a:t>
            </a:r>
            <a:r>
              <a:rPr lang="en-US" altLang="en-US" sz="4200" dirty="0" smtClean="0">
                <a:latin typeface="Arial" charset="0"/>
              </a:rPr>
              <a:t>፥ </a:t>
            </a:r>
            <a:r>
              <a:rPr lang="en-US" altLang="en-US" sz="4200" dirty="0" err="1" smtClean="0">
                <a:latin typeface="Arial" charset="0"/>
              </a:rPr>
              <a:t>አሜን</a:t>
            </a:r>
            <a:r>
              <a:rPr lang="en-US" altLang="en-US" sz="4200" dirty="0" smtClean="0">
                <a:latin typeface="Arial" charset="0"/>
              </a:rPr>
              <a:t> </a:t>
            </a:r>
            <a:r>
              <a:rPr lang="en-US" altLang="en-US" sz="4200" dirty="0" err="1" smtClean="0">
                <a:latin typeface="Arial" charset="0"/>
              </a:rPr>
              <a:t>ወአሜን</a:t>
            </a:r>
            <a:r>
              <a:rPr lang="en-US" altLang="en-US" sz="4200" dirty="0" smtClean="0">
                <a:latin typeface="Arial" charset="0"/>
              </a:rPr>
              <a:t> </a:t>
            </a:r>
            <a:r>
              <a:rPr lang="en-US" altLang="en-US" sz="4200" dirty="0" err="1" smtClean="0">
                <a:latin typeface="Arial" charset="0"/>
              </a:rPr>
              <a:t>ለይኵን</a:t>
            </a:r>
            <a:r>
              <a:rPr lang="en-US" altLang="en-US" sz="4200" dirty="0" smtClean="0">
                <a:latin typeface="Arial" charset="0"/>
              </a:rPr>
              <a:t> </a:t>
            </a:r>
            <a:r>
              <a:rPr lang="en-US" altLang="en-US" sz="4200" dirty="0" err="1" smtClean="0">
                <a:latin typeface="Arial" charset="0"/>
              </a:rPr>
              <a:t>ለይኵን</a:t>
            </a:r>
            <a:r>
              <a:rPr lang="en-US" altLang="en-US" sz="4200" dirty="0" smtClean="0">
                <a:latin typeface="Arial" charset="0"/>
              </a:rPr>
              <a:t>። </a:t>
            </a:r>
          </a:p>
          <a:p>
            <a:pPr lvl="0" fontAlgn="base">
              <a:spcBef>
                <a:spcPct val="20000"/>
              </a:spcBef>
              <a:spcAft>
                <a:spcPct val="0"/>
              </a:spcAft>
            </a:pPr>
            <a:r>
              <a:rPr lang="en-US" altLang="en-US" sz="4200" dirty="0" smtClean="0">
                <a:solidFill>
                  <a:srgbClr val="FFFF00"/>
                </a:solidFill>
                <a:latin typeface="Arial" charset="0"/>
              </a:rPr>
              <a:t>- </a:t>
            </a:r>
            <a:r>
              <a:rPr lang="en-US" altLang="en-US" sz="4200" dirty="0" err="1" smtClean="0">
                <a:solidFill>
                  <a:srgbClr val="00B0F0"/>
                </a:solidFill>
                <a:latin typeface="Arial" charset="0"/>
              </a:rPr>
              <a:t>ቅዱስ</a:t>
            </a:r>
            <a:r>
              <a:rPr lang="en-US" altLang="en-US" sz="4200" dirty="0" smtClean="0">
                <a:solidFill>
                  <a:srgbClr val="00B0F0"/>
                </a:solidFill>
                <a:latin typeface="Arial" charset="0"/>
              </a:rPr>
              <a:t> </a:t>
            </a:r>
            <a:r>
              <a:rPr lang="en-US" altLang="en-US" sz="4200" dirty="0" err="1" smtClean="0">
                <a:solidFill>
                  <a:srgbClr val="00B0F0"/>
                </a:solidFill>
                <a:latin typeface="Arial" charset="0"/>
              </a:rPr>
              <a:t>ሥሉስ</a:t>
            </a:r>
            <a:r>
              <a:rPr lang="en-US" altLang="en-US" sz="4200" dirty="0" smtClean="0">
                <a:solidFill>
                  <a:srgbClr val="00B0F0"/>
                </a:solidFill>
                <a:latin typeface="Arial" charset="0"/>
              </a:rPr>
              <a:t> </a:t>
            </a:r>
            <a:r>
              <a:rPr lang="en-US" altLang="en-US" sz="4200" dirty="0" err="1" smtClean="0">
                <a:latin typeface="Arial" charset="0"/>
              </a:rPr>
              <a:t>እግዚአብሔር</a:t>
            </a:r>
            <a:r>
              <a:rPr lang="en-US" altLang="en-US" sz="4200" dirty="0" smtClean="0">
                <a:latin typeface="Arial" charset="0"/>
              </a:rPr>
              <a:t> </a:t>
            </a:r>
            <a:r>
              <a:rPr lang="en-US" altLang="en-US" sz="4200" dirty="0" err="1" smtClean="0">
                <a:latin typeface="Arial" charset="0"/>
              </a:rPr>
              <a:t>ሕያው</a:t>
            </a:r>
            <a:r>
              <a:rPr lang="en-US" altLang="en-US" sz="4200" dirty="0" smtClean="0">
                <a:latin typeface="Arial" charset="0"/>
              </a:rPr>
              <a:t> </a:t>
            </a:r>
            <a:r>
              <a:rPr lang="en-US" altLang="en-US" sz="4200" dirty="0" err="1" smtClean="0">
                <a:latin typeface="Arial" charset="0"/>
              </a:rPr>
              <a:t>ተሣሃለነ</a:t>
            </a:r>
            <a:r>
              <a:rPr lang="en-US" altLang="en-US" sz="4200" dirty="0" smtClean="0">
                <a:latin typeface="Arial" charset="0"/>
              </a:rPr>
              <a:t> </a:t>
            </a:r>
            <a:r>
              <a:rPr lang="en-US" altLang="en-US" sz="4200" dirty="0" err="1" smtClean="0">
                <a:latin typeface="Arial" charset="0"/>
              </a:rPr>
              <a:t>እግዚኦ</a:t>
            </a:r>
            <a:r>
              <a:rPr lang="en-US" altLang="en-US" sz="4200" dirty="0" smtClean="0">
                <a:latin typeface="Arial" charset="0"/>
              </a:rPr>
              <a:t>። </a:t>
            </a:r>
          </a:p>
        </p:txBody>
      </p:sp>
      <p:sp>
        <p:nvSpPr>
          <p:cNvPr id="8" name="Rectangle 7"/>
          <p:cNvSpPr/>
          <p:nvPr/>
        </p:nvSpPr>
        <p:spPr>
          <a:xfrm>
            <a:off x="7860461" y="-239427"/>
            <a:ext cx="4455363" cy="6840334"/>
          </a:xfrm>
          <a:prstGeom prst="rect">
            <a:avLst/>
          </a:prstGeom>
        </p:spPr>
        <p:txBody>
          <a:bodyPr wrap="square">
            <a:spAutoFit/>
          </a:bodyPr>
          <a:lstStyle/>
          <a:p>
            <a:pPr marL="40639" marR="40639">
              <a:lnSpc>
                <a:spcPct val="150000"/>
              </a:lnSpc>
              <a:spcBef>
                <a:spcPts val="600"/>
              </a:spcBef>
              <a:defRPr sz="1800">
                <a:uFillTx/>
              </a:defRPr>
            </a:pPr>
            <a:r>
              <a:rPr lang="en-US" sz="3200" dirty="0">
                <a:solidFill>
                  <a:srgbClr val="00B0F0"/>
                </a:solidFill>
                <a:uFill>
                  <a:solidFill>
                    <a:srgbClr val="0329D6"/>
                  </a:solidFill>
                </a:uFill>
              </a:rPr>
              <a:t>Glory</a:t>
            </a:r>
            <a:r>
              <a:rPr lang="en-US" sz="3200" dirty="0">
                <a:uFill>
                  <a:solidFill>
                    <a:srgbClr val="0329D6"/>
                  </a:solidFill>
                </a:uFill>
              </a:rPr>
              <a:t> be to the Father, </a:t>
            </a:r>
            <a:r>
              <a:rPr lang="en-US" sz="3200" dirty="0">
                <a:solidFill>
                  <a:srgbClr val="00B0F0"/>
                </a:solidFill>
                <a:uFill>
                  <a:solidFill>
                    <a:srgbClr val="0329D6"/>
                  </a:solidFill>
                </a:uFill>
              </a:rPr>
              <a:t>glory </a:t>
            </a:r>
            <a:r>
              <a:rPr lang="en-US" sz="3200" dirty="0">
                <a:uFill>
                  <a:solidFill>
                    <a:srgbClr val="0329D6"/>
                  </a:solidFill>
                </a:uFill>
              </a:rPr>
              <a:t>be to the Son, </a:t>
            </a:r>
            <a:endParaRPr lang="en-US" sz="3200" dirty="0" smtClean="0">
              <a:uFill>
                <a:solidFill>
                  <a:srgbClr val="0329D6"/>
                </a:solidFill>
              </a:uFill>
            </a:endParaRPr>
          </a:p>
          <a:p>
            <a:pPr marL="40639" marR="40639">
              <a:lnSpc>
                <a:spcPct val="150000"/>
              </a:lnSpc>
              <a:spcBef>
                <a:spcPts val="600"/>
              </a:spcBef>
              <a:defRPr sz="1800">
                <a:uFillTx/>
              </a:defRPr>
            </a:pPr>
            <a:r>
              <a:rPr lang="en-US" sz="3200" dirty="0" smtClean="0">
                <a:solidFill>
                  <a:srgbClr val="00B0F0"/>
                </a:solidFill>
                <a:uFill>
                  <a:solidFill>
                    <a:srgbClr val="0329D6"/>
                  </a:solidFill>
                </a:uFill>
              </a:rPr>
              <a:t>glory </a:t>
            </a:r>
            <a:r>
              <a:rPr lang="en-US" sz="3200" dirty="0">
                <a:uFill>
                  <a:solidFill>
                    <a:srgbClr val="0329D6"/>
                  </a:solidFill>
                </a:uFill>
              </a:rPr>
              <a:t>be to the Holy Spirit, both now and ever and </a:t>
            </a:r>
            <a:r>
              <a:rPr lang="en-US" sz="3200" dirty="0" smtClean="0">
                <a:uFill>
                  <a:solidFill>
                    <a:srgbClr val="0329D6"/>
                  </a:solidFill>
                </a:uFill>
              </a:rPr>
              <a:t>world without </a:t>
            </a:r>
            <a:r>
              <a:rPr lang="en-US" sz="3200" dirty="0">
                <a:uFill>
                  <a:solidFill>
                    <a:srgbClr val="0329D6"/>
                  </a:solidFill>
                </a:uFill>
              </a:rPr>
              <a:t>end.  Amen and Amen, so be it, so be it.
</a:t>
            </a:r>
            <a:r>
              <a:rPr lang="en-US" sz="3200" dirty="0" smtClean="0">
                <a:solidFill>
                  <a:srgbClr val="FFFF00"/>
                </a:solidFill>
                <a:uFill>
                  <a:solidFill>
                    <a:srgbClr val="0329D6"/>
                  </a:solidFill>
                </a:uFill>
              </a:rPr>
              <a:t>-</a:t>
            </a:r>
            <a:r>
              <a:rPr lang="en-US" sz="3200" dirty="0" smtClean="0">
                <a:uFill>
                  <a:solidFill>
                    <a:srgbClr val="0329D6"/>
                  </a:solidFill>
                </a:uFill>
              </a:rPr>
              <a:t> O </a:t>
            </a:r>
            <a:r>
              <a:rPr lang="en-US" sz="3200" dirty="0">
                <a:solidFill>
                  <a:srgbClr val="00B0F0"/>
                </a:solidFill>
                <a:uFill>
                  <a:solidFill>
                    <a:srgbClr val="0329D6"/>
                  </a:solidFill>
                </a:uFill>
              </a:rPr>
              <a:t>Holy Trinity</a:t>
            </a:r>
            <a:r>
              <a:rPr lang="en-US" sz="3200" dirty="0">
                <a:uFill>
                  <a:solidFill>
                    <a:srgbClr val="0329D6"/>
                  </a:solidFill>
                </a:uFill>
              </a:rPr>
              <a:t>, living God have mercy upon us.</a:t>
            </a:r>
            <a:r>
              <a:rPr lang="en-US" sz="3300" dirty="0">
                <a:uFill>
                  <a:solidFill>
                    <a:srgbClr val="0329D6"/>
                  </a:solidFill>
                </a:uFill>
              </a:rPr>
              <a:t> </a:t>
            </a:r>
          </a:p>
        </p:txBody>
      </p:sp>
    </p:spTree>
    <p:extLst>
      <p:ext uri="{BB962C8B-B14F-4D97-AF65-F5344CB8AC3E}">
        <p14:creationId xmlns:p14="http://schemas.microsoft.com/office/powerpoint/2010/main" val="196248733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336"/>
            <a:ext cx="4077929" cy="6463308"/>
          </a:xfrm>
          <a:prstGeom prst="rect">
            <a:avLst/>
          </a:prstGeom>
        </p:spPr>
        <p:txBody>
          <a:bodyPr wrap="square">
            <a:spAutoFit/>
          </a:bodyPr>
          <a:lstStyle/>
          <a:p>
            <a:pPr algn="ctr">
              <a:defRPr/>
            </a:pPr>
            <a:r>
              <a:rPr lang="en-US" sz="2000" dirty="0" err="1" smtClean="0">
                <a:solidFill>
                  <a:srgbClr val="FFC000"/>
                </a:solidFill>
                <a:latin typeface="Arial" charset="0"/>
                <a:ea typeface="PingFang SC Regular" charset="0"/>
                <a:cs typeface="Abyssinica SIL" charset="0"/>
              </a:rPr>
              <a:t>በነግህ</a:t>
            </a:r>
            <a:r>
              <a:rPr lang="en-US" sz="2000" dirty="0" smtClean="0">
                <a:solidFill>
                  <a:srgbClr val="FFC000"/>
                </a:solidFill>
                <a:latin typeface="Arial" charset="0"/>
                <a:ea typeface="PingFang SC Regular" charset="0"/>
                <a:cs typeface="Abyssinica SIL" charset="0"/>
              </a:rPr>
              <a:t> </a:t>
            </a:r>
            <a:r>
              <a:rPr lang="en-US" sz="2000" dirty="0" err="1" smtClean="0">
                <a:solidFill>
                  <a:srgbClr val="FFC000"/>
                </a:solidFill>
                <a:latin typeface="Arial" charset="0"/>
                <a:ea typeface="PingFang SC Regular" charset="0"/>
                <a:cs typeface="Abyssinica SIL" charset="0"/>
              </a:rPr>
              <a:t>ኪዳን</a:t>
            </a:r>
            <a:endParaRPr lang="en-US" sz="2000" dirty="0" smtClean="0">
              <a:solidFill>
                <a:srgbClr val="FFC000"/>
              </a:solidFill>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ጸጋ</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እግዚአብሔር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የሃሉ</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ምስለ</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ኵልኩሙ</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ምስለ</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መንፈስከ</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ንሰብሖ</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ለአምላክነ</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ርቱዕ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ይደሉ</a:t>
            </a:r>
            <a:endParaRPr lang="en-US" sz="4000" dirty="0">
              <a:latin typeface="Arial" charset="0"/>
              <a:ea typeface="PingFang SC Regular" charset="0"/>
              <a:cs typeface="PingFang SC Regular" charset="0"/>
            </a:endParaRPr>
          </a:p>
        </p:txBody>
      </p:sp>
      <p:sp>
        <p:nvSpPr>
          <p:cNvPr id="3" name="Rectangle 2"/>
          <p:cNvSpPr/>
          <p:nvPr/>
        </p:nvSpPr>
        <p:spPr>
          <a:xfrm>
            <a:off x="3931597" y="10336"/>
            <a:ext cx="4127165" cy="6709529"/>
          </a:xfrm>
          <a:prstGeom prst="rect">
            <a:avLst/>
          </a:prstGeom>
        </p:spPr>
        <p:txBody>
          <a:bodyPr wrap="square">
            <a:spAutoFit/>
          </a:bodyPr>
          <a:lstStyle/>
          <a:p>
            <a:pPr marL="40639" marR="40639" algn="ctr">
              <a:spcBef>
                <a:spcPts val="600"/>
              </a:spcBef>
              <a:defRPr sz="2800"/>
            </a:pPr>
            <a:r>
              <a:rPr lang="en-US" sz="2000" dirty="0">
                <a:solidFill>
                  <a:srgbClr val="FFC000"/>
                </a:solidFill>
                <a:latin typeface="Arial" charset="0"/>
                <a:ea typeface="PingFang SC Regular" charset="0"/>
                <a:cs typeface="Abyssinica SIL" charset="0"/>
              </a:rPr>
              <a:t> </a:t>
            </a:r>
            <a:r>
              <a:rPr lang="en-US" sz="2000" dirty="0" err="1"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ናይ</a:t>
            </a:r>
            <a:r>
              <a:rPr lang="en-US" sz="2000" dirty="0"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2000" dirty="0" err="1"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ንጉሆ</a:t>
            </a:r>
            <a:r>
              <a:rPr lang="en-US" sz="2000" dirty="0"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2000" dirty="0" err="1"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ኪዳን</a:t>
            </a:r>
            <a:endParaRPr lang="en-US" sz="2000" dirty="0"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endParaRPr>
          </a:p>
          <a:p>
            <a:pPr marL="40639" marR="40639">
              <a:spcBef>
                <a:spcPts val="600"/>
              </a:spcBef>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ናይ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እግዚኣብሄር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ጸጋ</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ምሳኹም</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ይኹን</a:t>
            </a:r>
            <a:endPar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endParaRPr lang="en-US" sz="1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ምስ</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መንፈስካ</a:t>
            </a:r>
            <a:endPar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endParaRPr lang="en-US" sz="1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ንኣምላኽና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ነመስግኖ</a:t>
            </a:r>
            <a:endPar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ብሓቂ</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ይግባእ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እዩ</a:t>
            </a:r>
            <a:endParaRPr lang="hr-HR" sz="44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531019"/>
          </a:xfrm>
          <a:prstGeom prst="rect">
            <a:avLst/>
          </a:prstGeom>
        </p:spPr>
        <p:txBody>
          <a:bodyPr wrap="square">
            <a:spAutoFit/>
          </a:bodyPr>
          <a:lstStyle/>
          <a:p>
            <a:pPr marL="40639" marR="40639">
              <a:lnSpc>
                <a:spcPct val="120000"/>
              </a:lnSpc>
              <a:spcBef>
                <a:spcPts val="600"/>
              </a:spcBef>
              <a:defRPr sz="1800">
                <a:uFillTx/>
              </a:defRPr>
            </a:pPr>
            <a:r>
              <a:rPr lang="en-US" sz="2000" dirty="0" smtClean="0">
                <a:solidFill>
                  <a:srgbClr val="FFC000"/>
                </a:solidFill>
                <a:uFill>
                  <a:solidFill>
                    <a:srgbClr val="0329D6"/>
                  </a:solidFill>
                </a:uFill>
              </a:rPr>
              <a:t>The </a:t>
            </a:r>
            <a:r>
              <a:rPr lang="en-US" sz="2000" dirty="0" err="1" smtClean="0">
                <a:solidFill>
                  <a:srgbClr val="FFC000"/>
                </a:solidFill>
                <a:uFill>
                  <a:solidFill>
                    <a:srgbClr val="0329D6"/>
                  </a:solidFill>
                </a:uFill>
              </a:rPr>
              <a:t>Matin</a:t>
            </a:r>
            <a:r>
              <a:rPr lang="en-US" sz="2000" dirty="0" smtClean="0">
                <a:solidFill>
                  <a:srgbClr val="FFC000"/>
                </a:solidFill>
                <a:uFill>
                  <a:solidFill>
                    <a:srgbClr val="0329D6"/>
                  </a:solidFill>
                </a:uFill>
              </a:rPr>
              <a:t> Prayer</a:t>
            </a:r>
          </a:p>
          <a:p>
            <a:pPr marL="40639" marR="40639">
              <a:lnSpc>
                <a:spcPct val="130000"/>
              </a:lnSpc>
              <a:spcBef>
                <a:spcPts val="600"/>
              </a:spcBef>
              <a:buClr>
                <a:srgbClr val="FF2600"/>
              </a:buClr>
              <a:buFont typeface="Arial"/>
              <a:defRPr sz="2800"/>
            </a:pPr>
            <a:r>
              <a:rPr lang="en-US" sz="3600" b="1" dirty="0">
                <a:solidFill>
                  <a:srgbClr val="FF2600"/>
                </a:solidFill>
                <a:uFill>
                  <a:solidFill>
                    <a:srgbClr val="FF2600"/>
                  </a:solidFill>
                </a:uFill>
              </a:rPr>
              <a:t>Priest</a:t>
            </a:r>
            <a:r>
              <a:rPr lang="en-US" sz="3600" b="1" dirty="0" smtClean="0">
                <a:solidFill>
                  <a:srgbClr val="FF2600"/>
                </a:solidFill>
                <a:uFill>
                  <a:solidFill>
                    <a:srgbClr val="FF2600"/>
                  </a:solidFill>
                </a:uFill>
              </a:rPr>
              <a:t>:</a:t>
            </a:r>
            <a:r>
              <a:rPr lang="en-US" sz="3600" dirty="0" smtClean="0"/>
              <a:t>  </a:t>
            </a:r>
            <a:r>
              <a:rPr lang="en-US" sz="3600" dirty="0"/>
              <a:t>The grace of God be with you.</a:t>
            </a:r>
          </a:p>
          <a:p>
            <a:pPr marL="40639" marR="40639">
              <a:lnSpc>
                <a:spcPct val="130000"/>
              </a:lnSpc>
              <a:spcBef>
                <a:spcPts val="600"/>
              </a:spcBef>
              <a:buClr>
                <a:srgbClr val="FF2600"/>
              </a:buClr>
              <a:buFont typeface="Arial"/>
              <a:defRPr sz="2800"/>
            </a:pPr>
            <a:r>
              <a:rPr lang="en-US" sz="3600" b="1" dirty="0">
                <a:solidFill>
                  <a:srgbClr val="FFFF00"/>
                </a:solidFill>
                <a:uFill>
                  <a:solidFill>
                    <a:srgbClr val="FF2600"/>
                  </a:solidFill>
                </a:uFill>
              </a:rPr>
              <a:t>People</a:t>
            </a:r>
            <a:r>
              <a:rPr lang="en-US" sz="3600" b="1" dirty="0" smtClean="0">
                <a:solidFill>
                  <a:srgbClr val="FFFF00"/>
                </a:solidFill>
                <a:uFill>
                  <a:solidFill>
                    <a:srgbClr val="FF2600"/>
                  </a:solidFill>
                </a:uFill>
              </a:rPr>
              <a:t>:</a:t>
            </a:r>
            <a:r>
              <a:rPr lang="en-US" sz="3600" b="1" dirty="0" smtClean="0">
                <a:uFill>
                  <a:solidFill>
                    <a:srgbClr val="0329D6"/>
                  </a:solidFill>
                </a:uFill>
              </a:rPr>
              <a:t> </a:t>
            </a:r>
            <a:r>
              <a:rPr lang="en-US" sz="3600" dirty="0">
                <a:uFill>
                  <a:solidFill>
                    <a:srgbClr val="0329D6"/>
                  </a:solidFill>
                </a:uFill>
              </a:rPr>
              <a:t>And with Thy </a:t>
            </a:r>
            <a:r>
              <a:rPr lang="en-US" sz="3600" dirty="0">
                <a:solidFill>
                  <a:schemeClr val="tx1">
                    <a:lumMod val="95000"/>
                  </a:schemeClr>
                </a:solidFill>
                <a:uFill>
                  <a:solidFill>
                    <a:srgbClr val="0329D6"/>
                  </a:solidFill>
                </a:uFill>
              </a:rPr>
              <a:t>spirit.</a:t>
            </a:r>
          </a:p>
          <a:p>
            <a:pPr marL="40639" marR="40639">
              <a:lnSpc>
                <a:spcPct val="130000"/>
              </a:lnSpc>
              <a:spcBef>
                <a:spcPts val="600"/>
              </a:spcBef>
              <a:buClr>
                <a:srgbClr val="FF2600"/>
              </a:buClr>
              <a:buFont typeface="Arial"/>
              <a:defRPr sz="2800"/>
            </a:pPr>
            <a:r>
              <a:rPr lang="en-US" sz="3600" b="1" dirty="0">
                <a:solidFill>
                  <a:srgbClr val="FF0000"/>
                </a:solidFill>
                <a:uFill>
                  <a:solidFill>
                    <a:srgbClr val="FF2600"/>
                  </a:solidFill>
                </a:uFill>
              </a:rPr>
              <a:t>Priest</a:t>
            </a:r>
            <a:r>
              <a:rPr lang="en-US" sz="3600" b="1" dirty="0" smtClean="0">
                <a:solidFill>
                  <a:srgbClr val="FF0000"/>
                </a:solidFill>
              </a:rPr>
              <a:t>:</a:t>
            </a:r>
            <a:r>
              <a:rPr lang="en-US" sz="3600" dirty="0" smtClean="0">
                <a:solidFill>
                  <a:srgbClr val="FF0000"/>
                </a:solidFill>
              </a:rPr>
              <a:t> </a:t>
            </a:r>
            <a:r>
              <a:rPr lang="en-US" sz="3600" dirty="0"/>
              <a:t>Let us glorify our God</a:t>
            </a:r>
          </a:p>
          <a:p>
            <a:pPr marL="40639" marR="40639">
              <a:lnSpc>
                <a:spcPct val="130000"/>
              </a:lnSpc>
              <a:spcBef>
                <a:spcPts val="600"/>
              </a:spcBef>
              <a:buClr>
                <a:srgbClr val="FF2600"/>
              </a:buClr>
              <a:buFont typeface="Arial"/>
              <a:defRPr sz="2800"/>
            </a:pPr>
            <a:r>
              <a:rPr lang="en-US" sz="3600" b="1" dirty="0" smtClean="0">
                <a:solidFill>
                  <a:srgbClr val="FFFF00"/>
                </a:solidFill>
                <a:uFill>
                  <a:solidFill>
                    <a:srgbClr val="FF2600"/>
                  </a:solidFill>
                </a:uFill>
              </a:rPr>
              <a:t>People:</a:t>
            </a:r>
            <a:r>
              <a:rPr lang="en-US" sz="3600" dirty="0" smtClean="0">
                <a:solidFill>
                  <a:srgbClr val="FFFF00"/>
                </a:solidFill>
                <a:uFill>
                  <a:solidFill>
                    <a:srgbClr val="0329D6"/>
                  </a:solidFill>
                </a:uFill>
              </a:rPr>
              <a:t> </a:t>
            </a:r>
            <a:r>
              <a:rPr lang="en-US" sz="3600" dirty="0" smtClean="0">
                <a:uFill>
                  <a:solidFill>
                    <a:srgbClr val="0329D6"/>
                  </a:solidFill>
                </a:uFill>
              </a:rPr>
              <a:t> </a:t>
            </a:r>
            <a:r>
              <a:rPr lang="en-US" sz="3600" dirty="0">
                <a:uFill>
                  <a:solidFill>
                    <a:srgbClr val="0329D6"/>
                  </a:solidFill>
                </a:uFill>
              </a:rPr>
              <a:t>It is right, it is just</a:t>
            </a:r>
            <a:r>
              <a:rPr lang="en-US" sz="3600" dirty="0" smtClean="0">
                <a:uFill>
                  <a:solidFill>
                    <a:srgbClr val="0329D6"/>
                  </a:solidFill>
                </a:uFill>
              </a:rPr>
              <a:t>.</a:t>
            </a:r>
            <a:endParaRPr lang="en-US" sz="3600" dirty="0">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73958"/>
      </p:ext>
    </p:extLst>
  </p:cSld>
  <p:clrMapOvr>
    <a:masterClrMapping/>
  </p:clrMapOvr>
  <p:transition spd="med"/>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617196"/>
          </a:xfrm>
          <a:prstGeom prst="rect">
            <a:avLst/>
          </a:prstGeom>
        </p:spPr>
        <p:txBody>
          <a:bodyPr wrap="square">
            <a:spAutoFit/>
          </a:bodyPr>
          <a:lstStyle/>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አጽንዑ</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ሒልና</a:t>
            </a:r>
            <a:endParaRPr lang="en-US" sz="4400" dirty="0" smtClean="0">
              <a:latin typeface="Arial" charset="0"/>
              <a:ea typeface="PingFang SC Regular" charset="0"/>
              <a:cs typeface="Abyssinica SIL" charset="0"/>
            </a:endParaRPr>
          </a:p>
          <a:p>
            <a:pPr>
              <a:defRPr/>
            </a:pPr>
            <a:r>
              <a:rPr lang="en-US" sz="4400" dirty="0" err="1" smtClean="0">
                <a:latin typeface="Arial" charset="0"/>
                <a:ea typeface="PingFang SC Regular" charset="0"/>
                <a:cs typeface="Abyssinica SIL" charset="0"/>
              </a:rPr>
              <a:t>ልብክሙ</a:t>
            </a:r>
            <a:r>
              <a:rPr lang="en-US" sz="4400" dirty="0" smtClean="0">
                <a:latin typeface="Arial" charset="0"/>
                <a:ea typeface="PingFang SC Regular" charset="0"/>
                <a:cs typeface="Abyssinica SIL" charset="0"/>
              </a:rPr>
              <a:t>።</a:t>
            </a: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ብነ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ኀበ</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እግዚአብሔር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አቡነ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ዘበሰማያት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አቡነ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ዘበሰማያት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አቡነ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ዘበሰማያት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ኢታብአነ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እግዚኦ</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ውስተ</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መንሱት</a:t>
            </a:r>
            <a:r>
              <a:rPr lang="en-US" sz="4400" dirty="0" smtClean="0">
                <a:latin typeface="Arial" charset="0"/>
                <a:ea typeface="PingFang SC Regular" charset="0"/>
                <a:cs typeface="Abyssinica SIL" charset="0"/>
              </a:rPr>
              <a:t>። </a:t>
            </a:r>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ሕልና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ልብኹም</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ኣጽንዑ</a:t>
            </a:r>
            <a:endPar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እግዚኣብሄር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ኣሎና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ናብ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ፈተና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ኣይተእትወና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a:t>
            </a:r>
            <a:endParaRPr lang="hr-HR" sz="44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817251"/>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3600" dirty="0"/>
              <a:t>Strengthen the thought of your heart.</a:t>
            </a:r>
          </a:p>
          <a:p>
            <a:pPr marL="40639" marR="40639">
              <a:spcBef>
                <a:spcPts val="600"/>
              </a:spcBef>
              <a:buClr>
                <a:srgbClr val="0329D6"/>
              </a:buClr>
              <a:buFont typeface="Arial"/>
              <a:defRPr sz="2800"/>
            </a:pPr>
            <a:r>
              <a:rPr lang="en-US" sz="3600" b="1" dirty="0" smtClean="0">
                <a:solidFill>
                  <a:srgbClr val="FFFF00"/>
                </a:solidFill>
                <a:uFill>
                  <a:solidFill>
                    <a:srgbClr val="FF2600"/>
                  </a:solidFill>
                </a:uFill>
              </a:rPr>
              <a:t>People:</a:t>
            </a:r>
            <a:r>
              <a:rPr lang="en-US" sz="3600" b="1" dirty="0" smtClean="0">
                <a:uFill>
                  <a:solidFill>
                    <a:srgbClr val="0329D6"/>
                  </a:solidFill>
                </a:uFill>
              </a:rPr>
              <a:t> </a:t>
            </a:r>
            <a:r>
              <a:rPr lang="en-US" sz="3600" dirty="0">
                <a:uFill>
                  <a:solidFill>
                    <a:srgbClr val="0329D6"/>
                  </a:solidFill>
                </a:uFill>
              </a:rPr>
              <a:t>We lift them unto the Lord our God, Our Father who art in heaven, Our Father who art in heaven, Our Father who art in heaven, lead us not into temptation</a:t>
            </a:r>
            <a:r>
              <a:rPr lang="en-US" sz="3600" dirty="0"/>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803832"/>
      </p:ext>
    </p:extLst>
  </p:cSld>
  <p:clrMapOvr>
    <a:masterClrMapping/>
  </p:clrMapOvr>
  <p:transition spd="med"/>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571030"/>
          </a:xfrm>
          <a:prstGeom prst="rect">
            <a:avLst/>
          </a:prstGeom>
        </p:spPr>
        <p:txBody>
          <a:bodyPr wrap="square">
            <a:spAutoFit/>
          </a:bodyPr>
          <a:lstStyle/>
          <a:p>
            <a:pPr marL="40639" marR="40639" algn="ctr">
              <a:spcBef>
                <a:spcPts val="600"/>
              </a:spcBef>
              <a:buClr>
                <a:srgbClr val="0329D6"/>
              </a:buClr>
              <a:defRPr sz="2800"/>
            </a:pPr>
            <a:r>
              <a:rPr lang="en-US" sz="2000" b="1" dirty="0" err="1">
                <a:solidFill>
                  <a:srgbClr val="FFC000"/>
                </a:solidFill>
              </a:rPr>
              <a:t>ጸሎተ</a:t>
            </a:r>
            <a:r>
              <a:rPr lang="en-US" sz="2000" b="1" dirty="0">
                <a:solidFill>
                  <a:srgbClr val="FFC000"/>
                </a:solidFill>
              </a:rPr>
              <a:t> </a:t>
            </a:r>
            <a:r>
              <a:rPr lang="en-US" sz="2000" b="1" dirty="0" err="1">
                <a:solidFill>
                  <a:srgbClr val="FFC000"/>
                </a:solidFill>
              </a:rPr>
              <a:t>ኪዳን</a:t>
            </a:r>
            <a:endParaRPr lang="en-US" sz="2000" b="1" dirty="0">
              <a:solidFill>
                <a:srgbClr val="FFC000"/>
              </a:solidFill>
            </a:endParaRPr>
          </a:p>
          <a:p>
            <a:pPr marL="40639" marR="40639">
              <a:spcBef>
                <a:spcPts val="600"/>
              </a:spcBef>
              <a:buClr>
                <a:srgbClr val="0329D6"/>
              </a:buClr>
              <a:buFont typeface="Arial"/>
              <a:defRPr sz="2800"/>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mr-IN" sz="4400" dirty="0">
                <a:uFill>
                  <a:solidFill>
                    <a:srgbClr val="D84800"/>
                  </a:solidFill>
                </a:uFill>
              </a:rPr>
              <a:t>እግዚአብሔር አብ</a:t>
            </a:r>
            <a:r>
              <a:rPr lang="mr-IN" sz="4400" dirty="0"/>
              <a:t> ወሀቤ ብርሃን ዘለኩሉ ኃይል ወለኩሉ ነፍስ ሓዋጺ ብርሃን ዘእምቅድመ ዓለመ ሓታሚ መራሔ ሕይወት ወበቋዔ ተድላ ዘኢይመውት</a:t>
            </a:r>
            <a:r>
              <a:rPr lang="mr-IN" sz="4400" dirty="0" smtClean="0"/>
              <a:t>።</a:t>
            </a:r>
            <a:endParaRPr lang="mr-IN" sz="4400" dirty="0"/>
          </a:p>
        </p:txBody>
      </p:sp>
      <p:sp>
        <p:nvSpPr>
          <p:cNvPr id="3" name="Rectangle 2"/>
          <p:cNvSpPr/>
          <p:nvPr/>
        </p:nvSpPr>
        <p:spPr>
          <a:xfrm>
            <a:off x="3931597" y="10336"/>
            <a:ext cx="4127165" cy="7325082"/>
          </a:xfrm>
          <a:prstGeom prst="rect">
            <a:avLst/>
          </a:prstGeom>
        </p:spPr>
        <p:txBody>
          <a:bodyPr wrap="square">
            <a:spAutoFit/>
          </a:bodyPr>
          <a:lstStyle/>
          <a:p>
            <a:pPr marL="40639" marR="40639" algn="ctr">
              <a:spcBef>
                <a:spcPts val="600"/>
              </a:spcBef>
              <a:buClr>
                <a:srgbClr val="0329D6"/>
              </a:buClr>
              <a:defRPr sz="2800"/>
            </a:pPr>
            <a:r>
              <a:rPr lang="en-US" sz="2000" b="1" dirty="0" err="1" smtClean="0">
                <a:solidFill>
                  <a:srgbClr val="FFC000"/>
                </a:solidFill>
              </a:rPr>
              <a:t>ጸሎት</a:t>
            </a:r>
            <a:r>
              <a:rPr lang="en-US" sz="2000" b="1" dirty="0" smtClean="0">
                <a:solidFill>
                  <a:srgbClr val="FFC000"/>
                </a:solidFill>
              </a:rPr>
              <a:t> </a:t>
            </a:r>
            <a:r>
              <a:rPr lang="en-US" sz="2000" b="1" dirty="0" err="1">
                <a:solidFill>
                  <a:srgbClr val="FFC000"/>
                </a:solidFill>
              </a:rPr>
              <a:t>ኪዳን</a:t>
            </a:r>
            <a:endParaRPr lang="en-US" sz="2000" b="1" dirty="0">
              <a:solidFill>
                <a:srgbClr val="FFC000"/>
              </a:solidFill>
            </a:endParaRPr>
          </a:p>
          <a:p>
            <a:pPr marL="40639" marR="40639">
              <a:spcBef>
                <a:spcPts val="600"/>
              </a:spcBef>
              <a:buClr>
                <a:srgbClr val="0329D6"/>
              </a:buClr>
              <a:buFont typeface="Arial"/>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400" dirty="0">
                <a:uFill>
                  <a:solidFill>
                    <a:srgbClr val="D84800"/>
                  </a:solidFill>
                </a:uFill>
              </a:rPr>
              <a:t>እግዚአብሔር</a:t>
            </a:r>
            <a:r>
              <a:rPr lang="mr-IN" sz="4400" dirty="0">
                <a:solidFill>
                  <a:srgbClr val="D84800"/>
                </a:solidFill>
                <a:uFill>
                  <a:solidFill>
                    <a:srgbClr val="D84800"/>
                  </a:solidFill>
                </a:uFill>
              </a:rPr>
              <a:t> </a:t>
            </a:r>
            <a:r>
              <a:rPr lang="mr-IN" sz="4400" dirty="0"/>
              <a:t>አብ ወሃብ ብርሃን እዩ። ንኹሉ ዝኸውን ሓይሊ ዘለዎ፡ ንኹሉ ነፍሲውን ዚሕሉ፡ ካብ ጥንቲ ጀሚሩ ዝነበረ ብርሃን ንዓለም ዝፈጠረ እዩ።</a:t>
            </a:r>
          </a:p>
          <a:p>
            <a:pPr marL="40639" marR="40639">
              <a:spcBef>
                <a:spcPts val="600"/>
              </a:spcBef>
              <a:buClr>
                <a:srgbClr val="000000"/>
              </a:buClr>
              <a:buFont typeface="Arial"/>
              <a:defRPr sz="2400"/>
            </a:pPr>
            <a:r>
              <a:rPr lang="mr-IN" sz="4400" dirty="0"/>
              <a:t>ናብ ሕይወት </a:t>
            </a:r>
            <a:r>
              <a:rPr lang="mr-IN" sz="4400" dirty="0" smtClean="0"/>
              <a:t>ዝመርሕ</a:t>
            </a:r>
            <a:endParaRPr lang="mr-IN" sz="4400" dirty="0"/>
          </a:p>
        </p:txBody>
      </p:sp>
      <p:sp>
        <p:nvSpPr>
          <p:cNvPr id="9" name="Rectangle 8"/>
          <p:cNvSpPr/>
          <p:nvPr/>
        </p:nvSpPr>
        <p:spPr>
          <a:xfrm>
            <a:off x="7987851" y="7336"/>
            <a:ext cx="4356549" cy="6571030"/>
          </a:xfrm>
          <a:prstGeom prst="rect">
            <a:avLst/>
          </a:prstGeom>
        </p:spPr>
        <p:txBody>
          <a:bodyPr wrap="square">
            <a:spAutoFit/>
          </a:bodyPr>
          <a:lstStyle/>
          <a:p>
            <a:pPr marL="40639" marR="40639">
              <a:spcBef>
                <a:spcPts val="600"/>
              </a:spcBef>
              <a:buClr>
                <a:srgbClr val="000000"/>
              </a:buClr>
              <a:buFont typeface="Arial"/>
              <a:defRPr sz="2800"/>
            </a:pPr>
            <a:r>
              <a:rPr lang="en-US" sz="2000" b="1" dirty="0">
                <a:solidFill>
                  <a:srgbClr val="FFC000"/>
                </a:solidFill>
                <a:uFill>
                  <a:solidFill>
                    <a:srgbClr val="FF2600"/>
                  </a:solidFill>
                </a:uFill>
              </a:rPr>
              <a:t>PRAYER OF THE COVENAN</a:t>
            </a:r>
          </a:p>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4400" dirty="0" smtClean="0"/>
              <a:t>O </a:t>
            </a:r>
            <a:r>
              <a:rPr lang="en-US" sz="4400" dirty="0"/>
              <a:t>God the Father, giver of light</a:t>
            </a:r>
            <a:r>
              <a:rPr lang="en-US" sz="4400" dirty="0" smtClean="0"/>
              <a:t>, the </a:t>
            </a:r>
            <a:r>
              <a:rPr lang="en-US" sz="4400" dirty="0"/>
              <a:t>power of all, visitor of all souls, </a:t>
            </a:r>
            <a:r>
              <a:rPr lang="en-US" sz="4400" dirty="0" smtClean="0"/>
              <a:t>light which </a:t>
            </a:r>
            <a:r>
              <a:rPr lang="en-US" sz="4400" dirty="0"/>
              <a:t>was before, creator of the world, </a:t>
            </a:r>
            <a:r>
              <a:rPr lang="en-US" sz="4400" dirty="0" smtClean="0"/>
              <a:t>the leader </a:t>
            </a:r>
            <a:r>
              <a:rPr lang="en-US" sz="4400" dirty="0"/>
              <a:t>of life and </a:t>
            </a:r>
            <a:r>
              <a:rPr lang="en-US" sz="4400" dirty="0" smtClean="0"/>
              <a:t>giver</a:t>
            </a:r>
            <a:endParaRPr lang="en-US" sz="44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221511"/>
      </p:ext>
    </p:extLst>
  </p:cSld>
  <p:clrMapOvr>
    <a:masterClrMapping/>
  </p:clrMapOvr>
  <p:transition spd="med"/>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155531"/>
          </a:xfrm>
          <a:prstGeom prst="rect">
            <a:avLst/>
          </a:prstGeom>
        </p:spPr>
        <p:txBody>
          <a:bodyPr wrap="square">
            <a:spAutoFit/>
          </a:bodyPr>
          <a:lstStyle/>
          <a:p>
            <a:pPr marL="40639" marR="40639">
              <a:spcBef>
                <a:spcPts val="600"/>
              </a:spcBef>
              <a:buClr>
                <a:srgbClr val="000000"/>
              </a:buClr>
              <a:buFont typeface="Arial"/>
              <a:defRPr sz="2400"/>
            </a:pPr>
            <a:r>
              <a:rPr lang="mr-IN" sz="4800" dirty="0" smtClean="0"/>
              <a:t>ዘአውጻእከነ </a:t>
            </a:r>
            <a:r>
              <a:rPr lang="mr-IN" sz="4800" dirty="0"/>
              <a:t>እም ዕቅፍተ ጽልመት ወብርሃነ </a:t>
            </a:r>
            <a:r>
              <a:rPr lang="mr-IN" sz="4800" dirty="0" smtClean="0"/>
              <a:t>ዘኢይትረ</a:t>
            </a:r>
            <a:endParaRPr lang="en-CA" sz="4800" dirty="0" smtClean="0"/>
          </a:p>
          <a:p>
            <a:pPr marL="40639" marR="40639">
              <a:spcBef>
                <a:spcPts val="600"/>
              </a:spcBef>
              <a:buClr>
                <a:srgbClr val="000000"/>
              </a:buClr>
              <a:buFont typeface="Arial"/>
              <a:defRPr sz="2400"/>
            </a:pPr>
            <a:r>
              <a:rPr lang="mr-IN" sz="4800" dirty="0" smtClean="0"/>
              <a:t>ከብ ጸጎከነ።</a:t>
            </a:r>
            <a:r>
              <a:rPr lang="en-CA" sz="4800" dirty="0" smtClean="0"/>
              <a:t> </a:t>
            </a:r>
            <a:r>
              <a:rPr lang="mr-IN" sz="4800" dirty="0" smtClean="0"/>
              <a:t>ዘእማዕ</a:t>
            </a:r>
            <a:endParaRPr lang="en-CA" sz="4800" dirty="0" smtClean="0"/>
          </a:p>
          <a:p>
            <a:pPr marL="40639" marR="40639">
              <a:spcBef>
                <a:spcPts val="600"/>
              </a:spcBef>
              <a:buClr>
                <a:srgbClr val="000000"/>
              </a:buClr>
              <a:buFont typeface="Arial"/>
              <a:defRPr sz="2400"/>
            </a:pPr>
            <a:r>
              <a:rPr lang="mr-IN" sz="4800" dirty="0" smtClean="0"/>
              <a:t>ሰር </a:t>
            </a:r>
            <a:r>
              <a:rPr lang="mr-IN" sz="4800" dirty="0"/>
              <a:t>ለእለ ይአምኑ ብከ ፈቲሓከ </a:t>
            </a:r>
            <a:r>
              <a:rPr lang="mr-IN" sz="4800" dirty="0" smtClean="0"/>
              <a:t>በሃይማኖት </a:t>
            </a:r>
            <a:r>
              <a:rPr lang="mr-IN" sz="4800" dirty="0"/>
              <a:t>ከለልከነ</a:t>
            </a:r>
            <a:r>
              <a:rPr lang="mr-IN" sz="4800" dirty="0" smtClean="0"/>
              <a:t>።</a:t>
            </a:r>
            <a:endParaRPr lang="mr-IN" sz="4800" dirty="0"/>
          </a:p>
        </p:txBody>
      </p:sp>
      <p:sp>
        <p:nvSpPr>
          <p:cNvPr id="3" name="Rectangle 2"/>
          <p:cNvSpPr/>
          <p:nvPr/>
        </p:nvSpPr>
        <p:spPr>
          <a:xfrm>
            <a:off x="3931597" y="10336"/>
            <a:ext cx="4127165" cy="6417141"/>
          </a:xfrm>
          <a:prstGeom prst="rect">
            <a:avLst/>
          </a:prstGeom>
        </p:spPr>
        <p:txBody>
          <a:bodyPr wrap="square">
            <a:spAutoFit/>
          </a:bodyPr>
          <a:lstStyle/>
          <a:p>
            <a:pPr marL="40639" marR="40639">
              <a:spcBef>
                <a:spcPts val="600"/>
              </a:spcBef>
              <a:buClr>
                <a:srgbClr val="0329D6"/>
              </a:buClr>
              <a:defRPr sz="2800"/>
            </a:pPr>
            <a:r>
              <a:rPr lang="mr-IN" sz="4400" dirty="0" smtClean="0"/>
              <a:t>ዘይሓልፍ </a:t>
            </a:r>
            <a:r>
              <a:rPr lang="mr-IN" sz="4400" dirty="0"/>
              <a:t>ሓጎስ ዚህብ።</a:t>
            </a:r>
            <a:r>
              <a:rPr lang="en-US" sz="4400" dirty="0"/>
              <a:t> </a:t>
            </a:r>
            <a:r>
              <a:rPr lang="mr-IN" sz="4400" dirty="0"/>
              <a:t>ካብ </a:t>
            </a:r>
            <a:r>
              <a:rPr lang="mr-IN" sz="4400" dirty="0" smtClean="0"/>
              <a:t>መዓንቀ</a:t>
            </a:r>
            <a:endParaRPr lang="en-CA" sz="4400" dirty="0" smtClean="0"/>
          </a:p>
          <a:p>
            <a:pPr marL="40639" marR="40639">
              <a:spcBef>
                <a:spcPts val="600"/>
              </a:spcBef>
              <a:buClr>
                <a:srgbClr val="0329D6"/>
              </a:buClr>
              <a:defRPr sz="2800"/>
            </a:pPr>
            <a:r>
              <a:rPr lang="mr-IN" sz="4400" dirty="0" smtClean="0"/>
              <a:t>ፊ </a:t>
            </a:r>
            <a:r>
              <a:rPr lang="mr-IN" sz="4400" dirty="0"/>
              <a:t>ጸልማት </a:t>
            </a:r>
            <a:r>
              <a:rPr lang="mr-IN" sz="4400" dirty="0" smtClean="0"/>
              <a:t>ዘውጻእካ</a:t>
            </a:r>
            <a:endParaRPr lang="en-CA" sz="4400" dirty="0" smtClean="0"/>
          </a:p>
          <a:p>
            <a:pPr marL="40639" marR="40639">
              <a:spcBef>
                <a:spcPts val="600"/>
              </a:spcBef>
              <a:buClr>
                <a:srgbClr val="0329D6"/>
              </a:buClr>
              <a:defRPr sz="2800"/>
            </a:pPr>
            <a:r>
              <a:rPr lang="mr-IN" sz="4400" dirty="0" smtClean="0"/>
              <a:t>ና፡ </a:t>
            </a:r>
            <a:r>
              <a:rPr lang="mr-IN" sz="4400" dirty="0"/>
              <a:t>ዘይርከብ ብርሃን ከአ ጸጎኻና። </a:t>
            </a:r>
            <a:endParaRPr lang="en-CA" sz="4400" dirty="0" smtClean="0"/>
          </a:p>
          <a:p>
            <a:pPr marL="40639" marR="40639">
              <a:spcBef>
                <a:spcPts val="600"/>
              </a:spcBef>
              <a:buClr>
                <a:srgbClr val="0329D6"/>
              </a:buClr>
              <a:defRPr sz="2800"/>
            </a:pPr>
            <a:r>
              <a:rPr lang="mr-IN" sz="4400" dirty="0" smtClean="0"/>
              <a:t>ነቶም </a:t>
            </a:r>
            <a:r>
              <a:rPr lang="mr-IN" sz="4400" dirty="0"/>
              <a:t>ብኣኻ እንአምን ካብ ማእሰርቲ ፈቲሕካ ብእምነት ከለልካና</a:t>
            </a:r>
            <a:r>
              <a:rPr lang="mr-IN" sz="4400" dirty="0" smtClean="0"/>
              <a:t>።</a:t>
            </a:r>
            <a:endParaRPr lang="mr-IN" sz="4400" dirty="0"/>
          </a:p>
        </p:txBody>
      </p:sp>
      <p:sp>
        <p:nvSpPr>
          <p:cNvPr id="9" name="Rectangle 8"/>
          <p:cNvSpPr/>
          <p:nvPr/>
        </p:nvSpPr>
        <p:spPr>
          <a:xfrm>
            <a:off x="7987851" y="7336"/>
            <a:ext cx="4356549" cy="6940361"/>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of immortal happiness</a:t>
            </a:r>
            <a:r>
              <a:rPr lang="en-US" sz="4000" dirty="0"/>
              <a:t>, Thou has taken us out of </a:t>
            </a:r>
            <a:r>
              <a:rPr lang="en-US" sz="4000" dirty="0" smtClean="0"/>
              <a:t>the snares </a:t>
            </a:r>
            <a:r>
              <a:rPr lang="en-US" sz="4000" dirty="0"/>
              <a:t>of darkness, and granted us </a:t>
            </a:r>
            <a:r>
              <a:rPr lang="en-US" sz="4000" dirty="0" smtClean="0"/>
              <a:t>the</a:t>
            </a:r>
          </a:p>
          <a:p>
            <a:pPr marL="40639" marR="40639">
              <a:spcBef>
                <a:spcPts val="600"/>
              </a:spcBef>
              <a:buClr>
                <a:srgbClr val="000000"/>
              </a:buClr>
              <a:buFont typeface="Arial"/>
              <a:defRPr sz="2800"/>
            </a:pPr>
            <a:r>
              <a:rPr lang="en-US" sz="4000" dirty="0" smtClean="0"/>
              <a:t>inestimable </a:t>
            </a:r>
            <a:r>
              <a:rPr lang="en-US" sz="4000" dirty="0"/>
              <a:t>light. Thou has loosed us, </a:t>
            </a:r>
            <a:r>
              <a:rPr lang="en-US" sz="4000" dirty="0" smtClean="0"/>
              <a:t>we who </a:t>
            </a:r>
            <a:r>
              <a:rPr lang="en-US" sz="4000" dirty="0"/>
              <a:t>believe in Thee, and covered us </a:t>
            </a:r>
            <a:r>
              <a:rPr lang="en-US" sz="4000" dirty="0" smtClean="0"/>
              <a:t>with faith.</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111074"/>
      </p:ext>
    </p:extLst>
  </p:cSld>
  <p:clrMapOvr>
    <a:masterClrMapping/>
  </p:clrMapOvr>
  <p:transition spd="med"/>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457"/>
            <a:ext cx="4077929" cy="7094250"/>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ዘእይርኅቅ እምአግብ</a:t>
            </a:r>
            <a:endParaRPr lang="en-CA" sz="4400" dirty="0" smtClean="0"/>
          </a:p>
          <a:p>
            <a:pPr marL="40639" marR="40639">
              <a:spcBef>
                <a:spcPts val="600"/>
              </a:spcBef>
              <a:buClr>
                <a:srgbClr val="000000"/>
              </a:buClr>
              <a:buFont typeface="Arial"/>
              <a:defRPr sz="2400"/>
            </a:pPr>
            <a:r>
              <a:rPr lang="mr-IN" sz="4400" dirty="0" smtClean="0"/>
              <a:t>ርቲሁ ወትረ</a:t>
            </a:r>
            <a:r>
              <a:rPr lang="en-CA" sz="4400" dirty="0" smtClean="0"/>
              <a:t> </a:t>
            </a:r>
            <a:r>
              <a:rPr lang="mr-IN" sz="4400" dirty="0" smtClean="0"/>
              <a:t>ዘምስሌ</a:t>
            </a:r>
            <a:endParaRPr lang="en-CA" sz="4400" dirty="0" smtClean="0"/>
          </a:p>
          <a:p>
            <a:pPr marL="40639" marR="40639">
              <a:spcBef>
                <a:spcPts val="600"/>
              </a:spcBef>
              <a:buClr>
                <a:srgbClr val="000000"/>
              </a:buClr>
              <a:buFont typeface="Arial"/>
              <a:defRPr sz="2400"/>
            </a:pPr>
            <a:r>
              <a:rPr lang="mr-IN" sz="4400" dirty="0" smtClean="0"/>
              <a:t>ሆሙ </a:t>
            </a:r>
            <a:r>
              <a:rPr lang="mr-IN" sz="4400" dirty="0"/>
              <a:t>ይሄሉ። ዘኢይጸመም ለዘ በፍርሃት ወበረዓድ ትስዕሎ ነፍስ</a:t>
            </a:r>
            <a:r>
              <a:rPr lang="mr-IN" sz="4400" dirty="0" smtClean="0"/>
              <a:t>።</a:t>
            </a:r>
            <a:endParaRPr lang="en-CA" sz="4400" dirty="0" smtClean="0"/>
          </a:p>
          <a:p>
            <a:pPr marL="40639" marR="40639">
              <a:spcBef>
                <a:spcPts val="600"/>
              </a:spcBef>
              <a:buClr>
                <a:srgbClr val="000000"/>
              </a:buClr>
              <a:buFont typeface="Arial"/>
              <a:defRPr sz="2000"/>
            </a:pPr>
            <a:r>
              <a:rPr lang="mr-IN" sz="4400" dirty="0"/>
              <a:t>እምቅድመ ሕሊና ኩሎ የአምር፡ ወእምቅድመ ሕሊና ይፈትን</a:t>
            </a:r>
            <a:r>
              <a:rPr lang="mr-IN" sz="4400" dirty="0" smtClean="0"/>
              <a:t>።</a:t>
            </a:r>
            <a:endParaRPr lang="mr-IN" sz="4400" dirty="0"/>
          </a:p>
        </p:txBody>
      </p:sp>
      <p:sp>
        <p:nvSpPr>
          <p:cNvPr id="3" name="Rectangle 2"/>
          <p:cNvSpPr/>
          <p:nvPr/>
        </p:nvSpPr>
        <p:spPr>
          <a:xfrm>
            <a:off x="3866511" y="0"/>
            <a:ext cx="4305216" cy="6417141"/>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ኩሉሳዕ </a:t>
            </a:r>
            <a:r>
              <a:rPr lang="mr-IN" sz="4400" dirty="0"/>
              <a:t>ካብ ባሮቱ ዘይርሕቕ ምስኣቶም ዝነብር።</a:t>
            </a:r>
            <a:r>
              <a:rPr lang="en-US" sz="4400" dirty="0"/>
              <a:t> </a:t>
            </a:r>
            <a:endParaRPr lang="en-US" sz="4400" dirty="0" smtClean="0"/>
          </a:p>
          <a:p>
            <a:pPr marL="40639" marR="40639">
              <a:spcBef>
                <a:spcPts val="600"/>
              </a:spcBef>
              <a:buClr>
                <a:srgbClr val="000000"/>
              </a:buClr>
              <a:buFont typeface="Arial"/>
              <a:defRPr sz="2400"/>
            </a:pPr>
            <a:r>
              <a:rPr lang="mr-IN" sz="4400" dirty="0" smtClean="0"/>
              <a:t>ነታ </a:t>
            </a:r>
            <a:r>
              <a:rPr lang="mr-IN" sz="4400" dirty="0"/>
              <a:t>ብምፍራህን </a:t>
            </a:r>
            <a:r>
              <a:rPr lang="mr-IN" sz="4400" dirty="0" smtClean="0"/>
              <a:t>ብምርዓድን እትልምኖ </a:t>
            </a:r>
            <a:r>
              <a:rPr lang="mr-IN" sz="4400" dirty="0"/>
              <a:t>ነፍሲ ዘይጽነን። </a:t>
            </a:r>
            <a:endParaRPr lang="en-CA" sz="4400" dirty="0" smtClean="0"/>
          </a:p>
          <a:p>
            <a:pPr marL="40639" marR="40639">
              <a:spcBef>
                <a:spcPts val="600"/>
              </a:spcBef>
              <a:buClr>
                <a:srgbClr val="000000"/>
              </a:buClr>
              <a:defRPr sz="2000"/>
            </a:pPr>
            <a:r>
              <a:rPr lang="mr-IN" sz="4400" dirty="0"/>
              <a:t>ቅድሚ ሓሳብ ኩሉ ዚፈልጥ ቅድሚ ሕሊና ኸአ </a:t>
            </a:r>
            <a:r>
              <a:rPr lang="mr-IN" sz="4400" dirty="0" smtClean="0"/>
              <a:t>ዚምርምር።</a:t>
            </a:r>
            <a:endParaRPr lang="mr-IN" sz="4400" dirty="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Thou </a:t>
            </a:r>
            <a:r>
              <a:rPr lang="en-US" sz="3600" dirty="0"/>
              <a:t>art not far from Thy servants, </a:t>
            </a:r>
            <a:r>
              <a:rPr lang="en-US" sz="3600" dirty="0" smtClean="0"/>
              <a:t>but rather</a:t>
            </a:r>
            <a:r>
              <a:rPr lang="en-US" sz="3600" dirty="0"/>
              <a:t>, Thou art always with them. </a:t>
            </a:r>
            <a:r>
              <a:rPr lang="en-US" sz="3600" dirty="0" smtClean="0"/>
              <a:t>Thou does </a:t>
            </a:r>
            <a:r>
              <a:rPr lang="en-US" sz="3600" dirty="0"/>
              <a:t>not neglect the soul which begs </a:t>
            </a:r>
            <a:r>
              <a:rPr lang="en-US" sz="3600" dirty="0" smtClean="0"/>
              <a:t>Thee with </a:t>
            </a:r>
            <a:r>
              <a:rPr lang="en-US" sz="3600" dirty="0"/>
              <a:t>fear and trembling. Thou knows </a:t>
            </a:r>
            <a:r>
              <a:rPr lang="en-US" sz="3600" dirty="0" smtClean="0"/>
              <a:t>all before </a:t>
            </a:r>
            <a:r>
              <a:rPr lang="en-US" sz="3600" dirty="0"/>
              <a:t>the thought, and examines all </a:t>
            </a:r>
            <a:r>
              <a:rPr lang="en-US" sz="3600" dirty="0" smtClean="0"/>
              <a:t>before the </a:t>
            </a:r>
            <a:r>
              <a:rPr lang="en-US" sz="3600" dirty="0"/>
              <a:t>thought. </a:t>
            </a:r>
            <a:endParaRPr lang="en-US" sz="3600" dirty="0" smtClean="0"/>
          </a:p>
        </p:txBody>
      </p:sp>
      <p:cxnSp>
        <p:nvCxnSpPr>
          <p:cNvPr id="10" name="Straight Connector 9"/>
          <p:cNvCxnSpPr/>
          <p:nvPr/>
        </p:nvCxnSpPr>
        <p:spPr>
          <a:xfrm>
            <a:off x="3866511"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542041"/>
      </p:ext>
    </p:extLst>
  </p:cSld>
  <p:clrMapOvr>
    <a:masterClrMapping/>
  </p:clrMapOvr>
  <p:transition spd="med"/>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396"/>
            <a:ext cx="4077929" cy="6940361"/>
          </a:xfrm>
          <a:prstGeom prst="rect">
            <a:avLst/>
          </a:prstGeom>
        </p:spPr>
        <p:txBody>
          <a:bodyPr wrap="square">
            <a:spAutoFit/>
          </a:bodyPr>
          <a:lstStyle/>
          <a:p>
            <a:pPr marL="40639" marR="40639">
              <a:spcBef>
                <a:spcPts val="600"/>
              </a:spcBef>
              <a:buClr>
                <a:srgbClr val="000000"/>
              </a:buClr>
              <a:buFont typeface="Arial"/>
              <a:defRPr sz="2000"/>
            </a:pPr>
            <a:r>
              <a:rPr lang="mr-IN" sz="4400" dirty="0" smtClean="0"/>
              <a:t>ወዘእንበለ </a:t>
            </a:r>
            <a:r>
              <a:rPr lang="mr-IN" sz="4400" dirty="0"/>
              <a:t>ንስአሎ ይሁብ ፍትወተነ ዘእምፈቃዱ፡፡</a:t>
            </a:r>
            <a:r>
              <a:rPr lang="en-US" sz="4400" dirty="0"/>
              <a:t> </a:t>
            </a:r>
            <a:r>
              <a:rPr lang="mr-IN" sz="4400" dirty="0"/>
              <a:t>ወይሰምዓነ እለ </a:t>
            </a:r>
            <a:r>
              <a:rPr lang="mr-IN" sz="4400" dirty="0" smtClean="0"/>
              <a:t>እንበ</a:t>
            </a:r>
            <a:endParaRPr lang="en-CA" sz="4400" dirty="0" smtClean="0"/>
          </a:p>
          <a:p>
            <a:pPr marL="40639" marR="40639">
              <a:spcBef>
                <a:spcPts val="600"/>
              </a:spcBef>
              <a:buClr>
                <a:srgbClr val="000000"/>
              </a:buClr>
              <a:buFont typeface="Arial"/>
              <a:defRPr sz="2000"/>
            </a:pPr>
            <a:r>
              <a:rPr lang="mr-IN" sz="4400" dirty="0" smtClean="0"/>
              <a:t>ለ </a:t>
            </a:r>
            <a:r>
              <a:rPr lang="mr-IN" sz="4400" dirty="0"/>
              <a:t>ኑፋቄ ንጼውዖ። ዘኢይትነገር ብርሃን ንጉሰ ሰራዊተ ሰማያት ሰማዒ ስብሐተ ማኅሌት</a:t>
            </a:r>
            <a:r>
              <a:rPr lang="en-US" sz="4400" dirty="0"/>
              <a:t> </a:t>
            </a:r>
            <a:r>
              <a:rPr lang="mr-IN" sz="4400" dirty="0"/>
              <a:t>ዘሊቃነ </a:t>
            </a:r>
            <a:r>
              <a:rPr lang="mr-IN" sz="4400" dirty="0" smtClean="0"/>
              <a:t>መላእክት</a:t>
            </a:r>
            <a:endParaRPr lang="en-US" sz="1400" dirty="0" smtClean="0">
              <a:latin typeface="Arial" charset="0"/>
              <a:ea typeface="PingFang SC Regular" charset="0"/>
              <a:cs typeface="Abyssinica SIL" charset="0"/>
            </a:endParaRPr>
          </a:p>
        </p:txBody>
      </p:sp>
      <p:sp>
        <p:nvSpPr>
          <p:cNvPr id="3" name="Rectangle 2"/>
          <p:cNvSpPr/>
          <p:nvPr/>
        </p:nvSpPr>
        <p:spPr>
          <a:xfrm>
            <a:off x="3931597" y="10336"/>
            <a:ext cx="4127165" cy="6786473"/>
          </a:xfrm>
          <a:prstGeom prst="rect">
            <a:avLst/>
          </a:prstGeom>
        </p:spPr>
        <p:txBody>
          <a:bodyPr wrap="square">
            <a:spAutoFit/>
          </a:bodyPr>
          <a:lstStyle/>
          <a:p>
            <a:pPr marL="40639" marR="40639">
              <a:spcBef>
                <a:spcPts val="600"/>
              </a:spcBef>
              <a:buClr>
                <a:srgbClr val="000000"/>
              </a:buClr>
              <a:buFont typeface="Arial"/>
              <a:defRPr sz="2400"/>
            </a:pPr>
            <a:r>
              <a:rPr lang="mr-IN" sz="4200" dirty="0" smtClean="0"/>
              <a:t>ከይለመንናዮ ዘድልየ</a:t>
            </a:r>
            <a:endParaRPr lang="en-CA" sz="4200" dirty="0" smtClean="0"/>
          </a:p>
          <a:p>
            <a:pPr marL="40639" marR="40639">
              <a:spcBef>
                <a:spcPts val="600"/>
              </a:spcBef>
              <a:buClr>
                <a:srgbClr val="000000"/>
              </a:buClr>
              <a:buFont typeface="Arial"/>
              <a:defRPr sz="2400"/>
            </a:pPr>
            <a:r>
              <a:rPr lang="mr-IN" sz="4200" dirty="0" smtClean="0"/>
              <a:t>ና </a:t>
            </a:r>
            <a:r>
              <a:rPr lang="mr-IN" sz="4200" dirty="0"/>
              <a:t>ፈሊጡ ብፍቓዱ ይህበና።</a:t>
            </a:r>
          </a:p>
          <a:p>
            <a:pPr marL="40639" marR="40639">
              <a:spcBef>
                <a:spcPts val="600"/>
              </a:spcBef>
              <a:buClr>
                <a:srgbClr val="000000"/>
              </a:buClr>
              <a:buFont typeface="Arial"/>
              <a:defRPr sz="2000"/>
            </a:pPr>
            <a:r>
              <a:rPr lang="mr-IN" sz="4200" dirty="0"/>
              <a:t>ብዘይምጥርጣር  </a:t>
            </a:r>
            <a:r>
              <a:rPr lang="mr-IN" sz="4200" dirty="0" smtClean="0"/>
              <a:t>ክንጽ</a:t>
            </a:r>
            <a:endParaRPr lang="en-CA" sz="4200" dirty="0" smtClean="0"/>
          </a:p>
          <a:p>
            <a:pPr marL="40639" marR="40639">
              <a:spcBef>
                <a:spcPts val="600"/>
              </a:spcBef>
              <a:buClr>
                <a:srgbClr val="000000"/>
              </a:buClr>
              <a:buFont typeface="Arial"/>
              <a:defRPr sz="2000"/>
            </a:pPr>
            <a:r>
              <a:rPr lang="mr-IN" sz="4200" dirty="0" smtClean="0"/>
              <a:t>ውዖ </a:t>
            </a:r>
            <a:r>
              <a:rPr lang="mr-IN" sz="4200" dirty="0"/>
              <a:t>ከሎና ዚሰምዓና። ዘይምርመር ብርሃን ንጉስ ሠራዊት ሰማያት እዩ።</a:t>
            </a:r>
            <a:r>
              <a:rPr lang="en-US" sz="4200" dirty="0"/>
              <a:t> </a:t>
            </a:r>
            <a:r>
              <a:rPr lang="mr-IN" sz="4200" dirty="0"/>
              <a:t>ናይቶም ሓዲሩዎም ዚነብር ሊቃነ </a:t>
            </a:r>
            <a:r>
              <a:rPr lang="mr-IN" sz="4200" dirty="0" smtClean="0"/>
              <a:t>መላእክቲ</a:t>
            </a:r>
            <a:endParaRPr lang="mr-IN" sz="4400" dirty="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Through </a:t>
            </a:r>
            <a:r>
              <a:rPr lang="en-US" sz="3600" dirty="0"/>
              <a:t>Thy will </a:t>
            </a:r>
            <a:r>
              <a:rPr lang="en-US" sz="3600" dirty="0" smtClean="0"/>
              <a:t>Thou supplies </a:t>
            </a:r>
            <a:r>
              <a:rPr lang="en-US" sz="3600" dirty="0"/>
              <a:t>our needs before we ask; </a:t>
            </a:r>
            <a:r>
              <a:rPr lang="en-US" sz="3600" dirty="0" smtClean="0"/>
              <a:t>Thou hears </a:t>
            </a:r>
            <a:r>
              <a:rPr lang="en-US" sz="3600" dirty="0"/>
              <a:t>us who call upon Thee </a:t>
            </a:r>
            <a:r>
              <a:rPr lang="en-US" sz="3600" dirty="0" smtClean="0"/>
              <a:t>without doubting</a:t>
            </a:r>
            <a:r>
              <a:rPr lang="en-US" sz="3600" dirty="0"/>
              <a:t>. Thou art the inestimable light</a:t>
            </a:r>
            <a:r>
              <a:rPr lang="en-US" sz="3600" dirty="0" smtClean="0"/>
              <a:t>, and </a:t>
            </a:r>
            <a:r>
              <a:rPr lang="en-US" sz="3600" dirty="0"/>
              <a:t>the King of the heavenly hosts, </a:t>
            </a:r>
            <a:r>
              <a:rPr lang="en-US" sz="3600" dirty="0" smtClean="0"/>
              <a:t>hearer of </a:t>
            </a:r>
            <a:r>
              <a:rPr lang="en-US" sz="3600" dirty="0"/>
              <a:t>the glorious song of </a:t>
            </a:r>
            <a:r>
              <a:rPr lang="en-US" sz="3600" dirty="0" smtClean="0"/>
              <a:t>the</a:t>
            </a:r>
            <a:endParaRPr lang="en-US" sz="36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236112"/>
      </p:ext>
    </p:extLst>
  </p:cSld>
  <p:clrMapOvr>
    <a:masterClrMapping/>
  </p:clrMapOvr>
  <p:transition spd="med"/>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396"/>
            <a:ext cx="4077929" cy="7832914"/>
          </a:xfrm>
          <a:prstGeom prst="rect">
            <a:avLst/>
          </a:prstGeom>
        </p:spPr>
        <p:txBody>
          <a:bodyPr wrap="square">
            <a:spAutoFit/>
          </a:bodyPr>
          <a:lstStyle/>
          <a:p>
            <a:pPr marL="40639" marR="40639">
              <a:spcBef>
                <a:spcPts val="600"/>
              </a:spcBef>
              <a:buClr>
                <a:srgbClr val="000000"/>
              </a:buClr>
              <a:buFont typeface="Arial"/>
              <a:defRPr sz="2000"/>
            </a:pPr>
            <a:r>
              <a:rPr lang="mr-IN" sz="4400" dirty="0" smtClean="0"/>
              <a:t>የዐርፍ</a:t>
            </a:r>
            <a:r>
              <a:rPr lang="en-US" sz="4400" dirty="0" smtClean="0"/>
              <a:t> </a:t>
            </a:r>
            <a:r>
              <a:rPr lang="mr-IN" sz="4400" dirty="0"/>
              <a:t>ስምዓነ ንስእለከ እግዚኦ። ሀበነ በትውክልት ቃለ ዘኢያረምም።</a:t>
            </a:r>
            <a:r>
              <a:rPr lang="en-US" sz="4400" dirty="0"/>
              <a:t> </a:t>
            </a:r>
            <a:r>
              <a:rPr lang="mr-IN" sz="4400" dirty="0"/>
              <a:t>ኪያከ ንሰብሕ ኪያከ ናአኩት ወኪያከ ንባርክ። ወከመ ብከ </a:t>
            </a:r>
            <a:r>
              <a:rPr lang="mr-IN" sz="4400" dirty="0" smtClean="0"/>
              <a:t>ንጸወን</a:t>
            </a:r>
            <a:r>
              <a:rPr lang="en-CA" sz="4400" dirty="0"/>
              <a:t>፡</a:t>
            </a:r>
            <a:r>
              <a:rPr lang="mr-IN" sz="4400" dirty="0" smtClean="0"/>
              <a:t> </a:t>
            </a:r>
            <a:r>
              <a:rPr lang="mr-IN" sz="4400" dirty="0">
                <a:solidFill>
                  <a:srgbClr val="FFC000"/>
                </a:solidFill>
              </a:rPr>
              <a:t>ንሕነ አግብርቲከ ንሴብሐከ እግዚኦ።</a:t>
            </a:r>
            <a:endParaRPr lang="en-CA" sz="4400" dirty="0">
              <a:solidFill>
                <a:srgbClr val="FFC000"/>
              </a:solidFill>
            </a:endParaRPr>
          </a:p>
          <a:p>
            <a:pPr marL="40639" marR="40639">
              <a:spcBef>
                <a:spcPts val="600"/>
              </a:spcBef>
              <a:buClr>
                <a:srgbClr val="000000"/>
              </a:buClr>
              <a:buFont typeface="Arial"/>
              <a:defRPr sz="2400"/>
            </a:pPr>
            <a:endParaRPr lang="mr-IN" sz="4400" dirty="0"/>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3931597" y="-110789"/>
            <a:ext cx="4127165" cy="7094250"/>
          </a:xfrm>
          <a:prstGeom prst="rect">
            <a:avLst/>
          </a:prstGeom>
        </p:spPr>
        <p:txBody>
          <a:bodyPr wrap="square">
            <a:spAutoFit/>
          </a:bodyPr>
          <a:lstStyle/>
          <a:p>
            <a:pPr marL="40639" marR="40639">
              <a:spcBef>
                <a:spcPts val="600"/>
              </a:spcBef>
              <a:buClr>
                <a:srgbClr val="000000"/>
              </a:buClr>
              <a:buFont typeface="Arial"/>
              <a:defRPr sz="2400"/>
            </a:pPr>
            <a:r>
              <a:rPr lang="mr-IN" sz="4000" dirty="0" smtClean="0"/>
              <a:t>ምስጋና </a:t>
            </a:r>
            <a:r>
              <a:rPr lang="mr-IN" sz="4000" dirty="0"/>
              <a:t>ማኅሌት ሰማዒ እዩ</a:t>
            </a:r>
            <a:r>
              <a:rPr lang="mr-IN" sz="4000" dirty="0" smtClean="0"/>
              <a:t>።</a:t>
            </a:r>
            <a:endParaRPr lang="en-CA" sz="4000" dirty="0" smtClean="0"/>
          </a:p>
          <a:p>
            <a:pPr marL="40639" marR="40639">
              <a:spcBef>
                <a:spcPts val="600"/>
              </a:spcBef>
              <a:buClr>
                <a:srgbClr val="000000"/>
              </a:buClr>
              <a:buFont typeface="Arial"/>
              <a:defRPr sz="2400"/>
            </a:pPr>
            <a:r>
              <a:rPr lang="mr-IN" sz="4000" dirty="0" smtClean="0"/>
              <a:t>ኦ </a:t>
            </a:r>
            <a:r>
              <a:rPr lang="mr-IN" sz="4000" dirty="0"/>
              <a:t>ጎይታ ንልምነካ አሎና ስምዓና።ንኣኻ </a:t>
            </a:r>
            <a:r>
              <a:rPr lang="mr-IN" sz="4000" dirty="0" smtClean="0"/>
              <a:t>ነመስግ</a:t>
            </a:r>
            <a:endParaRPr lang="en-CA" sz="4000" dirty="0" smtClean="0"/>
          </a:p>
          <a:p>
            <a:pPr marL="40639" marR="40639">
              <a:spcBef>
                <a:spcPts val="600"/>
              </a:spcBef>
              <a:buClr>
                <a:srgbClr val="000000"/>
              </a:buClr>
              <a:buFont typeface="Arial"/>
              <a:defRPr sz="2400"/>
            </a:pPr>
            <a:r>
              <a:rPr lang="mr-IN" sz="4000" dirty="0" smtClean="0"/>
              <a:t>ንን</a:t>
            </a:r>
            <a:r>
              <a:rPr lang="mr-IN" sz="4000" dirty="0"/>
              <a:t>፡ ንኣኻ ንውድስን፡ ንኣኻ ንባርኽን ኣሎና። </a:t>
            </a:r>
            <a:endParaRPr lang="en-CA" sz="4000" dirty="0" smtClean="0"/>
          </a:p>
          <a:p>
            <a:pPr marL="40639" marR="40639">
              <a:spcBef>
                <a:spcPts val="600"/>
              </a:spcBef>
              <a:buClr>
                <a:srgbClr val="000000"/>
              </a:buClr>
              <a:buFont typeface="Arial"/>
              <a:defRPr sz="2400"/>
            </a:pPr>
            <a:r>
              <a:rPr lang="mr-IN" sz="4000" dirty="0" smtClean="0"/>
              <a:t>ብኣኻ </a:t>
            </a:r>
            <a:r>
              <a:rPr lang="mr-IN" sz="4000" dirty="0"/>
              <a:t>ድማ  ክንጸንዕ ብእምነት ዘየቋርጽ ቃል ሃበና፡፡</a:t>
            </a:r>
            <a:r>
              <a:rPr lang="en-US" sz="4000" dirty="0"/>
              <a:t> </a:t>
            </a:r>
            <a:r>
              <a:rPr lang="mr-IN" sz="4000" dirty="0">
                <a:solidFill>
                  <a:srgbClr val="FFC000"/>
                </a:solidFill>
              </a:rPr>
              <a:t>ኦ ጎይታ ንሕና ባሮትካ ነመስግነካ ኣሎና</a:t>
            </a:r>
            <a:r>
              <a:rPr lang="mr-IN" sz="4000" dirty="0" smtClean="0">
                <a:solidFill>
                  <a:srgbClr val="FFC000"/>
                </a:solidFill>
              </a:rPr>
              <a:t>፡፡</a:t>
            </a:r>
            <a:endParaRPr lang="en-CA" sz="4000" dirty="0">
              <a:solidFill>
                <a:srgbClr val="FFC000"/>
              </a:solidFill>
            </a:endParaRPr>
          </a:p>
        </p:txBody>
      </p:sp>
      <p:sp>
        <p:nvSpPr>
          <p:cNvPr id="9" name="Rectangle 8"/>
          <p:cNvSpPr/>
          <p:nvPr/>
        </p:nvSpPr>
        <p:spPr>
          <a:xfrm>
            <a:off x="8040227" y="0"/>
            <a:ext cx="3928286"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archangels upon whom </a:t>
            </a:r>
            <a:r>
              <a:rPr lang="en-US" sz="3600" dirty="0"/>
              <a:t>Thou rests</a:t>
            </a:r>
            <a:r>
              <a:rPr lang="en-US" sz="3600" dirty="0" smtClean="0"/>
              <a:t>. O </a:t>
            </a:r>
            <a:r>
              <a:rPr lang="en-US" sz="3600" dirty="0"/>
              <a:t>Lord, we pray Thee to hear us. </a:t>
            </a:r>
            <a:r>
              <a:rPr lang="en-US" sz="3600" dirty="0" smtClean="0"/>
              <a:t>Grant us </a:t>
            </a:r>
            <a:r>
              <a:rPr lang="en-US" sz="3600" dirty="0"/>
              <a:t>the unceasing word in trust. We </a:t>
            </a:r>
            <a:r>
              <a:rPr lang="en-US" sz="3600" dirty="0" smtClean="0"/>
              <a:t>glorify Thee</a:t>
            </a:r>
            <a:r>
              <a:rPr lang="en-US" sz="3600" dirty="0"/>
              <a:t>, we thank Thee, and we bless Thee; </a:t>
            </a:r>
            <a:r>
              <a:rPr lang="en-US" sz="3600" dirty="0" smtClean="0">
                <a:solidFill>
                  <a:srgbClr val="FFC000"/>
                </a:solidFill>
              </a:rPr>
              <a:t>O Lord</a:t>
            </a:r>
            <a:r>
              <a:rPr lang="en-US" sz="3600" dirty="0">
                <a:solidFill>
                  <a:srgbClr val="FFC000"/>
                </a:solidFill>
              </a:rPr>
              <a:t>, we, Thy servants, glorify </a:t>
            </a:r>
            <a:r>
              <a:rPr lang="en-US" sz="3600" dirty="0" smtClean="0">
                <a:solidFill>
                  <a:srgbClr val="FFC000"/>
                </a:solidFill>
              </a:rPr>
              <a:t>Thee.</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117004"/>
      </p:ext>
    </p:extLst>
  </p:cSld>
  <p:clrMapOvr>
    <a:masterClrMapping/>
  </p:clrMapOvr>
  <p:transition spd="med"/>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896" y="1321078"/>
            <a:ext cx="4077929" cy="4108817"/>
          </a:xfrm>
          <a:prstGeom prst="rect">
            <a:avLst/>
          </a:prstGeom>
        </p:spPr>
        <p:txBody>
          <a:bodyPr wrap="square">
            <a:spAutoFit/>
          </a:bodyPr>
          <a:lstStyle/>
          <a:p>
            <a:pPr marL="40639" marR="40639">
              <a:spcBef>
                <a:spcPts val="600"/>
              </a:spcBef>
              <a:buClr>
                <a:srgbClr val="000000"/>
              </a:buClr>
              <a:defRPr sz="2000"/>
            </a:pPr>
            <a:r>
              <a:rPr lang="en-CA" sz="6600" dirty="0" err="1">
                <a:solidFill>
                  <a:srgbClr val="FFFF00"/>
                </a:solidFill>
              </a:rPr>
              <a:t>ይ.ሕ</a:t>
            </a:r>
            <a:r>
              <a:rPr lang="en-CA" sz="6600" dirty="0">
                <a:solidFill>
                  <a:srgbClr val="FFFF00"/>
                </a:solidFill>
              </a:rPr>
              <a:t>. </a:t>
            </a:r>
            <a:r>
              <a:rPr lang="en-CA" sz="6600" b="1" dirty="0" err="1"/>
              <a:t>ኪያከ</a:t>
            </a:r>
            <a:r>
              <a:rPr lang="en-CA" sz="6600" b="1" dirty="0"/>
              <a:t> </a:t>
            </a:r>
            <a:r>
              <a:rPr lang="en-CA" sz="6600" b="1" dirty="0" err="1"/>
              <a:t>ንሴብሕ</a:t>
            </a:r>
            <a:r>
              <a:rPr lang="en-CA" sz="6600" b="1" dirty="0"/>
              <a:t> </a:t>
            </a:r>
            <a:r>
              <a:rPr lang="en-CA" sz="6600" b="1" dirty="0" err="1"/>
              <a:t>እግዚኦ</a:t>
            </a:r>
            <a:r>
              <a:rPr lang="en-CA" sz="6600" b="1" dirty="0"/>
              <a:t>።</a:t>
            </a:r>
            <a:endParaRPr lang="mr-IN" sz="6600" b="1" dirty="0"/>
          </a:p>
          <a:p>
            <a:pPr marL="40639" marR="40639">
              <a:spcBef>
                <a:spcPts val="600"/>
              </a:spcBef>
              <a:buClr>
                <a:srgbClr val="000000"/>
              </a:buClr>
              <a:buFont typeface="Arial"/>
              <a:defRPr sz="2400"/>
            </a:pPr>
            <a:endParaRPr lang="mr-IN" sz="4400" dirty="0"/>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4216825" y="1321078"/>
            <a:ext cx="4127165" cy="3139321"/>
          </a:xfrm>
          <a:prstGeom prst="rect">
            <a:avLst/>
          </a:prstGeom>
        </p:spPr>
        <p:txBody>
          <a:bodyPr wrap="square">
            <a:spAutoFit/>
          </a:bodyPr>
          <a:lstStyle/>
          <a:p>
            <a:pPr marL="40639" marR="40639">
              <a:spcBef>
                <a:spcPts val="600"/>
              </a:spcBef>
              <a:buClr>
                <a:srgbClr val="000000"/>
              </a:buClr>
              <a:buFont typeface="Arial"/>
              <a:defRPr sz="2000"/>
            </a:pPr>
            <a:r>
              <a:rPr lang="en-CA" sz="6600" dirty="0" err="1">
                <a:solidFill>
                  <a:srgbClr val="FFFF00"/>
                </a:solidFill>
              </a:rPr>
              <a:t>ይ.ሕ</a:t>
            </a:r>
            <a:r>
              <a:rPr lang="en-CA" sz="6600" dirty="0">
                <a:solidFill>
                  <a:srgbClr val="FFFF00"/>
                </a:solidFill>
              </a:rPr>
              <a:t>. </a:t>
            </a:r>
            <a:r>
              <a:rPr lang="en-CA" sz="6600" dirty="0"/>
              <a:t>ኦ </a:t>
            </a:r>
            <a:r>
              <a:rPr lang="en-CA" sz="6600" dirty="0" err="1"/>
              <a:t>ጐይታ</a:t>
            </a:r>
            <a:r>
              <a:rPr lang="en-CA" sz="6600" dirty="0"/>
              <a:t> </a:t>
            </a:r>
            <a:r>
              <a:rPr lang="en-CA" sz="6600" dirty="0" err="1"/>
              <a:t>ንኣኻ</a:t>
            </a:r>
            <a:r>
              <a:rPr lang="en-CA" sz="6600" dirty="0"/>
              <a:t> </a:t>
            </a:r>
            <a:r>
              <a:rPr lang="en-CA" sz="6600" dirty="0" err="1"/>
              <a:t>ነመስግን</a:t>
            </a:r>
            <a:r>
              <a:rPr lang="en-CA" sz="6600" dirty="0" smtClean="0"/>
              <a:t>።</a:t>
            </a:r>
            <a:endParaRPr lang="mr-IN" sz="6600" dirty="0"/>
          </a:p>
        </p:txBody>
      </p:sp>
      <p:sp>
        <p:nvSpPr>
          <p:cNvPr id="9" name="Rectangle 8"/>
          <p:cNvSpPr/>
          <p:nvPr/>
        </p:nvSpPr>
        <p:spPr>
          <a:xfrm>
            <a:off x="8220571" y="1182578"/>
            <a:ext cx="3928286" cy="3416320"/>
          </a:xfrm>
          <a:prstGeom prst="rect">
            <a:avLst/>
          </a:prstGeom>
        </p:spPr>
        <p:txBody>
          <a:bodyPr wrap="square">
            <a:spAutoFit/>
          </a:bodyPr>
          <a:lstStyle/>
          <a:p>
            <a:pPr marL="40639" marR="40639">
              <a:lnSpc>
                <a:spcPct val="150000"/>
              </a:lnSpc>
              <a:spcBef>
                <a:spcPts val="600"/>
              </a:spcBef>
              <a:buClr>
                <a:srgbClr val="D84800"/>
              </a:buClr>
              <a:defRPr sz="2800"/>
            </a:pPr>
            <a:r>
              <a:rPr lang="en-US" sz="4800" b="1" dirty="0">
                <a:solidFill>
                  <a:srgbClr val="FFFF00"/>
                </a:solidFill>
                <a:uFill>
                  <a:solidFill>
                    <a:srgbClr val="0329D6"/>
                  </a:solidFill>
                </a:uFill>
              </a:rPr>
              <a:t>People</a:t>
            </a:r>
            <a:r>
              <a:rPr lang="en-US" sz="4800" b="1" dirty="0" smtClean="0">
                <a:solidFill>
                  <a:srgbClr val="FFFF00"/>
                </a:solidFill>
                <a:uFill>
                  <a:solidFill>
                    <a:srgbClr val="0329D6"/>
                  </a:solidFill>
                </a:uFill>
              </a:rPr>
              <a:t>:</a:t>
            </a:r>
            <a:r>
              <a:rPr lang="en-US" sz="4800" dirty="0" smtClean="0">
                <a:solidFill>
                  <a:srgbClr val="FFFF00"/>
                </a:solidFill>
                <a:uFill>
                  <a:solidFill>
                    <a:srgbClr val="0329D6"/>
                  </a:solidFill>
                </a:uFill>
              </a:rPr>
              <a:t>  </a:t>
            </a:r>
            <a:r>
              <a:rPr lang="en-US" sz="4800" dirty="0" smtClean="0">
                <a:uFill>
                  <a:solidFill>
                    <a:srgbClr val="0329D6"/>
                  </a:solidFill>
                </a:uFill>
              </a:rPr>
              <a:t>O </a:t>
            </a:r>
            <a:r>
              <a:rPr lang="en-US" sz="4800" dirty="0">
                <a:uFill>
                  <a:solidFill>
                    <a:srgbClr val="0329D6"/>
                  </a:solidFill>
                </a:uFill>
              </a:rPr>
              <a:t>Lord, we </a:t>
            </a:r>
            <a:r>
              <a:rPr lang="en-US" sz="4800" dirty="0" smtClean="0">
                <a:uFill>
                  <a:solidFill>
                    <a:srgbClr val="0329D6"/>
                  </a:solidFill>
                </a:uFill>
              </a:rPr>
              <a:t>glorify </a:t>
            </a:r>
            <a:r>
              <a:rPr lang="en-US" sz="4800" dirty="0">
                <a:uFill>
                  <a:solidFill>
                    <a:srgbClr val="0329D6"/>
                  </a:solidFill>
                </a:uFill>
              </a:rPr>
              <a:t>Thee</a:t>
            </a:r>
            <a:r>
              <a:rPr lang="en-US" sz="4800" dirty="0" smtClean="0">
                <a:uFill>
                  <a:solidFill>
                    <a:srgbClr val="0329D6"/>
                  </a:solidFill>
                </a:uFill>
              </a:rPr>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159028"/>
      </p:ext>
    </p:extLst>
  </p:cSld>
  <p:clrMapOvr>
    <a:masterClrMapping/>
  </p:clrMapOvr>
  <p:transition spd="med"/>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973"/>
            <a:ext cx="4077929" cy="6924973"/>
          </a:xfrm>
          <a:prstGeom prst="rect">
            <a:avLst/>
          </a:prstGeom>
        </p:spPr>
        <p:txBody>
          <a:bodyPr wrap="square">
            <a:spAutoFit/>
          </a:bodyPr>
          <a:lstStyle/>
          <a:p>
            <a:pPr marL="40639" marR="40639">
              <a:spcBef>
                <a:spcPts val="600"/>
              </a:spcBef>
              <a:buClr>
                <a:srgbClr val="D84800"/>
              </a:buClr>
              <a:buFont typeface="GeezTypeNet"/>
              <a:defRPr sz="2400">
                <a:solidFill>
                  <a:srgbClr val="D84800"/>
                </a:solidFill>
                <a:effectLst>
                  <a:outerShdw blurRad="12700" dist="25400" dir="2700000" rotWithShape="0">
                    <a:srgbClr val="CBCBCB"/>
                  </a:outerShdw>
                </a:effectLst>
                <a:uFill>
                  <a:solidFill>
                    <a:srgbClr val="D84800"/>
                  </a:solidFill>
                </a:uFill>
                <a:latin typeface="GeezTypeNet"/>
                <a:ea typeface="GeezTypeNet"/>
                <a:cs typeface="GeezTypeNet"/>
                <a:sym typeface="GeezTypeNet"/>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mr-IN" sz="4000" dirty="0">
                <a:solidFill>
                  <a:schemeClr val="tx1">
                    <a:lumMod val="95000"/>
                  </a:schemeClr>
                </a:solidFill>
                <a:effectLst>
                  <a:outerShdw blurRad="12700" dist="25400" dir="2700000" rotWithShape="0">
                    <a:srgbClr val="CBCBCB"/>
                  </a:outerShdw>
                </a:effectLst>
                <a:uFill>
                  <a:solidFill>
                    <a:srgbClr val="D84800"/>
                  </a:solidFill>
                </a:uFill>
                <a:latin typeface="Arial" panose="020B0604020202020204" pitchFamily="34" charset="0"/>
                <a:ea typeface="Abyssinica SIL" panose="02000603020000020004" pitchFamily="2" charset="0"/>
                <a:cs typeface="GeezTypeNet"/>
                <a:sym typeface="GeezTypeNet"/>
              </a:rPr>
              <a:t>ኦ እግዚኦ ኢየሱስ</a:t>
            </a:r>
            <a:r>
              <a:rPr lang="mr-IN" sz="4000" dirty="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 ክርስቶስ ስምዓነ ቅዱሰ ለበሐማን ኮኖሙ ቃለ ለስቡራን ምርጉዘ ወለዕዉራን ብርሃነ። ወለሐንካሳን ፍኖት ወለዘለምጽ መንጽሒ። እኁዛተ ሕማማት እግዚእ </a:t>
            </a:r>
            <a:r>
              <a:rPr lang="mr-IN" sz="4000" dirty="0" smtClean="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ፈወስከ።</a:t>
            </a:r>
            <a:r>
              <a:rPr lang="en-CA" sz="4000" dirty="0" smtClean="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 </a:t>
            </a:r>
            <a:r>
              <a:rPr lang="mr-IN" sz="4000" dirty="0" smtClean="0">
                <a:solidFill>
                  <a:schemeClr val="tx1">
                    <a:lumMod val="95000"/>
                  </a:schemeClr>
                </a:solidFill>
                <a:latin typeface="Arial" panose="020B0604020202020204" pitchFamily="34" charset="0"/>
                <a:ea typeface="Abyssinica SIL" panose="02000603020000020004" pitchFamily="2" charset="0"/>
              </a:rPr>
              <a:t>ለጽሙማን </a:t>
            </a:r>
            <a:r>
              <a:rPr lang="mr-IN" sz="4000" dirty="0">
                <a:solidFill>
                  <a:schemeClr val="tx1">
                    <a:lumMod val="95000"/>
                  </a:schemeClr>
                </a:solidFill>
                <a:latin typeface="Arial" panose="020B0604020202020204" pitchFamily="34" charset="0"/>
                <a:ea typeface="Abyssinica SIL" panose="02000603020000020004" pitchFamily="2" charset="0"/>
              </a:rPr>
              <a:t>መፈውስ።</a:t>
            </a:r>
            <a:r>
              <a:rPr lang="en-US" sz="4000" dirty="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rPr>
              <a:t> </a:t>
            </a:r>
            <a:endParaRPr lang="en-US" sz="4000" dirty="0" smtClean="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endParaRPr>
          </a:p>
        </p:txBody>
      </p:sp>
      <p:sp>
        <p:nvSpPr>
          <p:cNvPr id="3" name="Rectangle 2"/>
          <p:cNvSpPr/>
          <p:nvPr/>
        </p:nvSpPr>
        <p:spPr>
          <a:xfrm>
            <a:off x="3931597" y="-151453"/>
            <a:ext cx="4127165" cy="7232749"/>
          </a:xfrm>
          <a:prstGeom prst="rect">
            <a:avLst/>
          </a:prstGeom>
        </p:spPr>
        <p:txBody>
          <a:bodyPr wrap="square">
            <a:spAutoFit/>
          </a:bodyPr>
          <a:lstStyle/>
          <a:p>
            <a:pPr marL="40639" marR="40639">
              <a:spcBef>
                <a:spcPts val="600"/>
              </a:spcBef>
              <a:buClr>
                <a:srgbClr val="D84800"/>
              </a:buClr>
              <a:buFont typeface="Arial"/>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100" dirty="0">
                <a:solidFill>
                  <a:schemeClr val="tx1">
                    <a:lumMod val="95000"/>
                  </a:schemeClr>
                </a:solidFill>
                <a:uFill>
                  <a:solidFill>
                    <a:srgbClr val="D84800"/>
                  </a:solidFill>
                </a:uFill>
              </a:rPr>
              <a:t>ኦ ጎይታ </a:t>
            </a:r>
            <a:endParaRPr lang="en-CA" sz="4100" dirty="0" smtClean="0">
              <a:solidFill>
                <a:schemeClr val="tx1">
                  <a:lumMod val="95000"/>
                </a:schemeClr>
              </a:solidFill>
              <a:uFill>
                <a:solidFill>
                  <a:srgbClr val="D84800"/>
                </a:solidFill>
              </a:uFill>
            </a:endParaRPr>
          </a:p>
          <a:p>
            <a:pPr marL="40639" marR="40639">
              <a:spcBef>
                <a:spcPts val="600"/>
              </a:spcBef>
              <a:buClr>
                <a:srgbClr val="D84800"/>
              </a:buClr>
              <a:buFont typeface="Arial"/>
              <a:defRPr sz="2800"/>
            </a:pPr>
            <a:r>
              <a:rPr lang="mr-IN" sz="4100" dirty="0" smtClean="0">
                <a:solidFill>
                  <a:schemeClr val="tx1">
                    <a:lumMod val="95000"/>
                  </a:schemeClr>
                </a:solidFill>
                <a:uFill>
                  <a:solidFill>
                    <a:srgbClr val="D84800"/>
                  </a:solidFill>
                </a:uFill>
              </a:rPr>
              <a:t>ኢየሱስ </a:t>
            </a:r>
            <a:r>
              <a:rPr lang="mr-IN" sz="4100" dirty="0">
                <a:solidFill>
                  <a:schemeClr val="tx1">
                    <a:lumMod val="95000"/>
                  </a:schemeClr>
                </a:solidFill>
                <a:uFill>
                  <a:solidFill>
                    <a:srgbClr val="D84800"/>
                  </a:solidFill>
                </a:uFill>
              </a:rPr>
              <a:t>ክርስቶስ</a:t>
            </a:r>
            <a:r>
              <a:rPr lang="mr-IN" sz="4100" dirty="0">
                <a:solidFill>
                  <a:schemeClr val="tx1">
                    <a:lumMod val="95000"/>
                  </a:schemeClr>
                </a:solidFill>
              </a:rPr>
              <a:t> </a:t>
            </a:r>
            <a:r>
              <a:rPr lang="mr-IN" sz="4100" dirty="0"/>
              <a:t>ለመናና ስምዓና። </a:t>
            </a:r>
            <a:endParaRPr lang="en-CA" sz="4100" dirty="0" smtClean="0"/>
          </a:p>
          <a:p>
            <a:pPr marL="40639" marR="40639">
              <a:spcBef>
                <a:spcPts val="600"/>
              </a:spcBef>
              <a:buClr>
                <a:srgbClr val="D84800"/>
              </a:buClr>
              <a:buFont typeface="Arial"/>
              <a:defRPr sz="2800"/>
            </a:pPr>
            <a:r>
              <a:rPr lang="mr-IN" sz="4100" dirty="0" smtClean="0"/>
              <a:t>ንዓባሳት </a:t>
            </a:r>
            <a:r>
              <a:rPr lang="mr-IN" sz="4100" dirty="0"/>
              <a:t>ቃል ንስቡራት ምርኩስ፡ ንዕዉራት ብርሃን፡ ንሓንካሳት እግሪ፡ ንለምጻማማት መንጽሂ፡ ብሕማም ንዝተታሕዙ መሕወዪ፡ ንጸማማት ፈውሲ ኮንካዮም</a:t>
            </a:r>
            <a:r>
              <a:rPr lang="mr-IN" sz="4100" dirty="0" smtClean="0"/>
              <a:t>።</a:t>
            </a:r>
            <a:endParaRPr lang="en-CA" sz="4100" dirty="0" smtClean="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3600" dirty="0"/>
              <a:t>O Lord, Jesus Christ, holy, </a:t>
            </a:r>
            <a:r>
              <a:rPr lang="en-US" sz="3600" dirty="0" smtClean="0"/>
              <a:t>Thou has </a:t>
            </a:r>
            <a:r>
              <a:rPr lang="en-US" sz="3600" dirty="0"/>
              <a:t>heard us. Thou became a word to </a:t>
            </a:r>
            <a:r>
              <a:rPr lang="en-US" sz="3600" dirty="0" smtClean="0"/>
              <a:t>the dumb</a:t>
            </a:r>
            <a:r>
              <a:rPr lang="en-US" sz="3600" dirty="0"/>
              <a:t>, a staff to the broken ones, light to </a:t>
            </a:r>
            <a:r>
              <a:rPr lang="en-US" sz="3600" dirty="0" smtClean="0"/>
              <a:t>the blind</a:t>
            </a:r>
            <a:r>
              <a:rPr lang="en-US" sz="3600" dirty="0"/>
              <a:t>, a way to the lame, and the purifier </a:t>
            </a:r>
            <a:r>
              <a:rPr lang="en-US" sz="3600" dirty="0" smtClean="0"/>
              <a:t>of the </a:t>
            </a:r>
            <a:r>
              <a:rPr lang="en-US" sz="3600" dirty="0"/>
              <a:t>lepers. O Lord, Thou did heal the </a:t>
            </a:r>
            <a:r>
              <a:rPr lang="en-US" sz="3600" dirty="0" smtClean="0"/>
              <a:t>sick and </a:t>
            </a:r>
            <a:r>
              <a:rPr lang="en-US" sz="3600" dirty="0"/>
              <a:t>cure the deaf</a:t>
            </a:r>
            <a:r>
              <a:rPr lang="en-US" sz="3600" dirty="0" smtClean="0"/>
              <a:t>.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373329"/>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478970"/>
          </a:xfrm>
          <a:prstGeom prst="rect">
            <a:avLst/>
          </a:prstGeom>
        </p:spPr>
        <p:txBody>
          <a:bodyPr wrap="square">
            <a:spAutoFit/>
          </a:bodyPr>
          <a:lstStyle/>
          <a:p>
            <a:r>
              <a:rPr lang="en-CA" sz="4000" dirty="0" err="1" smtClean="0"/>
              <a:t>መበለት</a:t>
            </a:r>
            <a:r>
              <a:rPr lang="en-CA" sz="4000" dirty="0" smtClean="0"/>
              <a:t> </a:t>
            </a:r>
            <a:r>
              <a:rPr lang="en-CA" sz="4000" dirty="0" err="1"/>
              <a:t>በቤተ</a:t>
            </a:r>
            <a:r>
              <a:rPr lang="en-CA" sz="4000" dirty="0"/>
              <a:t> </a:t>
            </a:r>
            <a:r>
              <a:rPr lang="en-CA" sz="4000" dirty="0" err="1"/>
              <a:t>መቅደስ</a:t>
            </a:r>
            <a:r>
              <a:rPr lang="en-CA" sz="4000" dirty="0"/>
              <a:t>፣ </a:t>
            </a:r>
            <a:r>
              <a:rPr lang="en-CA" sz="4000" dirty="0" err="1"/>
              <a:t>ከማሁ</a:t>
            </a:r>
            <a:r>
              <a:rPr lang="en-CA" sz="4000" dirty="0"/>
              <a:t> </a:t>
            </a:r>
            <a:r>
              <a:rPr lang="en-CA" sz="4000" dirty="0" err="1"/>
              <a:t>ተወከፍ</a:t>
            </a:r>
            <a:r>
              <a:rPr lang="en-CA" sz="4000" dirty="0"/>
              <a:t> </a:t>
            </a:r>
            <a:r>
              <a:rPr lang="en-CA" sz="4000" dirty="0" err="1"/>
              <a:t>መባኦ</a:t>
            </a:r>
            <a:r>
              <a:rPr lang="en-CA" sz="4000" dirty="0"/>
              <a:t> </a:t>
            </a:r>
            <a:r>
              <a:rPr lang="en-CA" sz="4000" dirty="0" err="1"/>
              <a:t>ወቍርባኖ</a:t>
            </a:r>
            <a:r>
              <a:rPr lang="en-CA" sz="4000" dirty="0"/>
              <a:t> </a:t>
            </a:r>
            <a:r>
              <a:rPr lang="en-CA" sz="4000" dirty="0" err="1"/>
              <a:t>ለኃጥእ</a:t>
            </a:r>
            <a:r>
              <a:rPr lang="en-CA" sz="4000" dirty="0"/>
              <a:t> </a:t>
            </a:r>
            <a:r>
              <a:rPr lang="en-CA" sz="4000" dirty="0" err="1"/>
              <a:t>ገብርከ</a:t>
            </a:r>
            <a:r>
              <a:rPr lang="en-CA" sz="4000" dirty="0"/>
              <a:t> </a:t>
            </a:r>
            <a:r>
              <a:rPr lang="en-CA" sz="4000" dirty="0" err="1"/>
              <a:t>ዘአብአ</a:t>
            </a:r>
            <a:r>
              <a:rPr lang="en-CA" sz="4000" dirty="0"/>
              <a:t> </a:t>
            </a:r>
            <a:r>
              <a:rPr lang="en-CA" sz="4000" dirty="0" err="1"/>
              <a:t>ለስምከ</a:t>
            </a:r>
            <a:r>
              <a:rPr lang="en-CA" sz="4000" dirty="0"/>
              <a:t> </a:t>
            </a:r>
            <a:r>
              <a:rPr lang="en-CA" sz="4000" dirty="0" err="1"/>
              <a:t>ቅዱስ</a:t>
            </a:r>
            <a:r>
              <a:rPr lang="en-CA" sz="4000" dirty="0"/>
              <a:t> </a:t>
            </a:r>
            <a:r>
              <a:rPr lang="en-CA" sz="4000" dirty="0" err="1"/>
              <a:t>ወይኩን</a:t>
            </a:r>
            <a:r>
              <a:rPr lang="en-CA" sz="4000" dirty="0"/>
              <a:t> </a:t>
            </a:r>
            <a:r>
              <a:rPr lang="en-CA" sz="4000" dirty="0" err="1"/>
              <a:t>ቤዛ</a:t>
            </a:r>
            <a:r>
              <a:rPr lang="en-CA" sz="4000" dirty="0"/>
              <a:t> </a:t>
            </a:r>
            <a:r>
              <a:rPr lang="en-CA" sz="4000" dirty="0" err="1"/>
              <a:t>ኃጣውኢሁ</a:t>
            </a:r>
            <a:r>
              <a:rPr lang="en-CA" sz="4000" dirty="0"/>
              <a:t>፥ </a:t>
            </a:r>
            <a:r>
              <a:rPr lang="en-CA" sz="4000" dirty="0" err="1"/>
              <a:t>ወፍድዮ</a:t>
            </a:r>
            <a:r>
              <a:rPr lang="en-CA" sz="4000" dirty="0"/>
              <a:t> </a:t>
            </a:r>
            <a:r>
              <a:rPr lang="en-CA" sz="4000" dirty="0" err="1"/>
              <a:t>ፍዳ</a:t>
            </a:r>
            <a:r>
              <a:rPr lang="en-CA" sz="4000" dirty="0"/>
              <a:t> </a:t>
            </a:r>
            <a:r>
              <a:rPr lang="en-CA" sz="4000" dirty="0" err="1"/>
              <a:t>ሠናየ</a:t>
            </a:r>
            <a:r>
              <a:rPr lang="en-CA" sz="4000" dirty="0"/>
              <a:t> </a:t>
            </a:r>
            <a:r>
              <a:rPr lang="en-CA" sz="4000" dirty="0" err="1"/>
              <a:t>በዝ</a:t>
            </a:r>
            <a:r>
              <a:rPr lang="en-CA" sz="4000" dirty="0"/>
              <a:t> </a:t>
            </a:r>
            <a:r>
              <a:rPr lang="en-CA" sz="4000" dirty="0" err="1"/>
              <a:t>ዓለም</a:t>
            </a:r>
            <a:r>
              <a:rPr lang="en-CA" sz="4000" dirty="0"/>
              <a:t> </a:t>
            </a:r>
            <a:r>
              <a:rPr lang="en-CA" sz="4000" dirty="0" err="1"/>
              <a:t>ወበዘይመጽእ</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 </a:t>
            </a:r>
          </a:p>
          <a:p>
            <a:r>
              <a:rPr lang="en-CA" sz="4000" dirty="0" smtClean="0"/>
              <a:t> </a:t>
            </a:r>
            <a:endParaRPr lang="en-CA" sz="4000" dirty="0"/>
          </a:p>
          <a:p>
            <a:endParaRPr lang="en-CA" sz="4000" dirty="0"/>
          </a:p>
        </p:txBody>
      </p:sp>
      <p:sp>
        <p:nvSpPr>
          <p:cNvPr id="19" name="Rectangle 18"/>
          <p:cNvSpPr/>
          <p:nvPr/>
        </p:nvSpPr>
        <p:spPr>
          <a:xfrm>
            <a:off x="4003589" y="-65489"/>
            <a:ext cx="4268541" cy="6247864"/>
          </a:xfrm>
          <a:prstGeom prst="rect">
            <a:avLst/>
          </a:prstGeom>
        </p:spPr>
        <p:txBody>
          <a:bodyPr wrap="square">
            <a:spAutoFit/>
          </a:bodyPr>
          <a:lstStyle/>
          <a:p>
            <a:r>
              <a:rPr lang="en-CA" sz="4000" dirty="0" err="1" smtClean="0"/>
              <a:t>መቕደስ</a:t>
            </a:r>
            <a:r>
              <a:rPr lang="en-CA" sz="4000" dirty="0" smtClean="0"/>
              <a:t> </a:t>
            </a:r>
            <a:r>
              <a:rPr lang="en-CA" sz="4000" dirty="0" err="1"/>
              <a:t>ክልተ</a:t>
            </a:r>
            <a:r>
              <a:rPr lang="en-CA" sz="4000" dirty="0"/>
              <a:t> </a:t>
            </a:r>
            <a:r>
              <a:rPr lang="en-CA" sz="4000" dirty="0" err="1"/>
              <a:t>ሳንቲም</a:t>
            </a:r>
            <a:r>
              <a:rPr lang="en-CA" sz="4000" dirty="0"/>
              <a:t> </a:t>
            </a:r>
            <a:r>
              <a:rPr lang="en-CA" sz="4000" dirty="0" err="1"/>
              <a:t>ካብ</a:t>
            </a:r>
            <a:r>
              <a:rPr lang="en-CA" sz="4000" dirty="0"/>
              <a:t> </a:t>
            </a:r>
            <a:r>
              <a:rPr lang="en-CA" sz="4000" dirty="0" err="1"/>
              <a:t>መበለት</a:t>
            </a:r>
            <a:r>
              <a:rPr lang="en-CA" sz="4000" dirty="0"/>
              <a:t> </a:t>
            </a:r>
            <a:r>
              <a:rPr lang="en-CA" sz="4000" dirty="0" err="1"/>
              <a:t>ዝተቐበልካ</a:t>
            </a:r>
            <a:r>
              <a:rPr lang="en-CA" sz="4000" dirty="0"/>
              <a:t>፥ </a:t>
            </a:r>
            <a:r>
              <a:rPr lang="en-CA" sz="4000" dirty="0" err="1"/>
              <a:t>ከምኡ</a:t>
            </a:r>
            <a:r>
              <a:rPr lang="en-CA" sz="4000" dirty="0"/>
              <a:t> </a:t>
            </a:r>
            <a:r>
              <a:rPr lang="en-CA" sz="4000" dirty="0" err="1"/>
              <a:t>ንቕዱስ</a:t>
            </a:r>
            <a:r>
              <a:rPr lang="en-CA" sz="4000" dirty="0"/>
              <a:t> </a:t>
            </a:r>
            <a:r>
              <a:rPr lang="en-CA" sz="4000" dirty="0" err="1"/>
              <a:t>ስምካ</a:t>
            </a:r>
            <a:r>
              <a:rPr lang="en-CA" sz="4000" dirty="0"/>
              <a:t> </a:t>
            </a:r>
            <a:r>
              <a:rPr lang="en-CA" sz="4000" dirty="0" err="1"/>
              <a:t>ዘቕረቦ</a:t>
            </a:r>
            <a:r>
              <a:rPr lang="en-CA" sz="4000" dirty="0"/>
              <a:t> </a:t>
            </a:r>
            <a:r>
              <a:rPr lang="en-CA" sz="4000" dirty="0" err="1"/>
              <a:t>ናይ</a:t>
            </a:r>
            <a:r>
              <a:rPr lang="en-CA" sz="4000" dirty="0"/>
              <a:t> </a:t>
            </a:r>
            <a:r>
              <a:rPr lang="en-CA" sz="4000" dirty="0" err="1"/>
              <a:t>ኃጥእ</a:t>
            </a:r>
            <a:r>
              <a:rPr lang="en-CA" sz="4000" dirty="0"/>
              <a:t> </a:t>
            </a:r>
            <a:r>
              <a:rPr lang="en-CA" sz="4000" dirty="0" err="1"/>
              <a:t>ባርያኻ</a:t>
            </a:r>
            <a:r>
              <a:rPr lang="en-CA" sz="4000" dirty="0"/>
              <a:t> </a:t>
            </a:r>
            <a:r>
              <a:rPr lang="en-CA" sz="4000" dirty="0" err="1"/>
              <a:t>መባኡን</a:t>
            </a:r>
            <a:r>
              <a:rPr lang="en-CA" sz="4000" dirty="0"/>
              <a:t> </a:t>
            </a:r>
            <a:r>
              <a:rPr lang="en-CA" sz="4000" dirty="0" err="1"/>
              <a:t>ቁርባኑን</a:t>
            </a:r>
            <a:r>
              <a:rPr lang="en-CA" sz="4000" dirty="0"/>
              <a:t> </a:t>
            </a:r>
            <a:r>
              <a:rPr lang="en-CA" sz="4000" dirty="0" err="1"/>
              <a:t>ተቐበል</a:t>
            </a:r>
            <a:r>
              <a:rPr lang="en-CA" sz="4000" dirty="0"/>
              <a:t>። </a:t>
            </a:r>
            <a:r>
              <a:rPr lang="en-CA" sz="4000" dirty="0" err="1"/>
              <a:t>በጃ</a:t>
            </a:r>
            <a:r>
              <a:rPr lang="en-CA" sz="4000" dirty="0"/>
              <a:t> </a:t>
            </a:r>
            <a:r>
              <a:rPr lang="en-CA" sz="4000" dirty="0" err="1"/>
              <a:t>ኃጢኣቱ</a:t>
            </a:r>
            <a:r>
              <a:rPr lang="en-CA" sz="4000" dirty="0"/>
              <a:t> </a:t>
            </a:r>
            <a:r>
              <a:rPr lang="en-CA" sz="4000" dirty="0" err="1"/>
              <a:t>ይኹን</a:t>
            </a:r>
            <a:r>
              <a:rPr lang="en-CA" sz="4000" dirty="0"/>
              <a:t>። </a:t>
            </a:r>
            <a:r>
              <a:rPr lang="en-CA" sz="4000" dirty="0" err="1"/>
              <a:t>በዚ</a:t>
            </a:r>
            <a:r>
              <a:rPr lang="en-CA" sz="4000" dirty="0"/>
              <a:t> </a:t>
            </a:r>
            <a:r>
              <a:rPr lang="en-CA" sz="4000" dirty="0" err="1"/>
              <a:t>ዓለም</a:t>
            </a:r>
            <a:r>
              <a:rPr lang="en-CA" sz="4000" dirty="0"/>
              <a:t> </a:t>
            </a:r>
            <a:r>
              <a:rPr lang="en-CA" sz="4000" dirty="0" err="1"/>
              <a:t>እዝን</a:t>
            </a:r>
            <a:r>
              <a:rPr lang="en-CA" sz="4000" dirty="0"/>
              <a:t> </a:t>
            </a:r>
            <a:r>
              <a:rPr lang="en-CA" sz="4000" dirty="0" err="1"/>
              <a:t>ብዝመጽእ</a:t>
            </a:r>
            <a:r>
              <a:rPr lang="en-CA" sz="4000" dirty="0"/>
              <a:t> </a:t>
            </a:r>
            <a:r>
              <a:rPr lang="en-CA" sz="4000" dirty="0" err="1"/>
              <a:t>ሠናይ</a:t>
            </a:r>
            <a:r>
              <a:rPr lang="en-CA" sz="4000" dirty="0"/>
              <a:t> </a:t>
            </a:r>
            <a:r>
              <a:rPr lang="en-CA" sz="4000" dirty="0" err="1"/>
              <a:t>ዋጋ</a:t>
            </a:r>
            <a:r>
              <a:rPr lang="en-CA" sz="4000" dirty="0"/>
              <a:t> </a:t>
            </a:r>
            <a:r>
              <a:rPr lang="en-CA" sz="4000" dirty="0" err="1"/>
              <a:t>ፍደዮ</a:t>
            </a:r>
            <a:r>
              <a:rPr lang="en-CA" sz="4000" dirty="0"/>
              <a:t>፥ </a:t>
            </a:r>
            <a:r>
              <a:rPr lang="en-CA" sz="4000" dirty="0" err="1"/>
              <a:t>ሎምን</a:t>
            </a:r>
            <a:r>
              <a:rPr lang="en-CA" sz="4000" dirty="0"/>
              <a:t> </a:t>
            </a:r>
            <a:r>
              <a:rPr lang="en-CA" sz="4000" dirty="0" err="1"/>
              <a:t>ኵሉሳዕን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p:txBody>
      </p:sp>
      <p:sp>
        <p:nvSpPr>
          <p:cNvPr id="20" name="Rectangle 19"/>
          <p:cNvSpPr/>
          <p:nvPr/>
        </p:nvSpPr>
        <p:spPr>
          <a:xfrm>
            <a:off x="8068725" y="-22961"/>
            <a:ext cx="4217513" cy="6494085"/>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rPr>
              <a:t>The sanctuary </a:t>
            </a:r>
            <a:r>
              <a:rPr lang="en-US" sz="3200" dirty="0">
                <a:solidFill>
                  <a:schemeClr val="tx1">
                    <a:lumMod val="95000"/>
                  </a:schemeClr>
                </a:solidFill>
              </a:rPr>
              <a:t>: accept </a:t>
            </a:r>
            <a:r>
              <a:rPr lang="en-US" sz="3200" dirty="0" smtClean="0">
                <a:solidFill>
                  <a:schemeClr val="tx1">
                    <a:lumMod val="95000"/>
                  </a:schemeClr>
                </a:solidFill>
              </a:rPr>
              <a:t>like wise </a:t>
            </a:r>
            <a:r>
              <a:rPr lang="en-US" sz="3200" dirty="0">
                <a:solidFill>
                  <a:schemeClr val="tx1">
                    <a:lumMod val="95000"/>
                  </a:schemeClr>
                </a:solidFill>
              </a:rPr>
              <a:t>the oblation </a:t>
            </a:r>
            <a:r>
              <a:rPr lang="en-US" sz="3200" dirty="0" smtClean="0">
                <a:solidFill>
                  <a:schemeClr val="tx1">
                    <a:lumMod val="95000"/>
                  </a:schemeClr>
                </a:solidFill>
              </a:rPr>
              <a:t>and offering </a:t>
            </a:r>
            <a:r>
              <a:rPr lang="en-US" sz="3200" dirty="0">
                <a:solidFill>
                  <a:schemeClr val="tx1">
                    <a:lumMod val="95000"/>
                  </a:schemeClr>
                </a:solidFill>
              </a:rPr>
              <a:t>of Thy sinful servant, which </a:t>
            </a:r>
            <a:r>
              <a:rPr lang="en-US" sz="3200" dirty="0" smtClean="0">
                <a:solidFill>
                  <a:schemeClr val="tx1">
                    <a:lumMod val="95000"/>
                  </a:schemeClr>
                </a:solidFill>
              </a:rPr>
              <a:t>he has </a:t>
            </a:r>
            <a:r>
              <a:rPr lang="en-US" sz="3200" dirty="0">
                <a:solidFill>
                  <a:schemeClr val="tx1">
                    <a:lumMod val="95000"/>
                  </a:schemeClr>
                </a:solidFill>
              </a:rPr>
              <a:t>brought unto Thy holy Name, and let </a:t>
            </a:r>
            <a:r>
              <a:rPr lang="en-US" sz="3200" dirty="0" smtClean="0">
                <a:solidFill>
                  <a:schemeClr val="tx1">
                    <a:lumMod val="95000"/>
                  </a:schemeClr>
                </a:solidFill>
              </a:rPr>
              <a:t>it be </a:t>
            </a:r>
            <a:r>
              <a:rPr lang="en-US" sz="3200" dirty="0">
                <a:solidFill>
                  <a:schemeClr val="tx1">
                    <a:lumMod val="95000"/>
                  </a:schemeClr>
                </a:solidFill>
              </a:rPr>
              <a:t>for the expiation of his sins, reward </a:t>
            </a:r>
            <a:r>
              <a:rPr lang="en-US" sz="3200" dirty="0" smtClean="0">
                <a:solidFill>
                  <a:schemeClr val="tx1">
                    <a:lumMod val="95000"/>
                  </a:schemeClr>
                </a:solidFill>
              </a:rPr>
              <a:t>him with </a:t>
            </a:r>
            <a:r>
              <a:rPr lang="en-US" sz="3200" dirty="0">
                <a:solidFill>
                  <a:schemeClr val="tx1">
                    <a:lumMod val="95000"/>
                  </a:schemeClr>
                </a:solidFill>
              </a:rPr>
              <a:t>a good recompense in this world </a:t>
            </a:r>
            <a:r>
              <a:rPr lang="en-US" sz="3200" dirty="0" smtClean="0">
                <a:solidFill>
                  <a:schemeClr val="tx1">
                    <a:lumMod val="95000"/>
                  </a:schemeClr>
                </a:solidFill>
              </a:rPr>
              <a:t>and in </a:t>
            </a:r>
            <a:r>
              <a:rPr lang="en-US" sz="3200" dirty="0">
                <a:solidFill>
                  <a:schemeClr val="tx1">
                    <a:lumMod val="95000"/>
                  </a:schemeClr>
                </a:solidFill>
              </a:rPr>
              <a:t>the age to come, both now and ever </a:t>
            </a:r>
            <a:r>
              <a:rPr lang="en-US" sz="3200" dirty="0" smtClean="0">
                <a:solidFill>
                  <a:schemeClr val="tx1">
                    <a:lumMod val="95000"/>
                  </a:schemeClr>
                </a:solidFill>
              </a:rPr>
              <a:t>and unto </a:t>
            </a:r>
            <a:r>
              <a:rPr lang="en-US" sz="3200" dirty="0">
                <a:solidFill>
                  <a:schemeClr val="tx1">
                    <a:lumMod val="95000"/>
                  </a:schemeClr>
                </a:solidFill>
              </a:rPr>
              <a:t>ages of ages. Amen.</a:t>
            </a:r>
            <a:endParaRPr lang="en-CA" sz="3200" dirty="0">
              <a:solidFill>
                <a:schemeClr val="tx1">
                  <a:lumMod val="95000"/>
                </a:schemeClr>
              </a:solidFill>
            </a:endParaRPr>
          </a:p>
        </p:txBody>
      </p:sp>
    </p:spTree>
    <p:extLst>
      <p:ext uri="{BB962C8B-B14F-4D97-AF65-F5344CB8AC3E}">
        <p14:creationId xmlns:p14="http://schemas.microsoft.com/office/powerpoint/2010/main" val="4234122353"/>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478697"/>
          </a:xfrm>
          <a:prstGeom prst="rect">
            <a:avLst/>
          </a:prstGeom>
        </p:spPr>
        <p:txBody>
          <a:bodyPr wrap="square">
            <a:spAutoFit/>
          </a:bodyPr>
          <a:lstStyle/>
          <a:p>
            <a:pPr marL="40639" marR="40639">
              <a:spcBef>
                <a:spcPts val="600"/>
              </a:spcBef>
              <a:buClr>
                <a:srgbClr val="D84800"/>
              </a:buClr>
              <a:buFont typeface="GeezTypeNet"/>
              <a:defRPr sz="2400">
                <a:solidFill>
                  <a:srgbClr val="D84800"/>
                </a:solidFill>
                <a:effectLst>
                  <a:outerShdw blurRad="12700" dist="25400" dir="2700000" rotWithShape="0">
                    <a:srgbClr val="CBCBCB"/>
                  </a:outerShdw>
                </a:effectLst>
                <a:uFill>
                  <a:solidFill>
                    <a:srgbClr val="D84800"/>
                  </a:solidFill>
                </a:uFill>
                <a:latin typeface="GeezTypeNet"/>
                <a:ea typeface="GeezTypeNet"/>
                <a:cs typeface="GeezTypeNet"/>
                <a:sym typeface="GeezTypeNet"/>
              </a:defRPr>
            </a:pPr>
            <a:r>
              <a:rPr lang="mr-IN" sz="4000" dirty="0" smtClean="0">
                <a:solidFill>
                  <a:schemeClr val="tx1">
                    <a:lumMod val="95000"/>
                  </a:schemeClr>
                </a:solidFill>
                <a:latin typeface="Arial" panose="020B0604020202020204" pitchFamily="34" charset="0"/>
                <a:ea typeface="Abyssinica SIL" panose="02000603020000020004" pitchFamily="2" charset="0"/>
              </a:rPr>
              <a:t>ለሞት </a:t>
            </a:r>
            <a:r>
              <a:rPr lang="mr-IN" sz="4000" dirty="0">
                <a:solidFill>
                  <a:schemeClr val="tx1">
                    <a:lumMod val="95000"/>
                  </a:schemeClr>
                </a:solidFill>
                <a:latin typeface="Arial" panose="020B0604020202020204" pitchFamily="34" charset="0"/>
                <a:ea typeface="Abyssinica SIL" panose="02000603020000020004" pitchFamily="2" charset="0"/>
              </a:rPr>
              <a:t>ዘለፎ ወለጽልመት ሣቀዮ።</a:t>
            </a:r>
            <a:r>
              <a:rPr lang="en-US" sz="4000" dirty="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rPr>
              <a:t> </a:t>
            </a:r>
            <a:r>
              <a:rPr lang="mr-IN" sz="4000" dirty="0">
                <a:solidFill>
                  <a:schemeClr val="tx1">
                    <a:lumMod val="95000"/>
                  </a:schemeClr>
                </a:solidFill>
                <a:latin typeface="Arial" panose="020B0604020202020204" pitchFamily="34" charset="0"/>
                <a:ea typeface="Abyssinica SIL" panose="02000603020000020004" pitchFamily="2" charset="0"/>
              </a:rPr>
              <a:t>ዘገብረ ብርሃነ ጸሓይ ዘኢየዐርብ ወማኅቶት  ዘኢይጠፍእ።</a:t>
            </a:r>
          </a:p>
          <a:p>
            <a:pPr marL="40639" marR="40639">
              <a:spcBef>
                <a:spcPts val="600"/>
              </a:spcBef>
              <a:buClr>
                <a:srgbClr val="000000"/>
              </a:buClr>
              <a:buFont typeface="Arial"/>
              <a:defRPr sz="2400"/>
            </a:pPr>
            <a:r>
              <a:rPr lang="mr-IN" sz="4000" dirty="0">
                <a:solidFill>
                  <a:schemeClr val="tx1">
                    <a:lumMod val="95000"/>
                  </a:schemeClr>
                </a:solidFill>
                <a:latin typeface="Arial" panose="020B0604020202020204" pitchFamily="34" charset="0"/>
                <a:ea typeface="Abyssinica SIL" panose="02000603020000020004" pitchFamily="2" charset="0"/>
              </a:rPr>
              <a:t>ፀሓይ ዘዘልፈ </a:t>
            </a:r>
            <a:endParaRPr lang="en-CA" sz="4000" dirty="0" smtClean="0">
              <a:solidFill>
                <a:schemeClr val="tx1">
                  <a:lumMod val="95000"/>
                </a:schemeClr>
              </a:solidFill>
              <a:latin typeface="Arial" panose="020B0604020202020204" pitchFamily="34" charset="0"/>
              <a:ea typeface="Abyssinica SIL" panose="02000603020000020004" pitchFamily="2" charset="0"/>
            </a:endParaRPr>
          </a:p>
          <a:p>
            <a:pPr marL="40639" marR="40639">
              <a:spcBef>
                <a:spcPts val="600"/>
              </a:spcBef>
              <a:buClr>
                <a:srgbClr val="000000"/>
              </a:buClr>
              <a:buFont typeface="Arial"/>
              <a:defRPr sz="2400"/>
            </a:pPr>
            <a:r>
              <a:rPr lang="mr-IN" sz="4000" dirty="0" smtClean="0">
                <a:solidFill>
                  <a:schemeClr val="tx1">
                    <a:lumMod val="95000"/>
                  </a:schemeClr>
                </a:solidFill>
                <a:latin typeface="Arial" panose="020B0604020202020204" pitchFamily="34" charset="0"/>
                <a:ea typeface="Abyssinica SIL" panose="02000603020000020004" pitchFamily="2" charset="0"/>
              </a:rPr>
              <a:t>ያበርህ </a:t>
            </a:r>
            <a:r>
              <a:rPr lang="mr-IN" sz="4000" dirty="0">
                <a:solidFill>
                  <a:schemeClr val="tx1">
                    <a:lumMod val="95000"/>
                  </a:schemeClr>
                </a:solidFill>
                <a:latin typeface="Arial" panose="020B0604020202020204" pitchFamily="34" charset="0"/>
                <a:ea typeface="Abyssinica SIL" panose="02000603020000020004" pitchFamily="2" charset="0"/>
              </a:rPr>
              <a:t>ዲበ ቅዱሳኑ፡</a:t>
            </a:r>
          </a:p>
          <a:p>
            <a:pPr marL="40639" marR="40639">
              <a:spcBef>
                <a:spcPts val="600"/>
              </a:spcBef>
              <a:buClr>
                <a:srgbClr val="000000"/>
              </a:buClr>
              <a:buFont typeface="Arial"/>
              <a:defRPr sz="2400"/>
            </a:pPr>
            <a:r>
              <a:rPr lang="mr-IN" sz="4000" dirty="0">
                <a:solidFill>
                  <a:schemeClr val="tx1">
                    <a:lumMod val="95000"/>
                  </a:schemeClr>
                </a:solidFill>
                <a:latin typeface="Arial" panose="020B0604020202020204" pitchFamily="34" charset="0"/>
                <a:ea typeface="Abyssinica SIL" panose="02000603020000020004" pitchFamily="2" charset="0"/>
              </a:rPr>
              <a:t>ወኵሎ ተከለ ለሰርጎ ዓለም በስምረት እቁም። </a:t>
            </a:r>
            <a:endParaRPr lang="en-CA" sz="4000" dirty="0" smtClean="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7017306"/>
          </a:xfrm>
          <a:prstGeom prst="rect">
            <a:avLst/>
          </a:prstGeom>
        </p:spPr>
        <p:txBody>
          <a:bodyPr wrap="square">
            <a:spAutoFit/>
          </a:bodyPr>
          <a:lstStyle/>
          <a:p>
            <a:pPr marL="40639" marR="40639">
              <a:spcBef>
                <a:spcPts val="600"/>
              </a:spcBef>
              <a:buClr>
                <a:srgbClr val="000000"/>
              </a:buClr>
              <a:buFont typeface="Arial"/>
              <a:defRPr sz="2400"/>
            </a:pPr>
            <a:r>
              <a:rPr lang="mr-IN" sz="4000" dirty="0" smtClean="0"/>
              <a:t>ንሞት </a:t>
            </a:r>
            <a:r>
              <a:rPr lang="mr-IN" sz="4000" dirty="0"/>
              <a:t>ዘለፎ፡ ንጸልማት ከአ ሣቐዮ። </a:t>
            </a:r>
            <a:endParaRPr lang="en-CA" sz="4000" dirty="0" smtClean="0"/>
          </a:p>
          <a:p>
            <a:pPr marL="40639" marR="40639">
              <a:spcBef>
                <a:spcPts val="600"/>
              </a:spcBef>
              <a:buClr>
                <a:srgbClr val="000000"/>
              </a:buClr>
              <a:buFont typeface="Arial"/>
              <a:defRPr sz="2400"/>
            </a:pPr>
            <a:r>
              <a:rPr lang="mr-IN" sz="4000" dirty="0" smtClean="0"/>
              <a:t>ብርሃን </a:t>
            </a:r>
            <a:r>
              <a:rPr lang="mr-IN" sz="4000" dirty="0"/>
              <a:t>ዝፈጠረ፡ ዘይዓርብ ፀሐይ፡ ዘይጠፍእ መብራህቲ እዩ፡፡</a:t>
            </a:r>
          </a:p>
          <a:p>
            <a:pPr marL="40639" marR="40639">
              <a:spcBef>
                <a:spcPts val="600"/>
              </a:spcBef>
              <a:buClr>
                <a:srgbClr val="000000"/>
              </a:buClr>
              <a:buFont typeface="Arial"/>
              <a:defRPr sz="2400"/>
            </a:pPr>
            <a:r>
              <a:rPr lang="mr-IN" sz="4000" dirty="0"/>
              <a:t>ኵሉሳዕ ኣብ ልዕሊ ቅዱሳን ዘብርህ ፀሐይ እዩ። ብምዱብ ፍታዉ ንኹሉ ስልማት ዓለም ዝፈጠረ እዩ፡፡ </a:t>
            </a:r>
            <a:endParaRPr lang="en-CA" sz="4000" dirty="0" smtClean="0"/>
          </a:p>
        </p:txBody>
      </p:sp>
      <p:sp>
        <p:nvSpPr>
          <p:cNvPr id="9" name="Rectangle 8"/>
          <p:cNvSpPr/>
          <p:nvPr/>
        </p:nvSpPr>
        <p:spPr>
          <a:xfrm>
            <a:off x="7987851" y="7336"/>
            <a:ext cx="4287101" cy="6971139"/>
          </a:xfrm>
          <a:prstGeom prst="rect">
            <a:avLst/>
          </a:prstGeom>
        </p:spPr>
        <p:txBody>
          <a:bodyPr wrap="square">
            <a:spAutoFit/>
          </a:bodyPr>
          <a:lstStyle/>
          <a:p>
            <a:pPr marL="40639" marR="40639">
              <a:spcBef>
                <a:spcPts val="600"/>
              </a:spcBef>
              <a:buClr>
                <a:srgbClr val="000000"/>
              </a:buClr>
              <a:buFont typeface="Arial"/>
              <a:defRPr sz="2800"/>
            </a:pPr>
            <a:r>
              <a:rPr lang="en-US" sz="3400" dirty="0" smtClean="0"/>
              <a:t>Thou </a:t>
            </a:r>
            <a:r>
              <a:rPr lang="en-US" sz="3400" dirty="0"/>
              <a:t>rebuked </a:t>
            </a:r>
            <a:r>
              <a:rPr lang="en-US" sz="3400" dirty="0" smtClean="0"/>
              <a:t>death and </a:t>
            </a:r>
            <a:r>
              <a:rPr lang="en-US" sz="3400" dirty="0"/>
              <a:t>destroyed the darkness. Thou </a:t>
            </a:r>
            <a:r>
              <a:rPr lang="en-US" sz="3400" dirty="0" smtClean="0"/>
              <a:t>created the </a:t>
            </a:r>
            <a:r>
              <a:rPr lang="en-US" sz="3400" dirty="0"/>
              <a:t>light of the sun which does not set, </a:t>
            </a:r>
            <a:r>
              <a:rPr lang="en-US" sz="3400" dirty="0" smtClean="0"/>
              <a:t>the unquenchable </a:t>
            </a:r>
            <a:r>
              <a:rPr lang="en-US" sz="3400" dirty="0"/>
              <a:t>light</a:t>
            </a:r>
            <a:r>
              <a:rPr lang="en-US" sz="3400" dirty="0" smtClean="0"/>
              <a:t>,</a:t>
            </a:r>
          </a:p>
          <a:p>
            <a:pPr marL="40639" marR="40639">
              <a:spcBef>
                <a:spcPts val="600"/>
              </a:spcBef>
              <a:buClr>
                <a:srgbClr val="000000"/>
              </a:buClr>
              <a:buFont typeface="Arial"/>
              <a:defRPr sz="2800"/>
            </a:pPr>
            <a:r>
              <a:rPr lang="en-US" sz="3400" dirty="0" smtClean="0"/>
              <a:t> The </a:t>
            </a:r>
            <a:r>
              <a:rPr lang="en-US" sz="3400" dirty="0"/>
              <a:t>Sun which </a:t>
            </a:r>
            <a:r>
              <a:rPr lang="en-US" sz="3400" dirty="0" smtClean="0"/>
              <a:t>always shines </a:t>
            </a:r>
            <a:r>
              <a:rPr lang="en-US" sz="3400" dirty="0"/>
              <a:t>over the holy ones, Thou </a:t>
            </a:r>
            <a:r>
              <a:rPr lang="en-US" sz="3400" dirty="0" smtClean="0"/>
              <a:t>established all </a:t>
            </a:r>
            <a:r>
              <a:rPr lang="en-US" sz="3400" dirty="0"/>
              <a:t>through Thy fixed will for the </a:t>
            </a:r>
            <a:r>
              <a:rPr lang="en-US" sz="3400" dirty="0" smtClean="0"/>
              <a:t>decoration of </a:t>
            </a:r>
            <a:r>
              <a:rPr lang="en-US" sz="3400" dirty="0"/>
              <a:t>the world</a:t>
            </a:r>
            <a:r>
              <a:rPr lang="en-US" sz="3400" dirty="0" smtClean="0"/>
              <a:t>.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026776"/>
      </p:ext>
    </p:extLst>
  </p:cSld>
  <p:clrMapOvr>
    <a:masterClrMapping/>
  </p:clrMapOvr>
  <p:transition spd="med"/>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200"/>
            <a:ext cx="4077929" cy="6417141"/>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solidFill>
                  <a:schemeClr val="tx1">
                    <a:lumMod val="95000"/>
                  </a:schemeClr>
                </a:solidFill>
                <a:latin typeface="Arial" panose="020B0604020202020204" pitchFamily="34" charset="0"/>
                <a:ea typeface="Abyssinica SIL" panose="02000603020000020004" pitchFamily="2" charset="0"/>
              </a:rPr>
              <a:t>ገሃደ </a:t>
            </a:r>
            <a:r>
              <a:rPr lang="mr-IN" sz="4400" dirty="0">
                <a:solidFill>
                  <a:schemeClr val="tx1">
                    <a:lumMod val="95000"/>
                  </a:schemeClr>
                </a:solidFill>
                <a:latin typeface="Arial" panose="020B0604020202020204" pitchFamily="34" charset="0"/>
                <a:ea typeface="Abyssinica SIL" panose="02000603020000020004" pitchFamily="2" charset="0"/>
              </a:rPr>
              <a:t>ለኵሉ ሠረቀ ለሰብእ መድኃኒተ</a:t>
            </a:r>
            <a:r>
              <a:rPr lang="mr-IN" sz="4400" dirty="0" smtClean="0">
                <a:solidFill>
                  <a:schemeClr val="tx1">
                    <a:lumMod val="95000"/>
                  </a:schemeClr>
                </a:solidFill>
                <a:latin typeface="Arial" panose="020B0604020202020204" pitchFamily="34" charset="0"/>
                <a:ea typeface="Abyssinica SIL" panose="02000603020000020004" pitchFamily="2" charset="0"/>
              </a:rPr>
              <a:t>።</a:t>
            </a:r>
            <a:endParaRPr lang="en-CA" sz="4400" dirty="0" smtClean="0">
              <a:solidFill>
                <a:schemeClr val="tx1">
                  <a:lumMod val="95000"/>
                </a:schemeClr>
              </a:solidFill>
              <a:latin typeface="Arial" panose="020B0604020202020204" pitchFamily="34" charset="0"/>
              <a:ea typeface="Abyssinica SIL" panose="02000603020000020004" pitchFamily="2" charset="0"/>
            </a:endParaRPr>
          </a:p>
          <a:p>
            <a:pPr marL="40639" marR="40639">
              <a:spcBef>
                <a:spcPts val="600"/>
              </a:spcBef>
              <a:buClr>
                <a:srgbClr val="000000"/>
              </a:buClr>
              <a:buFont typeface="Arial"/>
              <a:defRPr sz="2400"/>
            </a:pPr>
            <a:r>
              <a:rPr lang="mr-IN" sz="4400" dirty="0"/>
              <a:t>መያጢሃ ለነፍስ ወኩሎ በዘይደሉ አቅደምከ ሐልዮ።</a:t>
            </a:r>
          </a:p>
          <a:p>
            <a:pPr marL="40639" marR="40639">
              <a:spcBef>
                <a:spcPts val="600"/>
              </a:spcBef>
              <a:buClr>
                <a:srgbClr val="000000"/>
              </a:buClr>
              <a:buFont typeface="Arial"/>
              <a:defRPr sz="2400"/>
            </a:pPr>
            <a:r>
              <a:rPr lang="mr-IN" sz="4400" dirty="0"/>
              <a:t>ገባሬ መላእክት አበ ኩሉ ሠርጎ ዓለም ሣራሪሃ ለምድር።</a:t>
            </a:r>
          </a:p>
          <a:p>
            <a:pPr marL="40639" marR="40639">
              <a:spcBef>
                <a:spcPts val="600"/>
              </a:spcBef>
              <a:buClr>
                <a:srgbClr val="000000"/>
              </a:buClr>
              <a:buFont typeface="Arial"/>
              <a:defRPr sz="2400"/>
            </a:pPr>
            <a:r>
              <a:rPr lang="mr-IN" sz="4400" dirty="0"/>
              <a:t>ጥበብ </a:t>
            </a:r>
            <a:r>
              <a:rPr lang="mr-IN" sz="4400" dirty="0" smtClean="0"/>
              <a:t>ወአእምሮ</a:t>
            </a:r>
            <a:endParaRPr lang="mr-IN" sz="4400" dirty="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6832640"/>
          </a:xfrm>
          <a:prstGeom prst="rect">
            <a:avLst/>
          </a:prstGeom>
        </p:spPr>
        <p:txBody>
          <a:bodyPr wrap="square">
            <a:spAutoFit/>
          </a:bodyPr>
          <a:lstStyle/>
          <a:p>
            <a:pPr marL="40639" marR="40639">
              <a:spcBef>
                <a:spcPts val="600"/>
              </a:spcBef>
              <a:buClr>
                <a:srgbClr val="000000"/>
              </a:buClr>
              <a:buFont typeface="Arial"/>
              <a:defRPr sz="2400"/>
            </a:pPr>
            <a:r>
              <a:rPr lang="mr-IN" sz="3800" dirty="0" smtClean="0"/>
              <a:t>ሰብ </a:t>
            </a:r>
            <a:r>
              <a:rPr lang="mr-IN" sz="3800" dirty="0"/>
              <a:t>ንምድኃን </a:t>
            </a:r>
            <a:r>
              <a:rPr lang="mr-IN" sz="3800" dirty="0" smtClean="0"/>
              <a:t>ተወሊድ</a:t>
            </a:r>
            <a:r>
              <a:rPr lang="en-CA" sz="3800" dirty="0" smtClean="0"/>
              <a:t> </a:t>
            </a:r>
            <a:r>
              <a:rPr lang="mr-IN" sz="3800" dirty="0" smtClean="0"/>
              <a:t>ካ </a:t>
            </a:r>
            <a:r>
              <a:rPr lang="mr-IN" sz="3800" dirty="0"/>
              <a:t>ንኹሉ ተገለጽካ</a:t>
            </a:r>
            <a:r>
              <a:rPr lang="mr-IN" sz="3800" dirty="0" smtClean="0"/>
              <a:t>፡፡</a:t>
            </a:r>
            <a:endParaRPr lang="en-CA" sz="3800" dirty="0" smtClean="0"/>
          </a:p>
          <a:p>
            <a:pPr marL="40639" marR="40639">
              <a:spcBef>
                <a:spcPts val="600"/>
              </a:spcBef>
              <a:buClr>
                <a:srgbClr val="000000"/>
              </a:buClr>
              <a:buFont typeface="Arial"/>
              <a:defRPr sz="2400"/>
            </a:pPr>
            <a:r>
              <a:rPr lang="mr-IN" sz="3800" dirty="0" smtClean="0"/>
              <a:t>ንነፍሲ </a:t>
            </a:r>
            <a:r>
              <a:rPr lang="mr-IN" sz="3800" dirty="0"/>
              <a:t>ዝመለስካያ ንስኻ ኢኻ።</a:t>
            </a:r>
          </a:p>
          <a:p>
            <a:pPr marL="40639" marR="40639">
              <a:spcBef>
                <a:spcPts val="600"/>
              </a:spcBef>
              <a:buClr>
                <a:srgbClr val="000000"/>
              </a:buClr>
              <a:buFont typeface="Arial"/>
              <a:defRPr sz="2400"/>
            </a:pPr>
            <a:r>
              <a:rPr lang="mr-IN" sz="3800" dirty="0"/>
              <a:t>ንኹሉ ድማ በብዘድልዮ አቐዲምካ ሓሌኻ።</a:t>
            </a:r>
          </a:p>
          <a:p>
            <a:pPr marL="40639" marR="40639">
              <a:spcBef>
                <a:spcPts val="600"/>
              </a:spcBef>
              <a:buClr>
                <a:srgbClr val="000000"/>
              </a:buClr>
              <a:buFont typeface="Arial"/>
              <a:defRPr sz="2400"/>
            </a:pPr>
            <a:r>
              <a:rPr lang="mr-IN" sz="3800" dirty="0"/>
              <a:t>ንመላእኽቲ ዝፈጠርካ ኣቦ ኵሉ ጌጽ ዓለም ንምድሪ ዝፈጠርካያ ንስኻ ኢኻ።</a:t>
            </a:r>
          </a:p>
          <a:p>
            <a:pPr marL="40639" marR="40639">
              <a:spcBef>
                <a:spcPts val="600"/>
              </a:spcBef>
              <a:buClr>
                <a:srgbClr val="000000"/>
              </a:buClr>
              <a:buFont typeface="Arial"/>
              <a:defRPr sz="2400"/>
            </a:pPr>
            <a:r>
              <a:rPr lang="mr-IN" sz="3800" dirty="0"/>
              <a:t>ካብ ጥንቲ </a:t>
            </a:r>
            <a:r>
              <a:rPr lang="mr-IN" sz="3800" dirty="0" smtClean="0"/>
              <a:t>ጥበብን</a:t>
            </a:r>
            <a:endParaRPr lang="mr-IN" sz="4000" dirty="0"/>
          </a:p>
        </p:txBody>
      </p:sp>
      <p:sp>
        <p:nvSpPr>
          <p:cNvPr id="9" name="Rectangle 8"/>
          <p:cNvSpPr/>
          <p:nvPr/>
        </p:nvSpPr>
        <p:spPr>
          <a:xfrm>
            <a:off x="7987851" y="7336"/>
            <a:ext cx="4356549" cy="6817251"/>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Thou </a:t>
            </a:r>
            <a:r>
              <a:rPr lang="en-US" sz="3600" dirty="0"/>
              <a:t>appeared clearly to all to save man</a:t>
            </a:r>
            <a:r>
              <a:rPr lang="en-US" sz="3600" dirty="0" smtClean="0"/>
              <a:t>, Thou </a:t>
            </a:r>
            <a:r>
              <a:rPr lang="en-US" sz="3600" dirty="0"/>
              <a:t>art the restorer of the soul, and </a:t>
            </a:r>
            <a:r>
              <a:rPr lang="en-US" sz="3600" dirty="0" smtClean="0"/>
              <a:t>Thou was </a:t>
            </a:r>
            <a:r>
              <a:rPr lang="en-US" sz="3600" dirty="0"/>
              <a:t>beforehand in determining all </a:t>
            </a:r>
            <a:r>
              <a:rPr lang="en-US" sz="3600" dirty="0" smtClean="0"/>
              <a:t>things rightly</a:t>
            </a:r>
            <a:r>
              <a:rPr lang="en-US" sz="3600" dirty="0"/>
              <a:t>. </a:t>
            </a:r>
            <a:endParaRPr lang="en-US" sz="3600" dirty="0" smtClean="0"/>
          </a:p>
          <a:p>
            <a:pPr marL="40639" marR="40639">
              <a:spcBef>
                <a:spcPts val="600"/>
              </a:spcBef>
              <a:buClr>
                <a:srgbClr val="000000"/>
              </a:buClr>
              <a:buFont typeface="Arial"/>
              <a:defRPr sz="2800"/>
            </a:pPr>
            <a:r>
              <a:rPr lang="en-US" sz="3600" dirty="0" smtClean="0"/>
              <a:t>O </a:t>
            </a:r>
            <a:r>
              <a:rPr lang="en-US" sz="3600" dirty="0"/>
              <a:t>Thou, Creator of angels, </a:t>
            </a:r>
            <a:r>
              <a:rPr lang="en-US" sz="3600" dirty="0" smtClean="0"/>
              <a:t>Father of </a:t>
            </a:r>
            <a:r>
              <a:rPr lang="en-US" sz="3600" dirty="0"/>
              <a:t>all, the adornment of the world and </a:t>
            </a:r>
            <a:r>
              <a:rPr lang="en-US" sz="3600" dirty="0" smtClean="0"/>
              <a:t>the maker</a:t>
            </a:r>
            <a:endParaRPr lang="en-US" sz="36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645384"/>
      </p:ext>
    </p:extLst>
  </p:cSld>
  <p:clrMapOvr>
    <a:masterClrMapping/>
  </p:clrMapOvr>
  <p:transition spd="med"/>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200"/>
            <a:ext cx="4077929" cy="7617470"/>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እምቅድም </a:t>
            </a:r>
            <a:r>
              <a:rPr lang="mr-IN" sz="4400" dirty="0"/>
              <a:t>ውስተ ዓለም ተፈነወ ዝ ህሉና ዘኢይትነሰት ወዘኢይተረጎም ፡ መንፈስ </a:t>
            </a:r>
            <a:r>
              <a:rPr lang="mr-IN" sz="4400" dirty="0" smtClean="0"/>
              <a:t>ዘኢያስተርኢ</a:t>
            </a:r>
            <a:r>
              <a:rPr lang="mr-IN" sz="1400" dirty="0" smtClean="0"/>
              <a:t>።</a:t>
            </a:r>
            <a:r>
              <a:rPr lang="en-CA" sz="1400" dirty="0" smtClean="0"/>
              <a:t> </a:t>
            </a:r>
            <a:r>
              <a:rPr lang="mr-IN" sz="4400" dirty="0" smtClean="0"/>
              <a:t>ዜናዊ </a:t>
            </a:r>
            <a:r>
              <a:rPr lang="mr-IN" sz="4400" dirty="0"/>
              <a:t>ስቡሕ አንተ ወመንክር ስምከ </a:t>
            </a:r>
            <a:r>
              <a:rPr lang="mr-IN" sz="4400" dirty="0">
                <a:solidFill>
                  <a:srgbClr val="FFC000"/>
                </a:solidFill>
              </a:rPr>
              <a:t>በእንተ ዝንቱ  ንሕነ አግብርቲከ ንዌድሰከ እግዚኦ።</a:t>
            </a:r>
          </a:p>
          <a:p>
            <a:pPr marL="40639" marR="40639">
              <a:spcBef>
                <a:spcPts val="600"/>
              </a:spcBef>
              <a:buClr>
                <a:srgbClr val="000000"/>
              </a:buClr>
              <a:buFont typeface="Arial"/>
              <a:defRPr sz="2400"/>
            </a:pPr>
            <a:endParaRPr lang="mr-IN" sz="4400" dirty="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6878806"/>
          </a:xfrm>
          <a:prstGeom prst="rect">
            <a:avLst/>
          </a:prstGeom>
        </p:spPr>
        <p:txBody>
          <a:bodyPr wrap="square">
            <a:spAutoFit/>
          </a:bodyPr>
          <a:lstStyle/>
          <a:p>
            <a:pPr marL="40639" marR="40639">
              <a:spcBef>
                <a:spcPts val="600"/>
              </a:spcBef>
              <a:buClr>
                <a:srgbClr val="000000"/>
              </a:buClr>
              <a:buFont typeface="Arial"/>
              <a:defRPr sz="2400"/>
            </a:pPr>
            <a:r>
              <a:rPr lang="mr-IN" sz="3800" dirty="0" smtClean="0"/>
              <a:t>አእምሮን </a:t>
            </a:r>
            <a:r>
              <a:rPr lang="mr-IN" sz="3800" dirty="0"/>
              <a:t>፡ ካብ ኣብ ናብዚ ዓለም’ዚ ተላእከ። </a:t>
            </a:r>
            <a:r>
              <a:rPr lang="mr-IN" sz="4000" dirty="0"/>
              <a:t>እዚ ህላዌ’ዚ  ዘይበርስን ዘይምርመርን ኢዩ። ዘይርአ መንፈስ ኢዩ። ነዚ ዘብሰርካና ንስኻ ምስጉን ኢኻ።</a:t>
            </a:r>
          </a:p>
          <a:p>
            <a:pPr marL="40639" marR="40639">
              <a:spcBef>
                <a:spcPts val="600"/>
              </a:spcBef>
              <a:buClr>
                <a:srgbClr val="000000"/>
              </a:buClr>
              <a:buFont typeface="Arial"/>
              <a:defRPr sz="2400"/>
            </a:pPr>
            <a:r>
              <a:rPr lang="mr-IN" sz="4000" dirty="0"/>
              <a:t>ስምካ መስተንክር እዩ። </a:t>
            </a:r>
            <a:r>
              <a:rPr lang="mr-IN" sz="4000" dirty="0">
                <a:solidFill>
                  <a:srgbClr val="FFC000"/>
                </a:solidFill>
              </a:rPr>
              <a:t>ኦ ጎይታ ምእንት’ዚ ንሕና ባሮትካ ንውድሰካ ኣሎና</a:t>
            </a:r>
            <a:r>
              <a:rPr lang="mr-IN" sz="4000" dirty="0" smtClean="0">
                <a:solidFill>
                  <a:srgbClr val="FFC000"/>
                </a:solidFill>
              </a:rPr>
              <a:t>።</a:t>
            </a:r>
            <a:endParaRPr lang="mr-IN" sz="4000" dirty="0">
              <a:solidFill>
                <a:srgbClr val="FFC000"/>
              </a:solidFill>
            </a:endParaRPr>
          </a:p>
        </p:txBody>
      </p:sp>
      <p:sp>
        <p:nvSpPr>
          <p:cNvPr id="9" name="Rectangle 8"/>
          <p:cNvSpPr/>
          <p:nvPr/>
        </p:nvSpPr>
        <p:spPr>
          <a:xfrm>
            <a:off x="7987851" y="7336"/>
            <a:ext cx="4356549" cy="6924973"/>
          </a:xfrm>
          <a:prstGeom prst="rect">
            <a:avLst/>
          </a:prstGeom>
        </p:spPr>
        <p:txBody>
          <a:bodyPr wrap="square">
            <a:spAutoFit/>
          </a:bodyPr>
          <a:lstStyle/>
          <a:p>
            <a:pPr marL="40639" marR="40639">
              <a:spcBef>
                <a:spcPts val="600"/>
              </a:spcBef>
              <a:buClr>
                <a:srgbClr val="000000"/>
              </a:buClr>
              <a:buFont typeface="Arial"/>
              <a:defRPr sz="2800"/>
            </a:pPr>
            <a:r>
              <a:rPr lang="en-US" sz="3300" dirty="0" smtClean="0"/>
              <a:t>of </a:t>
            </a:r>
            <a:r>
              <a:rPr lang="en-US" sz="3300" dirty="0"/>
              <a:t>earth, Wisdom and </a:t>
            </a:r>
            <a:r>
              <a:rPr lang="en-US" sz="3300" dirty="0" smtClean="0"/>
              <a:t>Knowledge were </a:t>
            </a:r>
            <a:r>
              <a:rPr lang="en-US" sz="3300" dirty="0"/>
              <a:t>sent to the world by the </a:t>
            </a:r>
            <a:r>
              <a:rPr lang="en-US" sz="3300" dirty="0" smtClean="0"/>
              <a:t>everlasting Father</a:t>
            </a:r>
            <a:r>
              <a:rPr lang="en-US" sz="3300" dirty="0"/>
              <a:t>. This existence is </a:t>
            </a:r>
            <a:r>
              <a:rPr lang="en-US" sz="3300" dirty="0" err="1" smtClean="0"/>
              <a:t>unchange</a:t>
            </a:r>
            <a:r>
              <a:rPr lang="en-US" sz="3300" dirty="0" smtClean="0"/>
              <a:t>-</a:t>
            </a:r>
          </a:p>
          <a:p>
            <a:pPr marL="40639" marR="40639">
              <a:spcBef>
                <a:spcPts val="600"/>
              </a:spcBef>
              <a:buClr>
                <a:srgbClr val="000000"/>
              </a:buClr>
              <a:buFont typeface="Arial"/>
              <a:defRPr sz="2800"/>
            </a:pPr>
            <a:r>
              <a:rPr lang="en-US" sz="3300" dirty="0" smtClean="0"/>
              <a:t>able and immeasurable </a:t>
            </a:r>
            <a:r>
              <a:rPr lang="en-US" sz="3300" dirty="0"/>
              <a:t>and invisible spirit. Thou </a:t>
            </a:r>
            <a:r>
              <a:rPr lang="en-US" sz="3300" dirty="0" smtClean="0"/>
              <a:t>art the </a:t>
            </a:r>
            <a:r>
              <a:rPr lang="en-US" sz="3300" dirty="0"/>
              <a:t>glorious announcer and Thy name </a:t>
            </a:r>
            <a:r>
              <a:rPr lang="en-US" sz="3300" dirty="0" smtClean="0"/>
              <a:t>is wonderful</a:t>
            </a:r>
            <a:r>
              <a:rPr lang="en-US" sz="3300" dirty="0"/>
              <a:t>. </a:t>
            </a:r>
            <a:endParaRPr lang="en-US" sz="3300" dirty="0" smtClean="0"/>
          </a:p>
          <a:p>
            <a:pPr marL="40639" marR="40639">
              <a:spcBef>
                <a:spcPts val="600"/>
              </a:spcBef>
              <a:buClr>
                <a:srgbClr val="000000"/>
              </a:buClr>
              <a:buFont typeface="Arial"/>
              <a:defRPr sz="2800"/>
            </a:pPr>
            <a:r>
              <a:rPr lang="en-US" sz="3300" dirty="0" smtClean="0">
                <a:solidFill>
                  <a:srgbClr val="FFC000"/>
                </a:solidFill>
              </a:rPr>
              <a:t>For </a:t>
            </a:r>
            <a:r>
              <a:rPr lang="en-US" sz="3300" dirty="0">
                <a:solidFill>
                  <a:srgbClr val="FFC000"/>
                </a:solidFill>
              </a:rPr>
              <a:t>this reason we, </a:t>
            </a:r>
            <a:r>
              <a:rPr lang="en-US" sz="3300" dirty="0" smtClean="0">
                <a:solidFill>
                  <a:srgbClr val="FFC000"/>
                </a:solidFill>
              </a:rPr>
              <a:t>Thy servants</a:t>
            </a:r>
            <a:r>
              <a:rPr lang="en-US" sz="3300" dirty="0">
                <a:solidFill>
                  <a:srgbClr val="FFC000"/>
                </a:solidFill>
              </a:rPr>
              <a:t>, praise Thee, </a:t>
            </a:r>
            <a:endParaRPr lang="en-US" sz="3300" dirty="0" smtClean="0">
              <a:solidFill>
                <a:srgbClr val="FFC000"/>
              </a:solidFill>
            </a:endParaRPr>
          </a:p>
          <a:p>
            <a:pPr marL="40639" marR="40639">
              <a:spcBef>
                <a:spcPts val="600"/>
              </a:spcBef>
              <a:buClr>
                <a:srgbClr val="000000"/>
              </a:buClr>
              <a:buFont typeface="Arial"/>
              <a:defRPr sz="2800"/>
            </a:pPr>
            <a:r>
              <a:rPr lang="en-US" sz="3300" dirty="0" smtClean="0">
                <a:solidFill>
                  <a:srgbClr val="FFC000"/>
                </a:solidFill>
              </a:rPr>
              <a:t>O </a:t>
            </a:r>
            <a:r>
              <a:rPr lang="en-US" sz="3300" dirty="0">
                <a:solidFill>
                  <a:srgbClr val="FFC000"/>
                </a:solidFill>
              </a:rPr>
              <a:t>Lord.</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547675"/>
      </p:ext>
    </p:extLst>
  </p:cSld>
  <p:clrMapOvr>
    <a:masterClrMapping/>
  </p:clrMapOvr>
  <p:transition spd="med"/>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896" y="1321078"/>
            <a:ext cx="4077929" cy="4108817"/>
          </a:xfrm>
          <a:prstGeom prst="rect">
            <a:avLst/>
          </a:prstGeom>
        </p:spPr>
        <p:txBody>
          <a:bodyPr wrap="square">
            <a:spAutoFit/>
          </a:bodyPr>
          <a:lstStyle/>
          <a:p>
            <a:pPr marL="40639" marR="40639">
              <a:spcBef>
                <a:spcPts val="600"/>
              </a:spcBef>
              <a:buClr>
                <a:srgbClr val="000000"/>
              </a:buClr>
              <a:defRPr sz="2000"/>
            </a:pPr>
            <a:r>
              <a:rPr lang="en-CA" sz="6600" dirty="0" err="1">
                <a:solidFill>
                  <a:srgbClr val="FFFF00"/>
                </a:solidFill>
              </a:rPr>
              <a:t>ይ.ሕ</a:t>
            </a:r>
            <a:r>
              <a:rPr lang="en-CA" sz="6600" dirty="0">
                <a:solidFill>
                  <a:srgbClr val="FFFF00"/>
                </a:solidFill>
              </a:rPr>
              <a:t>. </a:t>
            </a:r>
            <a:r>
              <a:rPr lang="en-CA" sz="6600" b="1" dirty="0" err="1"/>
              <a:t>ኪያከ</a:t>
            </a:r>
            <a:r>
              <a:rPr lang="en-CA" sz="6600" b="1" dirty="0"/>
              <a:t> </a:t>
            </a:r>
            <a:r>
              <a:rPr lang="en-CA" sz="6600" b="1" dirty="0" err="1"/>
              <a:t>ንዌድስ</a:t>
            </a:r>
            <a:r>
              <a:rPr lang="en-CA" sz="6600" b="1" dirty="0" smtClean="0"/>
              <a:t> </a:t>
            </a:r>
            <a:r>
              <a:rPr lang="en-CA" sz="6600" b="1" dirty="0" err="1"/>
              <a:t>እግዚኦ</a:t>
            </a:r>
            <a:r>
              <a:rPr lang="en-CA" sz="6600" b="1" dirty="0"/>
              <a:t>።</a:t>
            </a:r>
            <a:endParaRPr lang="mr-IN" sz="6600" b="1" dirty="0"/>
          </a:p>
          <a:p>
            <a:pPr marL="40639" marR="40639">
              <a:spcBef>
                <a:spcPts val="600"/>
              </a:spcBef>
              <a:buClr>
                <a:srgbClr val="000000"/>
              </a:buClr>
              <a:buFont typeface="Arial"/>
              <a:defRPr sz="2400"/>
            </a:pPr>
            <a:endParaRPr lang="mr-IN" sz="4400" dirty="0"/>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4216825" y="1321078"/>
            <a:ext cx="4127165" cy="3139321"/>
          </a:xfrm>
          <a:prstGeom prst="rect">
            <a:avLst/>
          </a:prstGeom>
        </p:spPr>
        <p:txBody>
          <a:bodyPr wrap="square">
            <a:spAutoFit/>
          </a:bodyPr>
          <a:lstStyle/>
          <a:p>
            <a:pPr marL="40639" marR="40639">
              <a:spcBef>
                <a:spcPts val="600"/>
              </a:spcBef>
              <a:buClr>
                <a:srgbClr val="000000"/>
              </a:buClr>
              <a:buFont typeface="Arial"/>
              <a:defRPr sz="2000"/>
            </a:pPr>
            <a:r>
              <a:rPr lang="en-CA" sz="6600" dirty="0" err="1">
                <a:solidFill>
                  <a:srgbClr val="FFFF00"/>
                </a:solidFill>
              </a:rPr>
              <a:t>ይ.ሕ</a:t>
            </a:r>
            <a:r>
              <a:rPr lang="en-CA" sz="6600" dirty="0">
                <a:solidFill>
                  <a:srgbClr val="FFFF00"/>
                </a:solidFill>
              </a:rPr>
              <a:t>. </a:t>
            </a:r>
            <a:r>
              <a:rPr lang="en-CA" sz="6600" dirty="0"/>
              <a:t>ኦ </a:t>
            </a:r>
            <a:r>
              <a:rPr lang="en-CA" sz="6600" dirty="0" err="1"/>
              <a:t>ጐይታ</a:t>
            </a:r>
            <a:r>
              <a:rPr lang="en-CA" sz="6600" dirty="0"/>
              <a:t> </a:t>
            </a:r>
            <a:r>
              <a:rPr lang="en-CA" sz="6600" dirty="0" err="1"/>
              <a:t>ንኣኻ</a:t>
            </a:r>
            <a:r>
              <a:rPr lang="en-CA" sz="6600" dirty="0"/>
              <a:t> </a:t>
            </a:r>
            <a:r>
              <a:rPr lang="en-CA" sz="6600" dirty="0" err="1"/>
              <a:t>ንውድስ</a:t>
            </a:r>
            <a:r>
              <a:rPr lang="en-CA" sz="6600" dirty="0"/>
              <a:t>።</a:t>
            </a:r>
            <a:endParaRPr lang="mr-IN" sz="6600" dirty="0"/>
          </a:p>
        </p:txBody>
      </p:sp>
      <p:sp>
        <p:nvSpPr>
          <p:cNvPr id="9" name="Rectangle 8"/>
          <p:cNvSpPr/>
          <p:nvPr/>
        </p:nvSpPr>
        <p:spPr>
          <a:xfrm>
            <a:off x="8242339" y="1105634"/>
            <a:ext cx="3928286" cy="4324261"/>
          </a:xfrm>
          <a:prstGeom prst="rect">
            <a:avLst/>
          </a:prstGeom>
        </p:spPr>
        <p:txBody>
          <a:bodyPr wrap="square">
            <a:spAutoFit/>
          </a:bodyPr>
          <a:lstStyle/>
          <a:p>
            <a:pPr marL="40639" marR="40639">
              <a:lnSpc>
                <a:spcPct val="150000"/>
              </a:lnSpc>
              <a:spcBef>
                <a:spcPts val="600"/>
              </a:spcBef>
              <a:buClr>
                <a:srgbClr val="D84800"/>
              </a:buClr>
              <a:defRPr sz="2800"/>
            </a:pPr>
            <a:r>
              <a:rPr lang="en-US" sz="4800" b="1" dirty="0" smtClean="0">
                <a:solidFill>
                  <a:srgbClr val="FFFF00"/>
                </a:solidFill>
                <a:uFill>
                  <a:solidFill>
                    <a:srgbClr val="0329D6"/>
                  </a:solidFill>
                </a:uFill>
              </a:rPr>
              <a:t>People:</a:t>
            </a:r>
            <a:r>
              <a:rPr lang="en-US" sz="4800" dirty="0" smtClean="0">
                <a:solidFill>
                  <a:srgbClr val="FFFF00"/>
                </a:solidFill>
                <a:uFill>
                  <a:solidFill>
                    <a:srgbClr val="0329D6"/>
                  </a:solidFill>
                </a:uFill>
              </a:rPr>
              <a:t>  </a:t>
            </a:r>
            <a:r>
              <a:rPr lang="en-US" sz="4800" dirty="0" smtClean="0">
                <a:uFill>
                  <a:solidFill>
                    <a:srgbClr val="0329D6"/>
                  </a:solidFill>
                </a:uFill>
              </a:rPr>
              <a:t>O </a:t>
            </a:r>
            <a:r>
              <a:rPr lang="en-US" sz="4800" dirty="0">
                <a:uFill>
                  <a:solidFill>
                    <a:srgbClr val="0329D6"/>
                  </a:solidFill>
                </a:uFill>
              </a:rPr>
              <a:t>Lord, we praise</a:t>
            </a:r>
            <a:r>
              <a:rPr lang="en-US" sz="4800" dirty="0" smtClean="0">
                <a:uFill>
                  <a:solidFill>
                    <a:srgbClr val="0329D6"/>
                  </a:solidFill>
                </a:uFill>
              </a:rPr>
              <a:t> </a:t>
            </a:r>
            <a:r>
              <a:rPr lang="en-US" sz="4800" dirty="0">
                <a:uFill>
                  <a:solidFill>
                    <a:srgbClr val="0329D6"/>
                  </a:solidFill>
                </a:uFill>
              </a:rPr>
              <a:t>Thee.</a:t>
            </a:r>
          </a:p>
          <a:p>
            <a:pPr marL="40639" marR="40639">
              <a:lnSpc>
                <a:spcPct val="150000"/>
              </a:lnSpc>
              <a:spcBef>
                <a:spcPts val="600"/>
              </a:spcBef>
              <a:buClr>
                <a:srgbClr val="D84800"/>
              </a:buClr>
              <a:defRPr sz="2800"/>
            </a:pPr>
            <a:endParaRPr lang="en-US" sz="3600" dirty="0">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545372"/>
      </p:ext>
    </p:extLst>
  </p:cSld>
  <p:clrMapOvr>
    <a:masterClrMapping/>
  </p:clrMapOvr>
  <p:transition spd="med"/>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863417"/>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mr-IN" sz="4400" dirty="0">
                <a:solidFill>
                  <a:schemeClr val="tx1">
                    <a:lumMod val="95000"/>
                  </a:schemeClr>
                </a:solidFill>
                <a:uFill>
                  <a:solidFill>
                    <a:srgbClr val="0329D6"/>
                  </a:solidFill>
                </a:uFill>
              </a:rPr>
              <a:t>ንሴልስ ለከ ዘንተ ቅዱሰ</a:t>
            </a:r>
            <a:r>
              <a:rPr lang="mr-IN" sz="4400" dirty="0">
                <a:solidFill>
                  <a:schemeClr val="tx1">
                    <a:lumMod val="95000"/>
                  </a:schemeClr>
                </a:solidFill>
              </a:rPr>
              <a:t> ስብሐተ ዘወሀከነ ዚአከ ሃይማኖተ </a:t>
            </a:r>
            <a:r>
              <a:rPr lang="mr-IN" sz="4400" dirty="0" smtClean="0">
                <a:solidFill>
                  <a:schemeClr val="tx1">
                    <a:lumMod val="95000"/>
                  </a:schemeClr>
                </a:solidFill>
              </a:rPr>
              <a:t>ዘኢይትነሠት</a:t>
            </a:r>
            <a:r>
              <a:rPr lang="mr-IN" sz="4400" dirty="0">
                <a:solidFill>
                  <a:schemeClr val="tx1">
                    <a:lumMod val="95000"/>
                  </a:schemeClr>
                </a:solidFill>
              </a:rPr>
              <a:t>፡ ወቦቱ ገበርከ ለነ ንማዕ ማዕሰሪሁ ለሞት። ዘፈጠርከ ሕሊናተ ርቱዓተ ለእለ የአምኑ </a:t>
            </a:r>
            <a:r>
              <a:rPr lang="mr-IN" sz="4400" dirty="0" smtClean="0">
                <a:solidFill>
                  <a:schemeClr val="tx1">
                    <a:lumMod val="95000"/>
                  </a:schemeClr>
                </a:solidFill>
              </a:rPr>
              <a:t>ብከ</a:t>
            </a:r>
            <a:r>
              <a:rPr lang="en-CA" sz="4400" dirty="0" smtClean="0">
                <a:solidFill>
                  <a:schemeClr val="tx1">
                    <a:lumMod val="95000"/>
                  </a:schemeClr>
                </a:solidFill>
              </a:rPr>
              <a:t>።</a:t>
            </a:r>
            <a:endParaRPr lang="mr-IN" sz="4400" dirty="0"/>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400" dirty="0">
                <a:solidFill>
                  <a:schemeClr val="tx1">
                    <a:lumMod val="95000"/>
                  </a:schemeClr>
                </a:solidFill>
                <a:uFill>
                  <a:solidFill>
                    <a:srgbClr val="0329D6"/>
                  </a:solidFill>
                </a:uFill>
              </a:rPr>
              <a:t>ኦ ጎይታ ፡ ነዚ ፡ ቅዱስ</a:t>
            </a:r>
            <a:r>
              <a:rPr lang="mr-IN" sz="4400" dirty="0">
                <a:solidFill>
                  <a:schemeClr val="tx1">
                    <a:lumMod val="95000"/>
                  </a:schemeClr>
                </a:solidFill>
              </a:rPr>
              <a:t> ምስጋና </a:t>
            </a:r>
            <a:r>
              <a:rPr lang="mr-IN" sz="4400" dirty="0" smtClean="0">
                <a:solidFill>
                  <a:schemeClr val="tx1">
                    <a:lumMod val="95000"/>
                  </a:schemeClr>
                </a:solidFill>
              </a:rPr>
              <a:t>ንሣልሳ</a:t>
            </a:r>
            <a:endParaRPr lang="en-CA" sz="44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400" dirty="0" smtClean="0">
                <a:solidFill>
                  <a:schemeClr val="tx1">
                    <a:lumMod val="95000"/>
                  </a:schemeClr>
                </a:solidFill>
              </a:rPr>
              <a:t>ይ </a:t>
            </a:r>
            <a:r>
              <a:rPr lang="en-CA" sz="4400" dirty="0" smtClean="0">
                <a:solidFill>
                  <a:schemeClr val="tx1">
                    <a:lumMod val="95000"/>
                  </a:schemeClr>
                </a:solidFill>
              </a:rPr>
              <a:t>ግ</a:t>
            </a:r>
            <a:r>
              <a:rPr lang="mr-IN" sz="4400" dirty="0" smtClean="0">
                <a:solidFill>
                  <a:schemeClr val="tx1">
                    <a:lumMod val="95000"/>
                  </a:schemeClr>
                </a:solidFill>
              </a:rPr>
              <a:t>ዜ </a:t>
            </a:r>
            <a:r>
              <a:rPr lang="mr-IN" sz="4400" dirty="0">
                <a:solidFill>
                  <a:schemeClr val="tx1">
                    <a:lumMod val="95000"/>
                  </a:schemeClr>
                </a:solidFill>
              </a:rPr>
              <a:t>ናባኻ ነቕርብ  ኣሎና።  ዘይልወጥ ናትካ እምነት ሃብካና፡፡ ብእኡ ኸኣ ማእሰር ሞት ክንስዕር ገበርካና፡፡ ካብሰብ መራሕቲ ኪኾኑ ነቶም ብኣኻ ዚኣምኑ </a:t>
            </a:r>
            <a:r>
              <a:rPr lang="mr-IN" sz="4400" dirty="0" smtClean="0">
                <a:solidFill>
                  <a:schemeClr val="tx1">
                    <a:lumMod val="95000"/>
                  </a:schemeClr>
                </a:solidFill>
              </a:rPr>
              <a:t>ቅኑዕ</a:t>
            </a:r>
            <a:endParaRPr lang="mr-IN" sz="4400" dirty="0"/>
          </a:p>
        </p:txBody>
      </p:sp>
      <p:sp>
        <p:nvSpPr>
          <p:cNvPr id="9" name="Rectangle 8"/>
          <p:cNvSpPr/>
          <p:nvPr/>
        </p:nvSpPr>
        <p:spPr>
          <a:xfrm>
            <a:off x="7987851" y="7336"/>
            <a:ext cx="4356549" cy="6524863"/>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3800" dirty="0"/>
              <a:t>We offer this three-fold </a:t>
            </a:r>
            <a:r>
              <a:rPr lang="en-US" sz="3800" dirty="0" smtClean="0"/>
              <a:t>holy glory </a:t>
            </a:r>
            <a:r>
              <a:rPr lang="en-US" sz="3800" dirty="0"/>
              <a:t>unto Thee, Who has given us </a:t>
            </a:r>
            <a:r>
              <a:rPr lang="en-US" sz="3800" dirty="0" smtClean="0"/>
              <a:t>Thine unchangeable </a:t>
            </a:r>
            <a:r>
              <a:rPr lang="en-US" sz="3800" dirty="0"/>
              <a:t>faith, enabling us to break </a:t>
            </a:r>
            <a:r>
              <a:rPr lang="en-US" sz="3800" dirty="0" smtClean="0"/>
              <a:t>the bonds </a:t>
            </a:r>
            <a:r>
              <a:rPr lang="en-US" sz="3800" dirty="0"/>
              <a:t>of death. Thou created the </a:t>
            </a:r>
            <a:r>
              <a:rPr lang="en-US" sz="3800" dirty="0" smtClean="0"/>
              <a:t>upright minds </a:t>
            </a:r>
            <a:r>
              <a:rPr lang="en-US" sz="3800" dirty="0"/>
              <a:t>of those who believe in Thee, </a:t>
            </a:r>
            <a:r>
              <a:rPr lang="en-US" sz="3800" dirty="0" smtClean="0"/>
              <a:t>that they may</a:t>
            </a:r>
            <a:endParaRPr lang="en-US" sz="38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920449"/>
      </p:ext>
    </p:extLst>
  </p:cSld>
  <p:clrMapOvr>
    <a:masterClrMapping/>
  </p:clrMapOvr>
  <p:transition spd="med"/>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478697"/>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mr-IN" sz="4500" dirty="0">
                <a:solidFill>
                  <a:schemeClr val="tx1">
                    <a:lumMod val="95000"/>
                  </a:schemeClr>
                </a:solidFill>
              </a:rPr>
              <a:t>ከመ እምሰብእ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ይኩኑ </a:t>
            </a:r>
            <a:r>
              <a:rPr lang="mr-IN" sz="4500" dirty="0">
                <a:solidFill>
                  <a:schemeClr val="tx1">
                    <a:lumMod val="95000"/>
                  </a:schemeClr>
                </a:solidFill>
              </a:rPr>
              <a:t>አማልክተ፡ ዘወሀብከነ ብመንፈስ ንኪድ ኩሎ ኃይሎ </a:t>
            </a:r>
            <a:r>
              <a:rPr lang="mr-IN" sz="4500" dirty="0" smtClean="0">
                <a:solidFill>
                  <a:schemeClr val="tx1">
                    <a:lumMod val="95000"/>
                  </a:schemeClr>
                </a:solidFill>
              </a:rPr>
              <a:t>ለጸላኢ</a:t>
            </a:r>
            <a:r>
              <a:rPr lang="en-CA" sz="4500" dirty="0" smtClean="0">
                <a:solidFill>
                  <a:schemeClr val="tx1">
                    <a:lumMod val="95000"/>
                  </a:schemeClr>
                </a:solidFill>
              </a:rPr>
              <a:t>።</a:t>
            </a: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ከመ </a:t>
            </a:r>
            <a:r>
              <a:rPr lang="mr-IN" sz="4500" dirty="0">
                <a:solidFill>
                  <a:schemeClr val="tx1">
                    <a:lumMod val="95000"/>
                  </a:schemeClr>
                </a:solidFill>
              </a:rPr>
              <a:t>ንፍታሕ ዘኢይትፈታሕ፡ ፍቅረ ለነ ኅበ አቡከ ገበርከ ወዐረቀ ማእከሌነ</a:t>
            </a:r>
            <a:r>
              <a:rPr lang="mr-IN" sz="4500" dirty="0" smtClean="0">
                <a:solidFill>
                  <a:schemeClr val="tx1">
                    <a:lumMod val="95000"/>
                  </a:schemeClr>
                </a:solidFill>
              </a:rPr>
              <a:t>።</a:t>
            </a:r>
            <a:endParaRPr lang="mr-IN" sz="4500" dirty="0">
              <a:solidFill>
                <a:schemeClr val="tx1">
                  <a:lumMod val="95000"/>
                </a:schemeClr>
              </a:solidFill>
            </a:endParaRPr>
          </a:p>
        </p:txBody>
      </p:sp>
      <p:sp>
        <p:nvSpPr>
          <p:cNvPr id="3" name="Rectangle 2"/>
          <p:cNvSpPr/>
          <p:nvPr/>
        </p:nvSpPr>
        <p:spPr>
          <a:xfrm>
            <a:off x="3894527" y="-187733"/>
            <a:ext cx="4127165" cy="7248138"/>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ሕልና </a:t>
            </a:r>
            <a:r>
              <a:rPr lang="mr-IN" sz="4500" dirty="0">
                <a:solidFill>
                  <a:schemeClr val="tx1">
                    <a:lumMod val="95000"/>
                  </a:schemeClr>
                </a:solidFill>
              </a:rPr>
              <a:t>ዝሃብካ ንስኻ ኢኻ።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ንኹሉ </a:t>
            </a:r>
            <a:r>
              <a:rPr lang="mr-IN" sz="4500" dirty="0">
                <a:solidFill>
                  <a:schemeClr val="tx1">
                    <a:lumMod val="95000"/>
                  </a:schemeClr>
                </a:solidFill>
              </a:rPr>
              <a:t>ኃይሊ ጸላኢ ብመንፈስ ክንረግጽ ሃብካና።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ዘይፍታሕ </a:t>
            </a:r>
            <a:r>
              <a:rPr lang="mr-IN" sz="4500" dirty="0">
                <a:solidFill>
                  <a:schemeClr val="tx1">
                    <a:lumMod val="95000"/>
                  </a:schemeClr>
                </a:solidFill>
              </a:rPr>
              <a:t>ክንፈትሕ ድማ ምስ ኣቦኻ ፍቕሪ </a:t>
            </a:r>
            <a:r>
              <a:rPr lang="mr-IN" sz="4500" dirty="0" smtClean="0">
                <a:solidFill>
                  <a:schemeClr val="tx1">
                    <a:lumMod val="95000"/>
                  </a:schemeClr>
                </a:solidFill>
              </a:rPr>
              <a:t>ገበርካልና</a:t>
            </a:r>
            <a:r>
              <a:rPr lang="mr-IN" sz="4500" dirty="0">
                <a:solidFill>
                  <a:schemeClr val="tx1">
                    <a:lumMod val="95000"/>
                  </a:schemeClr>
                </a:solidFill>
              </a:rPr>
              <a:t>።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ኣብ </a:t>
            </a:r>
            <a:r>
              <a:rPr lang="mr-IN" sz="4500" dirty="0">
                <a:solidFill>
                  <a:schemeClr val="tx1">
                    <a:lumMod val="95000"/>
                  </a:schemeClr>
                </a:solidFill>
              </a:rPr>
              <a:t>ማእከልና ኬንካ ድማ ዓረቕካና</a:t>
            </a:r>
            <a:r>
              <a:rPr lang="mr-IN" sz="4500" dirty="0" smtClean="0">
                <a:solidFill>
                  <a:schemeClr val="tx1">
                    <a:lumMod val="95000"/>
                  </a:schemeClr>
                </a:solidFill>
              </a:rPr>
              <a:t>።</a:t>
            </a:r>
            <a:endParaRPr lang="mr-IN" sz="4500" dirty="0">
              <a:solidFill>
                <a:schemeClr val="tx1">
                  <a:lumMod val="95000"/>
                </a:schemeClr>
              </a:solidFill>
            </a:endParaRPr>
          </a:p>
        </p:txBody>
      </p:sp>
      <p:sp>
        <p:nvSpPr>
          <p:cNvPr id="9" name="Rectangle 8"/>
          <p:cNvSpPr/>
          <p:nvPr/>
        </p:nvSpPr>
        <p:spPr>
          <a:xfrm>
            <a:off x="7987851" y="7336"/>
            <a:ext cx="4356549" cy="6771084"/>
          </a:xfrm>
          <a:prstGeom prst="rect">
            <a:avLst/>
          </a:prstGeom>
        </p:spPr>
        <p:txBody>
          <a:bodyPr wrap="square">
            <a:spAutoFit/>
          </a:bodyPr>
          <a:lstStyle/>
          <a:p>
            <a:pPr marL="40639" marR="40639">
              <a:spcBef>
                <a:spcPts val="600"/>
              </a:spcBef>
              <a:buClr>
                <a:srgbClr val="000000"/>
              </a:buClr>
              <a:buFont typeface="Arial"/>
              <a:defRPr sz="2800"/>
            </a:pPr>
            <a:r>
              <a:rPr lang="en-US" sz="3300" dirty="0" smtClean="0"/>
              <a:t>be </a:t>
            </a:r>
            <a:r>
              <a:rPr lang="en-US" sz="3300" dirty="0"/>
              <a:t>called gods among men. </a:t>
            </a:r>
            <a:r>
              <a:rPr lang="en-US" sz="3300" dirty="0" smtClean="0"/>
              <a:t>Thou has </a:t>
            </a:r>
            <a:r>
              <a:rPr lang="en-US" sz="3300" dirty="0"/>
              <a:t>granted us to tread down all the </a:t>
            </a:r>
            <a:r>
              <a:rPr lang="en-US" sz="3300" dirty="0" smtClean="0"/>
              <a:t>powers of </a:t>
            </a:r>
            <a:r>
              <a:rPr lang="en-US" sz="3300" dirty="0"/>
              <a:t>the enemy through the Spirit, so that </a:t>
            </a:r>
            <a:r>
              <a:rPr lang="en-US" sz="3300" dirty="0" smtClean="0"/>
              <a:t>we may </a:t>
            </a:r>
            <a:r>
              <a:rPr lang="en-US" sz="3300" dirty="0"/>
              <a:t>loosen that which could not </a:t>
            </a:r>
            <a:r>
              <a:rPr lang="en-US" sz="3300" dirty="0" smtClean="0"/>
              <a:t>be loosened.</a:t>
            </a:r>
          </a:p>
          <a:p>
            <a:pPr marL="40639" marR="40639">
              <a:spcBef>
                <a:spcPts val="600"/>
              </a:spcBef>
              <a:buClr>
                <a:srgbClr val="000000"/>
              </a:buClr>
              <a:buFont typeface="Arial"/>
              <a:defRPr sz="2800"/>
            </a:pPr>
            <a:r>
              <a:rPr lang="en-US" sz="3300" dirty="0" smtClean="0"/>
              <a:t>Thou </a:t>
            </a:r>
            <a:r>
              <a:rPr lang="en-US" sz="3300" dirty="0"/>
              <a:t>has made effectual for </a:t>
            </a:r>
            <a:r>
              <a:rPr lang="en-US" sz="3300" dirty="0" smtClean="0"/>
              <a:t>us love </a:t>
            </a:r>
            <a:r>
              <a:rPr lang="en-US" sz="3300" dirty="0"/>
              <a:t>towards </a:t>
            </a:r>
            <a:r>
              <a:rPr lang="en-US" sz="3300" dirty="0" smtClean="0"/>
              <a:t>Thy Father </a:t>
            </a:r>
            <a:r>
              <a:rPr lang="en-US" sz="3300" dirty="0"/>
              <a:t>and </a:t>
            </a:r>
            <a:r>
              <a:rPr lang="en-US" sz="3300" dirty="0" smtClean="0"/>
              <a:t>made reconciliation </a:t>
            </a:r>
            <a:r>
              <a:rPr lang="en-US" sz="3300" dirty="0"/>
              <a:t>between us and Him</a:t>
            </a:r>
            <a:r>
              <a:rPr lang="en-US" sz="3300" dirty="0" smtClean="0"/>
              <a:t>.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958315"/>
      </p:ext>
    </p:extLst>
  </p:cSld>
  <p:clrMapOvr>
    <a:masterClrMapping/>
  </p:clrMapOvr>
  <p:transition spd="med"/>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263253"/>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ስማዕ </a:t>
            </a:r>
            <a:r>
              <a:rPr lang="mr-IN" sz="4400" dirty="0"/>
              <a:t>እግዚኦ እለ ኪያከ ይስእሉ። እግዚኦ እለ ንስእለከ ኢንሰተት አላ በስክየት ዲበ ጸላኢነ ነሀሉ</a:t>
            </a:r>
            <a:r>
              <a:rPr lang="mr-IN" sz="4400" dirty="0" smtClean="0"/>
              <a:t>።</a:t>
            </a:r>
            <a:endParaRPr lang="en-CA" sz="4400" dirty="0" smtClean="0"/>
          </a:p>
          <a:p>
            <a:pPr marL="40639" marR="40639">
              <a:spcBef>
                <a:spcPts val="600"/>
              </a:spcBef>
              <a:buClr>
                <a:srgbClr val="000000"/>
              </a:buClr>
              <a:buFont typeface="Arial"/>
              <a:defRPr sz="2400"/>
            </a:pPr>
            <a:r>
              <a:rPr lang="mr-IN" sz="4400" dirty="0"/>
              <a:t>ሀበነ ዘወትረ ጸሎተነ እምኂጠተ ጸላኢ ንትዓቀብ</a:t>
            </a:r>
            <a:r>
              <a:rPr lang="mr-IN" sz="4400" dirty="0" smtClean="0"/>
              <a:t>።</a:t>
            </a:r>
            <a:endParaRPr lang="mr-IN" sz="4400" dirty="0"/>
          </a:p>
        </p:txBody>
      </p:sp>
      <p:sp>
        <p:nvSpPr>
          <p:cNvPr id="3" name="Rectangle 2"/>
          <p:cNvSpPr/>
          <p:nvPr/>
        </p:nvSpPr>
        <p:spPr>
          <a:xfrm>
            <a:off x="3931597" y="-110789"/>
            <a:ext cx="4127165" cy="7094250"/>
          </a:xfrm>
          <a:prstGeom prst="rect">
            <a:avLst/>
          </a:prstGeom>
        </p:spPr>
        <p:txBody>
          <a:bodyPr wrap="square">
            <a:spAutoFit/>
          </a:bodyPr>
          <a:lstStyle/>
          <a:p>
            <a:pPr marL="40639" marR="40639">
              <a:spcBef>
                <a:spcPts val="600"/>
              </a:spcBef>
              <a:buClr>
                <a:srgbClr val="000000"/>
              </a:buClr>
              <a:buFont typeface="Arial"/>
              <a:defRPr sz="2400"/>
            </a:pPr>
            <a:r>
              <a:rPr lang="mr-IN" sz="4300" dirty="0" smtClean="0"/>
              <a:t>ኦ </a:t>
            </a:r>
            <a:r>
              <a:rPr lang="mr-IN" sz="4300" dirty="0"/>
              <a:t>ጎይታ ነቶም </a:t>
            </a:r>
            <a:r>
              <a:rPr lang="mr-IN" sz="4300" dirty="0" smtClean="0"/>
              <a:t>ዚልሙ</a:t>
            </a:r>
            <a:endParaRPr lang="en-CA" sz="4300" dirty="0" smtClean="0"/>
          </a:p>
          <a:p>
            <a:pPr marL="40639" marR="40639">
              <a:spcBef>
                <a:spcPts val="600"/>
              </a:spcBef>
              <a:buClr>
                <a:srgbClr val="000000"/>
              </a:buClr>
              <a:buFont typeface="Arial"/>
              <a:defRPr sz="2400"/>
            </a:pPr>
            <a:r>
              <a:rPr lang="mr-IN" sz="4300" dirty="0" smtClean="0"/>
              <a:t>ንኻ ስምዓዮም፡ </a:t>
            </a:r>
            <a:endParaRPr lang="en-CA" sz="4300" dirty="0" smtClean="0"/>
          </a:p>
          <a:p>
            <a:pPr marL="40639" marR="40639">
              <a:spcBef>
                <a:spcPts val="600"/>
              </a:spcBef>
              <a:buClr>
                <a:srgbClr val="000000"/>
              </a:buClr>
              <a:buFont typeface="Arial"/>
              <a:defRPr sz="2400"/>
            </a:pPr>
            <a:r>
              <a:rPr lang="mr-IN" sz="4300" dirty="0" smtClean="0"/>
              <a:t>ኦ </a:t>
            </a:r>
            <a:r>
              <a:rPr lang="mr-IN" sz="4300" dirty="0"/>
              <a:t>ጎይታ እዞም </a:t>
            </a:r>
            <a:r>
              <a:rPr lang="mr-IN" sz="4300" dirty="0" smtClean="0"/>
              <a:t>እንል</a:t>
            </a:r>
            <a:endParaRPr lang="en-CA" sz="4300" dirty="0" smtClean="0"/>
          </a:p>
          <a:p>
            <a:pPr marL="40639" marR="40639">
              <a:spcBef>
                <a:spcPts val="600"/>
              </a:spcBef>
              <a:buClr>
                <a:srgbClr val="000000"/>
              </a:buClr>
              <a:buFont typeface="Arial"/>
              <a:defRPr sz="2400"/>
            </a:pPr>
            <a:r>
              <a:rPr lang="mr-IN" sz="4300" dirty="0" smtClean="0"/>
              <a:t>ምነካ’ውን ኣይንከሰስ።</a:t>
            </a:r>
            <a:endParaRPr lang="en-CA" sz="4300" dirty="0" smtClean="0"/>
          </a:p>
          <a:p>
            <a:pPr marL="40639" marR="40639">
              <a:spcBef>
                <a:spcPts val="600"/>
              </a:spcBef>
              <a:buClr>
                <a:srgbClr val="000000"/>
              </a:buClr>
              <a:buFont typeface="Arial"/>
              <a:defRPr sz="2400"/>
            </a:pPr>
            <a:r>
              <a:rPr lang="mr-IN" sz="4300" dirty="0" smtClean="0"/>
              <a:t>ኣብ </a:t>
            </a:r>
            <a:r>
              <a:rPr lang="mr-IN" sz="4300" dirty="0"/>
              <a:t>ጊዜ ክስስ ኣብ ልዕሊ ጸላኢና ድኣ ዓወት ሃበና</a:t>
            </a:r>
            <a:r>
              <a:rPr lang="mr-IN" sz="4300" dirty="0" smtClean="0"/>
              <a:t>።</a:t>
            </a:r>
            <a:endParaRPr lang="en-CA" sz="4300" dirty="0" smtClean="0"/>
          </a:p>
          <a:p>
            <a:pPr marL="40639" marR="40639">
              <a:spcBef>
                <a:spcPts val="600"/>
              </a:spcBef>
              <a:buClr>
                <a:srgbClr val="000000"/>
              </a:buClr>
              <a:buFont typeface="Arial"/>
              <a:defRPr sz="2400"/>
            </a:pPr>
            <a:r>
              <a:rPr lang="mr-IN" sz="4300" dirty="0"/>
              <a:t>ካብ ምትላል ጸላኢ ክንሕሎ ዘየቋርጽ ጸሎት ሃበና</a:t>
            </a:r>
            <a:r>
              <a:rPr lang="mr-IN" sz="4300" dirty="0" smtClean="0"/>
              <a:t>።</a:t>
            </a:r>
            <a:endParaRPr lang="mr-IN" sz="4300" dirty="0"/>
          </a:p>
        </p:txBody>
      </p:sp>
      <p:sp>
        <p:nvSpPr>
          <p:cNvPr id="9" name="Rectangle 8"/>
          <p:cNvSpPr/>
          <p:nvPr/>
        </p:nvSpPr>
        <p:spPr>
          <a:xfrm>
            <a:off x="7987851" y="7336"/>
            <a:ext cx="4356549" cy="6971139"/>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O Lord, hear those who beg Thee. </a:t>
            </a:r>
          </a:p>
          <a:p>
            <a:pPr marL="40639" marR="40639">
              <a:spcBef>
                <a:spcPts val="600"/>
              </a:spcBef>
              <a:buClr>
                <a:srgbClr val="000000"/>
              </a:buClr>
              <a:buFont typeface="Arial"/>
              <a:defRPr sz="2800"/>
            </a:pPr>
            <a:r>
              <a:rPr lang="en-US" sz="3600" dirty="0" smtClean="0"/>
              <a:t>O Lord, let not us, who petition Thee fall into sin, but vindicate us against our </a:t>
            </a:r>
            <a:r>
              <a:rPr lang="en-US" sz="3600" dirty="0" err="1" smtClean="0"/>
              <a:t>enem</a:t>
            </a:r>
            <a:r>
              <a:rPr lang="en-US" sz="3600" dirty="0" smtClean="0"/>
              <a:t>-</a:t>
            </a:r>
          </a:p>
          <a:p>
            <a:pPr marL="40639" marR="40639">
              <a:spcBef>
                <a:spcPts val="600"/>
              </a:spcBef>
              <a:buClr>
                <a:srgbClr val="000000"/>
              </a:buClr>
              <a:buFont typeface="Arial"/>
              <a:defRPr sz="2800"/>
            </a:pPr>
            <a:r>
              <a:rPr lang="en-US" sz="3600" dirty="0" err="1" smtClean="0"/>
              <a:t>ies</a:t>
            </a:r>
            <a:r>
              <a:rPr lang="en-US" sz="3600" dirty="0" smtClean="0"/>
              <a:t>, our accusers.</a:t>
            </a:r>
          </a:p>
          <a:p>
            <a:pPr marL="40639" marR="40639">
              <a:spcBef>
                <a:spcPts val="600"/>
              </a:spcBef>
              <a:buClr>
                <a:srgbClr val="000000"/>
              </a:buClr>
              <a:buFont typeface="Arial"/>
              <a:defRPr sz="2800"/>
            </a:pPr>
            <a:r>
              <a:rPr lang="en-US" sz="3600" dirty="0" smtClean="0"/>
              <a:t>Grant us continuous prayer that we may be kept from being swallowed up by the enemy.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439507"/>
      </p:ext>
    </p:extLst>
  </p:cSld>
  <p:clrMapOvr>
    <a:masterClrMapping/>
  </p:clrMapOvr>
  <p:transition spd="med"/>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940361"/>
          </a:xfrm>
          <a:prstGeom prst="rect">
            <a:avLst/>
          </a:prstGeom>
        </p:spPr>
        <p:txBody>
          <a:bodyPr wrap="square">
            <a:spAutoFit/>
          </a:bodyPr>
          <a:lstStyle/>
          <a:p>
            <a:pPr marL="40639" marR="40639">
              <a:spcBef>
                <a:spcPts val="600"/>
              </a:spcBef>
              <a:buClr>
                <a:srgbClr val="D84800"/>
              </a:buClr>
              <a:buFont typeface="Arial"/>
              <a:defRPr sz="2800"/>
            </a:pPr>
            <a:r>
              <a:rPr lang="mr-IN" sz="4400" dirty="0" smtClean="0">
                <a:solidFill>
                  <a:srgbClr val="FFC000"/>
                </a:solidFill>
                <a:uFill>
                  <a:solidFill>
                    <a:srgbClr val="D84800"/>
                  </a:solidFill>
                </a:uFill>
              </a:rPr>
              <a:t>ስማዕ </a:t>
            </a:r>
            <a:r>
              <a:rPr lang="mr-IN" sz="4400" dirty="0">
                <a:solidFill>
                  <a:srgbClr val="FFC000"/>
                </a:solidFill>
                <a:uFill>
                  <a:solidFill>
                    <a:srgbClr val="D84800"/>
                  </a:solidFill>
                </a:uFill>
              </a:rPr>
              <a:t>ዘለዓለም ንጉስ</a:t>
            </a:r>
            <a:r>
              <a:rPr lang="mr-IN" sz="4400" dirty="0">
                <a:solidFill>
                  <a:srgbClr val="FFC000"/>
                </a:solidFill>
              </a:rPr>
              <a:t> </a:t>
            </a:r>
            <a:r>
              <a:rPr lang="mr-IN" sz="4400" dirty="0"/>
              <a:t>መዓስበ ናዝዝ፡</a:t>
            </a:r>
            <a:r>
              <a:rPr lang="en-US" sz="4400" dirty="0"/>
              <a:t> </a:t>
            </a:r>
            <a:r>
              <a:rPr lang="mr-IN" sz="4400" dirty="0"/>
              <a:t>እጓለማውታ ተወከፍ ሲሩያነ በምሕረትከ አንጽሕ</a:t>
            </a:r>
            <a:r>
              <a:rPr lang="en-US" sz="4400" dirty="0"/>
              <a:t> </a:t>
            </a:r>
            <a:r>
              <a:rPr lang="mr-IN" sz="4400" dirty="0"/>
              <a:t>አብዳነ አጥብብ ወሕጉላነ ሚጥ፡ እለ ውስተ ሞቅህ አድህን ወለኩልነ ኩን ጸወነ፡ </a:t>
            </a:r>
          </a:p>
          <a:p>
            <a:pPr marL="40639" marR="40639">
              <a:spcBef>
                <a:spcPts val="600"/>
              </a:spcBef>
              <a:buClr>
                <a:srgbClr val="000000"/>
              </a:buClr>
              <a:buFont typeface="Arial"/>
              <a:defRPr sz="2400"/>
            </a:pPr>
            <a:endParaRPr lang="mr-IN" sz="4400" dirty="0"/>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buClr>
                <a:srgbClr val="D84800"/>
              </a:buClr>
              <a:buFont typeface="Arial"/>
              <a:defRPr sz="2800"/>
            </a:pPr>
            <a:r>
              <a:rPr lang="mr-IN" sz="4400" dirty="0" smtClean="0">
                <a:solidFill>
                  <a:srgbClr val="FFC000"/>
                </a:solidFill>
                <a:uFill>
                  <a:solidFill>
                    <a:srgbClr val="D84800"/>
                  </a:solidFill>
                </a:uFill>
              </a:rPr>
              <a:t>ኦ </a:t>
            </a:r>
            <a:r>
              <a:rPr lang="mr-IN" sz="4400" dirty="0">
                <a:solidFill>
                  <a:srgbClr val="FFC000"/>
                </a:solidFill>
                <a:uFill>
                  <a:solidFill>
                    <a:srgbClr val="D84800"/>
                  </a:solidFill>
                </a:uFill>
              </a:rPr>
              <a:t>ዘልኣለማዊ ንጉሥ</a:t>
            </a:r>
            <a:r>
              <a:rPr lang="mr-IN" sz="4400" dirty="0">
                <a:solidFill>
                  <a:srgbClr val="FFC000"/>
                </a:solidFill>
              </a:rPr>
              <a:t> </a:t>
            </a:r>
            <a:r>
              <a:rPr lang="mr-IN" sz="4400" dirty="0"/>
              <a:t>ስማዕ። ንመበለት ኣጸናንዕ፡ ንዘኽታማት ከኣ ተቐበል። ብኃጢኣት ንዝረኸሱ ብምሕረትካ እንጽሕ። </a:t>
            </a:r>
            <a:r>
              <a:rPr lang="mr-IN" sz="4400" dirty="0" smtClean="0"/>
              <a:t>ንዓያሱ</a:t>
            </a:r>
            <a:r>
              <a:rPr lang="en-CA" sz="4400" dirty="0" smtClean="0"/>
              <a:t> </a:t>
            </a:r>
            <a:r>
              <a:rPr lang="mr-IN" sz="4400" dirty="0" smtClean="0"/>
              <a:t>ኣለብም።</a:t>
            </a:r>
            <a:r>
              <a:rPr lang="en-CA" sz="4400" dirty="0" smtClean="0"/>
              <a:t> </a:t>
            </a:r>
            <a:r>
              <a:rPr lang="mr-IN" sz="4400" dirty="0" smtClean="0"/>
              <a:t>ንጥፉኣት </a:t>
            </a:r>
            <a:r>
              <a:rPr lang="mr-IN" sz="4400" dirty="0"/>
              <a:t>ምለስ</a:t>
            </a:r>
            <a:r>
              <a:rPr lang="mr-IN" sz="4400" dirty="0" smtClean="0"/>
              <a:t>።</a:t>
            </a:r>
            <a:endParaRPr lang="en-CA" sz="4400" dirty="0" smtClean="0"/>
          </a:p>
          <a:p>
            <a:pPr marL="40639" marR="40639">
              <a:spcBef>
                <a:spcPts val="600"/>
              </a:spcBef>
              <a:buClr>
                <a:srgbClr val="D84800"/>
              </a:buClr>
              <a:buFont typeface="Arial"/>
              <a:defRPr sz="2800"/>
            </a:pPr>
            <a:r>
              <a:rPr lang="mr-IN" sz="4400" dirty="0" smtClean="0"/>
              <a:t> </a:t>
            </a:r>
            <a:r>
              <a:rPr lang="mr-IN" sz="4400" dirty="0"/>
              <a:t>ኣብ ቤት ማእሰርቲ ንዘለው ኣድኅን</a:t>
            </a:r>
            <a:r>
              <a:rPr lang="mr-IN" sz="4400" dirty="0" smtClean="0"/>
              <a:t>።</a:t>
            </a:r>
            <a:endParaRPr lang="mr-IN" sz="4400" dirty="0"/>
          </a:p>
        </p:txBody>
      </p:sp>
      <p:sp>
        <p:nvSpPr>
          <p:cNvPr id="9" name="Rectangle 8"/>
          <p:cNvSpPr/>
          <p:nvPr/>
        </p:nvSpPr>
        <p:spPr>
          <a:xfrm>
            <a:off x="7987851" y="7336"/>
            <a:ext cx="4356549" cy="6863417"/>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solidFill>
                  <a:srgbClr val="FFC000"/>
                </a:solidFill>
              </a:rPr>
              <a:t>O </a:t>
            </a:r>
            <a:r>
              <a:rPr lang="en-US" sz="4000" dirty="0">
                <a:solidFill>
                  <a:srgbClr val="FFC000"/>
                </a:solidFill>
              </a:rPr>
              <a:t>eternal King, </a:t>
            </a:r>
            <a:r>
              <a:rPr lang="en-US" sz="4000" dirty="0"/>
              <a:t>hear: comfort the widows</a:t>
            </a:r>
            <a:r>
              <a:rPr lang="en-US" sz="4000" dirty="0" smtClean="0"/>
              <a:t>, accept </a:t>
            </a:r>
            <a:r>
              <a:rPr lang="en-US" sz="4000" dirty="0"/>
              <a:t>the orphans, purify the </a:t>
            </a:r>
            <a:r>
              <a:rPr lang="en-US" sz="4000" dirty="0" smtClean="0"/>
              <a:t>unclean through </a:t>
            </a:r>
            <a:r>
              <a:rPr lang="en-US" sz="4000" dirty="0"/>
              <a:t>Thy mercy, grant wisdom to </a:t>
            </a:r>
            <a:r>
              <a:rPr lang="en-US" sz="4000" dirty="0" smtClean="0"/>
              <a:t>the foolish</a:t>
            </a:r>
            <a:r>
              <a:rPr lang="en-US" sz="4000" dirty="0"/>
              <a:t>, restore the lost, save the prisoners</a:t>
            </a:r>
            <a:r>
              <a:rPr lang="en-US" sz="4000" dirty="0" smtClean="0"/>
              <a:t>, and </a:t>
            </a:r>
            <a:r>
              <a:rPr lang="en-US" sz="4000" dirty="0"/>
              <a:t>be a refuge to all of us</a:t>
            </a:r>
            <a:r>
              <a:rPr lang="en-US" sz="4000" dirty="0" smtClean="0"/>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922937"/>
      </p:ext>
    </p:extLst>
  </p:cSld>
  <p:clrMapOvr>
    <a:masterClrMapping/>
  </p:clrMapOvr>
  <p:transition spd="med"/>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7648248"/>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solidFill>
                  <a:srgbClr val="FFC000"/>
                </a:solidFill>
              </a:rPr>
              <a:t>እስመ</a:t>
            </a:r>
            <a:r>
              <a:rPr lang="en-US" sz="4400" dirty="0" smtClean="0">
                <a:solidFill>
                  <a:srgbClr val="FFC000"/>
                </a:solidFill>
              </a:rPr>
              <a:t> </a:t>
            </a:r>
            <a:r>
              <a:rPr lang="mr-IN" sz="4400" dirty="0">
                <a:solidFill>
                  <a:srgbClr val="FFC000"/>
                </a:solidFill>
              </a:rPr>
              <a:t>ለከ እግዚኦ </a:t>
            </a:r>
            <a:r>
              <a:rPr lang="mr-IN" sz="4400" dirty="0"/>
              <a:t>አምላክነ መንግስት </a:t>
            </a:r>
            <a:r>
              <a:rPr lang="mr-IN" sz="4400" dirty="0" smtClean="0"/>
              <a:t>ብሩ</a:t>
            </a:r>
            <a:r>
              <a:rPr lang="en-CA" sz="4400" dirty="0" smtClean="0"/>
              <a:t>ክ</a:t>
            </a:r>
            <a:r>
              <a:rPr lang="mr-IN" sz="4400" dirty="0" smtClean="0"/>
              <a:t>።</a:t>
            </a:r>
            <a:endParaRPr lang="en-CA" sz="4400" dirty="0" smtClean="0"/>
          </a:p>
          <a:p>
            <a:pPr marL="40639" marR="40639">
              <a:spcBef>
                <a:spcPts val="600"/>
              </a:spcBef>
              <a:buClr>
                <a:srgbClr val="000000"/>
              </a:buClr>
              <a:buFont typeface="Arial"/>
              <a:defRPr sz="2400"/>
            </a:pPr>
            <a:endParaRPr lang="en-CA" sz="4400" dirty="0"/>
          </a:p>
          <a:p>
            <a:pPr marL="40639" marR="40639">
              <a:spcBef>
                <a:spcPts val="600"/>
              </a:spcBef>
              <a:buClr>
                <a:srgbClr val="000000"/>
              </a:buClr>
              <a:buFont typeface="Arial"/>
              <a:defRPr sz="2400"/>
            </a:pPr>
            <a:endParaRPr lang="en-CA" sz="4400" dirty="0" smtClean="0"/>
          </a:p>
          <a:p>
            <a:pPr marL="40639" marR="40639">
              <a:spcBef>
                <a:spcPts val="600"/>
              </a:spcBef>
              <a:buClr>
                <a:srgbClr val="000000"/>
              </a:buClr>
              <a:buFont typeface="Arial"/>
              <a:defRPr sz="2400"/>
            </a:pPr>
            <a:endParaRPr lang="en-CA" sz="4400" dirty="0" smtClean="0"/>
          </a:p>
          <a:p>
            <a:pPr marL="40639" marR="40639">
              <a:spcBef>
                <a:spcPts val="600"/>
              </a:spcBef>
              <a:buClr>
                <a:srgbClr val="000000"/>
              </a:buClr>
              <a:buFont typeface="Arial"/>
              <a:defRPr sz="2400"/>
            </a:pPr>
            <a:endParaRPr lang="en-CA" sz="4400" dirty="0" smtClean="0"/>
          </a:p>
          <a:p>
            <a:pPr marL="40639" marR="40639">
              <a:spcBef>
                <a:spcPts val="600"/>
              </a:spcBef>
              <a:buClr>
                <a:srgbClr val="000000"/>
              </a:buClr>
              <a:buFont typeface="Arial"/>
              <a:defRPr sz="2400"/>
            </a:pPr>
            <a:r>
              <a:rPr lang="en-CA" sz="6000" b="1" dirty="0" err="1" smtClean="0">
                <a:solidFill>
                  <a:srgbClr val="FFFF00"/>
                </a:solidFill>
              </a:rPr>
              <a:t>ይ.ሕ</a:t>
            </a:r>
            <a:r>
              <a:rPr lang="en-CA" sz="6000" b="1" dirty="0" smtClean="0">
                <a:solidFill>
                  <a:srgbClr val="FFFF00"/>
                </a:solidFill>
              </a:rPr>
              <a:t>. </a:t>
            </a:r>
            <a:r>
              <a:rPr lang="en-CA" sz="6000" b="1" dirty="0" err="1" smtClean="0"/>
              <a:t>አሜን</a:t>
            </a:r>
            <a:r>
              <a:rPr lang="en-CA" sz="6000" b="1" dirty="0" smtClean="0"/>
              <a:t>።</a:t>
            </a:r>
            <a:endParaRPr lang="en-CA" sz="6000" b="1" dirty="0"/>
          </a:p>
          <a:p>
            <a:pPr marL="40639" marR="40639">
              <a:spcBef>
                <a:spcPts val="600"/>
              </a:spcBef>
              <a:buClr>
                <a:srgbClr val="000000"/>
              </a:buClr>
              <a:buFont typeface="Arial"/>
              <a:defRPr sz="2400"/>
            </a:pPr>
            <a:endParaRPr lang="mr-IN" sz="4400" dirty="0"/>
          </a:p>
          <a:p>
            <a:pPr marL="40639" marR="40639">
              <a:spcBef>
                <a:spcPts val="600"/>
              </a:spcBef>
              <a:buClr>
                <a:srgbClr val="000000"/>
              </a:buClr>
              <a:buFont typeface="Arial"/>
              <a:defRPr sz="2400"/>
            </a:pPr>
            <a:endParaRPr lang="mr-IN" sz="4400" dirty="0"/>
          </a:p>
        </p:txBody>
      </p:sp>
      <p:sp>
        <p:nvSpPr>
          <p:cNvPr id="3" name="Rectangle 2"/>
          <p:cNvSpPr/>
          <p:nvPr/>
        </p:nvSpPr>
        <p:spPr>
          <a:xfrm>
            <a:off x="3959108" y="207105"/>
            <a:ext cx="4127165" cy="5986254"/>
          </a:xfrm>
          <a:prstGeom prst="rect">
            <a:avLst/>
          </a:prstGeom>
        </p:spPr>
        <p:txBody>
          <a:bodyPr wrap="square">
            <a:spAutoFit/>
          </a:bodyPr>
          <a:lstStyle/>
          <a:p>
            <a:pPr marL="40639" marR="40639">
              <a:spcBef>
                <a:spcPts val="600"/>
              </a:spcBef>
              <a:buClr>
                <a:srgbClr val="D84800"/>
              </a:buClr>
              <a:buFont typeface="Arial"/>
              <a:defRPr sz="2800"/>
            </a:pPr>
            <a:r>
              <a:rPr lang="mr-IN" sz="4400" dirty="0" smtClean="0">
                <a:solidFill>
                  <a:srgbClr val="FFC000"/>
                </a:solidFill>
                <a:uFill>
                  <a:solidFill>
                    <a:srgbClr val="D84800"/>
                  </a:solidFill>
                </a:uFill>
              </a:rPr>
              <a:t>ኦ </a:t>
            </a:r>
            <a:r>
              <a:rPr lang="mr-IN" sz="4400" dirty="0">
                <a:solidFill>
                  <a:srgbClr val="FFC000"/>
                </a:solidFill>
                <a:uFill>
                  <a:solidFill>
                    <a:srgbClr val="D84800"/>
                  </a:solidFill>
                </a:uFill>
              </a:rPr>
              <a:t>ጎይታናን ኣምላኽናን፡</a:t>
            </a:r>
            <a:r>
              <a:rPr lang="mr-IN" sz="4400" dirty="0">
                <a:solidFill>
                  <a:srgbClr val="FFC000"/>
                </a:solidFill>
              </a:rPr>
              <a:t> </a:t>
            </a:r>
            <a:r>
              <a:rPr lang="mr-IN" sz="4400" dirty="0"/>
              <a:t>ብሩኽ መንግስቲ ናትካ እዩ’ሞ፡ ንኵልና ጸግዒ ኩነና። </a:t>
            </a:r>
            <a:endParaRPr lang="en-CA" sz="4400" dirty="0" smtClean="0"/>
          </a:p>
          <a:p>
            <a:pPr marL="40639" marR="40639">
              <a:spcBef>
                <a:spcPts val="600"/>
              </a:spcBef>
              <a:buClr>
                <a:srgbClr val="D84800"/>
              </a:buClr>
              <a:buFont typeface="Arial"/>
              <a:defRPr sz="2800"/>
            </a:pPr>
            <a:endParaRPr lang="en-CA" sz="4400" dirty="0" smtClean="0"/>
          </a:p>
          <a:p>
            <a:pPr marL="40639" marR="40639">
              <a:spcBef>
                <a:spcPts val="600"/>
              </a:spcBef>
              <a:buClr>
                <a:srgbClr val="D84800"/>
              </a:buClr>
              <a:buFont typeface="Arial"/>
              <a:defRPr sz="2800"/>
            </a:pPr>
            <a:endParaRPr lang="mr-IN" sz="4400" dirty="0"/>
          </a:p>
          <a:p>
            <a:pPr marL="40639" marR="40639">
              <a:spcBef>
                <a:spcPts val="600"/>
              </a:spcBef>
              <a:buClr>
                <a:srgbClr val="000000"/>
              </a:buClr>
              <a:buFont typeface="Arial"/>
              <a:defRPr sz="2400"/>
            </a:pPr>
            <a:r>
              <a:rPr lang="en-CA" sz="6000" dirty="0" err="1" smtClean="0">
                <a:solidFill>
                  <a:srgbClr val="FFFF00"/>
                </a:solidFill>
              </a:rPr>
              <a:t>ይ.ሕ</a:t>
            </a:r>
            <a:r>
              <a:rPr lang="en-CA" sz="6000" dirty="0" smtClean="0">
                <a:solidFill>
                  <a:srgbClr val="FFFF00"/>
                </a:solidFill>
              </a:rPr>
              <a:t>. </a:t>
            </a:r>
            <a:r>
              <a:rPr lang="en-CA" sz="6000" dirty="0" err="1" smtClean="0"/>
              <a:t>ኣሜን</a:t>
            </a:r>
            <a:r>
              <a:rPr lang="en-CA" sz="6000" dirty="0" smtClean="0"/>
              <a:t>። </a:t>
            </a:r>
            <a:endParaRPr lang="mr-IN" sz="6000" dirty="0"/>
          </a:p>
        </p:txBody>
      </p:sp>
      <p:sp>
        <p:nvSpPr>
          <p:cNvPr id="9" name="Rectangle 8"/>
          <p:cNvSpPr/>
          <p:nvPr/>
        </p:nvSpPr>
        <p:spPr>
          <a:xfrm>
            <a:off x="8037037" y="395322"/>
            <a:ext cx="4356549" cy="5693866"/>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for </a:t>
            </a:r>
            <a:r>
              <a:rPr lang="en-US" sz="4000" dirty="0"/>
              <a:t>Thine is </a:t>
            </a:r>
            <a:r>
              <a:rPr lang="en-US" sz="4000" dirty="0" smtClean="0"/>
              <a:t>the blessed </a:t>
            </a:r>
            <a:r>
              <a:rPr lang="en-US" sz="4000" dirty="0"/>
              <a:t>kingdom, </a:t>
            </a:r>
            <a:endParaRPr lang="en-US" sz="4000" dirty="0" smtClean="0"/>
          </a:p>
          <a:p>
            <a:pPr marL="40639" marR="40639">
              <a:spcBef>
                <a:spcPts val="600"/>
              </a:spcBef>
              <a:buClr>
                <a:srgbClr val="000000"/>
              </a:buClr>
              <a:buFont typeface="Arial"/>
              <a:defRPr sz="2800"/>
            </a:pPr>
            <a:r>
              <a:rPr lang="en-US" sz="4000" dirty="0" smtClean="0">
                <a:solidFill>
                  <a:srgbClr val="FFC000"/>
                </a:solidFill>
              </a:rPr>
              <a:t>O </a:t>
            </a:r>
            <a:r>
              <a:rPr lang="en-US" sz="4000" dirty="0">
                <a:solidFill>
                  <a:srgbClr val="FFC000"/>
                </a:solidFill>
              </a:rPr>
              <a:t>Lord our God</a:t>
            </a:r>
            <a:r>
              <a:rPr lang="en-US" sz="4000" dirty="0" smtClean="0"/>
              <a:t>.</a:t>
            </a:r>
          </a:p>
          <a:p>
            <a:pPr marL="40639" marR="40639">
              <a:spcBef>
                <a:spcPts val="600"/>
              </a:spcBef>
              <a:buClr>
                <a:srgbClr val="000000"/>
              </a:buClr>
              <a:buFont typeface="Arial"/>
              <a:defRPr sz="2800"/>
            </a:pPr>
            <a:endParaRPr lang="en-US" sz="4000" dirty="0" smtClean="0"/>
          </a:p>
          <a:p>
            <a:pPr marL="40639" marR="40639">
              <a:spcBef>
                <a:spcPts val="600"/>
              </a:spcBef>
              <a:buClr>
                <a:srgbClr val="000000"/>
              </a:buClr>
              <a:buFont typeface="Arial"/>
              <a:defRPr sz="2800"/>
            </a:pPr>
            <a:endParaRPr lang="en-US" sz="4000" dirty="0"/>
          </a:p>
          <a:p>
            <a:pPr marL="40639" marR="40639">
              <a:spcBef>
                <a:spcPts val="600"/>
              </a:spcBef>
              <a:buClr>
                <a:srgbClr val="000000"/>
              </a:buClr>
              <a:buFont typeface="Arial"/>
              <a:defRPr sz="2800"/>
            </a:pPr>
            <a:endParaRPr lang="en-US" sz="4000" dirty="0" smtClean="0"/>
          </a:p>
          <a:p>
            <a:pPr marL="40639" marR="40639">
              <a:spcBef>
                <a:spcPts val="600"/>
              </a:spcBef>
              <a:buClr>
                <a:srgbClr val="000000"/>
              </a:buClr>
              <a:buFont typeface="Arial"/>
              <a:defRPr sz="2800"/>
            </a:pPr>
            <a:endParaRPr lang="en-US" sz="4000" dirty="0"/>
          </a:p>
          <a:p>
            <a:pPr marL="40639" marR="40639">
              <a:spcBef>
                <a:spcPts val="600"/>
              </a:spcBef>
              <a:buClr>
                <a:srgbClr val="000000"/>
              </a:buClr>
              <a:buFont typeface="Arial"/>
              <a:defRPr sz="2800"/>
            </a:pPr>
            <a:r>
              <a:rPr lang="en-US" sz="5400" dirty="0" smtClean="0">
                <a:solidFill>
                  <a:srgbClr val="FFFF00"/>
                </a:solidFill>
              </a:rPr>
              <a:t>People: </a:t>
            </a:r>
            <a:r>
              <a:rPr lang="en-US" sz="5400" dirty="0" smtClean="0"/>
              <a:t>Amen.</a:t>
            </a:r>
            <a:endParaRPr lang="en-US" sz="54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70275"/>
      </p:ext>
    </p:extLst>
  </p:cSld>
  <p:clrMapOvr>
    <a:masterClrMapping/>
  </p:clrMapOvr>
  <p:transition spd="med"/>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924973"/>
          </a:xfrm>
          <a:prstGeom prst="rect">
            <a:avLst/>
          </a:prstGeom>
        </p:spPr>
        <p:txBody>
          <a:bodyPr wrap="square">
            <a:spAutoFit/>
          </a:bodyPr>
          <a:lstStyle/>
          <a:p>
            <a:pPr>
              <a:defRPr/>
            </a:pPr>
            <a:r>
              <a:rPr lang="en-US" sz="4400" dirty="0" err="1">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000" dirty="0" err="1">
                <a:latin typeface="Arial" charset="0"/>
                <a:ea typeface="PingFang SC Regular" charset="0"/>
                <a:cs typeface="Abyssinica SIL" charset="0"/>
              </a:rPr>
              <a:t>አቡነ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ዘበሰማያት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ይትቀደስ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ስምከ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ትምጻእ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ወይኩን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ፈቃድከ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በከመ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በሰማይ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ከማሁ</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በምድር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ሲሳየነ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ዘለዕለተነ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ሀበነ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ዮም</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ኅድግ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ኣበሳነ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ወጌጋየነ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ከመ</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ንሕነኒ</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ንሕድግ</a:t>
            </a:r>
            <a:r>
              <a:rPr lang="en-US" sz="4000" dirty="0">
                <a:latin typeface="Arial" charset="0"/>
                <a:ea typeface="PingFang SC Regular" charset="0"/>
                <a:cs typeface="Abyssinica SIL" charset="0"/>
              </a:rPr>
              <a:t> </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ለዘኣበሰ</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ኢታብኣነ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እግዚኦ</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ውስተ</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መንሱት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ኣላኣድህነነ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ወባልሓነ</a:t>
            </a:r>
            <a:endParaRPr lang="en-US" sz="4000" dirty="0">
              <a:latin typeface="Arial" charset="0"/>
              <a:ea typeface="PingFang SC Regular" charset="0"/>
              <a:cs typeface="PingFang SC Regular" charset="0"/>
            </a:endParaRPr>
          </a:p>
        </p:txBody>
      </p:sp>
      <p:sp>
        <p:nvSpPr>
          <p:cNvPr id="3" name="Rectangle 2"/>
          <p:cNvSpPr/>
          <p:nvPr/>
        </p:nvSpPr>
        <p:spPr>
          <a:xfrm>
            <a:off x="3931597" y="-106077"/>
            <a:ext cx="4291427" cy="6940361"/>
          </a:xfrm>
          <a:prstGeom prst="rect">
            <a:avLst/>
          </a:prstGeom>
        </p:spPr>
        <p:txBody>
          <a:bodyPr wrap="square">
            <a:spAutoFit/>
          </a:bodyPr>
          <a:lstStyle/>
          <a:p>
            <a:pPr marL="40639" marR="40639">
              <a:spcBef>
                <a:spcPts val="600"/>
              </a:spcBef>
              <a:defRPr sz="2800"/>
            </a:pPr>
            <a:r>
              <a:rPr lang="en-US" sz="2400" dirty="0">
                <a:latin typeface="Arial" charset="0"/>
                <a:ea typeface="PingFang SC Regular" charset="0"/>
                <a:cs typeface="Abyssinica SIL" charset="0"/>
              </a:rPr>
              <a:t> </a:t>
            </a:r>
            <a:r>
              <a:rPr lang="en-US" sz="4000" dirty="0" err="1" smtClean="0">
                <a:solidFill>
                  <a:srgbClr val="FFFF00"/>
                </a:solidFill>
                <a:effectLst>
                  <a:outerShdw blurRad="38100" dist="38100" dir="2700000" algn="tl">
                    <a:srgbClr val="000000"/>
                  </a:outerShdw>
                </a:effectLst>
                <a:latin typeface="Arial Bold" charset="0"/>
                <a:ea typeface="PingFang SC Regular" charset="0"/>
                <a:cs typeface="Abyssinica SIL" charset="0"/>
                <a:sym typeface="Arial Bold" charset="0"/>
              </a:rPr>
              <a:t>ይ.ሕ</a:t>
            </a:r>
            <a:r>
              <a:rPr lang="en-US" sz="4000" dirty="0" smtClean="0">
                <a:solidFill>
                  <a:srgbClr val="FFFF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smtClean="0">
                <a:effectLst>
                  <a:outerShdw blurRad="38100" dist="38100" dir="2700000" algn="tl">
                    <a:srgbClr val="000000"/>
                  </a:outerShdw>
                </a:effectLst>
                <a:latin typeface="Arial Bold" charset="0"/>
                <a:ea typeface="PingFang SC Regular" charset="0"/>
                <a:cs typeface="Abyssinica SIL" charset="0"/>
                <a:sym typeface="Arial Bold" charset="0"/>
              </a:rPr>
              <a:t>ኣብ</a:t>
            </a:r>
            <a:r>
              <a:rPr lang="en-US" sz="4000" dirty="0" smtClean="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a:effectLst>
                  <a:outerShdw blurRad="38100" dist="38100" dir="2700000" algn="tl">
                    <a:srgbClr val="000000"/>
                  </a:outerShdw>
                </a:effectLst>
                <a:latin typeface="Arial Bold" charset="0"/>
                <a:ea typeface="PingFang SC Regular" charset="0"/>
                <a:cs typeface="Abyssinica SIL" charset="0"/>
                <a:sym typeface="Arial Bold" charset="0"/>
              </a:rPr>
              <a:t>ሰማያት</a:t>
            </a:r>
            <a:r>
              <a:rPr lang="en-US" sz="4000" dirty="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a:effectLst>
                  <a:outerShdw blurRad="38100" dist="38100" dir="2700000" algn="tl">
                    <a:srgbClr val="000000"/>
                  </a:outerShdw>
                </a:effectLst>
                <a:latin typeface="Arial Bold" charset="0"/>
                <a:ea typeface="PingFang SC Regular" charset="0"/>
                <a:cs typeface="Abyssinica SIL" charset="0"/>
                <a:sym typeface="Arial Bold" charset="0"/>
              </a:rPr>
              <a:t>እትነብር</a:t>
            </a:r>
            <a:r>
              <a:rPr lang="en-US" sz="4000" dirty="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smtClean="0">
                <a:effectLst>
                  <a:outerShdw blurRad="38100" dist="38100" dir="2700000" algn="tl">
                    <a:srgbClr val="000000"/>
                  </a:outerShdw>
                </a:effectLst>
                <a:latin typeface="Arial Bold" charset="0"/>
                <a:ea typeface="PingFang SC Regular" charset="0"/>
                <a:cs typeface="Abyssinica SIL" charset="0"/>
                <a:sym typeface="Arial Bold" charset="0"/>
              </a:rPr>
              <a:t>ኣቦና</a:t>
            </a:r>
            <a:r>
              <a:rPr lang="en-US" sz="4000" dirty="0" smtClean="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smtClean="0">
                <a:latin typeface="Arial" charset="0"/>
                <a:ea typeface="PingFang SC Regular" charset="0"/>
                <a:cs typeface="Abyssinica SIL" charset="0"/>
              </a:rPr>
              <a:t>ስምካ</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ይቀደስ</a:t>
            </a:r>
            <a:r>
              <a:rPr lang="en-US" sz="4000" dirty="0" smtClean="0">
                <a:latin typeface="Arial" charset="0"/>
                <a:ea typeface="PingFang SC Regular" charset="0"/>
                <a:cs typeface="Abyssinica SIL" charset="0"/>
              </a:rPr>
              <a:t> </a:t>
            </a:r>
            <a:r>
              <a:rPr lang="en-US" sz="4000" dirty="0" smtClean="0">
                <a:latin typeface="System Font" charset="0"/>
                <a:ea typeface="PingFang SC Regular" charset="0"/>
                <a:cs typeface="Abyssinica SIL" charset="0"/>
                <a:sym typeface="System Font" charset="0"/>
              </a:rPr>
              <a:t>፤</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መንግስትኻ</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ትምጻእ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ፍቓድካ</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ከም’ቲ</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ሰማይ</a:t>
            </a:r>
            <a:r>
              <a:rPr lang="en-US" sz="4000" dirty="0" smtClean="0">
                <a:latin typeface="Arial" charset="0"/>
                <a:ea typeface="PingFang SC Regular" charset="0"/>
                <a:cs typeface="Abyssinica SIL" charset="0"/>
              </a:rPr>
              <a:t> ፤ </a:t>
            </a:r>
            <a:r>
              <a:rPr lang="en-US" sz="4000" dirty="0" err="1" smtClean="0">
                <a:latin typeface="Arial" charset="0"/>
                <a:ea typeface="PingFang SC Regular" charset="0"/>
                <a:cs typeface="Abyssinica SIL" charset="0"/>
              </a:rPr>
              <a:t>ከምኡ</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ድማ</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ምድሪ</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ይኹን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ናይ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ዕለት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መግብና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ሎሚ</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ሃበና</a:t>
            </a:r>
            <a:r>
              <a:rPr lang="en-US" sz="4000" dirty="0" smtClean="0">
                <a:latin typeface="Arial" charset="0"/>
                <a:ea typeface="PingFang SC Regular" charset="0"/>
                <a:cs typeface="Abyssinica SIL" charset="0"/>
              </a:rPr>
              <a:t> ፤ </a:t>
            </a:r>
            <a:r>
              <a:rPr lang="en-US" sz="4000" dirty="0" err="1">
                <a:latin typeface="Arial" charset="0"/>
                <a:ea typeface="PingFang SC Regular" charset="0"/>
                <a:cs typeface="Abyssinica SIL" charset="0"/>
              </a:rPr>
              <a:t>ንሕና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ንዝበደሉና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በደሎም</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ከም</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ዝሓደግና</a:t>
            </a:r>
            <a:endParaRPr lang="en-US" sz="4000" dirty="0" smtClean="0">
              <a:latin typeface="Arial" charset="0"/>
              <a:ea typeface="PingFang SC Regular" charset="0"/>
              <a:cs typeface="Abyssinica SIL" charset="0"/>
            </a:endParaRPr>
          </a:p>
          <a:p>
            <a:pPr marL="40639" marR="40639">
              <a:spcBef>
                <a:spcPts val="600"/>
              </a:spcBef>
              <a:defRPr sz="2800"/>
            </a:pPr>
            <a:r>
              <a:rPr lang="en-US" sz="4000" dirty="0" err="1" smtClean="0">
                <a:latin typeface="Arial" charset="0"/>
                <a:ea typeface="PingFang SC Regular" charset="0"/>
                <a:cs typeface="Abyssinica SIL" charset="0"/>
              </a:rPr>
              <a:t>ሎም</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በደልና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ሕደገልና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ካብ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ኩሉ</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ክፉእ</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ኣድሕነና</a:t>
            </a: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795707"/>
          </a:xfrm>
          <a:prstGeom prst="rect">
            <a:avLst/>
          </a:prstGeom>
        </p:spPr>
        <p:txBody>
          <a:bodyPr wrap="square">
            <a:spAutoFit/>
          </a:bodyPr>
          <a:lstStyle/>
          <a:p>
            <a:pPr marL="40639" marR="40639">
              <a:lnSpc>
                <a:spcPct val="120000"/>
              </a:lnSpc>
              <a:spcBef>
                <a:spcPts val="600"/>
              </a:spcBef>
              <a:defRPr sz="1800">
                <a:uFillTx/>
              </a:defRPr>
            </a:pPr>
            <a:r>
              <a:rPr lang="en-US" sz="3300" dirty="0">
                <a:solidFill>
                  <a:srgbClr val="FFFF00"/>
                </a:solidFill>
                <a:uFill>
                  <a:solidFill>
                    <a:srgbClr val="0329D6"/>
                  </a:solidFill>
                </a:uFill>
              </a:rPr>
              <a:t>People:  </a:t>
            </a:r>
            <a:r>
              <a:rPr lang="en-US" sz="3300" dirty="0">
                <a:solidFill>
                  <a:schemeClr val="tx1">
                    <a:lumMod val="95000"/>
                  </a:schemeClr>
                </a:solidFill>
                <a:uFill>
                  <a:solidFill>
                    <a:srgbClr val="0329D6"/>
                  </a:solidFill>
                </a:uFill>
              </a:rPr>
              <a:t>Our father who art in heaven, hallowed be thy name, Thy kingdom come, Thy will be done on earth as it is in heaven; give us this day our daily bread, and forgive us our trespasses as we forgive them that trespass against us, and lead </a:t>
            </a:r>
            <a:r>
              <a:rPr lang="en-US" sz="3300" dirty="0" smtClean="0">
                <a:solidFill>
                  <a:schemeClr val="tx1">
                    <a:lumMod val="95000"/>
                  </a:schemeClr>
                </a:solidFill>
                <a:uFill>
                  <a:solidFill>
                    <a:srgbClr val="0329D6"/>
                  </a:solidFill>
                </a:uFill>
              </a:rPr>
              <a:t>us</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56454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611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ያንብር</a:t>
            </a:r>
            <a:r>
              <a:rPr lang="en-CA" sz="2000" dirty="0">
                <a:solidFill>
                  <a:srgbClr val="FFC000"/>
                </a:solidFill>
              </a:rPr>
              <a:t> </a:t>
            </a:r>
            <a:r>
              <a:rPr lang="en-CA" sz="2000" dirty="0" err="1">
                <a:solidFill>
                  <a:srgbClr val="FFC000"/>
                </a:solidFill>
              </a:rPr>
              <a:t>ቍርባነ</a:t>
            </a:r>
            <a:r>
              <a:rPr lang="en-CA" sz="2000" dirty="0">
                <a:solidFill>
                  <a:srgbClr val="FFC000"/>
                </a:solidFill>
              </a:rPr>
              <a:t> </a:t>
            </a:r>
            <a:r>
              <a:rPr lang="en-CA" sz="2000" dirty="0" err="1">
                <a:solidFill>
                  <a:srgbClr val="FFC000"/>
                </a:solidFill>
              </a:rPr>
              <a:t>በፃሕል</a:t>
            </a:r>
            <a:r>
              <a:rPr lang="en-CA" sz="2000" dirty="0">
                <a:solidFill>
                  <a:srgbClr val="FFC000"/>
                </a:solidFill>
              </a:rPr>
              <a:t> </a:t>
            </a:r>
            <a:r>
              <a:rPr lang="en-CA" sz="2000" dirty="0" err="1">
                <a:solidFill>
                  <a:srgbClr val="FFC000"/>
                </a:solidFill>
              </a:rPr>
              <a:t>ወይዑድ</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ይእኅዝ</a:t>
            </a:r>
            <a:r>
              <a:rPr lang="en-CA" sz="2000" dirty="0">
                <a:solidFill>
                  <a:srgbClr val="FFC000"/>
                </a:solidFill>
              </a:rPr>
              <a:t> </a:t>
            </a:r>
            <a:r>
              <a:rPr lang="en-CA" sz="2000" dirty="0" err="1">
                <a:solidFill>
                  <a:srgbClr val="FFC000"/>
                </a:solidFill>
              </a:rPr>
              <a:t>ጽውዐ</a:t>
            </a:r>
            <a:r>
              <a:rPr lang="en-CA" sz="2000" dirty="0">
                <a:solidFill>
                  <a:srgbClr val="FFC000"/>
                </a:solidFill>
              </a:rPr>
              <a:t> ፫ተ </a:t>
            </a:r>
            <a:r>
              <a:rPr lang="en-CA" sz="2000" dirty="0" err="1">
                <a:solidFill>
                  <a:srgbClr val="FFC000"/>
                </a:solidFill>
              </a:rPr>
              <a:t>ግዜ</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፲፭. </a:t>
            </a:r>
            <a:r>
              <a:rPr lang="en-CA" sz="4000" dirty="0" err="1"/>
              <a:t>እግዚአብሔር</a:t>
            </a:r>
            <a:r>
              <a:rPr lang="en-CA" sz="4000" dirty="0"/>
              <a:t> </a:t>
            </a:r>
            <a:r>
              <a:rPr lang="en-CA" sz="4000" dirty="0" err="1"/>
              <a:t>ይሬእየኒ</a:t>
            </a:r>
            <a:r>
              <a:rPr lang="en-CA" sz="4000" dirty="0"/>
              <a:t> </a:t>
            </a:r>
            <a:r>
              <a:rPr lang="en-CA" sz="4000" dirty="0" err="1"/>
              <a:t>ወአልቦ</a:t>
            </a:r>
            <a:r>
              <a:rPr lang="en-CA" sz="4000" dirty="0"/>
              <a:t> </a:t>
            </a:r>
            <a:r>
              <a:rPr lang="en-CA" sz="4000" dirty="0" err="1" smtClean="0"/>
              <a:t>ዘየኀጥ</a:t>
            </a:r>
            <a:endParaRPr lang="en-CA" sz="4000" dirty="0" smtClean="0"/>
          </a:p>
          <a:p>
            <a:r>
              <a:rPr lang="en-CA" sz="4000" dirty="0" err="1" smtClean="0"/>
              <a:t>አኒ</a:t>
            </a:r>
            <a:r>
              <a:rPr lang="en-CA" sz="4000" dirty="0"/>
              <a:t>፡ </a:t>
            </a:r>
            <a:r>
              <a:rPr lang="en-CA" sz="4000" dirty="0" err="1"/>
              <a:t>ውስተ</a:t>
            </a:r>
            <a:r>
              <a:rPr lang="en-CA" sz="4000" dirty="0"/>
              <a:t> </a:t>
            </a:r>
            <a:r>
              <a:rPr lang="en-CA" sz="4000" dirty="0" err="1"/>
              <a:t>ብሔር</a:t>
            </a:r>
            <a:r>
              <a:rPr lang="en-CA" sz="4000" dirty="0"/>
              <a:t> </a:t>
            </a:r>
            <a:r>
              <a:rPr lang="en-CA" sz="4000" dirty="0" err="1"/>
              <a:t>ስዑር</a:t>
            </a:r>
            <a:r>
              <a:rPr lang="en-CA" sz="4000" dirty="0"/>
              <a:t> </a:t>
            </a:r>
            <a:r>
              <a:rPr lang="en-CA" sz="4000" dirty="0" err="1"/>
              <a:t>ህየ</a:t>
            </a:r>
            <a:r>
              <a:rPr lang="en-CA" sz="4000" dirty="0"/>
              <a:t> </a:t>
            </a:r>
            <a:r>
              <a:rPr lang="en-CA" sz="4000" dirty="0" err="1"/>
              <a:t>የኀድረኒ</a:t>
            </a:r>
            <a:r>
              <a:rPr lang="en-CA" sz="4000" dirty="0"/>
              <a:t>፡ </a:t>
            </a:r>
            <a:r>
              <a:rPr lang="en-CA" sz="4000" dirty="0" err="1"/>
              <a:t>ወበማይ</a:t>
            </a:r>
            <a:r>
              <a:rPr lang="en-CA" sz="4000" dirty="0"/>
              <a:t> </a:t>
            </a:r>
            <a:r>
              <a:rPr lang="en-CA" sz="4000" dirty="0" err="1"/>
              <a:t>ዕረፍት</a:t>
            </a:r>
            <a:r>
              <a:rPr lang="en-CA" sz="4000" dirty="0"/>
              <a:t> </a:t>
            </a:r>
            <a:r>
              <a:rPr lang="en-CA" sz="4000" dirty="0" err="1"/>
              <a:t>ህየ</a:t>
            </a:r>
            <a:r>
              <a:rPr lang="en-CA" sz="4000" dirty="0"/>
              <a:t> </a:t>
            </a:r>
            <a:r>
              <a:rPr lang="en-CA" sz="4000" dirty="0" err="1"/>
              <a:t>ሐፀነኒ</a:t>
            </a:r>
            <a:r>
              <a:rPr lang="en-CA" sz="4000" dirty="0"/>
              <a:t>፡ </a:t>
            </a:r>
            <a:r>
              <a:rPr lang="en-CA" sz="4000" dirty="0" err="1"/>
              <a:t>ሜጣ</a:t>
            </a:r>
            <a:r>
              <a:rPr lang="en-CA" sz="4000" dirty="0"/>
              <a:t> </a:t>
            </a:r>
            <a:r>
              <a:rPr lang="en-CA" sz="4000" dirty="0" err="1"/>
              <a:t>ለነፍስየ</a:t>
            </a:r>
            <a:r>
              <a:rPr lang="en-CA" sz="4000" dirty="0"/>
              <a:t> </a:t>
            </a:r>
            <a:r>
              <a:rPr lang="en-CA" sz="4000" dirty="0" err="1"/>
              <a:t>ወመርሐኒ</a:t>
            </a:r>
            <a:r>
              <a:rPr lang="en-CA" sz="4000" dirty="0"/>
              <a:t> </a:t>
            </a:r>
            <a:r>
              <a:rPr lang="en-CA" sz="4000" dirty="0" err="1"/>
              <a:t>ፍኖተ</a:t>
            </a:r>
            <a:r>
              <a:rPr lang="en-CA" sz="4000" dirty="0"/>
              <a:t> </a:t>
            </a:r>
            <a:r>
              <a:rPr lang="en-CA" sz="4000" dirty="0" err="1"/>
              <a:t>ጽድቅ</a:t>
            </a:r>
            <a:r>
              <a:rPr lang="en-CA" sz="4000" dirty="0"/>
              <a:t>፥ </a:t>
            </a:r>
            <a:r>
              <a:rPr lang="en-CA" sz="4000" dirty="0" err="1"/>
              <a:t>በእንተ</a:t>
            </a:r>
            <a:r>
              <a:rPr lang="en-CA" sz="4000" dirty="0"/>
              <a:t> </a:t>
            </a:r>
            <a:r>
              <a:rPr lang="en-CA" sz="4000" dirty="0" err="1"/>
              <a:t>ስመ</a:t>
            </a:r>
            <a:r>
              <a:rPr lang="en-CA" sz="4000" dirty="0"/>
              <a:t> </a:t>
            </a:r>
            <a:r>
              <a:rPr lang="en-CA" sz="4000" dirty="0" err="1"/>
              <a:t>ዚአሁ</a:t>
            </a:r>
            <a:r>
              <a:rPr lang="en-CA" sz="4000" dirty="0"/>
              <a:t>፥ </a:t>
            </a:r>
            <a:r>
              <a:rPr lang="en-CA" sz="4000" dirty="0" err="1"/>
              <a:t>እመኒ</a:t>
            </a:r>
            <a:r>
              <a:rPr lang="en-CA" sz="4000" dirty="0"/>
              <a:t> </a:t>
            </a:r>
            <a:r>
              <a:rPr lang="en-CA" sz="4000" dirty="0" err="1"/>
              <a:t>ሖርኩ</a:t>
            </a:r>
            <a:r>
              <a:rPr lang="en-CA" sz="4000" dirty="0"/>
              <a:t> </a:t>
            </a:r>
            <a:r>
              <a:rPr lang="en-CA" sz="4000" dirty="0" err="1"/>
              <a:t>ማእከለ</a:t>
            </a:r>
            <a:r>
              <a:rPr lang="en-CA" sz="4000" dirty="0"/>
              <a:t> </a:t>
            </a:r>
            <a:r>
              <a:rPr lang="en-CA" sz="4000" dirty="0" err="1"/>
              <a:t>ጽላሎተ</a:t>
            </a:r>
            <a:r>
              <a:rPr lang="en-CA" sz="4000" dirty="0"/>
              <a:t> </a:t>
            </a:r>
            <a:r>
              <a:rPr lang="en-CA" sz="4000" dirty="0" err="1"/>
              <a:t>ሞት</a:t>
            </a:r>
            <a:r>
              <a:rPr lang="en-CA" sz="4000" dirty="0"/>
              <a:t>፥ </a:t>
            </a:r>
            <a:r>
              <a:rPr lang="en-CA" sz="4000" dirty="0" err="1"/>
              <a:t>እይፈርሖ</a:t>
            </a:r>
            <a:r>
              <a:rPr lang="en-CA" sz="4000" dirty="0"/>
              <a:t> </a:t>
            </a:r>
            <a:r>
              <a:rPr lang="en-CA" sz="4000" dirty="0" err="1"/>
              <a:t>ለእኩይ</a:t>
            </a:r>
            <a:r>
              <a:rPr lang="en-CA" sz="4000" dirty="0"/>
              <a:t> </a:t>
            </a:r>
            <a:r>
              <a:rPr lang="en-CA" sz="4000" dirty="0" err="1" smtClean="0"/>
              <a:t>እስመ</a:t>
            </a:r>
            <a:endParaRPr lang="en-CA" sz="4000" dirty="0"/>
          </a:p>
        </p:txBody>
      </p:sp>
      <p:sp>
        <p:nvSpPr>
          <p:cNvPr id="19" name="Rectangle 18"/>
          <p:cNvSpPr/>
          <p:nvPr/>
        </p:nvSpPr>
        <p:spPr>
          <a:xfrm>
            <a:off x="4034087" y="-65489"/>
            <a:ext cx="4268541" cy="6863417"/>
          </a:xfrm>
          <a:prstGeom prst="rect">
            <a:avLst/>
          </a:prstGeom>
        </p:spPr>
        <p:txBody>
          <a:bodyPr wrap="square">
            <a:spAutoFit/>
          </a:bodyPr>
          <a:lstStyle/>
          <a:p>
            <a:r>
              <a:rPr lang="en-CA" sz="2000" dirty="0">
                <a:solidFill>
                  <a:srgbClr val="FFC000"/>
                </a:solidFill>
              </a:rPr>
              <a:t>(</a:t>
            </a:r>
            <a:r>
              <a:rPr lang="en-CA" sz="2000" dirty="0" err="1">
                <a:solidFill>
                  <a:srgbClr val="FFC000"/>
                </a:solidFill>
              </a:rPr>
              <a:t>ካህን</a:t>
            </a:r>
            <a:r>
              <a:rPr lang="en-CA" sz="2000" dirty="0">
                <a:solidFill>
                  <a:srgbClr val="FFC000"/>
                </a:solidFill>
              </a:rPr>
              <a:t> </a:t>
            </a:r>
            <a:r>
              <a:rPr lang="en-CA" sz="2000" dirty="0" err="1">
                <a:solidFill>
                  <a:srgbClr val="FFC000"/>
                </a:solidFill>
              </a:rPr>
              <a:t>ቁርባን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ጻሕሊ</a:t>
            </a:r>
            <a:r>
              <a:rPr lang="en-CA" sz="2000" dirty="0">
                <a:solidFill>
                  <a:srgbClr val="FFC000"/>
                </a:solidFill>
              </a:rPr>
              <a:t> </a:t>
            </a:r>
            <a:r>
              <a:rPr lang="en-CA" sz="2000" dirty="0" err="1">
                <a:solidFill>
                  <a:srgbClr val="FFC000"/>
                </a:solidFill>
              </a:rPr>
              <a:t>የንብር</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2000" dirty="0" err="1">
                <a:solidFill>
                  <a:srgbClr val="FFC000"/>
                </a:solidFill>
              </a:rPr>
              <a:t>ሒዙ</a:t>
            </a:r>
            <a:r>
              <a:rPr lang="en-CA" sz="2000" dirty="0">
                <a:solidFill>
                  <a:srgbClr val="FFC000"/>
                </a:solidFill>
              </a:rPr>
              <a:t> </a:t>
            </a:r>
            <a:r>
              <a:rPr lang="en-CA" sz="2000" dirty="0" err="1">
                <a:solidFill>
                  <a:srgbClr val="FFC000"/>
                </a:solidFill>
              </a:rPr>
              <a:t>ሠልስተ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እናዞረ</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15. </a:t>
            </a:r>
            <a:r>
              <a:rPr lang="en-CA" sz="4000" dirty="0" err="1"/>
              <a:t>እግዚኣብሄር</a:t>
            </a:r>
            <a:r>
              <a:rPr lang="en-CA" sz="4000" dirty="0"/>
              <a:t> </a:t>
            </a:r>
            <a:r>
              <a:rPr lang="en-CA" sz="4000" dirty="0" err="1"/>
              <a:t>ጓሳይየይ</a:t>
            </a:r>
            <a:r>
              <a:rPr lang="en-CA" sz="4000" dirty="0"/>
              <a:t> </a:t>
            </a:r>
            <a:r>
              <a:rPr lang="en-CA" sz="4000" dirty="0" err="1"/>
              <a:t>እዩ</a:t>
            </a:r>
            <a:r>
              <a:rPr lang="en-CA" sz="4000" dirty="0"/>
              <a:t>፡ </a:t>
            </a:r>
            <a:r>
              <a:rPr lang="en-CA" sz="4000" dirty="0" err="1"/>
              <a:t>ዝጎድለኒ</a:t>
            </a:r>
            <a:r>
              <a:rPr lang="en-CA" sz="4000" dirty="0"/>
              <a:t> </a:t>
            </a:r>
            <a:r>
              <a:rPr lang="en-CA" sz="4000" dirty="0" err="1"/>
              <a:t>የለን</a:t>
            </a:r>
            <a:r>
              <a:rPr lang="en-CA" sz="4000" dirty="0"/>
              <a:t>፥ </a:t>
            </a:r>
            <a:r>
              <a:rPr lang="en-CA" sz="4000" dirty="0" err="1"/>
              <a:t>ኣብ</a:t>
            </a:r>
            <a:r>
              <a:rPr lang="en-CA" sz="4000" dirty="0"/>
              <a:t> </a:t>
            </a:r>
            <a:r>
              <a:rPr lang="en-CA" sz="4000" dirty="0" err="1"/>
              <a:t>ልሙዕ</a:t>
            </a:r>
            <a:r>
              <a:rPr lang="en-CA" sz="4000" dirty="0"/>
              <a:t> </a:t>
            </a:r>
            <a:r>
              <a:rPr lang="en-CA" sz="4000" dirty="0" err="1"/>
              <a:t>ሸኻ</a:t>
            </a:r>
            <a:r>
              <a:rPr lang="en-CA" sz="4000" dirty="0"/>
              <a:t> </a:t>
            </a:r>
            <a:r>
              <a:rPr lang="en-CA" sz="4000" dirty="0" err="1"/>
              <a:t>የውዕለኒ</a:t>
            </a:r>
            <a:r>
              <a:rPr lang="en-CA" sz="4000" dirty="0"/>
              <a:t> </a:t>
            </a:r>
            <a:r>
              <a:rPr lang="en-CA" sz="4000" dirty="0" err="1"/>
              <a:t>ናብ</a:t>
            </a:r>
            <a:r>
              <a:rPr lang="en-CA" sz="4000" dirty="0"/>
              <a:t> </a:t>
            </a:r>
            <a:r>
              <a:rPr lang="en-CA" sz="4000" dirty="0" err="1"/>
              <a:t>ዝዓርፈሉ</a:t>
            </a:r>
            <a:r>
              <a:rPr lang="en-CA" sz="4000" dirty="0"/>
              <a:t> </a:t>
            </a:r>
            <a:r>
              <a:rPr lang="en-CA" sz="4000" dirty="0" err="1"/>
              <a:t>ማይ</a:t>
            </a:r>
            <a:r>
              <a:rPr lang="en-CA" sz="4000" dirty="0"/>
              <a:t> </a:t>
            </a:r>
            <a:r>
              <a:rPr lang="en-CA" sz="4000" dirty="0" err="1"/>
              <a:t>ይመርሓኒ</a:t>
            </a:r>
            <a:r>
              <a:rPr lang="en-CA" sz="4000" dirty="0"/>
              <a:t>፥ </a:t>
            </a:r>
            <a:r>
              <a:rPr lang="en-CA" sz="4000" dirty="0" err="1"/>
              <a:t>ንሱ</a:t>
            </a:r>
            <a:r>
              <a:rPr lang="en-CA" sz="4000" dirty="0"/>
              <a:t> </a:t>
            </a:r>
            <a:r>
              <a:rPr lang="en-CA" sz="4000" dirty="0" err="1"/>
              <a:t>ንነፍሰይ</a:t>
            </a:r>
            <a:r>
              <a:rPr lang="en-CA" sz="4000" dirty="0"/>
              <a:t> </a:t>
            </a:r>
            <a:r>
              <a:rPr lang="en-CA" sz="4000" dirty="0" err="1"/>
              <a:t>ይኅድኣ</a:t>
            </a:r>
            <a:r>
              <a:rPr lang="en-CA" sz="4000" dirty="0"/>
              <a:t>፥ </a:t>
            </a:r>
            <a:r>
              <a:rPr lang="en-CA" sz="4000" dirty="0" err="1" smtClean="0"/>
              <a:t>ምእ</a:t>
            </a:r>
            <a:endParaRPr lang="en-CA" sz="4000" dirty="0" smtClean="0"/>
          </a:p>
          <a:p>
            <a:r>
              <a:rPr lang="en-CA" sz="4000" dirty="0" err="1" smtClean="0"/>
              <a:t>ንቱ</a:t>
            </a:r>
            <a:r>
              <a:rPr lang="en-CA" sz="4000" dirty="0" smtClean="0"/>
              <a:t> </a:t>
            </a:r>
            <a:r>
              <a:rPr lang="en-CA" sz="4000" dirty="0" err="1"/>
              <a:t>ስሙ</a:t>
            </a:r>
            <a:r>
              <a:rPr lang="en-CA" sz="4000" dirty="0"/>
              <a:t> </a:t>
            </a:r>
            <a:r>
              <a:rPr lang="en-CA" sz="4000" dirty="0" err="1"/>
              <a:t>ኢሉ</a:t>
            </a:r>
            <a:r>
              <a:rPr lang="en-CA" sz="4000" dirty="0"/>
              <a:t> </a:t>
            </a:r>
            <a:r>
              <a:rPr lang="en-CA" sz="4000" dirty="0" err="1"/>
              <a:t>ብመንገዲ</a:t>
            </a:r>
            <a:r>
              <a:rPr lang="en-CA" sz="4000" dirty="0"/>
              <a:t> </a:t>
            </a:r>
            <a:r>
              <a:rPr lang="en-CA" sz="4000" dirty="0" err="1"/>
              <a:t>ጽድቂ</a:t>
            </a:r>
            <a:r>
              <a:rPr lang="en-CA" sz="4000" dirty="0"/>
              <a:t> </a:t>
            </a:r>
            <a:r>
              <a:rPr lang="en-CA" sz="4000" dirty="0" err="1"/>
              <a:t>ይመርሐኒ</a:t>
            </a:r>
            <a:r>
              <a:rPr lang="en-CA" sz="4000" dirty="0"/>
              <a:t>፥ </a:t>
            </a:r>
            <a:r>
              <a:rPr lang="en-CA" sz="4000" dirty="0" err="1" smtClean="0"/>
              <a:t>በትር</a:t>
            </a:r>
            <a:endParaRPr lang="en-CA" sz="4000" dirty="0" smtClean="0"/>
          </a:p>
          <a:p>
            <a:r>
              <a:rPr lang="en-CA" sz="4000" dirty="0" err="1" smtClean="0"/>
              <a:t>ኻን</a:t>
            </a:r>
            <a:r>
              <a:rPr lang="en-CA" sz="4000" dirty="0" smtClean="0"/>
              <a:t> </a:t>
            </a:r>
            <a:r>
              <a:rPr lang="en-CA" sz="4000" dirty="0" err="1"/>
              <a:t>ምርኵስካን</a:t>
            </a:r>
            <a:r>
              <a:rPr lang="en-CA" sz="4000" dirty="0"/>
              <a:t> </a:t>
            </a:r>
            <a:r>
              <a:rPr lang="en-CA" sz="4000" dirty="0" err="1"/>
              <a:t>የጸናንዓኒ</a:t>
            </a:r>
            <a:r>
              <a:rPr lang="en-CA" sz="4000" dirty="0"/>
              <a:t> </a:t>
            </a:r>
            <a:r>
              <a:rPr lang="en-CA" sz="4000" dirty="0" err="1"/>
              <a:t>እዩ</a:t>
            </a:r>
            <a:r>
              <a:rPr lang="en-CA" sz="4000" dirty="0"/>
              <a:t>፥ </a:t>
            </a:r>
            <a:r>
              <a:rPr lang="en-CA" sz="4000" dirty="0" err="1"/>
              <a:t>ብሩባሩባ</a:t>
            </a:r>
            <a:r>
              <a:rPr lang="en-CA" sz="4000" dirty="0"/>
              <a:t> </a:t>
            </a:r>
            <a:r>
              <a:rPr lang="en-CA" sz="4000" dirty="0" err="1"/>
              <a:t>ድነ</a:t>
            </a:r>
            <a:r>
              <a:rPr lang="en-CA" sz="4000" dirty="0"/>
              <a:t> </a:t>
            </a:r>
            <a:r>
              <a:rPr lang="en-CA" sz="4000" dirty="0" err="1" smtClean="0"/>
              <a:t>ሞት</a:t>
            </a:r>
            <a:endParaRPr lang="en-CA" sz="4000" dirty="0"/>
          </a:p>
        </p:txBody>
      </p:sp>
      <p:sp>
        <p:nvSpPr>
          <p:cNvPr id="20" name="Rectangle 19"/>
          <p:cNvSpPr/>
          <p:nvPr/>
        </p:nvSpPr>
        <p:spPr>
          <a:xfrm>
            <a:off x="8068725" y="-22961"/>
            <a:ext cx="4217513" cy="6817251"/>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rPr>
              <a:t>(</a:t>
            </a:r>
            <a:r>
              <a:rPr lang="en-US" sz="2000" dirty="0" smtClean="0">
                <a:solidFill>
                  <a:srgbClr val="FFC000"/>
                </a:solidFill>
              </a:rPr>
              <a:t>Then </a:t>
            </a:r>
            <a:r>
              <a:rPr lang="en-US" sz="2000" dirty="0">
                <a:solidFill>
                  <a:srgbClr val="FFC000"/>
                </a:solidFill>
              </a:rPr>
              <a:t>he shall set the Host on the </a:t>
            </a:r>
            <a:r>
              <a:rPr lang="en-US" sz="2000" dirty="0" err="1">
                <a:solidFill>
                  <a:srgbClr val="FFC000"/>
                </a:solidFill>
              </a:rPr>
              <a:t>Paten,and</a:t>
            </a:r>
            <a:r>
              <a:rPr lang="en-US" sz="2000" dirty="0">
                <a:solidFill>
                  <a:srgbClr val="FFC000"/>
                </a:solidFill>
              </a:rPr>
              <a:t> the deacon shall compass the </a:t>
            </a:r>
            <a:r>
              <a:rPr lang="en-US" sz="2000" dirty="0" err="1">
                <a:solidFill>
                  <a:srgbClr val="FFC000"/>
                </a:solidFill>
              </a:rPr>
              <a:t>altarthree</a:t>
            </a:r>
            <a:r>
              <a:rPr lang="en-US" sz="2000" dirty="0">
                <a:solidFill>
                  <a:srgbClr val="FFC000"/>
                </a:solidFill>
              </a:rPr>
              <a:t> times holding the chalice and say </a:t>
            </a:r>
            <a:r>
              <a:rPr lang="en-US" sz="2000" dirty="0" smtClean="0">
                <a:solidFill>
                  <a:srgbClr val="FFC000"/>
                </a:solidFill>
              </a:rPr>
              <a:t>: )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92D050"/>
                </a:solidFill>
              </a:rPr>
              <a:t>Deacon: </a:t>
            </a:r>
            <a:r>
              <a:rPr lang="en-US" sz="1400" dirty="0" smtClean="0">
                <a:solidFill>
                  <a:srgbClr val="FFC000"/>
                </a:solidFill>
              </a:rPr>
              <a:t>15. </a:t>
            </a:r>
            <a:r>
              <a:rPr lang="en-US" sz="3200" dirty="0" smtClean="0">
                <a:solidFill>
                  <a:schemeClr val="tx1">
                    <a:lumMod val="95000"/>
                  </a:schemeClr>
                </a:solidFill>
              </a:rPr>
              <a:t>The </a:t>
            </a:r>
            <a:r>
              <a:rPr lang="en-US" sz="3200" dirty="0">
                <a:solidFill>
                  <a:schemeClr val="tx1">
                    <a:lumMod val="95000"/>
                  </a:schemeClr>
                </a:solidFill>
              </a:rPr>
              <a:t>Lord shepherds me, and nothing is </a:t>
            </a:r>
            <a:r>
              <a:rPr lang="en-US" sz="3200" dirty="0" smtClean="0">
                <a:solidFill>
                  <a:schemeClr val="tx1">
                    <a:lumMod val="95000"/>
                  </a:schemeClr>
                </a:solidFill>
              </a:rPr>
              <a:t>denied me</a:t>
            </a:r>
            <a:r>
              <a:rPr lang="en-US" sz="3200" dirty="0">
                <a:solidFill>
                  <a:schemeClr val="tx1">
                    <a:lumMod val="95000"/>
                  </a:schemeClr>
                </a:solidFill>
              </a:rPr>
              <a:t>. He settles me in verdant pasturage, </a:t>
            </a:r>
            <a:r>
              <a:rPr lang="en-US" sz="3200" dirty="0" smtClean="0">
                <a:solidFill>
                  <a:schemeClr val="tx1">
                    <a:lumMod val="95000"/>
                  </a:schemeClr>
                </a:solidFill>
              </a:rPr>
              <a:t>and raises </a:t>
            </a:r>
            <a:r>
              <a:rPr lang="en-US" sz="3200" dirty="0">
                <a:solidFill>
                  <a:schemeClr val="tx1">
                    <a:lumMod val="95000"/>
                  </a:schemeClr>
                </a:solidFill>
              </a:rPr>
              <a:t>me on refreshing water. He </a:t>
            </a:r>
            <a:r>
              <a:rPr lang="en-US" sz="3200" dirty="0" smtClean="0">
                <a:solidFill>
                  <a:schemeClr val="tx1">
                    <a:lumMod val="95000"/>
                  </a:schemeClr>
                </a:solidFill>
              </a:rPr>
              <a:t>converts my </a:t>
            </a:r>
            <a:r>
              <a:rPr lang="en-US" sz="3200" dirty="0">
                <a:solidFill>
                  <a:schemeClr val="tx1">
                    <a:lumMod val="95000"/>
                  </a:schemeClr>
                </a:solidFill>
              </a:rPr>
              <a:t>soul, and guides me toward a course </a:t>
            </a:r>
            <a:r>
              <a:rPr lang="en-US" sz="3200" dirty="0" smtClean="0">
                <a:solidFill>
                  <a:schemeClr val="tx1">
                    <a:lumMod val="95000"/>
                  </a:schemeClr>
                </a:solidFill>
              </a:rPr>
              <a:t>of righteousness </a:t>
            </a:r>
            <a:r>
              <a:rPr lang="en-US" sz="3200" dirty="0">
                <a:solidFill>
                  <a:schemeClr val="tx1">
                    <a:lumMod val="95000"/>
                  </a:schemeClr>
                </a:solidFill>
              </a:rPr>
              <a:t>for His Name’s sake. </a:t>
            </a:r>
            <a:r>
              <a:rPr lang="en-US" sz="3200" dirty="0" smtClean="0">
                <a:solidFill>
                  <a:schemeClr val="tx1">
                    <a:lumMod val="95000"/>
                  </a:schemeClr>
                </a:solidFill>
              </a:rPr>
              <a:t>For</a:t>
            </a:r>
            <a:endParaRPr lang="en-CA" sz="3200" dirty="0">
              <a:solidFill>
                <a:schemeClr val="tx1">
                  <a:lumMod val="95000"/>
                </a:schemeClr>
              </a:solidFill>
            </a:endParaRPr>
          </a:p>
        </p:txBody>
      </p:sp>
    </p:spTree>
    <p:extLst>
      <p:ext uri="{BB962C8B-B14F-4D97-AF65-F5344CB8AC3E}">
        <p14:creationId xmlns:p14="http://schemas.microsoft.com/office/powerpoint/2010/main" val="580269229"/>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863417"/>
          </a:xfrm>
          <a:prstGeom prst="rect">
            <a:avLst/>
          </a:prstGeom>
        </p:spPr>
        <p:txBody>
          <a:bodyPr wrap="square">
            <a:spAutoFit/>
          </a:bodyPr>
          <a:lstStyle/>
          <a:p>
            <a:pPr>
              <a:defRPr/>
            </a:pPr>
            <a:r>
              <a:rPr lang="en-US" sz="4000" dirty="0" err="1" smtClean="0">
                <a:latin typeface="Arial" charset="0"/>
                <a:ea typeface="PingFang SC Regular" charset="0"/>
                <a:cs typeface="Abyssinica SIL" charset="0"/>
              </a:rPr>
              <a:t>እምኩሉ</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እኩይ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እስመ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ዚኣከ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ይእቲ</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a:t>
            </a:r>
            <a:r>
              <a:rPr lang="en-US" sz="4000" dirty="0">
                <a:latin typeface="Arial" charset="0"/>
                <a:ea typeface="PingFang SC Regular" charset="0"/>
                <a:cs typeface="Abyssinica SIL" charset="0"/>
              </a:rPr>
              <a:t> </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ሓይል</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ወስብሐት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ለዓለመ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ዐለም</a:t>
            </a:r>
            <a:r>
              <a:rPr lang="en-US" sz="4000" dirty="0" smtClean="0">
                <a:latin typeface="Arial" charset="0"/>
                <a:ea typeface="PingFang SC Regular" charset="0"/>
                <a:cs typeface="Abyssinica SIL" charset="0"/>
              </a:rPr>
              <a:t>። </a:t>
            </a:r>
          </a:p>
          <a:p>
            <a:pPr>
              <a:defRPr/>
            </a:pP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በሰላመ</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ቅዱስ</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ገብርኤል</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መልኣክ</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a:solidFill>
                  <a:srgbClr val="FFFF00"/>
                </a:solidFill>
                <a:latin typeface="Arial" charset="0"/>
                <a:ea typeface="PingFang SC Regular" charset="0"/>
                <a:cs typeface="Abyssinica SIL" charset="0"/>
              </a:rPr>
              <a:t>ኦ </a:t>
            </a:r>
            <a:r>
              <a:rPr lang="en-US" sz="4000" dirty="0" err="1">
                <a:solidFill>
                  <a:srgbClr val="FFFF00"/>
                </a:solidFill>
                <a:latin typeface="Arial" charset="0"/>
                <a:ea typeface="PingFang SC Regular" charset="0"/>
                <a:cs typeface="Abyssinica SIL" charset="0"/>
              </a:rPr>
              <a:t>እግዝትነ</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ማርያም</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ሰላም</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ለኪ</a:t>
            </a:r>
            <a:r>
              <a:rPr lang="en-US" sz="4000" dirty="0">
                <a:solidFill>
                  <a:srgbClr val="FFFF00"/>
                </a:solidFill>
                <a:latin typeface="Arial" charset="0"/>
                <a:ea typeface="PingFang SC Regular" charset="0"/>
                <a:cs typeface="Abyssinica SIL" charset="0"/>
              </a:rPr>
              <a:t>፤ </a:t>
            </a:r>
          </a:p>
          <a:p>
            <a:pPr>
              <a:defRPr/>
            </a:pPr>
            <a:r>
              <a:rPr lang="en-US" sz="4000" dirty="0" err="1">
                <a:latin typeface="Arial" charset="0"/>
                <a:ea typeface="PingFang SC Regular" charset="0"/>
                <a:cs typeface="Abyssinica SIL" charset="0"/>
              </a:rPr>
              <a:t>ድንግል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በሕልናኺ</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ወድንግል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በስጋኪ</a:t>
            </a:r>
            <a:r>
              <a:rPr lang="en-US" sz="4000" dirty="0">
                <a:latin typeface="Arial" charset="0"/>
                <a:ea typeface="PingFang SC Regular" charset="0"/>
                <a:cs typeface="Abyssinica SIL" charset="0"/>
              </a:rPr>
              <a:t>፤</a:t>
            </a:r>
          </a:p>
          <a:p>
            <a:pPr>
              <a:defRPr/>
            </a:pPr>
            <a:r>
              <a:rPr lang="en-US" sz="4000" dirty="0" err="1" smtClean="0">
                <a:latin typeface="Arial" charset="0"/>
                <a:ea typeface="PingFang SC Regular" charset="0"/>
                <a:cs typeface="Abyssinica SIL" charset="0"/>
              </a:rPr>
              <a:t>እመ</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እግዚኣብሔር</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ጸባዖት</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ሰላም</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ለኪ</a:t>
            </a:r>
            <a:r>
              <a:rPr lang="en-US" sz="4000" dirty="0">
                <a:latin typeface="Arial" charset="0"/>
                <a:ea typeface="PingFang SC Regular" charset="0"/>
                <a:cs typeface="Abyssinica SIL" charset="0"/>
              </a:rPr>
              <a:t>፤ </a:t>
            </a:r>
          </a:p>
        </p:txBody>
      </p:sp>
      <p:sp>
        <p:nvSpPr>
          <p:cNvPr id="3" name="Rectangle 2"/>
          <p:cNvSpPr/>
          <p:nvPr/>
        </p:nvSpPr>
        <p:spPr>
          <a:xfrm>
            <a:off x="3931597" y="-106077"/>
            <a:ext cx="4291427" cy="7094250"/>
          </a:xfrm>
          <a:prstGeom prst="rect">
            <a:avLst/>
          </a:prstGeom>
        </p:spPr>
        <p:txBody>
          <a:bodyPr wrap="square">
            <a:spAutoFit/>
          </a:bodyPr>
          <a:lstStyle/>
          <a:p>
            <a:pPr marL="40639" marR="40639">
              <a:spcBef>
                <a:spcPts val="600"/>
              </a:spcBef>
              <a:defRPr sz="2800"/>
            </a:pPr>
            <a:r>
              <a:rPr lang="en-US" sz="4000" dirty="0" err="1" smtClean="0">
                <a:latin typeface="Arial" charset="0"/>
                <a:ea typeface="PingFang SC Regular" charset="0"/>
                <a:cs typeface="Abyssinica SIL" charset="0"/>
              </a:rPr>
              <a:t>እምበር</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ፈተና</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ኣይተ</a:t>
            </a:r>
            <a:endParaRPr lang="en-US" sz="4000" dirty="0" smtClean="0">
              <a:latin typeface="Arial" charset="0"/>
              <a:ea typeface="PingFang SC Regular" charset="0"/>
              <a:cs typeface="Abyssinica SIL" charset="0"/>
            </a:endParaRPr>
          </a:p>
          <a:p>
            <a:pPr marL="40639" marR="40639">
              <a:spcBef>
                <a:spcPts val="600"/>
              </a:spcBef>
              <a:defRPr sz="2800"/>
            </a:pPr>
            <a:r>
              <a:rPr lang="en-US" sz="4000" dirty="0" err="1" smtClean="0">
                <a:latin typeface="Arial" charset="0"/>
                <a:ea typeface="PingFang SC Regular" charset="0"/>
                <a:cs typeface="Abyssinica SIL" charset="0"/>
              </a:rPr>
              <a:t>እትወና</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መንግስትን</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ሓይልን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ክብርን</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ንዘልኣ</a:t>
            </a:r>
            <a:endParaRPr lang="en-US" sz="4000" dirty="0" smtClean="0">
              <a:latin typeface="Arial" charset="0"/>
              <a:ea typeface="PingFang SC Regular" charset="0"/>
              <a:cs typeface="Abyssinica SIL" charset="0"/>
            </a:endParaRPr>
          </a:p>
          <a:p>
            <a:pPr marL="40639" marR="40639">
              <a:spcBef>
                <a:spcPts val="600"/>
              </a:spcBef>
              <a:defRPr sz="2800"/>
            </a:pPr>
            <a:r>
              <a:rPr lang="en-US" sz="4000" dirty="0" err="1" smtClean="0">
                <a:latin typeface="Arial" charset="0"/>
                <a:ea typeface="PingFang SC Regular" charset="0"/>
                <a:cs typeface="Abyssinica SIL" charset="0"/>
              </a:rPr>
              <a:t>ለም</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ናትካ</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እዩ</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እሞ</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ኣሜን</a:t>
            </a:r>
            <a:r>
              <a:rPr lang="en-US" sz="4000" dirty="0" smtClean="0">
                <a:latin typeface="Arial" charset="0"/>
                <a:ea typeface="PingFang SC Regular" charset="0"/>
                <a:cs typeface="Abyssinica SIL" charset="0"/>
              </a:rPr>
              <a:t>።</a:t>
            </a:r>
          </a:p>
          <a:p>
            <a:pPr marL="40639" marR="40639">
              <a:spcBef>
                <a:spcPts val="600"/>
              </a:spcBef>
              <a:defRPr sz="2800"/>
            </a:pP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ኦ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እግዝእትየ</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ማርያም</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ብናይ</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ቅዱስ</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ገብርኤ</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መልኣኽ</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ሰላምታ</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ሰላም</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እብለኪ</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ብሕልናኺ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ድንግል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ብሥጋኺ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ድንግል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ኢኺ</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smtClean="0">
              <a:effectLst>
                <a:outerShdw blurRad="38100" dist="38100" dir="2700000" algn="tl">
                  <a:srgbClr val="000000"/>
                </a:outerShdw>
              </a:effectLst>
              <a:latin typeface="Arial" charset="0"/>
              <a:ea typeface="PingFang SC Regular" charset="0"/>
              <a:cs typeface="Abyssinica SIL" charset="0"/>
            </a:endParaRPr>
          </a:p>
        </p:txBody>
      </p:sp>
      <p:sp>
        <p:nvSpPr>
          <p:cNvPr id="9" name="Rectangle 8"/>
          <p:cNvSpPr/>
          <p:nvPr/>
        </p:nvSpPr>
        <p:spPr>
          <a:xfrm>
            <a:off x="7949751" y="-175544"/>
            <a:ext cx="4356549" cy="6872651"/>
          </a:xfrm>
          <a:prstGeom prst="rect">
            <a:avLst/>
          </a:prstGeom>
        </p:spPr>
        <p:txBody>
          <a:bodyPr wrap="square">
            <a:spAutoFit/>
          </a:bodyPr>
          <a:lstStyle/>
          <a:p>
            <a:pPr marL="40639" marR="40639">
              <a:lnSpc>
                <a:spcPct val="120000"/>
              </a:lnSpc>
              <a:spcBef>
                <a:spcPts val="600"/>
              </a:spcBef>
              <a:defRPr sz="1800">
                <a:uFillTx/>
              </a:defRPr>
            </a:pPr>
            <a:r>
              <a:rPr lang="en-US" sz="3300" dirty="0" smtClean="0">
                <a:solidFill>
                  <a:schemeClr val="tx1">
                    <a:lumMod val="95000"/>
                  </a:schemeClr>
                </a:solidFill>
                <a:uFill>
                  <a:solidFill>
                    <a:srgbClr val="0329D6"/>
                  </a:solidFill>
                </a:uFill>
              </a:rPr>
              <a:t>not </a:t>
            </a:r>
            <a:r>
              <a:rPr lang="en-US" sz="3300" dirty="0">
                <a:solidFill>
                  <a:schemeClr val="tx1">
                    <a:lumMod val="95000"/>
                  </a:schemeClr>
                </a:solidFill>
                <a:uFill>
                  <a:solidFill>
                    <a:srgbClr val="0329D6"/>
                  </a:solidFill>
                </a:uFill>
              </a:rPr>
              <a:t>into temptation but deliver us and rescue us from all evil; for Thine is the kingdom, the power and glory for ever and ever</a:t>
            </a:r>
            <a:r>
              <a:rPr lang="en-US" sz="3300" dirty="0" smtClean="0">
                <a:solidFill>
                  <a:schemeClr val="tx1">
                    <a:lumMod val="95000"/>
                  </a:schemeClr>
                </a:solidFill>
                <a:uFill>
                  <a:solidFill>
                    <a:srgbClr val="0329D6"/>
                  </a:solidFill>
                </a:uFill>
              </a:rPr>
              <a:t>.</a:t>
            </a:r>
          </a:p>
          <a:p>
            <a:pPr marL="40639" marR="40639">
              <a:lnSpc>
                <a:spcPct val="120000"/>
              </a:lnSpc>
              <a:spcBef>
                <a:spcPts val="600"/>
              </a:spcBef>
              <a:buClr>
                <a:srgbClr val="D84800"/>
              </a:buClr>
              <a:buFont typeface="Arial"/>
              <a:defRPr sz="2800"/>
            </a:pPr>
            <a:r>
              <a:rPr lang="en-US" sz="3300" dirty="0" smtClean="0">
                <a:solidFill>
                  <a:srgbClr val="FFFF00"/>
                </a:solidFill>
                <a:uFill>
                  <a:solidFill>
                    <a:srgbClr val="0329D6"/>
                  </a:solidFill>
                </a:uFill>
              </a:rPr>
              <a:t>O </a:t>
            </a:r>
            <a:r>
              <a:rPr lang="en-US" sz="3300" dirty="0">
                <a:solidFill>
                  <a:srgbClr val="FFFF00"/>
                </a:solidFill>
                <a:uFill>
                  <a:solidFill>
                    <a:srgbClr val="0329D6"/>
                  </a:solidFill>
                </a:uFill>
              </a:rPr>
              <a:t>our Lady, Virgin Saint Mary! In saint Gabriel’s greetings, peace be unto you. </a:t>
            </a:r>
            <a:r>
              <a:rPr lang="en-US" sz="3300" dirty="0">
                <a:solidFill>
                  <a:schemeClr val="tx1">
                    <a:lumMod val="95000"/>
                  </a:schemeClr>
                </a:solidFill>
                <a:uFill>
                  <a:solidFill>
                    <a:srgbClr val="0329D6"/>
                  </a:solidFill>
                </a:uFill>
              </a:rPr>
              <a:t>Holy and pure, O mother of </a:t>
            </a:r>
            <a:r>
              <a:rPr lang="en-US" sz="3300" dirty="0" smtClean="0">
                <a:solidFill>
                  <a:schemeClr val="tx1">
                    <a:lumMod val="95000"/>
                  </a:schemeClr>
                </a:solidFill>
                <a:uFill>
                  <a:solidFill>
                    <a:srgbClr val="0329D6"/>
                  </a:solidFill>
                </a:uFill>
              </a:rPr>
              <a:t>the</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288536"/>
      </p:ext>
    </p:extLst>
  </p:cSld>
  <p:clrMapOvr>
    <a:masterClrMapping/>
  </p:clrMapOvr>
  <p:transition spd="med"/>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3688080" cy="7478970"/>
          </a:xfrm>
          <a:prstGeom prst="rect">
            <a:avLst/>
          </a:prstGeom>
        </p:spPr>
        <p:txBody>
          <a:bodyPr wrap="square">
            <a:spAutoFit/>
          </a:bodyPr>
          <a:lstStyle/>
          <a:p>
            <a:pPr>
              <a:defRPr/>
            </a:pPr>
            <a:r>
              <a:rPr lang="en-US" sz="4000" dirty="0" err="1" smtClean="0">
                <a:latin typeface="Arial" charset="0"/>
                <a:ea typeface="PingFang SC Regular" charset="0"/>
                <a:cs typeface="Abyssinica SIL" charset="0"/>
              </a:rPr>
              <a:t>ቡርክት</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ኣንቲ</a:t>
            </a:r>
            <a:r>
              <a:rPr lang="en-US" sz="4000" dirty="0">
                <a:latin typeface="Arial" charset="0"/>
                <a:ea typeface="PingFang SC Regular" charset="0"/>
                <a:cs typeface="Abyssinica SIL" charset="0"/>
              </a:rPr>
              <a:t> </a:t>
            </a:r>
            <a:endParaRPr lang="en-US" sz="4000" dirty="0" smtClean="0">
              <a:latin typeface="Arial" charset="0"/>
              <a:ea typeface="PingFang SC Regular" charset="0"/>
              <a:cs typeface="Abyssinica SIL" charset="0"/>
            </a:endParaRPr>
          </a:p>
          <a:p>
            <a:pPr>
              <a:defRPr/>
            </a:pPr>
            <a:r>
              <a:rPr lang="en-US" sz="4000" dirty="0" err="1" smtClean="0">
                <a:latin typeface="Arial" charset="0"/>
                <a:ea typeface="PingFang SC Regular" charset="0"/>
                <a:cs typeface="Abyssinica SIL" charset="0"/>
              </a:rPr>
              <a:t>እምኣንስት</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ወብሩክት</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ፍሬ</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ከርስኪ</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ተፈሥ</a:t>
            </a:r>
            <a:endParaRPr lang="en-US" sz="4000" dirty="0" smtClean="0">
              <a:latin typeface="Arial" charset="0"/>
              <a:ea typeface="PingFang SC Regular" charset="0"/>
              <a:cs typeface="Abyssinica SIL" charset="0"/>
            </a:endParaRPr>
          </a:p>
          <a:p>
            <a:pPr>
              <a:defRPr/>
            </a:pPr>
            <a:r>
              <a:rPr lang="en-US" sz="4000" dirty="0" smtClean="0">
                <a:latin typeface="Arial" charset="0"/>
                <a:ea typeface="PingFang SC Regular" charset="0"/>
                <a:cs typeface="Abyssinica SIL" charset="0"/>
              </a:rPr>
              <a:t>ሒ </a:t>
            </a:r>
            <a:r>
              <a:rPr lang="en-US" sz="4000" dirty="0" err="1">
                <a:latin typeface="Arial" charset="0"/>
                <a:ea typeface="PingFang SC Regular" charset="0"/>
                <a:cs typeface="Abyssinica SIL" charset="0"/>
              </a:rPr>
              <a:t>ፍስሕት</a:t>
            </a:r>
            <a:r>
              <a:rPr lang="en-US" sz="4000" dirty="0">
                <a:latin typeface="Arial" charset="0"/>
                <a:ea typeface="PingFang SC Regular" charset="0"/>
                <a:cs typeface="Abyssinica SIL" charset="0"/>
              </a:rPr>
              <a:t>፤ </a:t>
            </a:r>
            <a:r>
              <a:rPr lang="en-US" sz="4000" dirty="0" smtClean="0">
                <a:latin typeface="Arial" charset="0"/>
                <a:ea typeface="PingFang SC Regular" charset="0"/>
                <a:cs typeface="Abyssinica SIL" charset="0"/>
              </a:rPr>
              <a:t>ኦ </a:t>
            </a:r>
            <a:r>
              <a:rPr lang="en-US" sz="4000" dirty="0" err="1" smtClean="0">
                <a:latin typeface="Arial" charset="0"/>
                <a:ea typeface="PingFang SC Regular" charset="0"/>
                <a:cs typeface="Abyssinica SIL" charset="0"/>
              </a:rPr>
              <a:t>ምልእ</a:t>
            </a:r>
            <a:endParaRPr lang="en-US" sz="4000" dirty="0" smtClean="0">
              <a:latin typeface="Arial" charset="0"/>
              <a:ea typeface="PingFang SC Regular" charset="0"/>
              <a:cs typeface="Abyssinica SIL" charset="0"/>
            </a:endParaRPr>
          </a:p>
          <a:p>
            <a:pPr>
              <a:defRPr/>
            </a:pPr>
            <a:r>
              <a:rPr lang="en-US" sz="4000" dirty="0" smtClean="0">
                <a:latin typeface="Arial" charset="0"/>
                <a:ea typeface="PingFang SC Regular" charset="0"/>
                <a:cs typeface="Abyssinica SIL" charset="0"/>
              </a:rPr>
              <a:t>ተ </a:t>
            </a:r>
            <a:r>
              <a:rPr lang="en-US" sz="4000" dirty="0" err="1">
                <a:latin typeface="Arial" charset="0"/>
                <a:ea typeface="PingFang SC Regular" charset="0"/>
                <a:cs typeface="Abyssinica SIL" charset="0"/>
              </a:rPr>
              <a:t>ጸጋ</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እግዚኣብሔር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ምስሌኪ</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ሰዓሊ</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ወጸልይ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በእንቲኣነ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ሃበ</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ፍቁር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ወልድኪ</a:t>
            </a:r>
            <a:endParaRPr lang="en-US" sz="4000" dirty="0">
              <a:latin typeface="Arial" charset="0"/>
              <a:ea typeface="PingFang SC Regular" charset="0"/>
              <a:cs typeface="Abyssinica SIL" charset="0"/>
            </a:endParaRPr>
          </a:p>
          <a:p>
            <a:pPr>
              <a:defRPr/>
            </a:pPr>
            <a:r>
              <a:rPr lang="en-US" sz="4000" dirty="0" err="1">
                <a:latin typeface="Arial" charset="0"/>
                <a:ea typeface="PingFang SC Regular" charset="0"/>
                <a:cs typeface="Abyssinica SIL" charset="0"/>
              </a:rPr>
              <a:t>ኢየሱስ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ክርስቶስ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ይስረይ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ኀጣውኢነ</a:t>
            </a:r>
            <a:r>
              <a:rPr lang="en-US" sz="4000" dirty="0">
                <a:latin typeface="Arial" charset="0"/>
                <a:ea typeface="PingFang SC Regular" charset="0"/>
                <a:cs typeface="Abyssinica SIL" charset="0"/>
              </a:rPr>
              <a:t>።</a:t>
            </a:r>
            <a:endParaRPr lang="en-US" sz="4000" dirty="0">
              <a:latin typeface="Arial" charset="0"/>
              <a:ea typeface="PingFang SC Regular" charset="0"/>
              <a:cs typeface="PingFang SC Regular" charset="0"/>
            </a:endParaRPr>
          </a:p>
          <a:p>
            <a:pPr>
              <a:defRPr/>
            </a:pPr>
            <a:endParaRPr lang="en-US" sz="4000" dirty="0">
              <a:latin typeface="Arial" charset="0"/>
              <a:ea typeface="PingFang SC Regular" charset="0"/>
              <a:cs typeface="PingFang SC Regular" charset="0"/>
            </a:endParaRPr>
          </a:p>
        </p:txBody>
      </p:sp>
      <p:sp>
        <p:nvSpPr>
          <p:cNvPr id="3" name="Rectangle 2"/>
          <p:cNvSpPr/>
          <p:nvPr/>
        </p:nvSpPr>
        <p:spPr>
          <a:xfrm>
            <a:off x="3592318" y="-106077"/>
            <a:ext cx="4865881" cy="7786747"/>
          </a:xfrm>
          <a:prstGeom prst="rect">
            <a:avLst/>
          </a:prstGeom>
        </p:spPr>
        <p:txBody>
          <a:bodyPr wrap="square">
            <a:spAutoFit/>
          </a:bodyPr>
          <a:lstStyle/>
          <a:p>
            <a:pPr marL="40639" marR="40639">
              <a:spcBef>
                <a:spcPts val="600"/>
              </a:spcBef>
              <a:defRPr sz="2800"/>
            </a:pPr>
            <a:r>
              <a:rPr lang="en-US" sz="4000" dirty="0" err="1" smtClean="0">
                <a:effectLst>
                  <a:outerShdw blurRad="38100" dist="38100" dir="2700000" algn="tl">
                    <a:srgbClr val="000000"/>
                  </a:outerShdw>
                </a:effectLst>
                <a:latin typeface="Arial" charset="0"/>
                <a:ea typeface="PingFang SC Regular" charset="0"/>
                <a:cs typeface="Abyssinica SIL" charset="0"/>
              </a:rPr>
              <a:t>ኣደ</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እግዚኣብሄሔር</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ጐይታ</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ሰራዊት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ሰላም</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እብለኪ</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ኣለኹ</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ንስኺ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ካብ</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ኣንስቲ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ብርኽቲ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ኢኺ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ፍረ</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smtClean="0">
                <a:effectLst>
                  <a:outerShdw blurRad="38100" dist="38100" dir="2700000" algn="tl">
                    <a:srgbClr val="000000"/>
                  </a:outerShdw>
                </a:effectLst>
                <a:latin typeface="Arial" charset="0"/>
                <a:ea typeface="PingFang SC Regular" charset="0"/>
                <a:cs typeface="Abyssinica SIL" charset="0"/>
              </a:rPr>
              <a:t>ከርስ</a:t>
            </a:r>
            <a:endParaRPr lang="en-US" sz="4000" dirty="0" smtClean="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err="1" smtClean="0">
                <a:effectLst>
                  <a:outerShdw blurRad="38100" dist="38100" dir="2700000" algn="tl">
                    <a:srgbClr val="000000"/>
                  </a:outerShdw>
                </a:effectLst>
                <a:latin typeface="Arial" charset="0"/>
                <a:ea typeface="PingFang SC Regular" charset="0"/>
                <a:cs typeface="Abyssinica SIL" charset="0"/>
              </a:rPr>
              <a:t>ኺውን</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ቡሩኽ</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እዩ</a:t>
            </a:r>
            <a:r>
              <a:rPr lang="en-US" sz="4000" dirty="0">
                <a:effectLst>
                  <a:outerShdw blurRad="38100" dist="38100" dir="2700000" algn="tl">
                    <a:srgbClr val="000000"/>
                  </a:outerShdw>
                </a:effectLst>
                <a:latin typeface="Arial" charset="0"/>
                <a:ea typeface="PingFang SC Regular" charset="0"/>
                <a:cs typeface="Abyssinica SIL" charset="0"/>
              </a:rPr>
              <a:t>። ኦ </a:t>
            </a:r>
            <a:r>
              <a:rPr lang="en-US" sz="4000" dirty="0" err="1">
                <a:effectLst>
                  <a:outerShdw blurRad="38100" dist="38100" dir="2700000" algn="tl">
                    <a:srgbClr val="000000"/>
                  </a:outerShdw>
                </a:effectLst>
                <a:latin typeface="Arial" charset="0"/>
                <a:ea typeface="PingFang SC Regular" charset="0"/>
                <a:cs typeface="Abyssinica SIL" charset="0"/>
              </a:rPr>
              <a:t>ምልእቲ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ጸጋ</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smtClean="0">
                <a:effectLst>
                  <a:outerShdw blurRad="38100" dist="38100" dir="2700000" algn="tl">
                    <a:srgbClr val="000000"/>
                  </a:outerShdw>
                </a:effectLst>
                <a:latin typeface="Arial" charset="0"/>
                <a:ea typeface="PingFang SC Regular" charset="0"/>
                <a:cs typeface="Abyssinica SIL" charset="0"/>
              </a:rPr>
              <a:t>እግዚኣብ</a:t>
            </a:r>
            <a:endParaRPr lang="en-US" sz="4000" dirty="0" smtClean="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err="1" smtClean="0">
                <a:effectLst>
                  <a:outerShdw blurRad="38100" dist="38100" dir="2700000" algn="tl">
                    <a:srgbClr val="000000"/>
                  </a:outerShdw>
                </a:effectLst>
                <a:latin typeface="Arial" charset="0"/>
                <a:ea typeface="PingFang SC Regular" charset="0"/>
                <a:cs typeface="Abyssinica SIL" charset="0"/>
              </a:rPr>
              <a:t>ሄር</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ምሳኺ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እዩ</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smtClean="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smtClean="0">
                <a:effectLst>
                  <a:outerShdw blurRad="38100" dist="38100" dir="2700000" algn="tl">
                    <a:srgbClr val="000000"/>
                  </a:outerShdw>
                </a:effectLst>
                <a:latin typeface="Arial" charset="0"/>
                <a:ea typeface="PingFang SC Regular" charset="0"/>
                <a:cs typeface="Abyssinica SIL" charset="0"/>
              </a:rPr>
              <a:t>ኦ </a:t>
            </a:r>
            <a:r>
              <a:rPr lang="en-US" sz="4000" dirty="0" err="1" smtClean="0">
                <a:effectLst>
                  <a:outerShdw blurRad="38100" dist="38100" dir="2700000" algn="tl">
                    <a:srgbClr val="000000"/>
                  </a:outerShdw>
                </a:effectLst>
                <a:latin typeface="Arial" charset="0"/>
                <a:ea typeface="PingFang SC Regular" charset="0"/>
                <a:cs typeface="Abyssinica SIL" charset="0"/>
              </a:rPr>
              <a:t>ፍሥሕቲ</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ደስ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ይበልኪ</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ሓጢኣትን</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ክሓድገልና</a:t>
            </a:r>
            <a:r>
              <a:rPr lang="en-US" sz="4000" dirty="0">
                <a:effectLst>
                  <a:outerShdw blurRad="38100" dist="38100" dir="2700000" algn="tl">
                    <a:srgbClr val="000000"/>
                  </a:outerShdw>
                </a:effectLst>
                <a:latin typeface="Arial" charset="0"/>
                <a:ea typeface="PingFang SC Regular" charset="0"/>
                <a:cs typeface="Abyssinica SIL" charset="0"/>
              </a:rPr>
              <a:t> ፣ </a:t>
            </a:r>
            <a:r>
              <a:rPr lang="en-US" sz="4000" dirty="0" err="1">
                <a:effectLst>
                  <a:outerShdw blurRad="38100" dist="38100" dir="2700000" algn="tl">
                    <a:srgbClr val="000000"/>
                  </a:outerShdw>
                </a:effectLst>
                <a:latin typeface="Arial" charset="0"/>
                <a:ea typeface="PingFang SC Regular" charset="0"/>
                <a:cs typeface="Abyssinica SIL" charset="0"/>
              </a:rPr>
              <a:t>ናብ</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ፍትው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ወድኺ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ምእንታና</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ምሕረት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ለምንልና</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a:latin typeface="Arial" charset="0"/>
              <a:ea typeface="PingFang SC Regular" charset="0"/>
              <a:cs typeface="PingFang SC Regular" charset="0"/>
            </a:endParaRPr>
          </a:p>
          <a:p>
            <a:pPr marL="40639" marR="40639">
              <a:spcBef>
                <a:spcPts val="600"/>
              </a:spcBef>
              <a:defRPr sz="2800"/>
            </a:pP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8260080" y="-91724"/>
            <a:ext cx="4015740" cy="7482048"/>
          </a:xfrm>
          <a:prstGeom prst="rect">
            <a:avLst/>
          </a:prstGeom>
        </p:spPr>
        <p:txBody>
          <a:bodyPr wrap="square">
            <a:spAutoFit/>
          </a:bodyPr>
          <a:lstStyle/>
          <a:p>
            <a:pPr marL="40639" marR="40639">
              <a:lnSpc>
                <a:spcPct val="120000"/>
              </a:lnSpc>
              <a:spcBef>
                <a:spcPts val="600"/>
              </a:spcBef>
              <a:defRPr sz="1800">
                <a:uFillTx/>
              </a:defRPr>
            </a:pPr>
            <a:r>
              <a:rPr lang="en-US" sz="3300" dirty="0" smtClean="0">
                <a:solidFill>
                  <a:schemeClr val="tx1">
                    <a:lumMod val="95000"/>
                  </a:schemeClr>
                </a:solidFill>
                <a:uFill>
                  <a:solidFill>
                    <a:srgbClr val="0329D6"/>
                  </a:solidFill>
                </a:uFill>
              </a:rPr>
              <a:t>almighty </a:t>
            </a:r>
            <a:r>
              <a:rPr lang="en-US" sz="3300" dirty="0">
                <a:solidFill>
                  <a:schemeClr val="tx1">
                    <a:lumMod val="95000"/>
                  </a:schemeClr>
                </a:solidFill>
                <a:uFill>
                  <a:solidFill>
                    <a:srgbClr val="0329D6"/>
                  </a:solidFill>
                </a:uFill>
              </a:rPr>
              <a:t>God! Peace be unto you. Blessed are thou </a:t>
            </a:r>
            <a:r>
              <a:rPr lang="en-US" sz="3300" dirty="0" smtClean="0">
                <a:solidFill>
                  <a:schemeClr val="tx1">
                    <a:lumMod val="95000"/>
                  </a:schemeClr>
                </a:solidFill>
                <a:uFill>
                  <a:solidFill>
                    <a:srgbClr val="0329D6"/>
                  </a:solidFill>
                </a:uFill>
              </a:rPr>
              <a:t>amongst women and blessed is the fruit of thy womb. Hail Mary, full of grace, the Lord is with Thee. Pray for us before our Lord Jesus Christ that he may forgive us our sins.</a:t>
            </a:r>
            <a:endParaRPr lang="en-US" sz="3300" dirty="0">
              <a:solidFill>
                <a:schemeClr val="tx1">
                  <a:lumMod val="95000"/>
                </a:schemeClr>
              </a:solidFill>
              <a:uFill>
                <a:solidFill>
                  <a:srgbClr val="0329D6"/>
                </a:solidFill>
              </a:uFill>
            </a:endParaRPr>
          </a:p>
          <a:p>
            <a:pPr marL="40639" marR="40639">
              <a:lnSpc>
                <a:spcPct val="120000"/>
              </a:lnSpc>
              <a:spcBef>
                <a:spcPts val="600"/>
              </a:spcBef>
              <a:defRPr sz="1800">
                <a:uFillTx/>
              </a:defRPr>
            </a:pP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6162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418108"/>
      </p:ext>
    </p:extLst>
  </p:cSld>
  <p:clrMapOvr>
    <a:masterClrMapping/>
  </p:clrMapOvr>
  <p:transition spd="med"/>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224"/>
            <a:ext cx="4332582" cy="6863417"/>
          </a:xfrm>
          <a:prstGeom prst="rect">
            <a:avLst/>
          </a:prstGeom>
        </p:spPr>
        <p:txBody>
          <a:bodyPr wrap="square">
            <a:spAutoFit/>
          </a:bodyPr>
          <a:lstStyle/>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1400" dirty="0" smtClean="0">
                <a:solidFill>
                  <a:srgbClr val="FFC000"/>
                </a:solidFill>
                <a:latin typeface="Arial" charset="0"/>
                <a:ea typeface="PingFang SC Regular" charset="0"/>
                <a:cs typeface="Abyssinica SIL" charset="0"/>
              </a:rPr>
              <a:t>፻፸፭. </a:t>
            </a:r>
            <a:r>
              <a:rPr lang="en-US" sz="4400" dirty="0" smtClean="0">
                <a:latin typeface="Arial" charset="0"/>
                <a:ea typeface="PingFang SC Regular" charset="0"/>
                <a:cs typeface="Abyssinica SIL" charset="0"/>
              </a:rPr>
              <a:t>ኦ </a:t>
            </a:r>
            <a:r>
              <a:rPr lang="en-US" sz="4400" dirty="0" err="1" smtClean="0">
                <a:latin typeface="Arial" charset="0"/>
                <a:ea typeface="PingFang SC Regular" charset="0"/>
                <a:cs typeface="Abyssinica SIL" charset="0"/>
              </a:rPr>
              <a:t>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መሐረነ</a:t>
            </a:r>
            <a:r>
              <a:rPr lang="en-US" sz="4400" dirty="0" smtClean="0">
                <a:latin typeface="Arial" charset="0"/>
                <a:ea typeface="PingFang SC Regular" charset="0"/>
                <a:cs typeface="Abyssinica SIL" charset="0"/>
              </a:rPr>
              <a:t>፣ ኦ </a:t>
            </a:r>
            <a:r>
              <a:rPr lang="en-US" sz="4400" dirty="0" err="1" smtClean="0">
                <a:latin typeface="Arial" charset="0"/>
                <a:ea typeface="PingFang SC Regular" charset="0"/>
                <a:cs typeface="Abyssinica SIL" charset="0"/>
              </a:rPr>
              <a:t>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መሐከነ</a:t>
            </a:r>
            <a:r>
              <a:rPr lang="en-US" sz="4400" dirty="0" smtClean="0">
                <a:latin typeface="Arial" charset="0"/>
                <a:ea typeface="PingFang SC Regular" charset="0"/>
                <a:cs typeface="Abyssinica SIL" charset="0"/>
              </a:rPr>
              <a:t>፣ ኦ </a:t>
            </a:r>
            <a:r>
              <a:rPr lang="en-US" sz="4400" dirty="0" err="1" smtClean="0">
                <a:latin typeface="Arial" charset="0"/>
                <a:ea typeface="PingFang SC Regular" charset="0"/>
                <a:cs typeface="Abyssinica SIL" charset="0"/>
              </a:rPr>
              <a:t>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ተሣሀለነ</a:t>
            </a:r>
            <a:r>
              <a:rPr lang="en-US" sz="4400" dirty="0" smtClean="0">
                <a:latin typeface="Arial" charset="0"/>
                <a:ea typeface="PingFang SC Regular" charset="0"/>
                <a:cs typeface="Abyssinica SIL" charset="0"/>
              </a:rPr>
              <a:t>።</a:t>
            </a:r>
          </a:p>
          <a:p>
            <a:pPr>
              <a:defRPr/>
            </a:pPr>
            <a:endParaRPr lang="en-US" sz="4400" dirty="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1400" dirty="0" smtClean="0">
                <a:solidFill>
                  <a:srgbClr val="FFC000"/>
                </a:solidFill>
                <a:latin typeface="Arial" charset="0"/>
                <a:ea typeface="PingFang SC Regular" charset="0"/>
                <a:cs typeface="Abyssinica SIL" charset="0"/>
              </a:rPr>
              <a:t>፻፸፮. </a:t>
            </a:r>
            <a:r>
              <a:rPr lang="en-US" sz="4400" dirty="0" err="1" smtClean="0">
                <a:latin typeface="Arial" charset="0"/>
                <a:ea typeface="PingFang SC Regular" charset="0"/>
                <a:cs typeface="Abyssinica SIL" charset="0"/>
              </a:rPr>
              <a:t>ተፈሥሒ</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ተፈሥሒ</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ተፈሥሒ</a:t>
            </a:r>
            <a:r>
              <a:rPr lang="en-US" sz="4400" dirty="0" smtClean="0">
                <a:latin typeface="Arial" charset="0"/>
                <a:ea typeface="PingFang SC Regular" charset="0"/>
                <a:cs typeface="Abyssinica SIL" charset="0"/>
              </a:rPr>
              <a:t>፣ ኦ </a:t>
            </a:r>
            <a:r>
              <a:rPr lang="en-US" sz="4400" dirty="0" err="1" smtClean="0">
                <a:latin typeface="Arial" charset="0"/>
                <a:ea typeface="PingFang SC Regular" charset="0"/>
                <a:cs typeface="Abyssinica SIL" charset="0"/>
              </a:rPr>
              <a:t>ማርያም</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ምልዕተ</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ጸጋ</a:t>
            </a:r>
            <a:r>
              <a:rPr lang="en-US" sz="4400" dirty="0" smtClean="0">
                <a:latin typeface="Arial" charset="0"/>
                <a:ea typeface="PingFang SC Regular" charset="0"/>
                <a:cs typeface="Abyssinica SIL" charset="0"/>
              </a:rPr>
              <a:t>።</a:t>
            </a:r>
          </a:p>
        </p:txBody>
      </p:sp>
      <p:sp>
        <p:nvSpPr>
          <p:cNvPr id="3" name="Rectangle 2"/>
          <p:cNvSpPr/>
          <p:nvPr/>
        </p:nvSpPr>
        <p:spPr>
          <a:xfrm>
            <a:off x="4130040" y="-106077"/>
            <a:ext cx="4480560" cy="7248138"/>
          </a:xfrm>
          <a:prstGeom prst="rect">
            <a:avLst/>
          </a:prstGeom>
        </p:spPr>
        <p:txBody>
          <a:bodyPr wrap="square">
            <a:spAutoFit/>
          </a:bodyPr>
          <a:lstStyle/>
          <a:p>
            <a:pPr marL="40639" marR="40639">
              <a:spcBef>
                <a:spcPts val="600"/>
              </a:spcBef>
              <a:defRPr sz="2800"/>
            </a:pPr>
            <a:r>
              <a:rPr lang="en-CA" sz="4000" dirty="0" err="1"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ይ.ሕ</a:t>
            </a:r>
            <a:r>
              <a:rPr lang="en-CA" sz="4000" dirty="0"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1400" dirty="0" smtClean="0">
                <a:solidFill>
                  <a:srgbClr val="FFC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175. </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ምሓረና</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ራህርሃ</a:t>
            </a:r>
            <a:endPar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ልና</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ይቕረ</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በለልና</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p>
          <a:p>
            <a:pPr marL="40639" marR="40639">
              <a:spcBef>
                <a:spcPts val="600"/>
              </a:spcBef>
              <a:defRPr sz="2800"/>
            </a:pPr>
            <a:endPar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smtClean="0">
                <a:solidFill>
                  <a:srgbClr val="FF0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ይ.ካ</a:t>
            </a:r>
            <a:r>
              <a:rPr lang="en-CA" sz="4000" dirty="0" smtClean="0">
                <a:solidFill>
                  <a:srgbClr val="FF0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1400" dirty="0" smtClean="0">
                <a:solidFill>
                  <a:srgbClr val="FFC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176.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ጸጋ</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ዝተመላ</a:t>
            </a:r>
            <a:endPar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እኪ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ድንግል</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ማርያም</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8260080" y="-91724"/>
            <a:ext cx="4259580" cy="7017306"/>
          </a:xfrm>
          <a:prstGeom prst="rect">
            <a:avLst/>
          </a:prstGeom>
        </p:spPr>
        <p:txBody>
          <a:bodyPr wrap="square">
            <a:spAutoFit/>
          </a:bodyPr>
          <a:lstStyle/>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 </a:t>
            </a:r>
            <a:r>
              <a:rPr lang="en-US" sz="1400" b="1" dirty="0" smtClean="0">
                <a:solidFill>
                  <a:srgbClr val="FFC000"/>
                </a:solidFill>
                <a:uFill>
                  <a:solidFill>
                    <a:srgbClr val="0329D6"/>
                  </a:solidFill>
                </a:uFill>
              </a:rPr>
              <a:t>175.</a:t>
            </a:r>
            <a:r>
              <a:rPr lang="en-US" sz="1400" dirty="0" smtClean="0">
                <a:solidFill>
                  <a:srgbClr val="FFC000"/>
                </a:solidFill>
                <a:uFill>
                  <a:solidFill>
                    <a:srgbClr val="0329D6"/>
                  </a:solidFill>
                </a:uFill>
              </a:rPr>
              <a:t> </a:t>
            </a:r>
            <a:r>
              <a:rPr lang="en-US" sz="4000" dirty="0">
                <a:solidFill>
                  <a:schemeClr val="tx1">
                    <a:lumMod val="95000"/>
                  </a:schemeClr>
                </a:solidFill>
                <a:uFill>
                  <a:solidFill>
                    <a:srgbClr val="0329D6"/>
                  </a:solidFill>
                </a:uFill>
              </a:rPr>
              <a:t>O Holy Trinity, pity us, O Holy Trinity, spare us, O Holy Trinity, have mercy upon us</a:t>
            </a:r>
            <a:r>
              <a:rPr lang="en-US" sz="4000" dirty="0" smtClean="0">
                <a:solidFill>
                  <a:schemeClr val="tx1">
                    <a:lumMod val="95000"/>
                  </a:schemeClr>
                </a:solidFill>
                <a:uFill>
                  <a:solidFill>
                    <a:srgbClr val="0329D6"/>
                  </a:solidFill>
                </a:uFill>
              </a:rPr>
              <a:t>.</a:t>
            </a:r>
          </a:p>
          <a:p>
            <a:pPr marL="40639" marR="40639">
              <a:spcBef>
                <a:spcPts val="600"/>
              </a:spcBef>
              <a:buClr>
                <a:srgbClr val="0329D6"/>
              </a:buClr>
              <a:buFont typeface="Arial"/>
              <a:defRPr sz="2800"/>
            </a:pPr>
            <a:endParaRPr lang="en-US" sz="4000" dirty="0">
              <a:solidFill>
                <a:schemeClr val="tx1">
                  <a:lumMod val="95000"/>
                </a:schemeClr>
              </a:solidFill>
              <a:uFill>
                <a:solidFill>
                  <a:srgbClr val="0329D6"/>
                </a:solidFill>
              </a:uFill>
            </a:endParaRPr>
          </a:p>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176. </a:t>
            </a:r>
            <a:r>
              <a:rPr lang="en-US" sz="4000" dirty="0"/>
              <a:t>Rejoice, rejoice, rejoice, O Virgin Mary, full of grace</a:t>
            </a:r>
            <a:r>
              <a:rPr lang="en-US" sz="4000" dirty="0" smtClean="0"/>
              <a:t>.</a:t>
            </a:r>
            <a:endParaRPr lang="en-US" sz="4000" dirty="0"/>
          </a:p>
        </p:txBody>
      </p:sp>
      <p:cxnSp>
        <p:nvCxnSpPr>
          <p:cNvPr id="10" name="Straight Connector 9"/>
          <p:cNvCxnSpPr/>
          <p:nvPr/>
        </p:nvCxnSpPr>
        <p:spPr>
          <a:xfrm>
            <a:off x="414198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560065"/>
      </p:ext>
    </p:extLst>
  </p:cSld>
  <p:clrMapOvr>
    <a:masterClrMapping/>
  </p:clrMapOvr>
  <p:transition spd="med"/>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224"/>
            <a:ext cx="4249791" cy="6370975"/>
          </a:xfrm>
          <a:prstGeom prst="rect">
            <a:avLst/>
          </a:prstGeom>
        </p:spPr>
        <p:txBody>
          <a:bodyPr wrap="square">
            <a:spAutoFit/>
          </a:bodyPr>
          <a:lstStyle/>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እግዚአብሔር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ምስሌኪ</a:t>
            </a:r>
            <a:r>
              <a:rPr lang="en-US" sz="4400" dirty="0" smtClean="0">
                <a:latin typeface="Arial" charset="0"/>
                <a:ea typeface="PingFang SC Regular" charset="0"/>
                <a:cs typeface="Abyssinica SIL" charset="0"/>
              </a:rPr>
              <a:t>።</a:t>
            </a: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ተንብሊ</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ወሰአሊ</a:t>
            </a:r>
            <a:endParaRPr lang="en-US" sz="4400" dirty="0" smtClean="0">
              <a:latin typeface="Arial" charset="0"/>
              <a:ea typeface="PingFang SC Regular" charset="0"/>
              <a:cs typeface="Abyssinica SIL" charset="0"/>
            </a:endParaRPr>
          </a:p>
          <a:p>
            <a:pPr>
              <a:defRPr/>
            </a:pPr>
            <a:endParaRPr lang="en-US" sz="1400" dirty="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ኀበ</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ፍቁር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ወልድኪ</a:t>
            </a:r>
            <a:r>
              <a:rPr lang="en-US" sz="4400" dirty="0" smtClean="0">
                <a:latin typeface="Arial" charset="0"/>
                <a:ea typeface="PingFang SC Regular" charset="0"/>
                <a:cs typeface="Abyssinica SIL" charset="0"/>
              </a:rPr>
              <a:t>።</a:t>
            </a: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ኢየሱስ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ክርስቶስ</a:t>
            </a:r>
            <a:endParaRPr lang="en-US" sz="4400" dirty="0" smtClean="0">
              <a:latin typeface="Arial" charset="0"/>
              <a:ea typeface="PingFang SC Regular" charset="0"/>
              <a:cs typeface="Abyssinica SIL" charset="0"/>
            </a:endParaRPr>
          </a:p>
          <a:p>
            <a:pPr>
              <a:defRPr/>
            </a:pPr>
            <a:endParaRPr lang="en-US" sz="1400" dirty="0" smtClean="0">
              <a:solidFill>
                <a:srgbClr val="FFFF00"/>
              </a:solidFill>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ከመ</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ይሥረይ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ለነ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ኃጣውኢነ</a:t>
            </a:r>
            <a:r>
              <a:rPr lang="en-US" sz="4400" dirty="0" smtClean="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3" name="Rectangle 2"/>
          <p:cNvSpPr/>
          <p:nvPr/>
        </p:nvSpPr>
        <p:spPr>
          <a:xfrm>
            <a:off x="4130040" y="-106077"/>
            <a:ext cx="4328159" cy="6694140"/>
          </a:xfrm>
          <a:prstGeom prst="rect">
            <a:avLst/>
          </a:prstGeom>
        </p:spPr>
        <p:txBody>
          <a:bodyPr wrap="square">
            <a:spAutoFit/>
          </a:bodyPr>
          <a:lstStyle/>
          <a:p>
            <a:pPr marL="40639" marR="40639">
              <a:spcBef>
                <a:spcPts val="600"/>
              </a:spcBef>
              <a:defRPr sz="2800"/>
            </a:pPr>
            <a:r>
              <a:rPr lang="en-CA" sz="4400" dirty="0" err="1"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ይ.ሕ</a:t>
            </a:r>
            <a:r>
              <a:rPr lang="en-CA" sz="4400" dirty="0"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እግዚኣብሄር</a:t>
            </a:r>
            <a:r>
              <a:rPr lang="en-CA" sz="4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ምስኺ</a:t>
            </a:r>
            <a:r>
              <a:rPr lang="en-CA" sz="4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እዩ</a:t>
            </a:r>
            <a:r>
              <a:rPr lang="en-CA" sz="4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p>
          <a:p>
            <a:pPr marL="40639" marR="40639">
              <a:spcBef>
                <a:spcPts val="600"/>
              </a:spcBef>
              <a:defRPr sz="2800"/>
            </a:pPr>
            <a:endParaRPr lang="en-CA" sz="1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a:defRPr/>
            </a:pPr>
            <a:r>
              <a:rPr lang="en-US" sz="4400" dirty="0" err="1">
                <a:solidFill>
                  <a:srgbClr val="FF0000"/>
                </a:solidFill>
                <a:latin typeface="Arial" charset="0"/>
                <a:ea typeface="PingFang SC Regular" charset="0"/>
                <a:cs typeface="Abyssinica SIL" charset="0"/>
              </a:rPr>
              <a:t>ይ.ካ</a:t>
            </a:r>
            <a:r>
              <a:rPr lang="en-US" sz="4400" dirty="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ጸልይልናን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ለምንልናን</a:t>
            </a:r>
            <a:r>
              <a:rPr lang="en-US" sz="4400" dirty="0" smtClean="0">
                <a:latin typeface="Arial" charset="0"/>
                <a:ea typeface="PingFang SC Regular" charset="0"/>
                <a:cs typeface="Abyssinica SIL" charset="0"/>
              </a:rPr>
              <a:t> </a:t>
            </a:r>
          </a:p>
          <a:p>
            <a:pPr>
              <a:defRPr/>
            </a:pPr>
            <a:r>
              <a:rPr lang="en-US" sz="4400" dirty="0" err="1" smtClean="0">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ናብ</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ፍቝር</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ወድኺ</a:t>
            </a:r>
            <a:r>
              <a:rPr lang="en-US" sz="4400" dirty="0">
                <a:latin typeface="Arial" charset="0"/>
                <a:ea typeface="PingFang SC Regular" charset="0"/>
                <a:cs typeface="Abyssinica SIL" charset="0"/>
              </a:rPr>
              <a:t> </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a:solidFill>
                  <a:srgbClr val="FF00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ኢየሱስ</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ክርስቶስ</a:t>
            </a:r>
            <a:endParaRPr lang="en-US" sz="4400" dirty="0">
              <a:latin typeface="Arial" charset="0"/>
              <a:ea typeface="PingFang SC Regular" charset="0"/>
              <a:cs typeface="Abyssinica SIL" charset="0"/>
            </a:endParaRPr>
          </a:p>
          <a:p>
            <a:pPr>
              <a:defRPr/>
            </a:pPr>
            <a:r>
              <a:rPr lang="en-US" sz="4400" dirty="0" err="1">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ሓጢኣትና</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ምእንቲ</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ክሓድገልና</a:t>
            </a:r>
            <a:r>
              <a:rPr lang="en-US" sz="4400" dirty="0" smtClean="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9" name="Rectangle 8"/>
          <p:cNvSpPr/>
          <p:nvPr/>
        </p:nvSpPr>
        <p:spPr>
          <a:xfrm>
            <a:off x="8260080" y="7336"/>
            <a:ext cx="4259580" cy="6740307"/>
          </a:xfrm>
          <a:prstGeom prst="rect">
            <a:avLst/>
          </a:prstGeom>
        </p:spPr>
        <p:txBody>
          <a:bodyPr wrap="square">
            <a:spAutoFit/>
          </a:bodyPr>
          <a:lstStyle/>
          <a:p>
            <a:pPr marL="40639" marR="40639">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The Lord is with thee</a:t>
            </a:r>
            <a:r>
              <a:rPr lang="en-US" sz="3600" dirty="0" smtClean="0">
                <a:solidFill>
                  <a:schemeClr val="tx1">
                    <a:lumMod val="95000"/>
                  </a:schemeClr>
                </a:solidFill>
                <a:uFill>
                  <a:solidFill>
                    <a:srgbClr val="0329D6"/>
                  </a:solidFill>
                </a:uFill>
              </a:rPr>
              <a:t>.</a:t>
            </a:r>
          </a:p>
          <a:p>
            <a:pPr marL="40639" marR="40639">
              <a:spcBef>
                <a:spcPts val="600"/>
              </a:spcBef>
              <a:buClr>
                <a:srgbClr val="0329D6"/>
              </a:buClr>
              <a:buFont typeface="Arial"/>
              <a:defRPr sz="2800"/>
            </a:pPr>
            <a:endParaRPr lang="en-US" sz="1400" dirty="0" smtClean="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0000"/>
                </a:solidFill>
              </a:rPr>
              <a:t>Priest:</a:t>
            </a:r>
            <a:r>
              <a:rPr lang="en-US" sz="3600" dirty="0">
                <a:solidFill>
                  <a:srgbClr val="FF0000"/>
                </a:solidFill>
              </a:rPr>
              <a:t> </a:t>
            </a:r>
            <a:r>
              <a:rPr lang="en-US" sz="4000" dirty="0" smtClean="0"/>
              <a:t>Intercede and pray</a:t>
            </a:r>
            <a:endParaRPr lang="en-US" sz="3600" dirty="0" smtClean="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to thy beloved son.</a:t>
            </a:r>
          </a:p>
          <a:p>
            <a:pPr marL="40639" marR="40639">
              <a:spcBef>
                <a:spcPts val="600"/>
              </a:spcBef>
              <a:buClr>
                <a:srgbClr val="0329D6"/>
              </a:buClr>
              <a:defRPr sz="2800"/>
            </a:pPr>
            <a:endParaRPr lang="en-US" sz="1400" dirty="0">
              <a:solidFill>
                <a:schemeClr val="tx1">
                  <a:lumMod val="95000"/>
                </a:schemeClr>
              </a:solidFill>
              <a:uFill>
                <a:solidFill>
                  <a:srgbClr val="0329D6"/>
                </a:solidFill>
              </a:uFill>
            </a:endParaRPr>
          </a:p>
          <a:p>
            <a:pPr marL="40639" marR="40639">
              <a:spcBef>
                <a:spcPts val="600"/>
              </a:spcBef>
              <a:buClr>
                <a:srgbClr val="0329D6"/>
              </a:buClr>
              <a:buFont typeface="Arial"/>
              <a:defRPr sz="2800"/>
            </a:pPr>
            <a:r>
              <a:rPr lang="en-US" sz="3600" b="1" dirty="0" smtClean="0">
                <a:solidFill>
                  <a:srgbClr val="FF0000"/>
                </a:solidFill>
              </a:rPr>
              <a:t>Priest:</a:t>
            </a:r>
            <a:r>
              <a:rPr lang="en-US" sz="3600" dirty="0" smtClean="0">
                <a:solidFill>
                  <a:srgbClr val="FF0000"/>
                </a:solidFill>
              </a:rPr>
              <a:t> </a:t>
            </a:r>
            <a:r>
              <a:rPr lang="en-US" sz="4000" dirty="0" smtClean="0"/>
              <a:t>Jesus Christ</a:t>
            </a:r>
            <a:endParaRPr lang="en-US" sz="3600" dirty="0" smtClean="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That he may forgive us our sins.</a:t>
            </a:r>
            <a:endParaRPr lang="en-US" sz="3600" dirty="0">
              <a:solidFill>
                <a:schemeClr val="tx1">
                  <a:lumMod val="95000"/>
                </a:schemeClr>
              </a:solidFill>
              <a:uFill>
                <a:solidFill>
                  <a:srgbClr val="0329D6"/>
                </a:solidFill>
              </a:uFill>
            </a:endParaRPr>
          </a:p>
          <a:p>
            <a:pPr marL="40639" marR="40639">
              <a:spcBef>
                <a:spcPts val="600"/>
              </a:spcBef>
              <a:defRPr sz="1800">
                <a:uFillTx/>
              </a:defRPr>
            </a:pP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414198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626617"/>
      </p:ext>
    </p:extLst>
  </p:cSld>
  <p:clrMapOvr>
    <a:masterClrMapping/>
  </p:clrMapOvr>
  <p:transition spd="med"/>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 y="-173586"/>
            <a:ext cx="4249791" cy="6617196"/>
          </a:xfrm>
          <a:prstGeom prst="rect">
            <a:avLst/>
          </a:prstGeom>
        </p:spPr>
        <p:txBody>
          <a:bodyPr wrap="square">
            <a:spAutoFit/>
          </a:bodyPr>
          <a:lstStyle/>
          <a:p>
            <a:pPr>
              <a:defRPr/>
            </a:pPr>
            <a:endParaRPr lang="en-US" sz="1400" dirty="0" smtClean="0">
              <a:latin typeface="Arial" charset="0"/>
              <a:ea typeface="PingFang SC Regular" charset="0"/>
              <a:cs typeface="Abyssinica SIL" charset="0"/>
            </a:endParaRPr>
          </a:p>
          <a:p>
            <a:pPr>
              <a:lnSpc>
                <a:spcPct val="150000"/>
              </a:lnSpc>
              <a:defRPr/>
            </a:pPr>
            <a:r>
              <a:rPr lang="en-US" sz="4400" b="1" dirty="0" err="1" smtClean="0">
                <a:solidFill>
                  <a:srgbClr val="FF0000"/>
                </a:solidFill>
                <a:latin typeface="Arial" charset="0"/>
                <a:ea typeface="PingFang SC Regular" charset="0"/>
                <a:cs typeface="Abyssinica SIL" charset="0"/>
              </a:rPr>
              <a:t>ይ.ካ</a:t>
            </a:r>
            <a:r>
              <a:rPr lang="en-US" sz="4400" b="1" dirty="0" smtClean="0">
                <a:solidFill>
                  <a:srgbClr val="FF0000"/>
                </a:solidFill>
                <a:latin typeface="Arial" charset="0"/>
                <a:ea typeface="PingFang SC Regular" charset="0"/>
                <a:cs typeface="Abyssinica SIL" charset="0"/>
              </a:rPr>
              <a:t>. </a:t>
            </a:r>
            <a:r>
              <a:rPr lang="en-US" sz="1400" b="1" dirty="0" smtClean="0">
                <a:solidFill>
                  <a:srgbClr val="FFC000"/>
                </a:solidFill>
                <a:latin typeface="Arial" charset="0"/>
                <a:ea typeface="PingFang SC Regular" charset="0"/>
                <a:cs typeface="Abyssinica SIL" charset="0"/>
              </a:rPr>
              <a:t>፻፸፯. </a:t>
            </a:r>
            <a:r>
              <a:rPr lang="en-US" sz="4400" b="1" dirty="0" err="1" smtClean="0">
                <a:latin typeface="Arial" charset="0"/>
                <a:ea typeface="PingFang SC Regular" charset="0"/>
                <a:cs typeface="Abyssinica SIL" charset="0"/>
              </a:rPr>
              <a:t>ስብሐት</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ወክብር</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ለሥሉስ</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ቅዱስ</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ኵሎ</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ጊዜ</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ይእዜኒ</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ወዘልፈኒ</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ወለዓለም</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ዓለም</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አሜን</a:t>
            </a:r>
            <a:r>
              <a:rPr lang="en-US" sz="4400" b="1" dirty="0" smtClean="0">
                <a:latin typeface="Arial" charset="0"/>
                <a:ea typeface="PingFang SC Regular" charset="0"/>
                <a:cs typeface="Abyssinica SIL" charset="0"/>
              </a:rPr>
              <a:t>። </a:t>
            </a:r>
          </a:p>
          <a:p>
            <a:pPr>
              <a:defRPr/>
            </a:pPr>
            <a:endParaRPr lang="en-US" sz="1400" dirty="0" smtClean="0">
              <a:solidFill>
                <a:srgbClr val="FFFF00"/>
              </a:solidFill>
              <a:latin typeface="Arial" charset="0"/>
              <a:ea typeface="PingFang SC Regular" charset="0"/>
              <a:cs typeface="Abyssinica SIL" charset="0"/>
            </a:endParaRPr>
          </a:p>
        </p:txBody>
      </p:sp>
      <p:sp>
        <p:nvSpPr>
          <p:cNvPr id="3" name="Rectangle 2"/>
          <p:cNvSpPr/>
          <p:nvPr/>
        </p:nvSpPr>
        <p:spPr>
          <a:xfrm>
            <a:off x="4076703" y="-647097"/>
            <a:ext cx="4328159" cy="7418056"/>
          </a:xfrm>
          <a:prstGeom prst="rect">
            <a:avLst/>
          </a:prstGeom>
        </p:spPr>
        <p:txBody>
          <a:bodyPr wrap="square">
            <a:spAutoFit/>
          </a:bodyPr>
          <a:lstStyle/>
          <a:p>
            <a:pPr marL="40639" marR="40639">
              <a:lnSpc>
                <a:spcPct val="150000"/>
              </a:lnSpc>
              <a:spcBef>
                <a:spcPts val="600"/>
              </a:spcBef>
              <a:defRPr sz="2800"/>
            </a:pPr>
            <a:endParaRPr lang="en-CA" sz="1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a:lnSpc>
                <a:spcPct val="150000"/>
              </a:lnSpc>
              <a:defRPr/>
            </a:pPr>
            <a:r>
              <a:rPr lang="en-US" sz="4400" dirty="0" smtClean="0">
                <a:solidFill>
                  <a:srgbClr val="FF0000"/>
                </a:solidFill>
                <a:latin typeface="Arial" charset="0"/>
                <a:ea typeface="PingFang SC Regular" charset="0"/>
                <a:cs typeface="Abyssinica SIL" charset="0"/>
              </a:rPr>
              <a:t>ይ.ካ.</a:t>
            </a:r>
            <a:r>
              <a:rPr lang="en-US" sz="1400" dirty="0" smtClean="0">
                <a:solidFill>
                  <a:srgbClr val="FFC000"/>
                </a:solidFill>
                <a:latin typeface="Arial" charset="0"/>
                <a:ea typeface="PingFang SC Regular" charset="0"/>
                <a:cs typeface="Abyssinica SIL" charset="0"/>
              </a:rPr>
              <a:t>177. </a:t>
            </a:r>
            <a:r>
              <a:rPr lang="en-US" sz="4400" dirty="0" err="1" smtClean="0">
                <a:latin typeface="Arial" charset="0"/>
                <a:ea typeface="PingFang SC Regular" charset="0"/>
                <a:cs typeface="Abyssinica SIL" charset="0"/>
              </a:rPr>
              <a:t>ንሥሉስ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ንኣብ</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ንወልድ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ንመንፈስ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ክብሪን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ምስጋናን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ይዅን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ሎምን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ኵሉ</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ሳዕን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ንዘለዓለም</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ዓለም</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ኣሜን</a:t>
            </a:r>
            <a:r>
              <a:rPr lang="en-US" sz="4400" dirty="0" smtClean="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9" name="Rectangle 8"/>
          <p:cNvSpPr/>
          <p:nvPr/>
        </p:nvSpPr>
        <p:spPr>
          <a:xfrm>
            <a:off x="8394043" y="-337658"/>
            <a:ext cx="3931920" cy="7155805"/>
          </a:xfrm>
          <a:prstGeom prst="rect">
            <a:avLst/>
          </a:prstGeom>
        </p:spPr>
        <p:txBody>
          <a:bodyPr wrap="square">
            <a:spAutoFit/>
          </a:bodyPr>
          <a:lstStyle/>
          <a:p>
            <a:pPr marL="40639" marR="40639">
              <a:spcBef>
                <a:spcPts val="600"/>
              </a:spcBef>
              <a:buClr>
                <a:srgbClr val="0329D6"/>
              </a:buClr>
              <a:buFont typeface="Arial"/>
              <a:defRPr sz="2800"/>
            </a:pPr>
            <a:endParaRPr lang="en-US" sz="1400" dirty="0" smtClean="0">
              <a:solidFill>
                <a:schemeClr val="tx1">
                  <a:lumMod val="95000"/>
                </a:schemeClr>
              </a:solidFill>
              <a:uFill>
                <a:solidFill>
                  <a:srgbClr val="0329D6"/>
                </a:solidFill>
              </a:uFill>
            </a:endParaRPr>
          </a:p>
          <a:p>
            <a:pPr marL="40639" marR="40639">
              <a:spcBef>
                <a:spcPts val="600"/>
              </a:spcBef>
              <a:buClr>
                <a:srgbClr val="D84800"/>
              </a:buClr>
              <a:buFont typeface="Arial"/>
              <a:defRPr sz="2800"/>
            </a:pPr>
            <a:r>
              <a:rPr lang="en-US" sz="3600" b="1" dirty="0" smtClean="0">
                <a:solidFill>
                  <a:srgbClr val="FF0000"/>
                </a:solidFill>
              </a:rPr>
              <a:t>Priest:</a:t>
            </a:r>
            <a:r>
              <a:rPr lang="en-US" sz="3600" dirty="0" smtClean="0">
                <a:solidFill>
                  <a:srgbClr val="FF0000"/>
                </a:solidFill>
              </a:rPr>
              <a:t> </a:t>
            </a:r>
            <a:r>
              <a:rPr lang="en-US" sz="1400" dirty="0" smtClean="0">
                <a:solidFill>
                  <a:srgbClr val="FFC000"/>
                </a:solidFill>
              </a:rPr>
              <a:t>177. </a:t>
            </a:r>
            <a:r>
              <a:rPr lang="en-US" sz="4000" dirty="0" smtClean="0"/>
              <a:t>Glory and honor are meet to the Holy Trinity, the Father and the Son and the Holy Spirit at all times, both now and ever and world without end.  Amen.</a:t>
            </a:r>
          </a:p>
        </p:txBody>
      </p:sp>
      <p:cxnSp>
        <p:nvCxnSpPr>
          <p:cNvPr id="10" name="Straight Connector 9"/>
          <p:cNvCxnSpPr/>
          <p:nvPr/>
        </p:nvCxnSpPr>
        <p:spPr>
          <a:xfrm>
            <a:off x="405816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409169"/>
      </p:ext>
    </p:extLst>
  </p:cSld>
  <p:clrMapOvr>
    <a:masterClrMapping/>
  </p:clrMapOvr>
  <p:transition spd="med"/>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፻፸፰</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178.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178.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56385"/>
      </p:ext>
    </p:extLst>
  </p:cSld>
  <p:clrMapOvr>
    <a:masterClrMapping/>
  </p:clrMapOvr>
  <p:transition spd="med"/>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3949317" cy="6678751"/>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smtClean="0">
                <a:solidFill>
                  <a:srgbClr val="FFC000"/>
                </a:solidFill>
              </a:rPr>
              <a:t>ወንጌል</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smtClean="0">
                <a:solidFill>
                  <a:srgbClr val="FFC000"/>
                </a:solidFill>
              </a:rPr>
              <a:t>፻፯፱. </a:t>
            </a:r>
            <a:r>
              <a:rPr lang="en-CA" sz="4600" dirty="0" err="1" smtClean="0"/>
              <a:t>እግዚአብሔር</a:t>
            </a:r>
            <a:r>
              <a:rPr lang="en-CA" sz="4600" dirty="0" smtClean="0"/>
              <a:t> </a:t>
            </a:r>
            <a:r>
              <a:rPr lang="en-CA" sz="4600" dirty="0" err="1" smtClean="0"/>
              <a:t>እግዚኦ</a:t>
            </a:r>
            <a:r>
              <a:rPr lang="en-CA" sz="4600" dirty="0" smtClean="0"/>
              <a:t>  </a:t>
            </a:r>
            <a:r>
              <a:rPr lang="en-CA" sz="4600" dirty="0" err="1" smtClean="0"/>
              <a:t>ኢየሱስ</a:t>
            </a:r>
            <a:endParaRPr lang="en-CA" sz="4600" dirty="0" smtClean="0"/>
          </a:p>
          <a:p>
            <a:r>
              <a:rPr lang="en-CA" sz="4600" dirty="0" err="1" smtClean="0"/>
              <a:t>ክርስቶስ</a:t>
            </a:r>
            <a:r>
              <a:rPr lang="en-CA" sz="4600" dirty="0" smtClean="0"/>
              <a:t> </a:t>
            </a:r>
            <a:r>
              <a:rPr lang="en-CA" sz="4600" dirty="0" err="1" smtClean="0"/>
              <a:t>አምላክነ</a:t>
            </a:r>
            <a:r>
              <a:rPr lang="en-CA" sz="4600" dirty="0" smtClean="0"/>
              <a:t> ፣</a:t>
            </a:r>
          </a:p>
          <a:p>
            <a:r>
              <a:rPr lang="en-CA" sz="4600" dirty="0" err="1" smtClean="0"/>
              <a:t>ዘትቤሎሙ</a:t>
            </a:r>
            <a:r>
              <a:rPr lang="en-CA" sz="4600" dirty="0" smtClean="0"/>
              <a:t> </a:t>
            </a:r>
            <a:r>
              <a:rPr lang="en-CA" sz="4600" dirty="0" err="1" smtClean="0"/>
              <a:t>ለአርዳ</a:t>
            </a:r>
            <a:endParaRPr lang="en-CA" sz="4600" dirty="0" smtClean="0"/>
          </a:p>
          <a:p>
            <a:r>
              <a:rPr lang="en-CA" sz="4600" dirty="0" err="1" smtClean="0"/>
              <a:t>ኢከ</a:t>
            </a:r>
            <a:r>
              <a:rPr lang="en-CA" sz="4600" dirty="0" smtClean="0"/>
              <a:t> </a:t>
            </a:r>
            <a:r>
              <a:rPr lang="en-CA" sz="4600" dirty="0" err="1" smtClean="0"/>
              <a:t>ቅዱሳን</a:t>
            </a:r>
            <a:r>
              <a:rPr lang="en-CA" sz="4600" dirty="0" smtClean="0"/>
              <a:t> </a:t>
            </a:r>
            <a:r>
              <a:rPr lang="en-CA" sz="4600" dirty="0" err="1" smtClean="0"/>
              <a:t>ወለሐዋ</a:t>
            </a:r>
            <a:endParaRPr lang="en-CA" sz="4600" dirty="0" smtClean="0"/>
          </a:p>
          <a:p>
            <a:r>
              <a:rPr lang="en-CA" sz="4600" dirty="0" err="1" smtClean="0"/>
              <a:t>ርያቲከ</a:t>
            </a:r>
            <a:r>
              <a:rPr lang="en-CA" sz="4600" dirty="0" smtClean="0"/>
              <a:t> </a:t>
            </a:r>
            <a:r>
              <a:rPr lang="en-CA" sz="4600" dirty="0" err="1" smtClean="0"/>
              <a:t>ንጹሐን</a:t>
            </a:r>
            <a:r>
              <a:rPr lang="en-CA" sz="4600" dirty="0" smtClean="0"/>
              <a:t>። </a:t>
            </a:r>
            <a:r>
              <a:rPr lang="en-CA" sz="4600" dirty="0" err="1" smtClean="0"/>
              <a:t>እስመ</a:t>
            </a:r>
            <a:r>
              <a:rPr lang="en-CA" sz="4600" dirty="0" smtClean="0"/>
              <a:t> </a:t>
            </a:r>
            <a:r>
              <a:rPr lang="en-CA" sz="4600" dirty="0" err="1" smtClean="0"/>
              <a:t>ብዙኃን</a:t>
            </a:r>
            <a:r>
              <a:rPr lang="en-CA" sz="4600" dirty="0" smtClean="0"/>
              <a:t> </a:t>
            </a:r>
            <a:r>
              <a:rPr lang="en-CA" sz="4600" dirty="0" err="1" smtClean="0"/>
              <a:t>ነቢያት</a:t>
            </a:r>
            <a:r>
              <a:rPr lang="en-CA" sz="4600" dirty="0" smtClean="0"/>
              <a:t> </a:t>
            </a:r>
            <a:r>
              <a:rPr lang="en-CA" sz="4600" dirty="0" err="1" smtClean="0"/>
              <a:t>ወጻድቃን</a:t>
            </a:r>
            <a:endParaRPr lang="en-CA" sz="4600" dirty="0">
              <a:solidFill>
                <a:srgbClr val="FFC000"/>
              </a:solidFill>
            </a:endParaRPr>
          </a:p>
        </p:txBody>
      </p:sp>
      <p:sp>
        <p:nvSpPr>
          <p:cNvPr id="3" name="Rectangle 2"/>
          <p:cNvSpPr/>
          <p:nvPr/>
        </p:nvSpPr>
        <p:spPr>
          <a:xfrm>
            <a:off x="4025777" y="69183"/>
            <a:ext cx="4140903" cy="6494085"/>
          </a:xfrm>
          <a:prstGeom prst="rect">
            <a:avLst/>
          </a:prstGeom>
        </p:spPr>
        <p:txBody>
          <a:bodyPr wrap="square">
            <a:spAutoFit/>
          </a:bodyPr>
          <a:lstStyle/>
          <a:p>
            <a:pPr algn="ct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ጸሎት</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smtClean="0">
                <a:solidFill>
                  <a:srgbClr val="FFC000"/>
                </a:solidFill>
              </a:rPr>
              <a:t>179. </a:t>
            </a:r>
            <a:r>
              <a:rPr lang="en-CA" sz="4400" dirty="0" smtClean="0"/>
              <a:t> “ኦ </a:t>
            </a:r>
            <a:r>
              <a:rPr lang="en-CA" sz="4400" dirty="0" err="1" smtClean="0"/>
              <a:t>ጐይታና</a:t>
            </a:r>
            <a:r>
              <a:rPr lang="en-CA" sz="4400" dirty="0" smtClean="0"/>
              <a:t> </a:t>
            </a:r>
            <a:r>
              <a:rPr lang="en-CA" sz="4400" dirty="0" err="1" smtClean="0"/>
              <a:t>እግዚኣብሄር</a:t>
            </a:r>
            <a:r>
              <a:rPr lang="en-CA" sz="4400" dirty="0" smtClean="0"/>
              <a:t>    </a:t>
            </a:r>
            <a:r>
              <a:rPr lang="en-CA" sz="4400" dirty="0" err="1" smtClean="0"/>
              <a:t>ኣምላ</a:t>
            </a:r>
            <a:endParaRPr lang="en-CA" sz="4400" dirty="0" smtClean="0"/>
          </a:p>
          <a:p>
            <a:r>
              <a:rPr lang="en-CA" sz="4400" dirty="0" err="1" smtClean="0"/>
              <a:t>ኽና</a:t>
            </a:r>
            <a:r>
              <a:rPr lang="en-CA" sz="4400" dirty="0" smtClean="0"/>
              <a:t>፥ </a:t>
            </a:r>
            <a:r>
              <a:rPr lang="en-CA" sz="4400" dirty="0" err="1" smtClean="0"/>
              <a:t>ንቕዱሳን</a:t>
            </a:r>
            <a:r>
              <a:rPr lang="en-CA" sz="4400" dirty="0" smtClean="0"/>
              <a:t> </a:t>
            </a:r>
            <a:r>
              <a:rPr lang="en-CA" sz="4400" dirty="0" err="1" smtClean="0"/>
              <a:t>ደቀ</a:t>
            </a:r>
            <a:r>
              <a:rPr lang="en-CA" sz="4400" dirty="0" smtClean="0"/>
              <a:t> </a:t>
            </a:r>
            <a:r>
              <a:rPr lang="en-CA" sz="4400" dirty="0" err="1" smtClean="0"/>
              <a:t>መዛሙርትኻን</a:t>
            </a:r>
            <a:r>
              <a:rPr lang="en-CA" sz="4400" dirty="0" smtClean="0"/>
              <a:t> </a:t>
            </a:r>
            <a:r>
              <a:rPr lang="en-CA" sz="4400" dirty="0" err="1" smtClean="0"/>
              <a:t>ንንጹ</a:t>
            </a:r>
            <a:endParaRPr lang="en-CA" sz="4400" dirty="0" smtClean="0"/>
          </a:p>
          <a:p>
            <a:r>
              <a:rPr lang="en-CA" sz="4400" dirty="0" err="1" smtClean="0"/>
              <a:t>ሓን</a:t>
            </a:r>
            <a:r>
              <a:rPr lang="en-CA" sz="4400" dirty="0" smtClean="0"/>
              <a:t> </a:t>
            </a:r>
            <a:r>
              <a:rPr lang="en-CA" sz="4400" dirty="0" err="1" smtClean="0"/>
              <a:t>ሃዋርያትካን</a:t>
            </a:r>
            <a:r>
              <a:rPr lang="en-CA" sz="4400" dirty="0" smtClean="0"/>
              <a:t>፣ </a:t>
            </a:r>
            <a:r>
              <a:rPr lang="en-CA" sz="4400" dirty="0" err="1" smtClean="0"/>
              <a:t>ነዚ</a:t>
            </a:r>
            <a:r>
              <a:rPr lang="en-CA" sz="4400" dirty="0" smtClean="0"/>
              <a:t> </a:t>
            </a:r>
            <a:r>
              <a:rPr lang="en-CA" sz="4400" dirty="0" err="1" smtClean="0"/>
              <a:t>ንስኻትኩም</a:t>
            </a:r>
            <a:r>
              <a:rPr lang="en-CA" sz="4400" dirty="0" smtClean="0"/>
              <a:t>  </a:t>
            </a:r>
            <a:r>
              <a:rPr lang="en-CA" sz="4400" dirty="0" err="1" smtClean="0"/>
              <a:t>እትርእ</a:t>
            </a:r>
            <a:endParaRPr lang="en-CA" sz="4400" dirty="0" smtClean="0"/>
          </a:p>
          <a:p>
            <a:r>
              <a:rPr lang="en-CA" sz="4400" dirty="0" err="1" smtClean="0"/>
              <a:t>ይዎ</a:t>
            </a:r>
            <a:r>
              <a:rPr lang="en-CA" sz="4400" dirty="0" smtClean="0"/>
              <a:t> </a:t>
            </a:r>
            <a:r>
              <a:rPr lang="en-CA" sz="4400" dirty="0" err="1" smtClean="0"/>
              <a:t>ዘሎኹም</a:t>
            </a:r>
            <a:r>
              <a:rPr lang="en-CA" sz="4400" dirty="0" smtClean="0"/>
              <a:t> ፣   </a:t>
            </a:r>
            <a:r>
              <a:rPr lang="en-CA" sz="4400" dirty="0" err="1" smtClean="0"/>
              <a:t>ክር</a:t>
            </a:r>
            <a:endParaRPr lang="en-CA" sz="4400" dirty="0" smtClean="0"/>
          </a:p>
          <a:p>
            <a:r>
              <a:rPr lang="en-CA" sz="4400" dirty="0" err="1" smtClean="0"/>
              <a:t>እዩ</a:t>
            </a:r>
            <a:r>
              <a:rPr lang="en-CA" sz="4400" dirty="0" smtClean="0"/>
              <a:t> </a:t>
            </a:r>
            <a:r>
              <a:rPr lang="en-CA" sz="4400" dirty="0" err="1" smtClean="0"/>
              <a:t>ብዙሓት</a:t>
            </a:r>
            <a:r>
              <a:rPr lang="en-CA" sz="4400" dirty="0" smtClean="0"/>
              <a:t> </a:t>
            </a:r>
            <a:r>
              <a:rPr lang="en-CA" sz="4400" dirty="0" err="1" smtClean="0"/>
              <a:t>ነቢያትን</a:t>
            </a:r>
            <a:r>
              <a:rPr lang="en-CA" sz="4400" dirty="0" smtClean="0"/>
              <a:t> </a:t>
            </a:r>
            <a:r>
              <a:rPr lang="en-CA" sz="4400" dirty="0" err="1" smtClean="0"/>
              <a:t>ጻድቃንን</a:t>
            </a:r>
            <a:r>
              <a:rPr lang="en-CA" sz="4400" dirty="0" smtClean="0"/>
              <a:t> </a:t>
            </a:r>
            <a:r>
              <a:rPr lang="en-CA" sz="4400" dirty="0" err="1" smtClean="0"/>
              <a:t>ደለዩ</a:t>
            </a:r>
            <a:r>
              <a:rPr lang="en-CA" sz="4400" dirty="0" smtClean="0"/>
              <a:t>፥ </a:t>
            </a:r>
            <a:r>
              <a:rPr lang="en-CA" sz="4400" dirty="0" err="1" smtClean="0"/>
              <a:t>ግናኸ</a:t>
            </a:r>
            <a:endParaRPr lang="en-CA" sz="4400" dirty="0"/>
          </a:p>
        </p:txBody>
      </p:sp>
      <p:sp>
        <p:nvSpPr>
          <p:cNvPr id="9" name="Rectangle 8"/>
          <p:cNvSpPr/>
          <p:nvPr/>
        </p:nvSpPr>
        <p:spPr>
          <a:xfrm>
            <a:off x="7936876" y="52854"/>
            <a:ext cx="4391078" cy="6632585"/>
          </a:xfrm>
          <a:prstGeom prst="rect">
            <a:avLst/>
          </a:prstGeom>
        </p:spPr>
        <p:txBody>
          <a:bodyPr wrap="square">
            <a:spAutoFit/>
          </a:bodyPr>
          <a:lstStyle/>
          <a:p>
            <a:pPr marL="40639" marR="40639" algn="ctr">
              <a:spcBef>
                <a:spcPts val="600"/>
              </a:spcBef>
              <a:defRPr sz="1800">
                <a:uFillTx/>
              </a:defRPr>
            </a:pPr>
            <a:r>
              <a:rPr lang="en-US" sz="2000" dirty="0" smtClean="0">
                <a:solidFill>
                  <a:srgbClr val="FFC000"/>
                </a:solidFill>
              </a:rPr>
              <a:t>The Gospel Prayer</a:t>
            </a:r>
          </a:p>
          <a:p>
            <a:pPr marL="40639" marR="40639">
              <a:spcBef>
                <a:spcPts val="600"/>
              </a:spcBef>
              <a:defRPr sz="1800">
                <a:uFillTx/>
              </a:defRPr>
            </a:pPr>
            <a:r>
              <a:rPr lang="en-US" sz="3300" dirty="0" smtClean="0">
                <a:solidFill>
                  <a:srgbClr val="FF0000"/>
                </a:solidFill>
              </a:rPr>
              <a:t>Priest: </a:t>
            </a:r>
            <a:r>
              <a:rPr lang="en-US" sz="1400" dirty="0" smtClean="0">
                <a:solidFill>
                  <a:srgbClr val="FFC000"/>
                </a:solidFill>
              </a:rPr>
              <a:t>179. </a:t>
            </a:r>
            <a:r>
              <a:rPr lang="en-US" sz="4000" dirty="0" smtClean="0"/>
              <a:t>O </a:t>
            </a:r>
            <a:r>
              <a:rPr lang="en-US" sz="4000" dirty="0"/>
              <a:t>Lord Jesus Christ, our God, who didst say to Thy holy disciples and Thy pure apostles:  Many prophets and righteous men have desired to see the things which ye </a:t>
            </a:r>
            <a:r>
              <a:rPr lang="en-US" sz="4000" dirty="0" smtClean="0"/>
              <a:t>see</a:t>
            </a:r>
            <a:endParaRPr lang="en-US" sz="4000" dirty="0">
              <a:uFill>
                <a:solidFill>
                  <a:srgbClr val="000000"/>
                </a:solidFill>
              </a:uFill>
            </a:endParaRPr>
          </a:p>
        </p:txBody>
      </p:sp>
      <p:cxnSp>
        <p:nvCxnSpPr>
          <p:cNvPr id="10" name="Straight Connector 9"/>
          <p:cNvCxnSpPr/>
          <p:nvPr/>
        </p:nvCxnSpPr>
        <p:spPr>
          <a:xfrm>
            <a:off x="4047789" y="6052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005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045327"/>
      </p:ext>
    </p:extLst>
  </p:cSld>
  <p:clrMapOvr>
    <a:masterClrMapping/>
  </p:clrMapOvr>
  <p:transition spd="med"/>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67021" cy="10618291"/>
          </a:xfrm>
          <a:prstGeom prst="rect">
            <a:avLst/>
          </a:prstGeom>
        </p:spPr>
        <p:txBody>
          <a:bodyPr wrap="square">
            <a:spAutoFit/>
          </a:bodyPr>
          <a:lstStyle/>
          <a:p>
            <a:r>
              <a:rPr lang="en-CA" sz="4600" dirty="0" err="1"/>
              <a:t>ፈተዉ</a:t>
            </a:r>
            <a:r>
              <a:rPr lang="en-CA" sz="4600" dirty="0"/>
              <a:t>  </a:t>
            </a:r>
            <a:r>
              <a:rPr lang="en-CA" sz="4600" dirty="0" err="1"/>
              <a:t>ይርአዩ</a:t>
            </a:r>
            <a:r>
              <a:rPr lang="en-CA" sz="4600" dirty="0"/>
              <a:t>  </a:t>
            </a:r>
          </a:p>
          <a:p>
            <a:r>
              <a:rPr lang="en-CA" sz="4600" dirty="0" err="1"/>
              <a:t>አንትሙ</a:t>
            </a:r>
            <a:r>
              <a:rPr lang="en-CA" sz="4600" dirty="0"/>
              <a:t> </a:t>
            </a:r>
            <a:r>
              <a:rPr lang="en-CA" sz="4600" dirty="0" err="1"/>
              <a:t>ዘትሬእዩ</a:t>
            </a:r>
            <a:r>
              <a:rPr lang="en-CA" sz="4600" dirty="0"/>
              <a:t>፥</a:t>
            </a:r>
            <a:endParaRPr lang="en-CA" sz="4600" dirty="0">
              <a:solidFill>
                <a:srgbClr val="FFC000"/>
              </a:solidFill>
            </a:endParaRPr>
          </a:p>
          <a:p>
            <a:r>
              <a:rPr lang="en-CA" sz="4600" dirty="0" err="1" smtClean="0"/>
              <a:t>ወፈተዉ</a:t>
            </a:r>
            <a:r>
              <a:rPr lang="en-CA" sz="4600" dirty="0" smtClean="0"/>
              <a:t> </a:t>
            </a:r>
            <a:r>
              <a:rPr lang="en-CA" sz="4600" dirty="0" err="1" smtClean="0"/>
              <a:t>ይስምዑ</a:t>
            </a:r>
            <a:r>
              <a:rPr lang="en-CA" sz="4600" dirty="0" smtClean="0"/>
              <a:t> </a:t>
            </a:r>
          </a:p>
          <a:p>
            <a:r>
              <a:rPr lang="en-CA" sz="4600" dirty="0" err="1" smtClean="0"/>
              <a:t>አንትሙ</a:t>
            </a:r>
            <a:r>
              <a:rPr lang="en-CA" sz="4600" dirty="0" smtClean="0"/>
              <a:t> </a:t>
            </a:r>
            <a:r>
              <a:rPr lang="en-CA" sz="4600" dirty="0" err="1" smtClean="0"/>
              <a:t>ዘትሰምዑ</a:t>
            </a:r>
            <a:r>
              <a:rPr lang="en-CA" sz="4600" dirty="0" smtClean="0"/>
              <a:t>፥ </a:t>
            </a:r>
          </a:p>
          <a:p>
            <a:r>
              <a:rPr lang="en-CA" sz="4600" dirty="0" err="1" smtClean="0"/>
              <a:t>ወኢሰምዑ</a:t>
            </a:r>
            <a:r>
              <a:rPr lang="en-CA" sz="4600" dirty="0" smtClean="0"/>
              <a:t>፥ </a:t>
            </a:r>
            <a:r>
              <a:rPr lang="en-CA" sz="4600" dirty="0" err="1" smtClean="0"/>
              <a:t>ወለክሙሰ</a:t>
            </a:r>
            <a:r>
              <a:rPr lang="en-CA" sz="4600" dirty="0" smtClean="0"/>
              <a:t> </a:t>
            </a:r>
            <a:r>
              <a:rPr lang="en-CA" sz="4600" dirty="0" err="1" smtClean="0"/>
              <a:t>ብፁዓት</a:t>
            </a:r>
            <a:r>
              <a:rPr lang="en-CA" sz="4600" dirty="0" smtClean="0"/>
              <a:t> </a:t>
            </a:r>
            <a:r>
              <a:rPr lang="en-CA" sz="4600" dirty="0" err="1" smtClean="0"/>
              <a:t>አዕይንቲክሙ</a:t>
            </a:r>
            <a:r>
              <a:rPr lang="en-CA" sz="4600" dirty="0" smtClean="0"/>
              <a:t> </a:t>
            </a:r>
            <a:r>
              <a:rPr lang="en-CA" sz="4600" dirty="0" err="1" smtClean="0"/>
              <a:t>እለ</a:t>
            </a:r>
            <a:r>
              <a:rPr lang="en-CA" sz="4600" dirty="0" smtClean="0"/>
              <a:t> </a:t>
            </a:r>
            <a:r>
              <a:rPr lang="en-CA" sz="4600" dirty="0" err="1" smtClean="0"/>
              <a:t>ርእያ</a:t>
            </a:r>
            <a:r>
              <a:rPr lang="en-CA" sz="4600" dirty="0" smtClean="0"/>
              <a:t> </a:t>
            </a:r>
            <a:r>
              <a:rPr lang="en-CA" sz="4600" dirty="0" err="1" smtClean="0"/>
              <a:t>ወአእዛኒክሙ</a:t>
            </a:r>
            <a:r>
              <a:rPr lang="en-CA" sz="4600" dirty="0" smtClean="0"/>
              <a:t> </a:t>
            </a:r>
            <a:r>
              <a:rPr lang="en-CA" sz="4600" dirty="0" err="1" smtClean="0"/>
              <a:t>እለ</a:t>
            </a:r>
            <a:r>
              <a:rPr lang="en-CA" sz="4600" dirty="0" smtClean="0"/>
              <a:t> </a:t>
            </a:r>
            <a:r>
              <a:rPr lang="en-CA" sz="4600" dirty="0" err="1" smtClean="0"/>
              <a:t>ሰምዓ</a:t>
            </a:r>
            <a:r>
              <a:rPr lang="en-CA" sz="4600" dirty="0" smtClean="0"/>
              <a:t>፣ </a:t>
            </a:r>
          </a:p>
          <a:p>
            <a:endParaRPr lang="en-CA" sz="4500" dirty="0" smtClean="0"/>
          </a:p>
          <a:p>
            <a:r>
              <a:rPr lang="en-CA" sz="4500" dirty="0" smtClean="0"/>
              <a:t>፻፹. </a:t>
            </a:r>
            <a:r>
              <a:rPr lang="en-CA" sz="4500" dirty="0" err="1" smtClean="0"/>
              <a:t>ወከማሆሙ</a:t>
            </a:r>
            <a:r>
              <a:rPr lang="en-CA" sz="4500" dirty="0" smtClean="0"/>
              <a:t> </a:t>
            </a:r>
            <a:r>
              <a:rPr lang="en-CA" sz="4500" dirty="0" err="1" smtClean="0"/>
              <a:t>ለነኒ</a:t>
            </a:r>
            <a:r>
              <a:rPr lang="en-CA" sz="4500" dirty="0" smtClean="0"/>
              <a:t> </a:t>
            </a:r>
            <a:r>
              <a:rPr lang="en-CA" sz="4500" dirty="0" err="1" smtClean="0"/>
              <a:t>ረስየነ</a:t>
            </a:r>
            <a:r>
              <a:rPr lang="en-CA" sz="4500" dirty="0" smtClean="0"/>
              <a:t> </a:t>
            </a:r>
            <a:r>
              <a:rPr lang="en-CA" sz="4500" dirty="0" err="1" smtClean="0"/>
              <a:t>ድልዋነ</a:t>
            </a:r>
            <a:r>
              <a:rPr lang="en-CA" sz="4500" dirty="0" smtClean="0"/>
              <a:t> </a:t>
            </a:r>
            <a:r>
              <a:rPr lang="en-CA" sz="4500" dirty="0" err="1" smtClean="0"/>
              <a:t>ንስማዕ</a:t>
            </a:r>
            <a:r>
              <a:rPr lang="en-CA" sz="4500" dirty="0" smtClean="0"/>
              <a:t> </a:t>
            </a:r>
            <a:r>
              <a:rPr lang="en-CA" sz="4500" dirty="0" err="1" smtClean="0"/>
              <a:t>ወንግበር</a:t>
            </a:r>
            <a:r>
              <a:rPr lang="en-CA" sz="4500" dirty="0" smtClean="0"/>
              <a:t> </a:t>
            </a:r>
            <a:r>
              <a:rPr lang="en-CA" sz="4500" dirty="0" err="1" smtClean="0"/>
              <a:t>ቃለ</a:t>
            </a:r>
            <a:r>
              <a:rPr lang="en-CA" sz="4500" dirty="0" smtClean="0"/>
              <a:t> </a:t>
            </a:r>
            <a:r>
              <a:rPr lang="en-CA" sz="4500" dirty="0" err="1" smtClean="0"/>
              <a:t>ወንጌልከ</a:t>
            </a:r>
            <a:r>
              <a:rPr lang="en-CA" sz="4500" dirty="0" smtClean="0"/>
              <a:t> </a:t>
            </a:r>
            <a:r>
              <a:rPr lang="en-CA" sz="4500" dirty="0" err="1" smtClean="0"/>
              <a:t>ቅዱስ</a:t>
            </a:r>
            <a:r>
              <a:rPr lang="en-CA" sz="4500" dirty="0" smtClean="0"/>
              <a:t> </a:t>
            </a:r>
            <a:r>
              <a:rPr lang="en-CA" sz="4500" dirty="0" err="1" smtClean="0"/>
              <a:t>በጸሎቶሙ</a:t>
            </a:r>
            <a:r>
              <a:rPr lang="en-CA" sz="4500" dirty="0" smtClean="0"/>
              <a:t> </a:t>
            </a:r>
            <a:r>
              <a:rPr lang="en-CA" sz="4500" dirty="0" err="1" smtClean="0"/>
              <a:t>ለቅዱሳን</a:t>
            </a:r>
            <a:r>
              <a:rPr lang="en-CA" sz="4500" dirty="0" smtClean="0"/>
              <a:t>።</a:t>
            </a:r>
            <a:endParaRPr lang="en-CA" sz="4500" dirty="0"/>
          </a:p>
        </p:txBody>
      </p:sp>
      <p:sp>
        <p:nvSpPr>
          <p:cNvPr id="3" name="Rectangle 2"/>
          <p:cNvSpPr/>
          <p:nvPr/>
        </p:nvSpPr>
        <p:spPr>
          <a:xfrm>
            <a:off x="4025777" y="69183"/>
            <a:ext cx="4140903" cy="10926068"/>
          </a:xfrm>
          <a:prstGeom prst="rect">
            <a:avLst/>
          </a:prstGeom>
        </p:spPr>
        <p:txBody>
          <a:bodyPr wrap="square">
            <a:spAutoFit/>
          </a:bodyPr>
          <a:lstStyle/>
          <a:p>
            <a:r>
              <a:rPr lang="en-CA" sz="4400" dirty="0" err="1" smtClean="0"/>
              <a:t>ኣይረኣዩን</a:t>
            </a:r>
            <a:r>
              <a:rPr lang="en-CA" sz="4400" dirty="0" smtClean="0"/>
              <a:t>። </a:t>
            </a:r>
            <a:r>
              <a:rPr lang="en-CA" sz="4400" dirty="0" err="1" smtClean="0"/>
              <a:t>ነዚ</a:t>
            </a:r>
            <a:r>
              <a:rPr lang="en-CA" sz="4400" dirty="0" smtClean="0"/>
              <a:t> </a:t>
            </a:r>
            <a:r>
              <a:rPr lang="en-CA" sz="4400" dirty="0" err="1" smtClean="0"/>
              <a:t>ንስኻ</a:t>
            </a:r>
            <a:endParaRPr lang="en-CA" sz="4400" dirty="0" smtClean="0"/>
          </a:p>
          <a:p>
            <a:r>
              <a:rPr lang="en-CA" sz="4400" dirty="0" err="1" smtClean="0"/>
              <a:t>ትኩም</a:t>
            </a:r>
            <a:r>
              <a:rPr lang="en-CA" sz="4400" dirty="0" smtClean="0"/>
              <a:t> </a:t>
            </a:r>
            <a:r>
              <a:rPr lang="en-CA" sz="4400" dirty="0" err="1" smtClean="0"/>
              <a:t>እትሰምዕዎ</a:t>
            </a:r>
            <a:r>
              <a:rPr lang="en-CA" sz="4400" dirty="0" smtClean="0"/>
              <a:t> </a:t>
            </a:r>
            <a:r>
              <a:rPr lang="en-CA" sz="4400" dirty="0" err="1" smtClean="0"/>
              <a:t>ዘሎኹም</a:t>
            </a:r>
            <a:r>
              <a:rPr lang="en-CA" sz="4400" dirty="0" smtClean="0"/>
              <a:t> </a:t>
            </a:r>
            <a:r>
              <a:rPr lang="en-CA" sz="4400" dirty="0" err="1" smtClean="0"/>
              <a:t>ክሰምዑውን</a:t>
            </a:r>
            <a:r>
              <a:rPr lang="en-CA" sz="4400" dirty="0" smtClean="0"/>
              <a:t>  </a:t>
            </a:r>
            <a:r>
              <a:rPr lang="en-CA" sz="4400" dirty="0" err="1" smtClean="0"/>
              <a:t>ደለዩ</a:t>
            </a:r>
            <a:r>
              <a:rPr lang="en-CA" sz="4400" dirty="0" smtClean="0"/>
              <a:t>፣ </a:t>
            </a:r>
            <a:r>
              <a:rPr lang="en-CA" sz="4400" dirty="0" err="1" smtClean="0"/>
              <a:t>ግናኸ</a:t>
            </a:r>
            <a:r>
              <a:rPr lang="en-CA" sz="4400" dirty="0" smtClean="0"/>
              <a:t> </a:t>
            </a:r>
            <a:r>
              <a:rPr lang="en-CA" sz="4400" dirty="0" err="1" smtClean="0"/>
              <a:t>ኣይሰም</a:t>
            </a:r>
            <a:endParaRPr lang="en-CA" sz="4400" dirty="0" smtClean="0"/>
          </a:p>
          <a:p>
            <a:r>
              <a:rPr lang="en-CA" sz="4400" dirty="0" err="1" smtClean="0"/>
              <a:t>ዑን</a:t>
            </a:r>
            <a:r>
              <a:rPr lang="en-CA" sz="4400" dirty="0" smtClean="0"/>
              <a:t>፥ </a:t>
            </a:r>
            <a:r>
              <a:rPr lang="en-CA" sz="4400" dirty="0" err="1" smtClean="0"/>
              <a:t>ናታትኩም</a:t>
            </a:r>
            <a:r>
              <a:rPr lang="en-CA" sz="4400" dirty="0" smtClean="0"/>
              <a:t> </a:t>
            </a:r>
            <a:r>
              <a:rPr lang="en-CA" sz="4400" dirty="0" err="1" smtClean="0"/>
              <a:t>ግና</a:t>
            </a:r>
            <a:r>
              <a:rPr lang="en-CA" sz="4400" dirty="0" smtClean="0"/>
              <a:t> </a:t>
            </a:r>
            <a:r>
              <a:rPr lang="en-CA" sz="4400" dirty="0" err="1" smtClean="0"/>
              <a:t>ዝርእያ</a:t>
            </a:r>
            <a:r>
              <a:rPr lang="en-CA" sz="4400" dirty="0" smtClean="0"/>
              <a:t> </a:t>
            </a:r>
            <a:r>
              <a:rPr lang="en-CA" sz="4400" dirty="0" err="1" smtClean="0"/>
              <a:t>ኣዕይንትኹም</a:t>
            </a:r>
            <a:r>
              <a:rPr lang="en-CA" sz="4400" dirty="0" smtClean="0"/>
              <a:t> </a:t>
            </a:r>
            <a:r>
              <a:rPr lang="en-CA" sz="4400" dirty="0" err="1" smtClean="0"/>
              <a:t>ዘሰምዓ</a:t>
            </a:r>
            <a:r>
              <a:rPr lang="en-CA" sz="4400" dirty="0" smtClean="0"/>
              <a:t> </a:t>
            </a:r>
            <a:r>
              <a:rPr lang="en-CA" sz="4400" dirty="0" err="1" smtClean="0"/>
              <a:t>ኣእዛንኩም</a:t>
            </a:r>
            <a:r>
              <a:rPr lang="en-CA" sz="4400" dirty="0" smtClean="0"/>
              <a:t> </a:t>
            </a:r>
            <a:r>
              <a:rPr lang="en-CA" sz="4400" dirty="0" err="1" smtClean="0"/>
              <a:t>ብፁዓት</a:t>
            </a:r>
            <a:r>
              <a:rPr lang="en-CA" sz="4400" dirty="0" smtClean="0"/>
              <a:t> </a:t>
            </a:r>
            <a:r>
              <a:rPr lang="en-CA" sz="4400" dirty="0" err="1" smtClean="0"/>
              <a:t>እየን</a:t>
            </a:r>
            <a:r>
              <a:rPr lang="en-CA" sz="4400" dirty="0" smtClean="0"/>
              <a:t>” </a:t>
            </a:r>
            <a:r>
              <a:rPr lang="en-CA" sz="4400" dirty="0" err="1" smtClean="0"/>
              <a:t>ዝበልካ</a:t>
            </a:r>
            <a:endParaRPr lang="en-CA" sz="4400" dirty="0" smtClean="0"/>
          </a:p>
          <a:p>
            <a:r>
              <a:rPr lang="en-CA" sz="4400" dirty="0" err="1" smtClean="0"/>
              <a:t>ዮም</a:t>
            </a:r>
            <a:r>
              <a:rPr lang="en-CA" sz="4400" dirty="0" smtClean="0"/>
              <a:t>።</a:t>
            </a:r>
          </a:p>
          <a:p>
            <a:endParaRPr lang="en-CA" sz="4400" dirty="0" smtClean="0"/>
          </a:p>
          <a:p>
            <a:r>
              <a:rPr lang="en-CA" sz="4400" dirty="0" smtClean="0"/>
              <a:t>180. </a:t>
            </a:r>
            <a:r>
              <a:rPr lang="en-CA" sz="4400" dirty="0" err="1" smtClean="0"/>
              <a:t>ንኣናውን</a:t>
            </a:r>
            <a:r>
              <a:rPr lang="en-CA" sz="4400" dirty="0" smtClean="0"/>
              <a:t> </a:t>
            </a:r>
            <a:r>
              <a:rPr lang="en-CA" sz="4400" dirty="0" err="1" smtClean="0"/>
              <a:t>ከምኣቶም</a:t>
            </a:r>
            <a:r>
              <a:rPr lang="en-CA" sz="4400" dirty="0" smtClean="0"/>
              <a:t> </a:t>
            </a:r>
            <a:r>
              <a:rPr lang="en-CA" sz="4400" dirty="0" err="1" smtClean="0"/>
              <a:t>ቃል</a:t>
            </a:r>
            <a:r>
              <a:rPr lang="en-CA" sz="4400" dirty="0" smtClean="0"/>
              <a:t> </a:t>
            </a:r>
            <a:r>
              <a:rPr lang="en-CA" sz="4400" dirty="0" err="1" smtClean="0"/>
              <a:t>ቅዱስ</a:t>
            </a:r>
            <a:r>
              <a:rPr lang="en-CA" sz="4400" dirty="0" smtClean="0"/>
              <a:t> </a:t>
            </a:r>
            <a:r>
              <a:rPr lang="en-CA" sz="4400" dirty="0" err="1" smtClean="0"/>
              <a:t>ወንጌልካ</a:t>
            </a:r>
            <a:r>
              <a:rPr lang="en-CA" sz="4400" dirty="0" smtClean="0"/>
              <a:t> </a:t>
            </a:r>
            <a:r>
              <a:rPr lang="en-CA" sz="4400" dirty="0" err="1" smtClean="0"/>
              <a:t>ክንሰምዕን</a:t>
            </a:r>
            <a:r>
              <a:rPr lang="en-CA" sz="4400" dirty="0" smtClean="0"/>
              <a:t> </a:t>
            </a:r>
            <a:r>
              <a:rPr lang="en-CA" sz="4400" dirty="0" err="1" smtClean="0"/>
              <a:t>ክንሠርሕን</a:t>
            </a:r>
            <a:r>
              <a:rPr lang="en-CA" sz="4400" dirty="0" smtClean="0"/>
              <a:t>፥ </a:t>
            </a:r>
            <a:r>
              <a:rPr lang="en-CA" sz="4400" dirty="0" err="1" smtClean="0"/>
              <a:t>ብጸሎት</a:t>
            </a:r>
            <a:r>
              <a:rPr lang="en-CA" sz="4400" dirty="0" smtClean="0"/>
              <a:t> </a:t>
            </a:r>
            <a:r>
              <a:rPr lang="en-CA" sz="4400" dirty="0" err="1" smtClean="0"/>
              <a:t>ቅዱሳን</a:t>
            </a:r>
            <a:r>
              <a:rPr lang="en-CA" sz="4400" dirty="0" smtClean="0"/>
              <a:t> </a:t>
            </a:r>
            <a:r>
              <a:rPr lang="en-CA" sz="4400" dirty="0" err="1" smtClean="0"/>
              <a:t>ብቑዓት</a:t>
            </a:r>
            <a:r>
              <a:rPr lang="en-CA" sz="4400" dirty="0" smtClean="0"/>
              <a:t> </a:t>
            </a:r>
            <a:r>
              <a:rPr lang="en-CA" sz="4400" dirty="0" err="1" smtClean="0"/>
              <a:t>ግበረና</a:t>
            </a:r>
            <a:r>
              <a:rPr lang="en-CA" sz="4400" dirty="0" smtClean="0"/>
              <a:t>። </a:t>
            </a:r>
            <a:r>
              <a:rPr lang="en-CA" sz="4400" dirty="0" err="1" smtClean="0"/>
              <a:t>ኣሜን</a:t>
            </a:r>
            <a:r>
              <a:rPr lang="en-CA" sz="4400" dirty="0" smtClean="0"/>
              <a:t>።</a:t>
            </a:r>
            <a:endParaRPr lang="en-CA" sz="4400" dirty="0"/>
          </a:p>
        </p:txBody>
      </p:sp>
      <p:sp>
        <p:nvSpPr>
          <p:cNvPr id="9" name="Rectangle 8"/>
          <p:cNvSpPr/>
          <p:nvPr/>
        </p:nvSpPr>
        <p:spPr>
          <a:xfrm>
            <a:off x="7936876" y="52854"/>
            <a:ext cx="4391078" cy="11326178"/>
          </a:xfrm>
          <a:prstGeom prst="rect">
            <a:avLst/>
          </a:prstGeom>
        </p:spPr>
        <p:txBody>
          <a:bodyPr wrap="square">
            <a:spAutoFit/>
          </a:bodyPr>
          <a:lstStyle/>
          <a:p>
            <a:pPr marL="40639" marR="40639">
              <a:spcBef>
                <a:spcPts val="600"/>
              </a:spcBef>
              <a:defRPr sz="1800">
                <a:uFillTx/>
              </a:defRPr>
            </a:pPr>
            <a:r>
              <a:rPr lang="en-US" sz="4000" dirty="0" smtClean="0"/>
              <a:t>and </a:t>
            </a:r>
            <a:r>
              <a:rPr lang="en-US" sz="4000" dirty="0"/>
              <a:t>have not seen them, </a:t>
            </a:r>
            <a:r>
              <a:rPr lang="en-US" sz="3800" dirty="0" smtClean="0"/>
              <a:t>, </a:t>
            </a:r>
            <a:r>
              <a:rPr lang="en-US" sz="4000" dirty="0">
                <a:uFill>
                  <a:solidFill>
                    <a:srgbClr val="000000"/>
                  </a:solidFill>
                </a:uFill>
              </a:rPr>
              <a:t>and have desired to hear the things which ye hear and have not heard them, but you, blessed are your eyes that have seen and your ears that have heard</a:t>
            </a:r>
            <a:r>
              <a:rPr lang="en-US" sz="4000" dirty="0" smtClean="0">
                <a:uFill>
                  <a:solidFill>
                    <a:srgbClr val="000000"/>
                  </a:solidFill>
                </a:uFill>
              </a:rPr>
              <a:t>,</a:t>
            </a:r>
          </a:p>
          <a:p>
            <a:pPr marL="40639" marR="40639">
              <a:spcBef>
                <a:spcPts val="600"/>
              </a:spcBef>
              <a:defRPr sz="1800">
                <a:uFillTx/>
              </a:defRPr>
            </a:pPr>
            <a:endParaRPr lang="en-US" sz="4000" dirty="0" smtClean="0">
              <a:uFill>
                <a:solidFill>
                  <a:srgbClr val="000000"/>
                </a:solidFill>
              </a:uFill>
            </a:endParaRPr>
          </a:p>
          <a:p>
            <a:pPr marL="40639" marR="40639">
              <a:spcBef>
                <a:spcPts val="600"/>
              </a:spcBef>
              <a:defRPr sz="1800">
                <a:uFillTx/>
              </a:defRPr>
            </a:pPr>
            <a:r>
              <a:rPr lang="en-US" sz="4000" dirty="0" smtClean="0">
                <a:uFill>
                  <a:solidFill>
                    <a:srgbClr val="000000"/>
                  </a:solidFill>
                </a:uFill>
              </a:rPr>
              <a:t>180. </a:t>
            </a:r>
            <a:r>
              <a:rPr lang="en-US" sz="4000" dirty="0">
                <a:uFill>
                  <a:solidFill>
                    <a:srgbClr val="000000"/>
                  </a:solidFill>
                </a:uFill>
              </a:rPr>
              <a:t>Do Thou make us also like them meet to hear and to do the word of Thy holy gospel through the prayer of the saints.</a:t>
            </a:r>
          </a:p>
        </p:txBody>
      </p:sp>
      <p:cxnSp>
        <p:nvCxnSpPr>
          <p:cNvPr id="10" name="Straight Connector 9"/>
          <p:cNvCxnSpPr/>
          <p:nvPr/>
        </p:nvCxnSpPr>
        <p:spPr>
          <a:xfrm>
            <a:off x="4047789" y="6052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862077"/>
      </p:ext>
    </p:extLst>
  </p:cSld>
  <p:clrMapOvr>
    <a:masterClrMapping/>
  </p:clrMapOvr>
  <p:transition spd="med"/>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67021" cy="4893647"/>
          </a:xfrm>
          <a:prstGeom prst="rect">
            <a:avLst/>
          </a:prstGeom>
        </p:spPr>
        <p:txBody>
          <a:bodyPr wrap="square">
            <a:spAutoFit/>
          </a:bodyPr>
          <a:lstStyle/>
          <a:p>
            <a:r>
              <a:rPr lang="en-CA" sz="1400" dirty="0" smtClean="0">
                <a:solidFill>
                  <a:srgbClr val="FFC000"/>
                </a:solidFill>
              </a:rPr>
              <a:t>፻፹. </a:t>
            </a:r>
            <a:r>
              <a:rPr lang="en-CA" sz="4500" dirty="0" err="1" smtClean="0"/>
              <a:t>ወከማሆሙ</a:t>
            </a:r>
            <a:r>
              <a:rPr lang="en-CA" sz="4500" dirty="0" smtClean="0"/>
              <a:t> </a:t>
            </a:r>
            <a:r>
              <a:rPr lang="en-CA" sz="4500" dirty="0" err="1" smtClean="0"/>
              <a:t>ለነኒ</a:t>
            </a:r>
            <a:r>
              <a:rPr lang="en-CA" sz="4500" dirty="0" smtClean="0"/>
              <a:t> </a:t>
            </a:r>
            <a:r>
              <a:rPr lang="en-CA" sz="4500" dirty="0" err="1" smtClean="0"/>
              <a:t>ረስየነ</a:t>
            </a:r>
            <a:r>
              <a:rPr lang="en-CA" sz="4500" dirty="0" smtClean="0"/>
              <a:t> </a:t>
            </a:r>
            <a:r>
              <a:rPr lang="en-CA" sz="4500" dirty="0" err="1" smtClean="0"/>
              <a:t>ድልዋነ</a:t>
            </a:r>
            <a:r>
              <a:rPr lang="en-CA" sz="4500" dirty="0" smtClean="0"/>
              <a:t> </a:t>
            </a:r>
            <a:r>
              <a:rPr lang="en-CA" sz="4500" dirty="0" err="1" smtClean="0"/>
              <a:t>ንስማዕ</a:t>
            </a:r>
            <a:r>
              <a:rPr lang="en-CA" sz="4500" dirty="0" smtClean="0"/>
              <a:t> </a:t>
            </a:r>
            <a:r>
              <a:rPr lang="en-CA" sz="4500" dirty="0" err="1" smtClean="0"/>
              <a:t>ወንግበር</a:t>
            </a:r>
            <a:r>
              <a:rPr lang="en-CA" sz="4500" dirty="0" smtClean="0"/>
              <a:t> </a:t>
            </a:r>
            <a:r>
              <a:rPr lang="en-CA" sz="4500" dirty="0" err="1" smtClean="0"/>
              <a:t>ቃለ</a:t>
            </a:r>
            <a:r>
              <a:rPr lang="en-CA" sz="4500" dirty="0" smtClean="0"/>
              <a:t> </a:t>
            </a:r>
            <a:r>
              <a:rPr lang="en-CA" sz="4500" dirty="0" err="1" smtClean="0"/>
              <a:t>ወንጌልከ</a:t>
            </a:r>
            <a:r>
              <a:rPr lang="en-CA" sz="4500" dirty="0" smtClean="0"/>
              <a:t> </a:t>
            </a:r>
            <a:r>
              <a:rPr lang="en-CA" sz="4500" dirty="0" err="1" smtClean="0"/>
              <a:t>ቅዱስ</a:t>
            </a:r>
            <a:r>
              <a:rPr lang="en-CA" sz="4500" dirty="0" smtClean="0"/>
              <a:t> </a:t>
            </a:r>
            <a:r>
              <a:rPr lang="en-CA" sz="4500" dirty="0" err="1" smtClean="0"/>
              <a:t>በጸሎቶሙ</a:t>
            </a:r>
            <a:r>
              <a:rPr lang="en-CA" sz="4500" dirty="0" smtClean="0"/>
              <a:t> </a:t>
            </a:r>
            <a:r>
              <a:rPr lang="en-CA" sz="4500" dirty="0" err="1" smtClean="0"/>
              <a:t>ለቅዱሳን</a:t>
            </a:r>
            <a:r>
              <a:rPr lang="en-CA" sz="4500" dirty="0" smtClean="0"/>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4025777" y="69183"/>
            <a:ext cx="4140903" cy="4370427"/>
          </a:xfrm>
          <a:prstGeom prst="rect">
            <a:avLst/>
          </a:prstGeom>
        </p:spPr>
        <p:txBody>
          <a:bodyPr wrap="square">
            <a:spAutoFit/>
          </a:bodyPr>
          <a:lstStyle/>
          <a:p>
            <a:r>
              <a:rPr lang="en-CA" sz="1400" dirty="0" smtClean="0">
                <a:solidFill>
                  <a:srgbClr val="FFC000"/>
                </a:solidFill>
              </a:rPr>
              <a:t>180. </a:t>
            </a:r>
            <a:r>
              <a:rPr lang="en-CA" sz="4400" dirty="0" err="1" smtClean="0"/>
              <a:t>ንኣናውን</a:t>
            </a:r>
            <a:r>
              <a:rPr lang="en-CA" sz="4400" dirty="0" smtClean="0"/>
              <a:t> </a:t>
            </a:r>
            <a:r>
              <a:rPr lang="en-CA" sz="4400" dirty="0" err="1" smtClean="0"/>
              <a:t>ከምኣቶም</a:t>
            </a:r>
            <a:r>
              <a:rPr lang="en-CA" sz="4400" dirty="0" smtClean="0"/>
              <a:t> </a:t>
            </a:r>
            <a:r>
              <a:rPr lang="en-CA" sz="4400" dirty="0" err="1" smtClean="0"/>
              <a:t>ቃል</a:t>
            </a:r>
            <a:r>
              <a:rPr lang="en-CA" sz="4400" dirty="0" smtClean="0"/>
              <a:t> </a:t>
            </a:r>
            <a:r>
              <a:rPr lang="en-CA" sz="4400" dirty="0" err="1" smtClean="0"/>
              <a:t>ቅዱስ</a:t>
            </a:r>
            <a:r>
              <a:rPr lang="en-CA" sz="4400" dirty="0" smtClean="0"/>
              <a:t> </a:t>
            </a:r>
            <a:r>
              <a:rPr lang="en-CA" sz="4400" dirty="0" err="1" smtClean="0"/>
              <a:t>ወንጌልካ</a:t>
            </a:r>
            <a:r>
              <a:rPr lang="en-CA" sz="4400" dirty="0" smtClean="0"/>
              <a:t> </a:t>
            </a:r>
            <a:r>
              <a:rPr lang="en-CA" sz="4400" dirty="0" err="1" smtClean="0"/>
              <a:t>ክንሰምዕን</a:t>
            </a:r>
            <a:r>
              <a:rPr lang="en-CA" sz="4400" dirty="0" smtClean="0"/>
              <a:t> </a:t>
            </a:r>
            <a:r>
              <a:rPr lang="en-CA" sz="4400" dirty="0" err="1" smtClean="0"/>
              <a:t>ክንሠርሕን</a:t>
            </a:r>
            <a:r>
              <a:rPr lang="en-CA" sz="4400" dirty="0" smtClean="0"/>
              <a:t> ፥ </a:t>
            </a:r>
            <a:r>
              <a:rPr lang="en-CA" sz="4400" dirty="0" err="1" smtClean="0"/>
              <a:t>ብጸሎት</a:t>
            </a:r>
            <a:r>
              <a:rPr lang="en-CA" sz="4400" dirty="0" smtClean="0"/>
              <a:t> </a:t>
            </a:r>
            <a:r>
              <a:rPr lang="en-CA" sz="4400" dirty="0" err="1" smtClean="0"/>
              <a:t>ቅዱሳን</a:t>
            </a:r>
            <a:r>
              <a:rPr lang="en-CA" sz="4400" dirty="0" smtClean="0"/>
              <a:t> </a:t>
            </a:r>
            <a:r>
              <a:rPr lang="en-CA" sz="4400" dirty="0" err="1" smtClean="0"/>
              <a:t>ብቑዓት</a:t>
            </a:r>
            <a:r>
              <a:rPr lang="en-CA" sz="4400" dirty="0" smtClean="0"/>
              <a:t> </a:t>
            </a:r>
            <a:r>
              <a:rPr lang="en-CA" sz="4400" dirty="0" err="1" smtClean="0"/>
              <a:t>ግበረና</a:t>
            </a:r>
            <a:r>
              <a:rPr lang="en-CA" sz="4400" dirty="0" smtClean="0"/>
              <a:t>። </a:t>
            </a:r>
            <a:r>
              <a:rPr lang="en-CA" sz="4400" dirty="0" err="1" smtClean="0"/>
              <a:t>ኣሜን</a:t>
            </a:r>
            <a:r>
              <a:rPr lang="en-CA" sz="4400" dirty="0" smtClean="0"/>
              <a:t>።</a:t>
            </a:r>
          </a:p>
          <a:p>
            <a:endParaRPr lang="en-CA" sz="1400" dirty="0" smtClean="0"/>
          </a:p>
        </p:txBody>
      </p:sp>
      <p:sp>
        <p:nvSpPr>
          <p:cNvPr id="9" name="Rectangle 8"/>
          <p:cNvSpPr/>
          <p:nvPr/>
        </p:nvSpPr>
        <p:spPr>
          <a:xfrm>
            <a:off x="7936876" y="52854"/>
            <a:ext cx="4391078" cy="4693593"/>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180. </a:t>
            </a:r>
            <a:r>
              <a:rPr lang="en-US" sz="4000" dirty="0">
                <a:uFill>
                  <a:solidFill>
                    <a:srgbClr val="000000"/>
                  </a:solidFill>
                </a:uFill>
              </a:rPr>
              <a:t>Do Thou make us also like them meet to hear and to do the word of Thy holy gospel through the prayer of the saints</a:t>
            </a:r>
            <a:r>
              <a:rPr lang="en-US" sz="4000" dirty="0" smtClean="0">
                <a:uFill>
                  <a:solidFill>
                    <a:srgbClr val="000000"/>
                  </a:solidFill>
                </a:uFill>
              </a:rPr>
              <a:t>.</a:t>
            </a:r>
          </a:p>
          <a:p>
            <a:pPr marL="40639" marR="40639">
              <a:spcBef>
                <a:spcPts val="600"/>
              </a:spcBef>
              <a:defRPr sz="1800">
                <a:uFillTx/>
              </a:defRPr>
            </a:pP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429057"/>
      </p:ext>
    </p:extLst>
  </p:cSld>
  <p:clrMapOvr>
    <a:masterClrMapping/>
  </p:clrMapOvr>
  <p:transition spd="med"/>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6652"/>
            <a:ext cx="4167021" cy="7571303"/>
          </a:xfrm>
          <a:prstGeom prst="rect">
            <a:avLst/>
          </a:prstGeom>
        </p:spPr>
        <p:txBody>
          <a:bodyPr wrap="square">
            <a:spAutoFit/>
          </a:bodyPr>
          <a:lstStyle/>
          <a:p>
            <a:pPr>
              <a:lnSpc>
                <a:spcPct val="150000"/>
              </a:lnSpc>
            </a:pPr>
            <a:r>
              <a:rPr lang="en-CA" sz="5400" dirty="0" err="1">
                <a:solidFill>
                  <a:srgbClr val="92D050"/>
                </a:solidFill>
              </a:rPr>
              <a:t>ይ.ዲ</a:t>
            </a:r>
            <a:r>
              <a:rPr lang="en-CA" sz="5400" dirty="0">
                <a:solidFill>
                  <a:srgbClr val="92D050"/>
                </a:solidFill>
              </a:rPr>
              <a:t>. </a:t>
            </a:r>
            <a:r>
              <a:rPr lang="en-CA" sz="1600" dirty="0">
                <a:solidFill>
                  <a:srgbClr val="FFC000"/>
                </a:solidFill>
              </a:rPr>
              <a:t>፻፹፩. </a:t>
            </a:r>
            <a:r>
              <a:rPr lang="en-CA" sz="5400" dirty="0" err="1"/>
              <a:t>ጸልዩ</a:t>
            </a:r>
            <a:r>
              <a:rPr lang="en-CA" sz="5400" dirty="0"/>
              <a:t> </a:t>
            </a:r>
            <a:r>
              <a:rPr lang="en-CA" sz="5400" dirty="0" err="1"/>
              <a:t>በእንተ</a:t>
            </a:r>
            <a:r>
              <a:rPr lang="en-CA" sz="5400" dirty="0"/>
              <a:t> </a:t>
            </a:r>
            <a:r>
              <a:rPr lang="en-CA" sz="5400" dirty="0" err="1"/>
              <a:t>ወንጌል</a:t>
            </a:r>
            <a:r>
              <a:rPr lang="en-CA" sz="5400" dirty="0"/>
              <a:t> </a:t>
            </a:r>
            <a:r>
              <a:rPr lang="en-CA" sz="5400" dirty="0" err="1"/>
              <a:t>ቅዱስ</a:t>
            </a:r>
            <a:endParaRPr lang="en-CA" sz="5400" dirty="0"/>
          </a:p>
          <a:p>
            <a:pPr>
              <a:lnSpc>
                <a:spcPct val="150000"/>
              </a:lnSpc>
            </a:pPr>
            <a:r>
              <a:rPr lang="en-CA" sz="5400" b="1" dirty="0" err="1" smtClean="0">
                <a:solidFill>
                  <a:srgbClr val="FFFF00"/>
                </a:solidFill>
              </a:rPr>
              <a:t>ይ.ሕ</a:t>
            </a:r>
            <a:r>
              <a:rPr lang="en-CA" sz="5400" b="1" dirty="0" smtClean="0">
                <a:solidFill>
                  <a:srgbClr val="FFFF00"/>
                </a:solidFill>
              </a:rPr>
              <a:t>. </a:t>
            </a:r>
            <a:r>
              <a:rPr lang="en-CA" sz="1400" dirty="0" smtClean="0">
                <a:solidFill>
                  <a:srgbClr val="FFC000"/>
                </a:solidFill>
              </a:rPr>
              <a:t> </a:t>
            </a:r>
            <a:r>
              <a:rPr lang="en-CA" sz="5400" b="1" dirty="0" err="1" smtClean="0"/>
              <a:t>ይረስየነ</a:t>
            </a:r>
            <a:r>
              <a:rPr lang="en-CA" sz="5400" b="1" dirty="0" smtClean="0"/>
              <a:t> </a:t>
            </a:r>
            <a:r>
              <a:rPr lang="en-CA" sz="5400" b="1" dirty="0" err="1" smtClean="0"/>
              <a:t>ድልዋነ</a:t>
            </a:r>
            <a:r>
              <a:rPr lang="en-CA" sz="5400" b="1" dirty="0" smtClean="0"/>
              <a:t> </a:t>
            </a:r>
            <a:r>
              <a:rPr lang="en-CA" sz="5400" b="1" dirty="0" err="1" smtClean="0"/>
              <a:t>ለሰሚዐ</a:t>
            </a:r>
            <a:r>
              <a:rPr lang="en-CA" sz="5400" b="1" dirty="0" smtClean="0"/>
              <a:t> </a:t>
            </a:r>
            <a:r>
              <a:rPr lang="en-CA" sz="5400" b="1" dirty="0" err="1" smtClean="0"/>
              <a:t>ወንጌል</a:t>
            </a:r>
            <a:r>
              <a:rPr lang="en-CA" sz="5400" b="1" dirty="0" smtClean="0"/>
              <a:t> </a:t>
            </a:r>
            <a:r>
              <a:rPr lang="en-CA" sz="5400" b="1" dirty="0" err="1" smtClean="0"/>
              <a:t>ቅዱስ</a:t>
            </a:r>
            <a:r>
              <a:rPr lang="en-CA" sz="5400" b="1" dirty="0" smtClean="0"/>
              <a:t>።</a:t>
            </a:r>
          </a:p>
        </p:txBody>
      </p:sp>
      <p:sp>
        <p:nvSpPr>
          <p:cNvPr id="3" name="Rectangle 2"/>
          <p:cNvSpPr/>
          <p:nvPr/>
        </p:nvSpPr>
        <p:spPr>
          <a:xfrm>
            <a:off x="3767019" y="-387023"/>
            <a:ext cx="4277231" cy="7571303"/>
          </a:xfrm>
          <a:prstGeom prst="rect">
            <a:avLst/>
          </a:prstGeom>
        </p:spPr>
        <p:txBody>
          <a:bodyPr wrap="square">
            <a:spAutoFit/>
          </a:bodyPr>
          <a:lstStyle/>
          <a:p>
            <a:pPr>
              <a:lnSpc>
                <a:spcPct val="150000"/>
              </a:lnSpc>
            </a:pPr>
            <a:r>
              <a:rPr lang="en-CA" sz="5400" dirty="0">
                <a:solidFill>
                  <a:srgbClr val="92D050"/>
                </a:solidFill>
              </a:rPr>
              <a:t>ይ.ዲ.</a:t>
            </a:r>
            <a:r>
              <a:rPr lang="en-CA" sz="1400" dirty="0">
                <a:solidFill>
                  <a:srgbClr val="FFC000"/>
                </a:solidFill>
              </a:rPr>
              <a:t>181. </a:t>
            </a:r>
            <a:r>
              <a:rPr lang="en-CA" sz="5400" dirty="0" err="1"/>
              <a:t>ምእንቲ</a:t>
            </a:r>
            <a:r>
              <a:rPr lang="en-CA" sz="5400" dirty="0"/>
              <a:t> </a:t>
            </a:r>
            <a:r>
              <a:rPr lang="en-CA" sz="5400" dirty="0" err="1"/>
              <a:t>ቅዱስ</a:t>
            </a:r>
            <a:r>
              <a:rPr lang="en-CA" sz="5400" dirty="0"/>
              <a:t> </a:t>
            </a:r>
            <a:r>
              <a:rPr lang="en-CA" sz="5400" dirty="0" err="1"/>
              <a:t>ወንጌል</a:t>
            </a:r>
            <a:r>
              <a:rPr lang="en-CA" sz="5400" dirty="0"/>
              <a:t> </a:t>
            </a:r>
            <a:r>
              <a:rPr lang="en-CA" sz="5400" dirty="0" err="1"/>
              <a:t>ጸልዩ</a:t>
            </a:r>
            <a:r>
              <a:rPr lang="en-CA" sz="5400" dirty="0"/>
              <a:t>።</a:t>
            </a:r>
          </a:p>
          <a:p>
            <a:pPr>
              <a:lnSpc>
                <a:spcPct val="150000"/>
              </a:lnSpc>
            </a:pPr>
            <a:r>
              <a:rPr lang="en-CA" sz="5400" b="1" dirty="0" err="1" smtClean="0">
                <a:solidFill>
                  <a:srgbClr val="FFFF00"/>
                </a:solidFill>
              </a:rPr>
              <a:t>ይ.ሕ</a:t>
            </a:r>
            <a:r>
              <a:rPr lang="en-CA" sz="5400" b="1" dirty="0">
                <a:solidFill>
                  <a:srgbClr val="FFFF00"/>
                </a:solidFill>
              </a:rPr>
              <a:t>. </a:t>
            </a:r>
            <a:r>
              <a:rPr lang="en-CA" sz="1400" dirty="0" smtClean="0">
                <a:solidFill>
                  <a:srgbClr val="FFC000"/>
                </a:solidFill>
              </a:rPr>
              <a:t> </a:t>
            </a:r>
            <a:r>
              <a:rPr lang="en-CA" sz="5400" b="1" dirty="0" err="1" smtClean="0"/>
              <a:t>ቃል</a:t>
            </a:r>
            <a:r>
              <a:rPr lang="en-CA" sz="5400" b="1" dirty="0" smtClean="0"/>
              <a:t> </a:t>
            </a:r>
            <a:r>
              <a:rPr lang="en-CA" sz="5400" b="1" dirty="0" err="1" smtClean="0"/>
              <a:t>ቅዱስ</a:t>
            </a:r>
            <a:r>
              <a:rPr lang="en-CA" sz="5400" b="1" dirty="0" smtClean="0"/>
              <a:t> </a:t>
            </a:r>
            <a:r>
              <a:rPr lang="en-CA" sz="5400" b="1" dirty="0" err="1" smtClean="0"/>
              <a:t>ወንጌል</a:t>
            </a:r>
            <a:r>
              <a:rPr lang="en-CA" sz="5400" b="1" dirty="0" smtClean="0"/>
              <a:t> </a:t>
            </a:r>
            <a:r>
              <a:rPr lang="en-CA" sz="5400" b="1" dirty="0" err="1" smtClean="0"/>
              <a:t>ንምስማዕ</a:t>
            </a:r>
            <a:r>
              <a:rPr lang="en-CA" sz="5400" b="1" dirty="0" smtClean="0"/>
              <a:t> </a:t>
            </a:r>
            <a:r>
              <a:rPr lang="en-CA" sz="5400" b="1" dirty="0" err="1" smtClean="0"/>
              <a:t>ድልዋት</a:t>
            </a:r>
            <a:r>
              <a:rPr lang="en-CA" sz="5400" b="1" dirty="0" smtClean="0"/>
              <a:t> </a:t>
            </a:r>
            <a:r>
              <a:rPr lang="en-CA" sz="5400" b="1" dirty="0" err="1" smtClean="0"/>
              <a:t>ግበረና</a:t>
            </a:r>
            <a:r>
              <a:rPr lang="en-CA" sz="5400" b="1" dirty="0" smtClean="0"/>
              <a:t>።</a:t>
            </a:r>
            <a:endParaRPr lang="en-CA" sz="5400" b="1" dirty="0"/>
          </a:p>
        </p:txBody>
      </p:sp>
      <p:sp>
        <p:nvSpPr>
          <p:cNvPr id="9" name="Rectangle 8"/>
          <p:cNvSpPr/>
          <p:nvPr/>
        </p:nvSpPr>
        <p:spPr>
          <a:xfrm>
            <a:off x="7980339" y="-141209"/>
            <a:ext cx="4391078" cy="714041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400" b="1" dirty="0" smtClean="0">
                <a:solidFill>
                  <a:srgbClr val="92D050"/>
                </a:solidFill>
              </a:rPr>
              <a:t>Deacon: </a:t>
            </a:r>
            <a:r>
              <a:rPr lang="en-US" sz="1400" b="1" dirty="0" smtClean="0">
                <a:solidFill>
                  <a:srgbClr val="FFC000"/>
                </a:solidFill>
              </a:rPr>
              <a:t>181.</a:t>
            </a:r>
            <a:r>
              <a:rPr lang="en-US" sz="1400" dirty="0" smtClean="0">
                <a:solidFill>
                  <a:srgbClr val="FFC000"/>
                </a:solidFill>
              </a:rPr>
              <a:t>  </a:t>
            </a:r>
            <a:r>
              <a:rPr lang="en-US" sz="4400" dirty="0" smtClean="0"/>
              <a:t>Pray </a:t>
            </a:r>
            <a:r>
              <a:rPr lang="en-US" sz="4300" dirty="0"/>
              <a:t>for the holy gospel</a:t>
            </a:r>
            <a:r>
              <a:rPr lang="en-US" sz="4300" dirty="0" smtClean="0"/>
              <a:t>.</a:t>
            </a:r>
          </a:p>
          <a:p>
            <a:pPr marL="40639" marR="40639">
              <a:lnSpc>
                <a:spcPct val="150000"/>
              </a:lnSpc>
              <a:spcBef>
                <a:spcPts val="600"/>
              </a:spcBef>
              <a:buClr>
                <a:srgbClr val="0329D6"/>
              </a:buClr>
              <a:buFont typeface="Arial"/>
              <a:defRPr sz="2800"/>
            </a:pPr>
            <a:r>
              <a:rPr lang="en-US" sz="4300" b="1" dirty="0">
                <a:solidFill>
                  <a:srgbClr val="FFFF00"/>
                </a:solidFill>
                <a:uFill>
                  <a:solidFill>
                    <a:srgbClr val="0329D6"/>
                  </a:solidFill>
                </a:uFill>
              </a:rPr>
              <a:t>People</a:t>
            </a:r>
            <a:r>
              <a:rPr lang="en-US" sz="4300" b="1" dirty="0" smtClean="0">
                <a:solidFill>
                  <a:srgbClr val="FFFF00"/>
                </a:solidFill>
                <a:uFill>
                  <a:solidFill>
                    <a:srgbClr val="0329D6"/>
                  </a:solidFill>
                </a:uFill>
              </a:rPr>
              <a:t>:</a:t>
            </a:r>
            <a:r>
              <a:rPr lang="en-US" sz="4300" dirty="0" smtClean="0">
                <a:solidFill>
                  <a:srgbClr val="FFFF00"/>
                </a:solidFill>
                <a:uFill>
                  <a:solidFill>
                    <a:srgbClr val="0329D6"/>
                  </a:solidFill>
                </a:uFill>
              </a:rPr>
              <a:t> </a:t>
            </a:r>
            <a:r>
              <a:rPr lang="en-US" sz="4300" dirty="0" smtClean="0">
                <a:solidFill>
                  <a:schemeClr val="tx1">
                    <a:lumMod val="95000"/>
                  </a:schemeClr>
                </a:solidFill>
                <a:uFill>
                  <a:solidFill>
                    <a:srgbClr val="0329D6"/>
                  </a:solidFill>
                </a:uFill>
              </a:rPr>
              <a:t>May </a:t>
            </a:r>
            <a:r>
              <a:rPr lang="en-US" sz="4300" dirty="0">
                <a:solidFill>
                  <a:schemeClr val="tx1">
                    <a:lumMod val="95000"/>
                  </a:schemeClr>
                </a:solidFill>
                <a:uFill>
                  <a:solidFill>
                    <a:srgbClr val="0329D6"/>
                  </a:solidFill>
                </a:uFill>
              </a:rPr>
              <a:t>He make us meet to hear the holy gospel</a:t>
            </a:r>
            <a:r>
              <a:rPr lang="en-US" sz="4300" dirty="0" smtClean="0">
                <a:solidFill>
                  <a:schemeClr val="tx1">
                    <a:lumMod val="95000"/>
                  </a:schemeClr>
                </a:solidFill>
                <a:uFill>
                  <a:solidFill>
                    <a:srgbClr val="0329D6"/>
                  </a:solidFill>
                </a:uFill>
              </a:rPr>
              <a:t>.</a:t>
            </a:r>
            <a:endParaRPr lang="en-US" sz="4300" dirty="0">
              <a:solidFill>
                <a:schemeClr val="tx1">
                  <a:lumMod val="95000"/>
                </a:schemeClr>
              </a:solidFill>
              <a:uFill>
                <a:solidFill>
                  <a:srgbClr val="0329D6"/>
                </a:solidFill>
              </a:uFill>
            </a:endParaRPr>
          </a:p>
        </p:txBody>
      </p:sp>
      <p:cxnSp>
        <p:nvCxnSpPr>
          <p:cNvPr id="10" name="Straight Connector 9"/>
          <p:cNvCxnSpPr/>
          <p:nvPr/>
        </p:nvCxnSpPr>
        <p:spPr>
          <a:xfrm>
            <a:off x="3742983"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84300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611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750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400" dirty="0" err="1" smtClean="0"/>
              <a:t>አንተ</a:t>
            </a:r>
            <a:r>
              <a:rPr lang="en-CA" sz="4400" dirty="0" smtClean="0"/>
              <a:t> </a:t>
            </a:r>
            <a:r>
              <a:rPr lang="en-CA" sz="4400" dirty="0" err="1"/>
              <a:t>ምስሌየ</a:t>
            </a:r>
            <a:r>
              <a:rPr lang="en-CA" sz="4400" dirty="0"/>
              <a:t>። </a:t>
            </a:r>
            <a:r>
              <a:rPr lang="en-CA" sz="4400" dirty="0" err="1"/>
              <a:t>በትርከ</a:t>
            </a:r>
            <a:r>
              <a:rPr lang="en-CA" sz="4400" dirty="0"/>
              <a:t> </a:t>
            </a:r>
            <a:r>
              <a:rPr lang="en-CA" sz="4400" dirty="0" err="1"/>
              <a:t>ወቀስታምከ</a:t>
            </a:r>
            <a:r>
              <a:rPr lang="en-CA" sz="4400" dirty="0"/>
              <a:t> </a:t>
            </a:r>
            <a:r>
              <a:rPr lang="en-CA" sz="4400" dirty="0" err="1"/>
              <a:t>እማንቱ</a:t>
            </a:r>
            <a:r>
              <a:rPr lang="en-CA" sz="4400" dirty="0"/>
              <a:t> </a:t>
            </a:r>
            <a:r>
              <a:rPr lang="en-CA" sz="4400" dirty="0" err="1"/>
              <a:t>ገሰፃኒ</a:t>
            </a:r>
            <a:r>
              <a:rPr lang="en-CA" sz="4400" dirty="0"/>
              <a:t>፥ </a:t>
            </a:r>
            <a:r>
              <a:rPr lang="en-CA" sz="4400" dirty="0" err="1"/>
              <a:t>ወሠራዕከ</a:t>
            </a:r>
            <a:r>
              <a:rPr lang="en-CA" sz="4400" dirty="0"/>
              <a:t> </a:t>
            </a:r>
            <a:r>
              <a:rPr lang="en-CA" sz="4400" dirty="0" err="1"/>
              <a:t>ማዕደ</a:t>
            </a:r>
            <a:r>
              <a:rPr lang="en-CA" sz="4400" dirty="0"/>
              <a:t> </a:t>
            </a:r>
            <a:r>
              <a:rPr lang="en-CA" sz="4400" dirty="0" err="1" smtClean="0"/>
              <a:t>በቅድሜየ</a:t>
            </a:r>
            <a:r>
              <a:rPr lang="en-CA" sz="4400" dirty="0" smtClean="0"/>
              <a:t> ፥ </a:t>
            </a:r>
            <a:r>
              <a:rPr lang="en-CA" sz="4400" dirty="0" err="1" smtClean="0"/>
              <a:t>በአንጻሪሆሙ</a:t>
            </a:r>
            <a:r>
              <a:rPr lang="en-CA" sz="4400" dirty="0" smtClean="0"/>
              <a:t> </a:t>
            </a:r>
            <a:r>
              <a:rPr lang="en-CA" sz="4400" dirty="0" err="1"/>
              <a:t>ለእለ</a:t>
            </a:r>
            <a:r>
              <a:rPr lang="en-CA" sz="4400" dirty="0"/>
              <a:t> </a:t>
            </a:r>
            <a:r>
              <a:rPr lang="en-CA" sz="4400" dirty="0" err="1"/>
              <a:t>ይሳቅዩኒ</a:t>
            </a:r>
            <a:r>
              <a:rPr lang="en-CA" sz="4400" dirty="0"/>
              <a:t>፥ </a:t>
            </a:r>
            <a:r>
              <a:rPr lang="en-CA" sz="4400" dirty="0" err="1"/>
              <a:t>ወአጽሐድከ</a:t>
            </a:r>
            <a:r>
              <a:rPr lang="en-CA" sz="4400" dirty="0"/>
              <a:t> </a:t>
            </a:r>
            <a:r>
              <a:rPr lang="en-CA" sz="4400" dirty="0" err="1"/>
              <a:t>በቅብዕ</a:t>
            </a:r>
            <a:r>
              <a:rPr lang="en-CA" sz="4400" dirty="0"/>
              <a:t> </a:t>
            </a:r>
            <a:r>
              <a:rPr lang="en-CA" sz="4400" dirty="0" err="1"/>
              <a:t>ለርእስየ</a:t>
            </a:r>
            <a:r>
              <a:rPr lang="en-CA" sz="4400" dirty="0"/>
              <a:t>፥ </a:t>
            </a:r>
            <a:r>
              <a:rPr lang="en-CA" sz="4400" dirty="0" err="1" smtClean="0"/>
              <a:t>ጽዋ</a:t>
            </a:r>
            <a:endParaRPr lang="en-CA" sz="4400" dirty="0" smtClean="0"/>
          </a:p>
          <a:p>
            <a:r>
              <a:rPr lang="en-CA" sz="4400" dirty="0" err="1" smtClean="0"/>
              <a:t>ዕከኒ</a:t>
            </a:r>
            <a:r>
              <a:rPr lang="en-CA" sz="4400" dirty="0" smtClean="0"/>
              <a:t> </a:t>
            </a:r>
            <a:r>
              <a:rPr lang="en-CA" sz="4400" dirty="0" err="1"/>
              <a:t>ጽኑዕ</a:t>
            </a:r>
            <a:r>
              <a:rPr lang="en-CA" sz="4400" dirty="0"/>
              <a:t> </a:t>
            </a:r>
            <a:r>
              <a:rPr lang="en-CA" sz="4400" dirty="0" err="1"/>
              <a:t>ወያረዊ</a:t>
            </a:r>
            <a:r>
              <a:rPr lang="en-CA" sz="4400" dirty="0"/>
              <a:t>፥ </a:t>
            </a:r>
            <a:r>
              <a:rPr lang="en-CA" sz="4400" dirty="0" err="1"/>
              <a:t>ምሕረትከ</a:t>
            </a:r>
            <a:r>
              <a:rPr lang="en-CA" sz="4400" dirty="0"/>
              <a:t> </a:t>
            </a:r>
            <a:r>
              <a:rPr lang="en-CA" sz="4400" dirty="0" err="1"/>
              <a:t>ትትልወኒ</a:t>
            </a:r>
            <a:r>
              <a:rPr lang="en-CA" sz="4400" dirty="0"/>
              <a:t> </a:t>
            </a:r>
            <a:r>
              <a:rPr lang="en-CA" sz="4400" dirty="0" err="1"/>
              <a:t>በኵሉ</a:t>
            </a:r>
            <a:r>
              <a:rPr lang="en-CA" sz="4400" dirty="0"/>
              <a:t> </a:t>
            </a:r>
            <a:r>
              <a:rPr lang="en-CA" sz="4400" dirty="0" err="1" smtClean="0"/>
              <a:t>መዋዕለ</a:t>
            </a:r>
            <a:endParaRPr lang="en-CA" sz="4000" dirty="0"/>
          </a:p>
        </p:txBody>
      </p:sp>
      <p:sp>
        <p:nvSpPr>
          <p:cNvPr id="19" name="Rectangle 18"/>
          <p:cNvSpPr/>
          <p:nvPr/>
        </p:nvSpPr>
        <p:spPr>
          <a:xfrm>
            <a:off x="4016699" y="70871"/>
            <a:ext cx="4268541" cy="6863417"/>
          </a:xfrm>
          <a:prstGeom prst="rect">
            <a:avLst/>
          </a:prstGeom>
        </p:spPr>
        <p:txBody>
          <a:bodyPr wrap="square">
            <a:spAutoFit/>
          </a:bodyPr>
          <a:lstStyle/>
          <a:p>
            <a:r>
              <a:rPr lang="en-CA" sz="4400" dirty="0" err="1" smtClean="0"/>
              <a:t>እኳ</a:t>
            </a:r>
            <a:r>
              <a:rPr lang="en-CA" sz="4400" dirty="0" smtClean="0"/>
              <a:t> </a:t>
            </a:r>
            <a:r>
              <a:rPr lang="en-CA" sz="4400" dirty="0" err="1"/>
              <a:t>እንተ</a:t>
            </a:r>
            <a:r>
              <a:rPr lang="en-CA" sz="4400" dirty="0"/>
              <a:t> </a:t>
            </a:r>
            <a:r>
              <a:rPr lang="en-CA" sz="4400" dirty="0" err="1"/>
              <a:t>ኽድኩ</a:t>
            </a:r>
            <a:r>
              <a:rPr lang="en-CA" sz="4400" dirty="0"/>
              <a:t>፥ </a:t>
            </a:r>
            <a:r>
              <a:rPr lang="en-CA" sz="4400" dirty="0" err="1"/>
              <a:t>ንስኻ</a:t>
            </a:r>
            <a:r>
              <a:rPr lang="en-CA" sz="4400" dirty="0"/>
              <a:t> </a:t>
            </a:r>
            <a:r>
              <a:rPr lang="en-CA" sz="4400" dirty="0" err="1"/>
              <a:t>ምሳይ</a:t>
            </a:r>
            <a:r>
              <a:rPr lang="en-CA" sz="4400" dirty="0"/>
              <a:t> </a:t>
            </a:r>
            <a:r>
              <a:rPr lang="en-CA" sz="4400" dirty="0" err="1"/>
              <a:t>ኢኻ</a:t>
            </a:r>
            <a:r>
              <a:rPr lang="en-CA" sz="4400" dirty="0"/>
              <a:t> </a:t>
            </a:r>
            <a:r>
              <a:rPr lang="en-CA" sz="4400" dirty="0" err="1"/>
              <a:t>እሞ</a:t>
            </a:r>
            <a:r>
              <a:rPr lang="en-CA" sz="4400" dirty="0"/>
              <a:t> </a:t>
            </a:r>
            <a:r>
              <a:rPr lang="en-CA" sz="4400" dirty="0" err="1"/>
              <a:t>ክፉእ</a:t>
            </a:r>
            <a:r>
              <a:rPr lang="en-CA" sz="4400" dirty="0"/>
              <a:t> </a:t>
            </a:r>
            <a:r>
              <a:rPr lang="en-CA" sz="4400" dirty="0" err="1"/>
              <a:t>ኣይፈርህን</a:t>
            </a:r>
            <a:r>
              <a:rPr lang="en-CA" sz="4400" dirty="0"/>
              <a:t> </a:t>
            </a:r>
            <a:r>
              <a:rPr lang="en-CA" sz="4400" dirty="0" err="1"/>
              <a:t>እየ</a:t>
            </a:r>
            <a:r>
              <a:rPr lang="en-CA" sz="4400" dirty="0"/>
              <a:t>፡ </a:t>
            </a:r>
            <a:r>
              <a:rPr lang="en-CA" sz="4400" dirty="0" err="1" smtClean="0"/>
              <a:t>ንስኻ</a:t>
            </a:r>
            <a:r>
              <a:rPr lang="en-CA" sz="4400" dirty="0" smtClean="0"/>
              <a:t> </a:t>
            </a:r>
            <a:r>
              <a:rPr lang="en-CA" sz="4400" dirty="0" err="1"/>
              <a:t>ኣብ</a:t>
            </a:r>
            <a:r>
              <a:rPr lang="en-CA" sz="4400" dirty="0"/>
              <a:t> </a:t>
            </a:r>
            <a:r>
              <a:rPr lang="en-CA" sz="4400" dirty="0" err="1"/>
              <a:t>ቅድሚ</a:t>
            </a:r>
            <a:r>
              <a:rPr lang="en-CA" sz="4400" dirty="0"/>
              <a:t> </a:t>
            </a:r>
            <a:r>
              <a:rPr lang="en-CA" sz="4400" dirty="0" err="1"/>
              <a:t>ገጽ</a:t>
            </a:r>
            <a:r>
              <a:rPr lang="en-CA" sz="4400" dirty="0"/>
              <a:t> </a:t>
            </a:r>
            <a:r>
              <a:rPr lang="en-CA" sz="4400" dirty="0" err="1"/>
              <a:t>ጸ</a:t>
            </a:r>
            <a:r>
              <a:rPr lang="en-CA" sz="4400" dirty="0" err="1" smtClean="0"/>
              <a:t>ላእተይ</a:t>
            </a:r>
            <a:r>
              <a:rPr lang="en-CA" sz="4400" dirty="0" smtClean="0"/>
              <a:t> </a:t>
            </a:r>
            <a:r>
              <a:rPr lang="en-CA" sz="4400" dirty="0" err="1"/>
              <a:t>ማኣዲ</a:t>
            </a:r>
            <a:r>
              <a:rPr lang="en-CA" sz="4400" dirty="0"/>
              <a:t> </a:t>
            </a:r>
            <a:r>
              <a:rPr lang="en-CA" sz="4400" dirty="0" err="1"/>
              <a:t>ትሰርዓለይ</a:t>
            </a:r>
            <a:r>
              <a:rPr lang="en-CA" sz="4400" dirty="0"/>
              <a:t> </a:t>
            </a:r>
            <a:r>
              <a:rPr lang="en-CA" sz="4400" dirty="0" err="1"/>
              <a:t>ጽዋኤይ</a:t>
            </a:r>
            <a:r>
              <a:rPr lang="en-CA" sz="4400" dirty="0"/>
              <a:t> </a:t>
            </a:r>
            <a:r>
              <a:rPr lang="en-CA" sz="4400" dirty="0" err="1"/>
              <a:t>መሊኡ</a:t>
            </a:r>
            <a:r>
              <a:rPr lang="en-CA" sz="4400" dirty="0"/>
              <a:t> </a:t>
            </a:r>
            <a:r>
              <a:rPr lang="en-CA" sz="4400" dirty="0" err="1"/>
              <a:t>ይጅርብብ</a:t>
            </a:r>
            <a:r>
              <a:rPr lang="en-CA" sz="4400" dirty="0"/>
              <a:t> </a:t>
            </a:r>
            <a:r>
              <a:rPr lang="en-CA" sz="4400" dirty="0" err="1"/>
              <a:t>ኣሎ</a:t>
            </a:r>
            <a:r>
              <a:rPr lang="en-CA" sz="4400" dirty="0"/>
              <a:t>፥ </a:t>
            </a:r>
            <a:r>
              <a:rPr lang="en-CA" sz="4400" dirty="0" err="1"/>
              <a:t>ብሐቂ</a:t>
            </a:r>
            <a:r>
              <a:rPr lang="en-CA" sz="4400" dirty="0"/>
              <a:t> </a:t>
            </a:r>
            <a:r>
              <a:rPr lang="en-CA" sz="4400" dirty="0" err="1"/>
              <a:t>ሳህልን</a:t>
            </a:r>
            <a:r>
              <a:rPr lang="en-CA" sz="4400" dirty="0"/>
              <a:t> </a:t>
            </a:r>
            <a:r>
              <a:rPr lang="en-CA" sz="4400" dirty="0" err="1"/>
              <a:t>ምሕረትን</a:t>
            </a:r>
            <a:r>
              <a:rPr lang="en-CA" sz="4400" dirty="0"/>
              <a:t> </a:t>
            </a:r>
            <a:r>
              <a:rPr lang="en-CA" sz="4400" dirty="0" err="1"/>
              <a:t>ብዅሉ</a:t>
            </a:r>
            <a:r>
              <a:rPr lang="en-CA" sz="4400" dirty="0"/>
              <a:t> </a:t>
            </a:r>
            <a:r>
              <a:rPr lang="en-CA" sz="4400" dirty="0" err="1" smtClean="0"/>
              <a:t>ዕድ</a:t>
            </a:r>
            <a:endParaRPr lang="en-CA" sz="4400" dirty="0" smtClean="0"/>
          </a:p>
          <a:p>
            <a:r>
              <a:rPr lang="en-CA" sz="4400" dirty="0" err="1" smtClean="0"/>
              <a:t>መይ</a:t>
            </a:r>
            <a:r>
              <a:rPr lang="en-CA" sz="4400" dirty="0" smtClean="0"/>
              <a:t> </a:t>
            </a:r>
            <a:r>
              <a:rPr lang="en-CA" sz="4400" dirty="0" err="1"/>
              <a:t>ክስዕባኒ</a:t>
            </a:r>
            <a:r>
              <a:rPr lang="en-CA" sz="4400" dirty="0"/>
              <a:t> </a:t>
            </a:r>
            <a:r>
              <a:rPr lang="en-CA" sz="4400" dirty="0" err="1"/>
              <a:t>እየን</a:t>
            </a:r>
            <a:r>
              <a:rPr lang="en-CA" sz="4400" dirty="0" smtClean="0"/>
              <a:t>፥</a:t>
            </a:r>
            <a:endParaRPr lang="en-CA" sz="4400" dirty="0"/>
          </a:p>
        </p:txBody>
      </p:sp>
      <p:sp>
        <p:nvSpPr>
          <p:cNvPr id="20" name="Rectangle 19"/>
          <p:cNvSpPr/>
          <p:nvPr/>
        </p:nvSpPr>
        <p:spPr>
          <a:xfrm>
            <a:off x="8147119" y="-22961"/>
            <a:ext cx="4217513" cy="67403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600" dirty="0">
                <a:solidFill>
                  <a:schemeClr val="tx1">
                    <a:lumMod val="95000"/>
                  </a:schemeClr>
                </a:solidFill>
              </a:rPr>
              <a:t>e</a:t>
            </a:r>
            <a:r>
              <a:rPr lang="en-US" sz="3600" dirty="0" smtClean="0">
                <a:solidFill>
                  <a:schemeClr val="tx1">
                    <a:lumMod val="95000"/>
                  </a:schemeClr>
                </a:solidFill>
              </a:rPr>
              <a:t>ven as </a:t>
            </a:r>
            <a:r>
              <a:rPr lang="en-US" sz="3600" dirty="0">
                <a:solidFill>
                  <a:schemeClr val="tx1">
                    <a:lumMod val="95000"/>
                  </a:schemeClr>
                </a:solidFill>
              </a:rPr>
              <a:t>I pass through the shadow of death, I </a:t>
            </a:r>
            <a:r>
              <a:rPr lang="en-US" sz="3600" dirty="0" smtClean="0">
                <a:solidFill>
                  <a:schemeClr val="tx1">
                    <a:lumMod val="95000"/>
                  </a:schemeClr>
                </a:solidFill>
              </a:rPr>
              <a:t>will fear </a:t>
            </a:r>
            <a:r>
              <a:rPr lang="en-US" sz="3600" dirty="0">
                <a:solidFill>
                  <a:schemeClr val="tx1">
                    <a:lumMod val="95000"/>
                  </a:schemeClr>
                </a:solidFill>
              </a:rPr>
              <a:t>no evils, for Thou art with me. Thy </a:t>
            </a:r>
            <a:r>
              <a:rPr lang="en-US" sz="3600" dirty="0" smtClean="0">
                <a:solidFill>
                  <a:schemeClr val="tx1">
                    <a:lumMod val="95000"/>
                  </a:schemeClr>
                </a:solidFill>
              </a:rPr>
              <a:t>rod and </a:t>
            </a:r>
            <a:r>
              <a:rPr lang="en-US" sz="3600" dirty="0">
                <a:solidFill>
                  <a:schemeClr val="tx1">
                    <a:lumMod val="95000"/>
                  </a:schemeClr>
                </a:solidFill>
              </a:rPr>
              <a:t>Thy staff comfort me. Thou has </a:t>
            </a:r>
            <a:r>
              <a:rPr lang="en-US" sz="3600" dirty="0" smtClean="0">
                <a:solidFill>
                  <a:schemeClr val="tx1">
                    <a:lumMod val="95000"/>
                  </a:schemeClr>
                </a:solidFill>
              </a:rPr>
              <a:t>prepared a </a:t>
            </a:r>
            <a:r>
              <a:rPr lang="en-US" sz="3600" dirty="0">
                <a:solidFill>
                  <a:schemeClr val="tx1">
                    <a:lumMod val="95000"/>
                  </a:schemeClr>
                </a:solidFill>
              </a:rPr>
              <a:t>table before me in the face of those </a:t>
            </a:r>
            <a:r>
              <a:rPr lang="en-US" sz="3600" dirty="0" smtClean="0">
                <a:solidFill>
                  <a:schemeClr val="tx1">
                    <a:lumMod val="95000"/>
                  </a:schemeClr>
                </a:solidFill>
              </a:rPr>
              <a:t>who trouble </a:t>
            </a:r>
            <a:r>
              <a:rPr lang="en-US" sz="3600" dirty="0">
                <a:solidFill>
                  <a:schemeClr val="tx1">
                    <a:lumMod val="95000"/>
                  </a:schemeClr>
                </a:solidFill>
              </a:rPr>
              <a:t>me. Thou has anointed </a:t>
            </a:r>
            <a:r>
              <a:rPr lang="en-US" sz="3600" dirty="0" smtClean="0">
                <a:solidFill>
                  <a:schemeClr val="tx1">
                    <a:lumMod val="95000"/>
                  </a:schemeClr>
                </a:solidFill>
              </a:rPr>
              <a:t>my</a:t>
            </a:r>
            <a:endParaRPr lang="en-CA" sz="3600" dirty="0">
              <a:solidFill>
                <a:schemeClr val="tx1">
                  <a:lumMod val="95000"/>
                </a:schemeClr>
              </a:solidFill>
            </a:endParaRPr>
          </a:p>
        </p:txBody>
      </p:sp>
    </p:spTree>
    <p:extLst>
      <p:ext uri="{BB962C8B-B14F-4D97-AF65-F5344CB8AC3E}">
        <p14:creationId xmlns:p14="http://schemas.microsoft.com/office/powerpoint/2010/main" val="407084555"/>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315380" cy="7017306"/>
          </a:xfrm>
          <a:prstGeom prst="rect">
            <a:avLst/>
          </a:prstGeom>
        </p:spPr>
        <p:txBody>
          <a:bodyPr wrap="square">
            <a:spAutoFit/>
          </a:bodyPr>
          <a:lstStyle/>
          <a:p>
            <a:r>
              <a:rPr lang="en-CA" sz="4400" dirty="0" err="1" smtClean="0">
                <a:solidFill>
                  <a:srgbClr val="FF0000"/>
                </a:solidFill>
              </a:rPr>
              <a:t>ይ.ካ</a:t>
            </a:r>
            <a:r>
              <a:rPr lang="en-CA" sz="1400" dirty="0" smtClean="0">
                <a:solidFill>
                  <a:srgbClr val="FFC000"/>
                </a:solidFill>
              </a:rPr>
              <a:t>. ፻፹፪. </a:t>
            </a:r>
            <a:r>
              <a:rPr lang="en-CA" sz="4500" dirty="0" err="1" smtClean="0"/>
              <a:t>ተዘከር</a:t>
            </a:r>
            <a:r>
              <a:rPr lang="en-CA" sz="4500" dirty="0" smtClean="0"/>
              <a:t> </a:t>
            </a:r>
            <a:r>
              <a:rPr lang="en-CA" sz="4500" dirty="0" err="1" smtClean="0"/>
              <a:t>ካዕበ</a:t>
            </a:r>
            <a:r>
              <a:rPr lang="en-CA" sz="4500" dirty="0" smtClean="0"/>
              <a:t> </a:t>
            </a:r>
            <a:r>
              <a:rPr lang="en-CA" sz="4500" dirty="0" err="1" smtClean="0"/>
              <a:t>እግዚኦ</a:t>
            </a:r>
            <a:r>
              <a:rPr lang="en-CA" sz="4500" dirty="0" smtClean="0"/>
              <a:t> </a:t>
            </a:r>
            <a:r>
              <a:rPr lang="en-CA" sz="4500" dirty="0" err="1" smtClean="0"/>
              <a:t>እለ</a:t>
            </a:r>
            <a:r>
              <a:rPr lang="en-CA" sz="4500" dirty="0" smtClean="0"/>
              <a:t> </a:t>
            </a:r>
            <a:r>
              <a:rPr lang="en-CA" sz="4500" dirty="0" err="1" smtClean="0"/>
              <a:t>ኣውሥኡነ</a:t>
            </a:r>
            <a:r>
              <a:rPr lang="en-CA" sz="4500" dirty="0" smtClean="0"/>
              <a:t> </a:t>
            </a:r>
            <a:r>
              <a:rPr lang="en-CA" sz="4500" dirty="0" err="1" smtClean="0"/>
              <a:t>ከመ</a:t>
            </a:r>
            <a:r>
              <a:rPr lang="en-CA" sz="4500" dirty="0" smtClean="0"/>
              <a:t> </a:t>
            </a:r>
            <a:r>
              <a:rPr lang="en-CA" sz="4500" dirty="0" err="1" smtClean="0"/>
              <a:t>ንዘከሮሙ</a:t>
            </a:r>
            <a:r>
              <a:rPr lang="en-CA" sz="4500" dirty="0" smtClean="0"/>
              <a:t> </a:t>
            </a:r>
            <a:r>
              <a:rPr lang="en-CA" sz="4500" dirty="0" err="1" smtClean="0"/>
              <a:t>ጊዜ</a:t>
            </a:r>
            <a:r>
              <a:rPr lang="en-CA" sz="4500" dirty="0" smtClean="0"/>
              <a:t> </a:t>
            </a:r>
            <a:r>
              <a:rPr lang="en-CA" sz="4500" dirty="0" err="1" smtClean="0"/>
              <a:t>ጸሎትነ</a:t>
            </a:r>
            <a:r>
              <a:rPr lang="en-CA" sz="4500" dirty="0" smtClean="0"/>
              <a:t>  </a:t>
            </a:r>
            <a:r>
              <a:rPr lang="en-CA" sz="4500" dirty="0" err="1" smtClean="0"/>
              <a:t>ወአስተብቍ</a:t>
            </a:r>
            <a:endParaRPr lang="en-CA" sz="4500" dirty="0" smtClean="0"/>
          </a:p>
          <a:p>
            <a:r>
              <a:rPr lang="en-CA" sz="4500" dirty="0" err="1" smtClean="0"/>
              <a:t>ዖትነ</a:t>
            </a:r>
            <a:r>
              <a:rPr lang="en-CA" sz="4500" dirty="0" smtClean="0"/>
              <a:t>፥ </a:t>
            </a:r>
            <a:r>
              <a:rPr lang="en-CA" sz="4500" dirty="0" err="1" smtClean="0"/>
              <a:t>እንተ</a:t>
            </a:r>
            <a:r>
              <a:rPr lang="en-CA" sz="4500" dirty="0" smtClean="0"/>
              <a:t> </a:t>
            </a:r>
            <a:r>
              <a:rPr lang="en-CA" sz="4500" dirty="0" err="1" smtClean="0"/>
              <a:t>ነኀሥሥ</a:t>
            </a:r>
            <a:r>
              <a:rPr lang="en-CA" sz="4500" dirty="0" smtClean="0"/>
              <a:t> </a:t>
            </a:r>
            <a:r>
              <a:rPr lang="en-CA" sz="4500" dirty="0" err="1" smtClean="0"/>
              <a:t>እምኀቤከ</a:t>
            </a:r>
            <a:r>
              <a:rPr lang="en-CA" sz="4500" dirty="0" smtClean="0"/>
              <a:t>።</a:t>
            </a:r>
          </a:p>
          <a:p>
            <a:r>
              <a:rPr lang="en-CA" sz="1400" dirty="0" smtClean="0">
                <a:solidFill>
                  <a:srgbClr val="FFC000"/>
                </a:solidFill>
              </a:rPr>
              <a:t>፻፹፫. </a:t>
            </a:r>
            <a:r>
              <a:rPr lang="en-CA" sz="4500" dirty="0" smtClean="0"/>
              <a:t>ኦ </a:t>
            </a:r>
            <a:r>
              <a:rPr lang="en-CA" sz="4500" dirty="0" err="1" smtClean="0"/>
              <a:t>እግዚአብሔር</a:t>
            </a:r>
            <a:r>
              <a:rPr lang="en-CA" sz="4500" dirty="0" smtClean="0"/>
              <a:t> </a:t>
            </a:r>
            <a:r>
              <a:rPr lang="en-CA" sz="4500" dirty="0" err="1" smtClean="0"/>
              <a:t>አምላክነ</a:t>
            </a:r>
            <a:r>
              <a:rPr lang="en-CA" sz="4500" dirty="0" smtClean="0"/>
              <a:t> </a:t>
            </a:r>
            <a:r>
              <a:rPr lang="en-CA" sz="4500" dirty="0" err="1" smtClean="0"/>
              <a:t>ለእለ</a:t>
            </a:r>
            <a:r>
              <a:rPr lang="en-CA" sz="4500" dirty="0" smtClean="0"/>
              <a:t> </a:t>
            </a:r>
          </a:p>
          <a:p>
            <a:r>
              <a:rPr lang="en-CA" sz="4500" dirty="0" err="1" smtClean="0"/>
              <a:t>ቀደሙነ</a:t>
            </a:r>
            <a:r>
              <a:rPr lang="en-CA" sz="4500" dirty="0" smtClean="0"/>
              <a:t> </a:t>
            </a:r>
            <a:r>
              <a:rPr lang="en-CA" sz="4500" dirty="0" err="1" smtClean="0"/>
              <a:t>ነዊመ</a:t>
            </a:r>
            <a:r>
              <a:rPr lang="en-CA" sz="4500" dirty="0" smtClean="0"/>
              <a:t> </a:t>
            </a:r>
            <a:r>
              <a:rPr lang="en-CA" sz="4500" dirty="0" err="1" smtClean="0"/>
              <a:t>አዕርፎሙ</a:t>
            </a:r>
            <a:r>
              <a:rPr lang="en-CA" sz="4500" dirty="0" smtClean="0"/>
              <a:t> </a:t>
            </a:r>
            <a:r>
              <a:rPr lang="en-CA" sz="4500" dirty="0" err="1" smtClean="0"/>
              <a:t>ወለዱያንሂ</a:t>
            </a:r>
            <a:endParaRPr lang="en-CA" sz="4500" dirty="0"/>
          </a:p>
        </p:txBody>
      </p:sp>
      <p:sp>
        <p:nvSpPr>
          <p:cNvPr id="3" name="Rectangle 2"/>
          <p:cNvSpPr/>
          <p:nvPr/>
        </p:nvSpPr>
        <p:spPr>
          <a:xfrm>
            <a:off x="4025777" y="69183"/>
            <a:ext cx="4140903" cy="6586418"/>
          </a:xfrm>
          <a:prstGeom prst="rect">
            <a:avLst/>
          </a:prstGeom>
        </p:spPr>
        <p:txBody>
          <a:bodyPr wrap="square">
            <a:spAutoFit/>
          </a:bodyPr>
          <a:lstStyle/>
          <a:p>
            <a:r>
              <a:rPr lang="en-CA" sz="4400" dirty="0" err="1">
                <a:solidFill>
                  <a:srgbClr val="FF0000"/>
                </a:solidFill>
              </a:rPr>
              <a:t>ይ.ካ</a:t>
            </a:r>
            <a:r>
              <a:rPr lang="en-CA" sz="1400" dirty="0">
                <a:solidFill>
                  <a:srgbClr val="FF0000"/>
                </a:solidFill>
              </a:rPr>
              <a:t> </a:t>
            </a:r>
            <a:r>
              <a:rPr lang="en-CA" sz="1400" dirty="0" smtClean="0">
                <a:solidFill>
                  <a:srgbClr val="FFC000"/>
                </a:solidFill>
              </a:rPr>
              <a:t>182. </a:t>
            </a:r>
            <a:r>
              <a:rPr lang="en-CA" sz="4200" dirty="0" smtClean="0"/>
              <a:t>ኦ </a:t>
            </a:r>
            <a:r>
              <a:rPr lang="en-CA" sz="4200" dirty="0" err="1" smtClean="0"/>
              <a:t>ጐይታ</a:t>
            </a:r>
            <a:r>
              <a:rPr lang="en-CA" sz="4200" dirty="0" smtClean="0"/>
              <a:t>፥ </a:t>
            </a:r>
            <a:r>
              <a:rPr lang="en-CA" sz="4200" dirty="0" err="1" smtClean="0"/>
              <a:t>ካባ</a:t>
            </a:r>
            <a:endParaRPr lang="en-CA" sz="4200" dirty="0" smtClean="0"/>
          </a:p>
          <a:p>
            <a:r>
              <a:rPr lang="en-CA" sz="4200" dirty="0" smtClean="0"/>
              <a:t>ኻ </a:t>
            </a:r>
            <a:r>
              <a:rPr lang="en-CA" sz="4200" dirty="0" err="1" smtClean="0"/>
              <a:t>እንደልዮ</a:t>
            </a:r>
            <a:r>
              <a:rPr lang="en-CA" sz="4200" dirty="0" smtClean="0"/>
              <a:t> </a:t>
            </a:r>
            <a:r>
              <a:rPr lang="en-CA" sz="4200" dirty="0" err="1" smtClean="0"/>
              <a:t>ክንረክብ</a:t>
            </a:r>
            <a:r>
              <a:rPr lang="en-CA" sz="4200" dirty="0" smtClean="0"/>
              <a:t>፥ </a:t>
            </a:r>
            <a:r>
              <a:rPr lang="en-CA" sz="4200" dirty="0" err="1" smtClean="0"/>
              <a:t>ኣብ</a:t>
            </a:r>
            <a:r>
              <a:rPr lang="en-CA" sz="4200" dirty="0" smtClean="0"/>
              <a:t>  </a:t>
            </a:r>
            <a:r>
              <a:rPr lang="en-CA" sz="4200" dirty="0" err="1" smtClean="0"/>
              <a:t>እንጽልየሉን</a:t>
            </a:r>
            <a:r>
              <a:rPr lang="en-CA" sz="4200" dirty="0" smtClean="0"/>
              <a:t>  </a:t>
            </a:r>
            <a:r>
              <a:rPr lang="en-CA" sz="4200" dirty="0" err="1" smtClean="0"/>
              <a:t>እን</a:t>
            </a:r>
            <a:endParaRPr lang="en-CA" sz="4200" dirty="0" smtClean="0"/>
          </a:p>
          <a:p>
            <a:r>
              <a:rPr lang="en-CA" sz="4200" dirty="0" err="1" smtClean="0"/>
              <a:t>ልምነሉን</a:t>
            </a:r>
            <a:r>
              <a:rPr lang="en-CA" sz="4200" dirty="0" smtClean="0"/>
              <a:t> </a:t>
            </a:r>
            <a:r>
              <a:rPr lang="en-CA" sz="4200" dirty="0" err="1" smtClean="0"/>
              <a:t>ጊዜ</a:t>
            </a:r>
            <a:r>
              <a:rPr lang="en-CA" sz="4200" dirty="0" smtClean="0"/>
              <a:t>  </a:t>
            </a:r>
            <a:r>
              <a:rPr lang="en-CA" sz="4200" dirty="0" err="1" smtClean="0"/>
              <a:t>ክንዝክ</a:t>
            </a:r>
            <a:endParaRPr lang="en-CA" sz="4200" dirty="0" smtClean="0"/>
          </a:p>
          <a:p>
            <a:r>
              <a:rPr lang="en-CA" sz="4200" dirty="0" err="1" smtClean="0"/>
              <a:t>ሮም</a:t>
            </a:r>
            <a:r>
              <a:rPr lang="en-CA" sz="4200" dirty="0" smtClean="0"/>
              <a:t>፥ </a:t>
            </a:r>
            <a:r>
              <a:rPr lang="en-CA" sz="4200" dirty="0" err="1" smtClean="0"/>
              <a:t>ዘክሩና</a:t>
            </a:r>
            <a:r>
              <a:rPr lang="en-CA" sz="4200" dirty="0" smtClean="0"/>
              <a:t> </a:t>
            </a:r>
            <a:r>
              <a:rPr lang="en-CA" sz="4200" dirty="0" err="1" smtClean="0"/>
              <a:t>ንዝበሉና</a:t>
            </a:r>
            <a:r>
              <a:rPr lang="en-CA" sz="4200" dirty="0" smtClean="0"/>
              <a:t> </a:t>
            </a:r>
            <a:r>
              <a:rPr lang="en-CA" sz="4200" dirty="0" err="1" smtClean="0"/>
              <a:t>ዘክር</a:t>
            </a:r>
            <a:r>
              <a:rPr lang="en-CA" sz="4200" dirty="0" smtClean="0"/>
              <a:t>።</a:t>
            </a:r>
          </a:p>
          <a:p>
            <a:r>
              <a:rPr lang="en-CA" sz="1400" dirty="0" smtClean="0">
                <a:solidFill>
                  <a:srgbClr val="FFC000"/>
                </a:solidFill>
              </a:rPr>
              <a:t>183. </a:t>
            </a:r>
            <a:r>
              <a:rPr lang="en-CA" sz="4200" dirty="0" smtClean="0"/>
              <a:t>ኦ </a:t>
            </a:r>
            <a:r>
              <a:rPr lang="en-CA" sz="4200" dirty="0" err="1" smtClean="0"/>
              <a:t>እግዚኣብሄር</a:t>
            </a:r>
            <a:r>
              <a:rPr lang="en-CA" sz="4200" dirty="0" smtClean="0"/>
              <a:t>  </a:t>
            </a:r>
            <a:r>
              <a:rPr lang="en-CA" sz="4200" dirty="0" err="1" smtClean="0"/>
              <a:t>ኣም</a:t>
            </a:r>
            <a:endParaRPr lang="en-CA" sz="4200" dirty="0" smtClean="0"/>
          </a:p>
          <a:p>
            <a:r>
              <a:rPr lang="en-CA" sz="4200" dirty="0" err="1" smtClean="0"/>
              <a:t>ላኽና</a:t>
            </a:r>
            <a:r>
              <a:rPr lang="en-CA" sz="4200" dirty="0" smtClean="0"/>
              <a:t>፥ </a:t>
            </a:r>
            <a:r>
              <a:rPr lang="en-CA" sz="4200" dirty="0" err="1" smtClean="0"/>
              <a:t>ብሞት</a:t>
            </a:r>
            <a:r>
              <a:rPr lang="en-CA" sz="4200" dirty="0" smtClean="0"/>
              <a:t> </a:t>
            </a:r>
            <a:r>
              <a:rPr lang="en-CA" sz="4200" dirty="0" err="1" smtClean="0"/>
              <a:t>ንዝቐደ</a:t>
            </a:r>
            <a:endParaRPr lang="en-CA" sz="4200" dirty="0" smtClean="0"/>
          </a:p>
          <a:p>
            <a:r>
              <a:rPr lang="en-CA" sz="4200" dirty="0" err="1" smtClean="0"/>
              <a:t>ሙና</a:t>
            </a:r>
            <a:r>
              <a:rPr lang="en-CA" sz="4200" dirty="0" smtClean="0"/>
              <a:t> </a:t>
            </a:r>
            <a:r>
              <a:rPr lang="en-CA" sz="4200" dirty="0" err="1" smtClean="0"/>
              <a:t>ኣዕርፎም</a:t>
            </a:r>
            <a:r>
              <a:rPr lang="en-CA" sz="4200" dirty="0" smtClean="0"/>
              <a:t>፡ </a:t>
            </a:r>
            <a:r>
              <a:rPr lang="en-CA" sz="4200" dirty="0" err="1" smtClean="0"/>
              <a:t>ንዝሓ</a:t>
            </a:r>
            <a:endParaRPr lang="en-CA" sz="4200" dirty="0" smtClean="0"/>
          </a:p>
          <a:p>
            <a:r>
              <a:rPr lang="en-CA" sz="4200" dirty="0" err="1" smtClean="0"/>
              <a:t>መሙውን</a:t>
            </a:r>
            <a:r>
              <a:rPr lang="en-CA" sz="4200" dirty="0" smtClean="0"/>
              <a:t> </a:t>
            </a:r>
            <a:r>
              <a:rPr lang="en-CA" sz="4200" dirty="0" err="1" smtClean="0"/>
              <a:t>ብቕልጡፍ</a:t>
            </a:r>
            <a:endParaRPr lang="en-CA" sz="4200" dirty="0" smtClean="0"/>
          </a:p>
        </p:txBody>
      </p:sp>
      <p:sp>
        <p:nvSpPr>
          <p:cNvPr id="9" name="Rectangle 8"/>
          <p:cNvSpPr/>
          <p:nvPr/>
        </p:nvSpPr>
        <p:spPr>
          <a:xfrm>
            <a:off x="7936876" y="52854"/>
            <a:ext cx="4391078" cy="6878806"/>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solidFill>
                  <a:srgbClr val="FF0000"/>
                </a:solidFill>
                <a:uFill>
                  <a:solidFill>
                    <a:srgbClr val="000000"/>
                  </a:solidFill>
                </a:uFill>
              </a:rPr>
              <a:t>Priest: </a:t>
            </a:r>
            <a:r>
              <a:rPr lang="en-US" sz="1400" dirty="0" smtClean="0">
                <a:solidFill>
                  <a:srgbClr val="FFC000"/>
                </a:solidFill>
                <a:uFill>
                  <a:solidFill>
                    <a:srgbClr val="000000"/>
                  </a:solidFill>
                </a:uFill>
              </a:rPr>
              <a:t>182. </a:t>
            </a:r>
            <a:r>
              <a:rPr lang="en-US" sz="3600" dirty="0" smtClean="0"/>
              <a:t>Remember </a:t>
            </a:r>
            <a:r>
              <a:rPr lang="en-US" sz="3600" dirty="0"/>
              <a:t>again, Lord them that have bidden us to </a:t>
            </a:r>
            <a:r>
              <a:rPr lang="en-US" sz="3600" dirty="0" smtClean="0"/>
              <a:t>remember </a:t>
            </a:r>
            <a:r>
              <a:rPr lang="en-US" sz="3600" dirty="0"/>
              <a:t>them at the time of our </a:t>
            </a:r>
            <a:r>
              <a:rPr lang="en-US" sz="3600" dirty="0" smtClean="0"/>
              <a:t>pray-</a:t>
            </a:r>
            <a:r>
              <a:rPr lang="en-US" sz="3600" dirty="0" err="1" smtClean="0"/>
              <a:t>ers</a:t>
            </a:r>
            <a:r>
              <a:rPr lang="en-US" sz="3600" dirty="0" smtClean="0"/>
              <a:t> </a:t>
            </a:r>
            <a:r>
              <a:rPr lang="en-US" sz="3600" dirty="0"/>
              <a:t>and </a:t>
            </a:r>
            <a:r>
              <a:rPr lang="en-US" sz="3600" dirty="0" smtClean="0"/>
              <a:t>supplications where with </a:t>
            </a:r>
            <a:r>
              <a:rPr lang="en-US" sz="3600" dirty="0"/>
              <a:t>we make request of Thee.</a:t>
            </a:r>
            <a:r>
              <a:rPr lang="en-US" sz="3600" dirty="0">
                <a:uFill>
                  <a:solidFill>
                    <a:srgbClr val="000000"/>
                  </a:solidFill>
                </a:uFill>
              </a:rPr>
              <a:t> </a:t>
            </a:r>
            <a:endParaRPr lang="en-US" sz="3600" dirty="0" smtClean="0">
              <a:uFill>
                <a:solidFill>
                  <a:srgbClr val="000000"/>
                </a:solidFill>
              </a:uFill>
            </a:endParaRPr>
          </a:p>
          <a:p>
            <a:pPr marL="40639" marR="40639">
              <a:spcBef>
                <a:spcPts val="600"/>
              </a:spcBef>
              <a:buClr>
                <a:srgbClr val="000000"/>
              </a:buClr>
              <a:buFont typeface="Arial"/>
              <a:defRPr sz="2800"/>
            </a:pPr>
            <a:r>
              <a:rPr lang="en-US" sz="1400" dirty="0">
                <a:solidFill>
                  <a:srgbClr val="FFC000"/>
                </a:solidFill>
              </a:rPr>
              <a:t>183. </a:t>
            </a:r>
            <a:r>
              <a:rPr lang="en-US" sz="3600" dirty="0" smtClean="0">
                <a:uFill>
                  <a:solidFill>
                    <a:srgbClr val="000000"/>
                  </a:solidFill>
                </a:uFill>
              </a:rPr>
              <a:t>O </a:t>
            </a:r>
            <a:r>
              <a:rPr lang="en-US" sz="3600" dirty="0">
                <a:uFill>
                  <a:solidFill>
                    <a:srgbClr val="000000"/>
                  </a:solidFill>
                </a:uFill>
              </a:rPr>
              <a:t>Lord our God, give rest to them that have fallen asleep before us, </a:t>
            </a:r>
            <a:endParaRPr lang="en-US" sz="36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258555"/>
      </p:ext>
    </p:extLst>
  </p:cSld>
  <p:clrMapOvr>
    <a:masterClrMapping/>
  </p:clrMapOvr>
  <p:transition spd="med"/>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7663636"/>
          </a:xfrm>
          <a:prstGeom prst="rect">
            <a:avLst/>
          </a:prstGeom>
        </p:spPr>
        <p:txBody>
          <a:bodyPr wrap="square">
            <a:spAutoFit/>
          </a:bodyPr>
          <a:lstStyle/>
          <a:p>
            <a:r>
              <a:rPr lang="en-CA" sz="4500" dirty="0" err="1" smtClean="0"/>
              <a:t>ፍጡነ</a:t>
            </a:r>
            <a:r>
              <a:rPr lang="en-CA" sz="4500" dirty="0" smtClean="0"/>
              <a:t> </a:t>
            </a:r>
            <a:r>
              <a:rPr lang="en-CA" sz="4500" dirty="0" err="1" smtClean="0"/>
              <a:t>ፈውሶሙ</a:t>
            </a:r>
            <a:r>
              <a:rPr lang="en-CA" sz="4500" dirty="0" smtClean="0"/>
              <a:t> </a:t>
            </a:r>
            <a:r>
              <a:rPr lang="en-CA" sz="4500" dirty="0" err="1" smtClean="0"/>
              <a:t>እስመ</a:t>
            </a:r>
            <a:r>
              <a:rPr lang="en-CA" sz="4500" dirty="0" smtClean="0"/>
              <a:t> </a:t>
            </a:r>
            <a:r>
              <a:rPr lang="en-CA" sz="4500" dirty="0" err="1" smtClean="0"/>
              <a:t>አንተ</a:t>
            </a:r>
            <a:r>
              <a:rPr lang="en-CA" sz="4500" dirty="0" smtClean="0"/>
              <a:t> </a:t>
            </a:r>
            <a:r>
              <a:rPr lang="en-CA" sz="4500" dirty="0" err="1" smtClean="0"/>
              <a:t>ውእቱ</a:t>
            </a:r>
            <a:r>
              <a:rPr lang="en-CA" sz="4500" dirty="0" smtClean="0"/>
              <a:t> </a:t>
            </a:r>
            <a:r>
              <a:rPr lang="en-CA" sz="4500" dirty="0" err="1" smtClean="0"/>
              <a:t>ሕይወተ</a:t>
            </a:r>
            <a:r>
              <a:rPr lang="en-CA" sz="4500" dirty="0" smtClean="0"/>
              <a:t> </a:t>
            </a:r>
            <a:r>
              <a:rPr lang="en-CA" sz="4500" dirty="0" err="1" smtClean="0"/>
              <a:t>ኵልነ</a:t>
            </a:r>
            <a:r>
              <a:rPr lang="en-CA" sz="4500" dirty="0" smtClean="0"/>
              <a:t> </a:t>
            </a:r>
            <a:r>
              <a:rPr lang="en-CA" sz="4500" dirty="0" err="1" smtClean="0"/>
              <a:t>ወተስፋ</a:t>
            </a:r>
            <a:r>
              <a:rPr lang="en-CA" sz="4500" dirty="0" smtClean="0"/>
              <a:t> </a:t>
            </a:r>
            <a:r>
              <a:rPr lang="en-CA" sz="4500" dirty="0" err="1" smtClean="0"/>
              <a:t>ኵልነ</a:t>
            </a:r>
            <a:r>
              <a:rPr lang="en-CA" sz="4500" dirty="0" smtClean="0"/>
              <a:t> </a:t>
            </a:r>
            <a:r>
              <a:rPr lang="en-CA" sz="4500" dirty="0" err="1" smtClean="0"/>
              <a:t>ወባላሔ</a:t>
            </a:r>
            <a:r>
              <a:rPr lang="en-CA" sz="4500" dirty="0" smtClean="0"/>
              <a:t> </a:t>
            </a:r>
            <a:r>
              <a:rPr lang="en-CA" sz="4500" dirty="0" err="1" smtClean="0"/>
              <a:t>ኵልነ</a:t>
            </a:r>
            <a:r>
              <a:rPr lang="en-CA" sz="4500" dirty="0" smtClean="0"/>
              <a:t> </a:t>
            </a:r>
            <a:r>
              <a:rPr lang="en-CA" sz="4500" dirty="0" err="1" smtClean="0"/>
              <a:t>ወመንሥኤ</a:t>
            </a:r>
            <a:r>
              <a:rPr lang="en-CA" sz="4500" dirty="0" smtClean="0"/>
              <a:t> </a:t>
            </a:r>
            <a:r>
              <a:rPr lang="en-CA" sz="4500" dirty="0" err="1" smtClean="0"/>
              <a:t>ኵልነ</a:t>
            </a:r>
            <a:r>
              <a:rPr lang="en-CA" sz="4500" dirty="0" smtClean="0"/>
              <a:t>። </a:t>
            </a:r>
            <a:r>
              <a:rPr lang="en-CA" sz="4500" dirty="0" err="1" smtClean="0"/>
              <a:t>ወለከ</a:t>
            </a:r>
            <a:r>
              <a:rPr lang="en-CA" sz="4500" dirty="0" smtClean="0"/>
              <a:t> </a:t>
            </a:r>
            <a:r>
              <a:rPr lang="en-CA" sz="4500" dirty="0" err="1" smtClean="0"/>
              <a:t>ንፌኑ</a:t>
            </a:r>
            <a:r>
              <a:rPr lang="en-CA" sz="4500" dirty="0" smtClean="0"/>
              <a:t> </a:t>
            </a:r>
            <a:r>
              <a:rPr lang="en-CA" sz="4500" dirty="0" err="1" smtClean="0"/>
              <a:t>አኰቴተ</a:t>
            </a:r>
            <a:r>
              <a:rPr lang="en-CA" sz="4500" dirty="0" smtClean="0"/>
              <a:t> </a:t>
            </a:r>
            <a:r>
              <a:rPr lang="en-CA" sz="4500" dirty="0" err="1" smtClean="0"/>
              <a:t>እስከ</a:t>
            </a:r>
            <a:r>
              <a:rPr lang="en-CA" sz="4500" dirty="0" smtClean="0"/>
              <a:t> </a:t>
            </a:r>
            <a:r>
              <a:rPr lang="en-CA" sz="4500" dirty="0" err="1" smtClean="0"/>
              <a:t>አርያም</a:t>
            </a:r>
            <a:r>
              <a:rPr lang="en-CA" sz="4500" dirty="0" smtClean="0"/>
              <a:t> </a:t>
            </a:r>
            <a:r>
              <a:rPr lang="en-CA" sz="4500" dirty="0" err="1" smtClean="0"/>
              <a:t>ለዓለመ</a:t>
            </a:r>
            <a:r>
              <a:rPr lang="en-CA" sz="4500" dirty="0" smtClean="0"/>
              <a:t> </a:t>
            </a:r>
            <a:r>
              <a:rPr lang="en-CA" sz="4500" dirty="0" err="1" smtClean="0"/>
              <a:t>ዓለም</a:t>
            </a:r>
            <a:r>
              <a:rPr lang="en-CA" sz="4500" dirty="0" smtClean="0"/>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4025777" y="69183"/>
            <a:ext cx="4140903" cy="7201972"/>
          </a:xfrm>
          <a:prstGeom prst="rect">
            <a:avLst/>
          </a:prstGeom>
        </p:spPr>
        <p:txBody>
          <a:bodyPr wrap="square">
            <a:spAutoFit/>
          </a:bodyPr>
          <a:lstStyle/>
          <a:p>
            <a:r>
              <a:rPr lang="en-CA" sz="4200" dirty="0" err="1" smtClean="0"/>
              <a:t>ኣሕውዮም</a:t>
            </a:r>
            <a:r>
              <a:rPr lang="en-CA" sz="4200" dirty="0" smtClean="0"/>
              <a:t>።</a:t>
            </a:r>
          </a:p>
          <a:p>
            <a:r>
              <a:rPr lang="en-CA" sz="4200" dirty="0" smtClean="0"/>
              <a:t> </a:t>
            </a:r>
            <a:r>
              <a:rPr lang="en-CA" sz="4200" dirty="0" err="1" smtClean="0"/>
              <a:t>ናይ</a:t>
            </a:r>
            <a:r>
              <a:rPr lang="en-CA" sz="4200" dirty="0" smtClean="0"/>
              <a:t> </a:t>
            </a:r>
            <a:r>
              <a:rPr lang="en-CA" sz="4200" dirty="0" err="1" smtClean="0"/>
              <a:t>ኵልና</a:t>
            </a:r>
            <a:r>
              <a:rPr lang="en-CA" sz="4200" dirty="0" smtClean="0"/>
              <a:t> </a:t>
            </a:r>
            <a:r>
              <a:rPr lang="en-CA" sz="4200" dirty="0" err="1" smtClean="0"/>
              <a:t>ሕይወት</a:t>
            </a:r>
            <a:r>
              <a:rPr lang="en-CA" sz="4200" dirty="0" smtClean="0"/>
              <a:t>፥ </a:t>
            </a:r>
            <a:r>
              <a:rPr lang="en-CA" sz="4200" dirty="0" err="1" smtClean="0"/>
              <a:t>ናይ</a:t>
            </a:r>
            <a:r>
              <a:rPr lang="en-CA" sz="4200" dirty="0" smtClean="0"/>
              <a:t> </a:t>
            </a:r>
            <a:r>
              <a:rPr lang="en-CA" sz="4200" dirty="0" err="1" smtClean="0"/>
              <a:t>ኵልናውን</a:t>
            </a:r>
            <a:r>
              <a:rPr lang="en-CA" sz="4200" dirty="0" smtClean="0"/>
              <a:t> </a:t>
            </a:r>
            <a:r>
              <a:rPr lang="en-CA" sz="4200" dirty="0" err="1" smtClean="0"/>
              <a:t>ተስፋ</a:t>
            </a:r>
            <a:r>
              <a:rPr lang="en-CA" sz="4200" dirty="0" smtClean="0"/>
              <a:t>፥ </a:t>
            </a:r>
            <a:r>
              <a:rPr lang="en-CA" sz="4200" dirty="0" err="1" smtClean="0"/>
              <a:t>ናይ</a:t>
            </a:r>
            <a:r>
              <a:rPr lang="en-CA" sz="4200" dirty="0" smtClean="0"/>
              <a:t> </a:t>
            </a:r>
            <a:r>
              <a:rPr lang="en-CA" sz="4200" dirty="0" err="1" smtClean="0"/>
              <a:t>ኵልና</a:t>
            </a:r>
            <a:r>
              <a:rPr lang="en-CA" sz="4200" dirty="0" smtClean="0"/>
              <a:t> </a:t>
            </a:r>
            <a:r>
              <a:rPr lang="en-CA" sz="4200" dirty="0" err="1" smtClean="0"/>
              <a:t>መድኃኒት</a:t>
            </a:r>
            <a:r>
              <a:rPr lang="en-CA" sz="4200" dirty="0" smtClean="0"/>
              <a:t>፥ </a:t>
            </a:r>
            <a:r>
              <a:rPr lang="en-CA" sz="4200" dirty="0" err="1" smtClean="0"/>
              <a:t>ናይ</a:t>
            </a:r>
            <a:r>
              <a:rPr lang="en-CA" sz="4200" dirty="0" smtClean="0"/>
              <a:t> </a:t>
            </a:r>
            <a:r>
              <a:rPr lang="en-CA" sz="4200" dirty="0" err="1" smtClean="0"/>
              <a:t>ኵልና</a:t>
            </a:r>
            <a:r>
              <a:rPr lang="en-CA" sz="4200" dirty="0" smtClean="0"/>
              <a:t> </a:t>
            </a:r>
            <a:r>
              <a:rPr lang="en-CA" sz="4200" dirty="0" err="1" smtClean="0"/>
              <a:t>መተንሥኢ</a:t>
            </a:r>
            <a:r>
              <a:rPr lang="en-CA" sz="4200" dirty="0" smtClean="0"/>
              <a:t> </a:t>
            </a:r>
            <a:r>
              <a:rPr lang="en-CA" sz="4200" dirty="0" err="1" smtClean="0"/>
              <a:t>ንስኻ</a:t>
            </a:r>
            <a:r>
              <a:rPr lang="en-CA" sz="4200" dirty="0" smtClean="0"/>
              <a:t> </a:t>
            </a:r>
            <a:r>
              <a:rPr lang="en-CA" sz="4200" dirty="0" err="1" smtClean="0"/>
              <a:t>ስለ</a:t>
            </a:r>
            <a:r>
              <a:rPr lang="en-CA" sz="4200" dirty="0"/>
              <a:t> </a:t>
            </a:r>
            <a:r>
              <a:rPr lang="en-CA" sz="4200" dirty="0" err="1" smtClean="0"/>
              <a:t>ዝኾንካ</a:t>
            </a:r>
            <a:r>
              <a:rPr lang="en-CA" sz="4200" dirty="0" smtClean="0"/>
              <a:t> ፥ </a:t>
            </a:r>
            <a:r>
              <a:rPr lang="en-CA" sz="4200" dirty="0" err="1" smtClean="0"/>
              <a:t>ንዓኻ</a:t>
            </a:r>
            <a:r>
              <a:rPr lang="en-CA" sz="4200" dirty="0" smtClean="0"/>
              <a:t> </a:t>
            </a:r>
            <a:r>
              <a:rPr lang="en-CA" sz="4200" dirty="0" err="1" smtClean="0"/>
              <a:t>ምስጋና</a:t>
            </a:r>
            <a:r>
              <a:rPr lang="en-CA" sz="4200" dirty="0" smtClean="0"/>
              <a:t> </a:t>
            </a:r>
            <a:r>
              <a:rPr lang="en-CA" sz="4200" dirty="0" err="1" smtClean="0"/>
              <a:t>ክሳዕ</a:t>
            </a:r>
            <a:r>
              <a:rPr lang="en-CA" sz="4200" dirty="0" smtClean="0"/>
              <a:t> </a:t>
            </a:r>
            <a:r>
              <a:rPr lang="en-CA" sz="4200" dirty="0" err="1" smtClean="0"/>
              <a:t>ኣርያም</a:t>
            </a:r>
            <a:r>
              <a:rPr lang="en-CA" sz="4200" dirty="0" smtClean="0"/>
              <a:t> </a:t>
            </a:r>
            <a:r>
              <a:rPr lang="en-CA" sz="4200" dirty="0" err="1" smtClean="0"/>
              <a:t>ነቕርብ</a:t>
            </a:r>
            <a:r>
              <a:rPr lang="en-CA" sz="4200" dirty="0" smtClean="0"/>
              <a:t> </a:t>
            </a:r>
            <a:r>
              <a:rPr lang="en-CA" sz="4200" dirty="0" err="1" smtClean="0"/>
              <a:t>ኣሎና</a:t>
            </a:r>
            <a:r>
              <a:rPr lang="en-CA" sz="4200" dirty="0" smtClean="0"/>
              <a:t>። </a:t>
            </a:r>
            <a:r>
              <a:rPr lang="en-CA" sz="4200" dirty="0" err="1" smtClean="0"/>
              <a:t>ንዘልዓለም</a:t>
            </a:r>
            <a:r>
              <a:rPr lang="en-CA" sz="4200" dirty="0" smtClean="0"/>
              <a:t> </a:t>
            </a:r>
            <a:r>
              <a:rPr lang="en-CA" sz="4200" dirty="0" err="1" smtClean="0"/>
              <a:t>ዓለም</a:t>
            </a:r>
            <a:r>
              <a:rPr lang="en-CA" sz="4200" dirty="0" smtClean="0"/>
              <a:t> </a:t>
            </a:r>
            <a:r>
              <a:rPr lang="en-CA" sz="4200" dirty="0" err="1" smtClean="0"/>
              <a:t>ኣሜን</a:t>
            </a:r>
            <a:r>
              <a:rPr lang="en-CA" sz="4200" dirty="0" smtClean="0"/>
              <a:t>።</a:t>
            </a:r>
          </a:p>
          <a:p>
            <a:endParaRPr lang="en-CA" sz="4200" dirty="0" smtClean="0"/>
          </a:p>
        </p:txBody>
      </p:sp>
      <p:sp>
        <p:nvSpPr>
          <p:cNvPr id="9" name="Rectangle 8"/>
          <p:cNvSpPr/>
          <p:nvPr/>
        </p:nvSpPr>
        <p:spPr>
          <a:xfrm>
            <a:off x="7936876" y="52854"/>
            <a:ext cx="4391078" cy="6586418"/>
          </a:xfrm>
          <a:prstGeom prst="rect">
            <a:avLst/>
          </a:prstGeom>
        </p:spPr>
        <p:txBody>
          <a:bodyPr wrap="square">
            <a:spAutoFit/>
          </a:bodyPr>
          <a:lstStyle/>
          <a:p>
            <a:pPr marL="40639" marR="40639">
              <a:spcBef>
                <a:spcPts val="600"/>
              </a:spcBef>
              <a:defRPr sz="1800">
                <a:uFillTx/>
              </a:defRPr>
            </a:pPr>
            <a:r>
              <a:rPr lang="en-US" sz="3600" dirty="0">
                <a:uFill>
                  <a:solidFill>
                    <a:srgbClr val="000000"/>
                  </a:solidFill>
                </a:uFill>
              </a:rPr>
              <a:t>heal speedily them that are sick, 
for Thou art the life of us all, the hope of us all, the deliverer of us all and the raiser of us all, and to Thee we lift up thanksgiving unto the highest heaven, world without end. </a:t>
            </a:r>
          </a:p>
          <a:p>
            <a:pPr marL="40639" marR="40639">
              <a:spcBef>
                <a:spcPts val="600"/>
              </a:spcBef>
              <a:buClr>
                <a:srgbClr val="000000"/>
              </a:buClr>
              <a:buFont typeface="Arial"/>
              <a:defRPr sz="2800"/>
            </a:pPr>
            <a:endParaRPr lang="en-US" sz="3300" dirty="0"/>
          </a:p>
          <a:p>
            <a:pPr marL="40639" marR="40639">
              <a:spcBef>
                <a:spcPts val="600"/>
              </a:spcBef>
              <a:defRPr sz="1800">
                <a:uFillTx/>
              </a:defRPr>
            </a:pP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073556"/>
      </p:ext>
    </p:extLst>
  </p:cSld>
  <p:clrMapOvr>
    <a:masterClrMapping/>
  </p:clrMapOvr>
  <p:transition spd="med"/>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2431435"/>
          </a:xfrm>
          <a:prstGeom prst="rect">
            <a:avLst/>
          </a:prstGeom>
        </p:spPr>
        <p:txBody>
          <a:bodyPr wrap="square">
            <a:spAutoFit/>
          </a:bodyPr>
          <a:lstStyle/>
          <a:p>
            <a:r>
              <a:rPr lang="en-CA" sz="4500" dirty="0" err="1" smtClean="0">
                <a:solidFill>
                  <a:srgbClr val="92D050"/>
                </a:solidFill>
              </a:rPr>
              <a:t>ይ.ዲ</a:t>
            </a:r>
            <a:r>
              <a:rPr lang="en-CA" sz="4500" dirty="0" smtClean="0">
                <a:solidFill>
                  <a:srgbClr val="92D050"/>
                </a:solidFill>
              </a:rPr>
              <a:t>. </a:t>
            </a:r>
            <a:r>
              <a:rPr lang="en-CA" sz="1400" dirty="0"/>
              <a:t>፻፹፬. </a:t>
            </a:r>
            <a:r>
              <a:rPr lang="en-CA" sz="2000" dirty="0" err="1" smtClean="0">
                <a:solidFill>
                  <a:srgbClr val="FFC000"/>
                </a:solidFill>
              </a:rPr>
              <a:t>ቅድመ</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ምስባክ</a:t>
            </a:r>
            <a:r>
              <a:rPr lang="en-CA" sz="2000" dirty="0" smtClean="0">
                <a:solidFill>
                  <a:srgbClr val="FFC000"/>
                </a:solidFill>
              </a:rPr>
              <a:t> </a:t>
            </a:r>
            <a:r>
              <a:rPr lang="en-CA" sz="2000" dirty="0" err="1" smtClean="0">
                <a:solidFill>
                  <a:srgbClr val="FFC000"/>
                </a:solidFill>
              </a:rPr>
              <a:t>አእሚሮ</a:t>
            </a:r>
            <a:r>
              <a:rPr lang="en-CA" sz="2000" dirty="0" smtClean="0">
                <a:solidFill>
                  <a:srgbClr val="FFC000"/>
                </a:solidFill>
              </a:rPr>
              <a:t> </a:t>
            </a:r>
            <a:r>
              <a:rPr lang="en-CA" sz="2000" dirty="0" err="1" smtClean="0">
                <a:solidFill>
                  <a:srgbClr val="FFC000"/>
                </a:solidFill>
              </a:rPr>
              <a:t>ዘለለ</a:t>
            </a:r>
            <a:r>
              <a:rPr lang="en-CA" sz="2000" dirty="0" smtClean="0">
                <a:solidFill>
                  <a:srgbClr val="FFC000"/>
                </a:solidFill>
              </a:rPr>
              <a:t> </a:t>
            </a:r>
            <a:r>
              <a:rPr lang="en-CA" sz="2000" dirty="0" err="1" smtClean="0">
                <a:solidFill>
                  <a:srgbClr val="FFC000"/>
                </a:solidFill>
              </a:rPr>
              <a:t>ዕለቱ</a:t>
            </a:r>
            <a:r>
              <a:rPr lang="en-CA" sz="2000" dirty="0" smtClean="0">
                <a:solidFill>
                  <a:srgbClr val="FFC000"/>
                </a:solidFill>
              </a:rPr>
              <a:t> </a:t>
            </a:r>
            <a:r>
              <a:rPr lang="en-CA" sz="2000" dirty="0" err="1" smtClean="0">
                <a:solidFill>
                  <a:srgbClr val="FFC000"/>
                </a:solidFill>
              </a:rPr>
              <a:t>እመዝሙረ</a:t>
            </a:r>
            <a:r>
              <a:rPr lang="en-CA" sz="2000" dirty="0" smtClean="0">
                <a:solidFill>
                  <a:srgbClr val="FFC000"/>
                </a:solidFill>
              </a:rPr>
              <a:t> </a:t>
            </a:r>
            <a:r>
              <a:rPr lang="en-CA" sz="2000" dirty="0" err="1" smtClean="0">
                <a:solidFill>
                  <a:srgbClr val="FFC000"/>
                </a:solidFill>
              </a:rPr>
              <a:t>ዳዊት</a:t>
            </a:r>
            <a:r>
              <a:rPr lang="en-CA" sz="2000" dirty="0" smtClean="0">
                <a:solidFill>
                  <a:srgbClr val="FFC000"/>
                </a:solidFill>
              </a:rPr>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4025777" y="69183"/>
            <a:ext cx="4140903" cy="1692771"/>
          </a:xfrm>
          <a:prstGeom prst="rect">
            <a:avLst/>
          </a:prstGeom>
        </p:spPr>
        <p:txBody>
          <a:bodyPr wrap="square">
            <a:spAutoFit/>
          </a:bodyPr>
          <a:lstStyle/>
          <a:p>
            <a:r>
              <a:rPr lang="en-CA" sz="4200" dirty="0" err="1" smtClean="0">
                <a:solidFill>
                  <a:srgbClr val="92D050"/>
                </a:solidFill>
              </a:rPr>
              <a:t>ይ.ዲ</a:t>
            </a:r>
            <a:r>
              <a:rPr lang="en-CA" sz="4200" dirty="0" smtClean="0">
                <a:solidFill>
                  <a:srgbClr val="92D050"/>
                </a:solidFill>
              </a:rPr>
              <a:t>. </a:t>
            </a:r>
            <a:r>
              <a:rPr lang="en-CA" sz="1400" dirty="0"/>
              <a:t>184. </a:t>
            </a:r>
            <a:r>
              <a:rPr lang="en-CA" sz="2000" dirty="0" err="1" smtClean="0">
                <a:solidFill>
                  <a:srgbClr val="FFC000"/>
                </a:solidFill>
              </a:rPr>
              <a:t>ቅድሚ</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ካብ</a:t>
            </a:r>
            <a:r>
              <a:rPr lang="en-CA" sz="2000" dirty="0" smtClean="0">
                <a:solidFill>
                  <a:srgbClr val="FFC000"/>
                </a:solidFill>
              </a:rPr>
              <a:t> </a:t>
            </a:r>
            <a:r>
              <a:rPr lang="en-CA" sz="2000" dirty="0" err="1" smtClean="0">
                <a:solidFill>
                  <a:srgbClr val="FFC000"/>
                </a:solidFill>
              </a:rPr>
              <a:t>መዝሙር</a:t>
            </a:r>
            <a:r>
              <a:rPr lang="en-CA" sz="2000" dirty="0" smtClean="0">
                <a:solidFill>
                  <a:srgbClr val="FFC000"/>
                </a:solidFill>
              </a:rPr>
              <a:t> </a:t>
            </a:r>
            <a:r>
              <a:rPr lang="en-CA" sz="2000" dirty="0" err="1" smtClean="0">
                <a:solidFill>
                  <a:srgbClr val="FFC000"/>
                </a:solidFill>
              </a:rPr>
              <a:t>ዳዊት</a:t>
            </a:r>
            <a:r>
              <a:rPr lang="en-CA" sz="2000" dirty="0" smtClean="0">
                <a:solidFill>
                  <a:srgbClr val="FFC000"/>
                </a:solidFill>
              </a:rPr>
              <a:t> </a:t>
            </a:r>
            <a:r>
              <a:rPr lang="en-CA" sz="2000" dirty="0" err="1" smtClean="0">
                <a:solidFill>
                  <a:srgbClr val="FFC000"/>
                </a:solidFill>
              </a:rPr>
              <a:t>ንዕለቱ</a:t>
            </a:r>
            <a:r>
              <a:rPr lang="en-CA" sz="2000" dirty="0" smtClean="0">
                <a:solidFill>
                  <a:srgbClr val="FFC000"/>
                </a:solidFill>
              </a:rPr>
              <a:t> </a:t>
            </a:r>
            <a:r>
              <a:rPr lang="en-CA" sz="2000" dirty="0" err="1" smtClean="0">
                <a:solidFill>
                  <a:srgbClr val="FFC000"/>
                </a:solidFill>
              </a:rPr>
              <a:t>ዝግባእ</a:t>
            </a:r>
            <a:r>
              <a:rPr lang="en-CA" sz="2000" dirty="0" smtClean="0">
                <a:solidFill>
                  <a:srgbClr val="FFC000"/>
                </a:solidFill>
              </a:rPr>
              <a:t> </a:t>
            </a:r>
            <a:r>
              <a:rPr lang="en-CA" sz="2000" dirty="0" err="1" smtClean="0">
                <a:solidFill>
                  <a:srgbClr val="FFC000"/>
                </a:solidFill>
              </a:rPr>
              <a:t>ፈሊጡ</a:t>
            </a:r>
            <a:r>
              <a:rPr lang="en-CA" sz="2000" dirty="0" smtClean="0">
                <a:solidFill>
                  <a:srgbClr val="FFC000"/>
                </a:solidFill>
              </a:rPr>
              <a:t> </a:t>
            </a:r>
            <a:r>
              <a:rPr lang="en-CA" sz="2000" dirty="0" err="1" smtClean="0">
                <a:solidFill>
                  <a:srgbClr val="FFC000"/>
                </a:solidFill>
              </a:rPr>
              <a:t>ይስበኽ</a:t>
            </a:r>
            <a:r>
              <a:rPr lang="en-CA" sz="2000" dirty="0" smtClean="0">
                <a:solidFill>
                  <a:srgbClr val="FFC000"/>
                </a:solidFill>
              </a:rPr>
              <a:t>።</a:t>
            </a:r>
          </a:p>
          <a:p>
            <a:endParaRPr lang="en-CA" sz="4200" dirty="0" smtClean="0"/>
          </a:p>
        </p:txBody>
      </p:sp>
      <p:sp>
        <p:nvSpPr>
          <p:cNvPr id="9" name="Rectangle 8"/>
          <p:cNvSpPr/>
          <p:nvPr/>
        </p:nvSpPr>
        <p:spPr>
          <a:xfrm>
            <a:off x="7936876" y="52854"/>
            <a:ext cx="4391078" cy="2742289"/>
          </a:xfrm>
          <a:prstGeom prst="rect">
            <a:avLst/>
          </a:prstGeom>
        </p:spPr>
        <p:txBody>
          <a:bodyPr wrap="square">
            <a:spAutoFit/>
          </a:bodyPr>
          <a:lstStyle/>
          <a:p>
            <a:pPr marL="40639" marR="40639">
              <a:lnSpc>
                <a:spcPct val="120000"/>
              </a:lnSpc>
              <a:spcBef>
                <a:spcPts val="600"/>
              </a:spcBef>
              <a:buClr>
                <a:srgbClr val="000000"/>
              </a:buClr>
              <a:buFont typeface="Arial"/>
              <a:defRPr sz="2800"/>
            </a:pPr>
            <a:r>
              <a:rPr lang="en-US" sz="3600" b="1" i="1" dirty="0" smtClean="0">
                <a:solidFill>
                  <a:srgbClr val="92D050"/>
                </a:solidFill>
              </a:rPr>
              <a:t>Deacon: </a:t>
            </a:r>
            <a:r>
              <a:rPr lang="en-US" sz="1400" b="1" i="1" dirty="0" smtClean="0"/>
              <a:t>180. </a:t>
            </a:r>
            <a:r>
              <a:rPr lang="en-US" sz="2000" b="1" i="1" dirty="0" smtClean="0">
                <a:solidFill>
                  <a:srgbClr val="FFC000"/>
                </a:solidFill>
              </a:rPr>
              <a:t>Before </a:t>
            </a:r>
            <a:r>
              <a:rPr lang="en-US" sz="2000" b="1" i="1" dirty="0">
                <a:solidFill>
                  <a:srgbClr val="FFC000"/>
                </a:solidFill>
              </a:rPr>
              <a:t>reading the gospel, the deacon shall sing (2 times) from the Psalms a text, which suits the day. People shall repeat three times.</a:t>
            </a:r>
          </a:p>
          <a:p>
            <a:pPr marL="40639" marR="40639">
              <a:spcBef>
                <a:spcPts val="600"/>
              </a:spcBef>
              <a:buClr>
                <a:srgbClr val="000000"/>
              </a:buClr>
              <a:buFont typeface="Arial"/>
              <a:defRPr sz="2800"/>
            </a:pPr>
            <a:endParaRPr lang="en-US" sz="3300" dirty="0"/>
          </a:p>
          <a:p>
            <a:pPr marL="40639" marR="40639">
              <a:spcBef>
                <a:spcPts val="600"/>
              </a:spcBef>
              <a:defRPr sz="1800">
                <a:uFillTx/>
              </a:defRPr>
            </a:pP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14" y="1761954"/>
            <a:ext cx="4016529" cy="4158061"/>
          </a:xfrm>
          <a:prstGeom prst="rect">
            <a:avLst/>
          </a:prstGeom>
        </p:spPr>
        <p:txBody>
          <a:bodyPr wrap="square">
            <a:spAutoFit/>
          </a:bodyPr>
          <a:lstStyle/>
          <a:p>
            <a:pPr marL="40639" marR="40639">
              <a:lnSpc>
                <a:spcPct val="120000"/>
              </a:lnSpc>
              <a:spcBef>
                <a:spcPts val="600"/>
              </a:spcBef>
              <a:buClr>
                <a:srgbClr val="D84800"/>
              </a:buClr>
              <a:buFont typeface="GeezTypeNet"/>
              <a:defRPr sz="2800"/>
            </a:pPr>
            <a:r>
              <a:rPr lang="fr-FR" sz="3600" b="1" dirty="0">
                <a:solidFill>
                  <a:schemeClr val="tx1">
                    <a:lumMod val="95000"/>
                  </a:schemeClr>
                </a:solidFill>
                <a:uFill>
                  <a:solidFill>
                    <a:srgbClr val="D84800"/>
                  </a:solidFill>
                </a:uFill>
                <a:latin typeface="GeezTypeNet"/>
                <a:ea typeface="GeezTypeNet"/>
                <a:cs typeface="GeezTypeNet"/>
                <a:sym typeface="GeezTypeNet"/>
              </a:rPr>
              <a:t>“</a:t>
            </a:r>
            <a:r>
              <a:rPr lang="fr-FR" sz="3600" b="1" dirty="0" err="1">
                <a:solidFill>
                  <a:schemeClr val="tx1">
                    <a:lumMod val="95000"/>
                  </a:schemeClr>
                </a:solidFill>
                <a:uFill>
                  <a:solidFill>
                    <a:srgbClr val="D84800"/>
                  </a:solidFill>
                </a:uFill>
                <a:latin typeface="GeezTypeNet"/>
                <a:ea typeface="GeezTypeNet"/>
                <a:cs typeface="GeezTypeNet"/>
                <a:sym typeface="GeezTypeNet"/>
              </a:rPr>
              <a:t>ተቀነዩ</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a:solidFill>
                  <a:schemeClr val="tx1">
                    <a:lumMod val="95000"/>
                  </a:schemeClr>
                </a:solidFill>
                <a:uFill>
                  <a:solidFill>
                    <a:srgbClr val="D84800"/>
                  </a:solidFill>
                </a:uFill>
                <a:latin typeface="GeezTypeNet"/>
                <a:ea typeface="GeezTypeNet"/>
                <a:cs typeface="GeezTypeNet"/>
                <a:sym typeface="GeezTypeNet"/>
              </a:rPr>
              <a:t>ለእግዚአብሔር</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a:solidFill>
                  <a:schemeClr val="tx1">
                    <a:lumMod val="95000"/>
                  </a:schemeClr>
                </a:solidFill>
                <a:uFill>
                  <a:solidFill>
                    <a:srgbClr val="D84800"/>
                  </a:solidFill>
                </a:uFill>
                <a:latin typeface="GeezTypeNet"/>
                <a:ea typeface="GeezTypeNet"/>
                <a:cs typeface="GeezTypeNet"/>
                <a:sym typeface="GeezTypeNet"/>
              </a:rPr>
              <a:t>በፍርሃት</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smtClean="0">
                <a:solidFill>
                  <a:schemeClr val="tx1">
                    <a:lumMod val="95000"/>
                  </a:schemeClr>
                </a:solidFill>
              </a:rPr>
              <a:t>ወተሐሠዩ</a:t>
            </a:r>
            <a:r>
              <a:rPr lang="fr-FR" sz="3600" b="1" dirty="0" smtClean="0">
                <a:solidFill>
                  <a:schemeClr val="tx1">
                    <a:lumMod val="95000"/>
                  </a:schemeClr>
                </a:solidFill>
              </a:rPr>
              <a:t> </a:t>
            </a:r>
            <a:r>
              <a:rPr lang="fr-FR" sz="3600" b="1" dirty="0" err="1">
                <a:solidFill>
                  <a:schemeClr val="tx1">
                    <a:lumMod val="95000"/>
                  </a:schemeClr>
                </a:solidFill>
              </a:rPr>
              <a:t>ሎቱ</a:t>
            </a:r>
            <a:r>
              <a:rPr lang="fr-FR" sz="3600" b="1" dirty="0">
                <a:solidFill>
                  <a:schemeClr val="tx1">
                    <a:lumMod val="95000"/>
                  </a:schemeClr>
                </a:solidFill>
              </a:rPr>
              <a:t> </a:t>
            </a:r>
            <a:r>
              <a:rPr lang="fr-FR" sz="3600" b="1" dirty="0" err="1">
                <a:solidFill>
                  <a:schemeClr val="tx1">
                    <a:lumMod val="95000"/>
                  </a:schemeClr>
                </a:solidFill>
              </a:rPr>
              <a:t>በረዓድ</a:t>
            </a:r>
            <a:r>
              <a:rPr lang="fr-FR" sz="3600" b="1" dirty="0">
                <a:solidFill>
                  <a:schemeClr val="tx1">
                    <a:lumMod val="95000"/>
                  </a:schemeClr>
                </a:solidFill>
              </a:rPr>
              <a:t>። </a:t>
            </a:r>
            <a:r>
              <a:rPr lang="fr-FR" sz="3600" b="1" dirty="0" err="1">
                <a:solidFill>
                  <a:schemeClr val="tx1">
                    <a:lumMod val="95000"/>
                  </a:schemeClr>
                </a:solidFill>
              </a:rPr>
              <a:t>አጽንዕዋ</a:t>
            </a:r>
            <a:r>
              <a:rPr lang="fr-FR" sz="3600" b="1" dirty="0">
                <a:solidFill>
                  <a:schemeClr val="tx1">
                    <a:lumMod val="95000"/>
                  </a:schemeClr>
                </a:solidFill>
              </a:rPr>
              <a:t> </a:t>
            </a:r>
            <a:r>
              <a:rPr lang="fr-FR" sz="3600" b="1" dirty="0" err="1">
                <a:solidFill>
                  <a:schemeClr val="tx1">
                    <a:lumMod val="95000"/>
                  </a:schemeClr>
                </a:solidFill>
              </a:rPr>
              <a:t>ለጥበብ</a:t>
            </a:r>
            <a:r>
              <a:rPr lang="fr-FR" sz="3600" b="1" dirty="0">
                <a:solidFill>
                  <a:schemeClr val="tx1">
                    <a:lumMod val="95000"/>
                  </a:schemeClr>
                </a:solidFill>
              </a:rPr>
              <a:t> </a:t>
            </a:r>
            <a:r>
              <a:rPr lang="fr-FR" sz="3600" b="1" dirty="0" err="1">
                <a:solidFill>
                  <a:schemeClr val="tx1">
                    <a:lumMod val="95000"/>
                  </a:schemeClr>
                </a:solidFill>
              </a:rPr>
              <a:t>ከመ</a:t>
            </a:r>
            <a:r>
              <a:rPr lang="fr-FR" sz="3600" b="1" dirty="0">
                <a:solidFill>
                  <a:schemeClr val="tx1">
                    <a:lumMod val="95000"/>
                  </a:schemeClr>
                </a:solidFill>
              </a:rPr>
              <a:t> </a:t>
            </a:r>
            <a:r>
              <a:rPr lang="fr-FR" sz="3600" b="1" dirty="0" err="1">
                <a:solidFill>
                  <a:schemeClr val="tx1">
                    <a:lumMod val="95000"/>
                  </a:schemeClr>
                </a:solidFill>
              </a:rPr>
              <a:t>ኢይትመዐዕ</a:t>
            </a:r>
            <a:r>
              <a:rPr lang="fr-FR" sz="3600" b="1" dirty="0">
                <a:solidFill>
                  <a:schemeClr val="tx1">
                    <a:lumMod val="95000"/>
                  </a:schemeClr>
                </a:solidFill>
              </a:rPr>
              <a:t> </a:t>
            </a:r>
            <a:r>
              <a:rPr lang="fr-FR" sz="3600" b="1" dirty="0" err="1">
                <a:solidFill>
                  <a:schemeClr val="tx1">
                    <a:lumMod val="95000"/>
                  </a:schemeClr>
                </a:solidFill>
              </a:rPr>
              <a:t>እግዚአብሔር</a:t>
            </a:r>
            <a:r>
              <a:rPr lang="fr-FR" sz="3600" b="1" dirty="0">
                <a:solidFill>
                  <a:schemeClr val="tx1">
                    <a:lumMod val="95000"/>
                  </a:schemeClr>
                </a:solidFill>
              </a:rPr>
              <a:t>።”</a:t>
            </a:r>
          </a:p>
          <a:p>
            <a:pPr marL="40639" marR="40639">
              <a:lnSpc>
                <a:spcPct val="120000"/>
              </a:lnSpc>
              <a:spcBef>
                <a:spcPts val="600"/>
              </a:spcBef>
              <a:buClr>
                <a:srgbClr val="000000"/>
              </a:buClr>
              <a:buFont typeface="Arial"/>
              <a:defRPr sz="2000"/>
            </a:pPr>
            <a:r>
              <a:rPr lang="fr-FR" sz="3600" b="1" dirty="0" err="1">
                <a:solidFill>
                  <a:schemeClr val="accent2"/>
                </a:solidFill>
              </a:rPr>
              <a:t>መዝሙ</a:t>
            </a:r>
            <a:r>
              <a:rPr lang="fr-FR" sz="3600" b="1" dirty="0">
                <a:solidFill>
                  <a:schemeClr val="accent2"/>
                </a:solidFill>
              </a:rPr>
              <a:t> 2፡ 11-12</a:t>
            </a:r>
          </a:p>
        </p:txBody>
      </p:sp>
      <p:sp>
        <p:nvSpPr>
          <p:cNvPr id="5" name="Rectangle 4"/>
          <p:cNvSpPr/>
          <p:nvPr/>
        </p:nvSpPr>
        <p:spPr>
          <a:xfrm>
            <a:off x="4053597" y="1817506"/>
            <a:ext cx="3935636" cy="4262705"/>
          </a:xfrm>
          <a:prstGeom prst="rect">
            <a:avLst/>
          </a:prstGeom>
        </p:spPr>
        <p:txBody>
          <a:bodyPr wrap="square">
            <a:spAutoFit/>
          </a:bodyPr>
          <a:lstStyle/>
          <a:p>
            <a:pPr marL="40639" marR="40639">
              <a:spcBef>
                <a:spcPts val="600"/>
              </a:spcBef>
              <a:buClr>
                <a:srgbClr val="0329D6"/>
              </a:buClr>
              <a:buFont typeface="GeezTypeNet"/>
              <a:defRPr sz="2400">
                <a:solidFill>
                  <a:srgbClr val="0329D6"/>
                </a:solidFill>
                <a:uFill>
                  <a:solidFill>
                    <a:srgbClr val="0329D6"/>
                  </a:solidFill>
                </a:uFill>
                <a:latin typeface="GeezTypeNet"/>
                <a:ea typeface="GeezTypeNet"/>
                <a:cs typeface="GeezTypeNet"/>
                <a:sym typeface="GeezTypeNet"/>
              </a:defRPr>
            </a:pPr>
            <a:r>
              <a:rPr lang="nb-NO" sz="3800" b="1" dirty="0">
                <a:solidFill>
                  <a:schemeClr val="tx1">
                    <a:lumMod val="95000"/>
                  </a:schemeClr>
                </a:solidFill>
              </a:rPr>
              <a:t>“ንእግዚኣብሔር ብፍርሃት ኣገልግልዎ። ብረዓድ ከኣ ስገዱሉ። </a:t>
            </a:r>
            <a:r>
              <a:rPr lang="nb-NO" sz="3800" b="1" dirty="0" smtClean="0">
                <a:solidFill>
                  <a:schemeClr val="tx1">
                    <a:lumMod val="95000"/>
                  </a:schemeClr>
                </a:solidFill>
              </a:rPr>
              <a:t>ኩራኡ </a:t>
            </a:r>
            <a:r>
              <a:rPr lang="nb-NO" sz="3800" b="1" dirty="0">
                <a:solidFill>
                  <a:schemeClr val="tx1">
                    <a:lumMod val="95000"/>
                  </a:schemeClr>
                </a:solidFill>
              </a:rPr>
              <a:t>ቀልጢፉ ይነድድ እዩ እሞ ከይኩሪ።”</a:t>
            </a:r>
          </a:p>
          <a:p>
            <a:pPr marL="40639" marR="40639">
              <a:spcBef>
                <a:spcPts val="600"/>
              </a:spcBef>
              <a:buClr>
                <a:srgbClr val="000000"/>
              </a:buClr>
              <a:buFont typeface="Arial"/>
              <a:defRPr sz="2000"/>
            </a:pPr>
            <a:r>
              <a:rPr lang="nb-NO" sz="3800" dirty="0" smtClean="0">
                <a:solidFill>
                  <a:schemeClr val="accent2"/>
                </a:solidFill>
              </a:rPr>
              <a:t>መዝሙ </a:t>
            </a:r>
            <a:r>
              <a:rPr lang="nb-NO" sz="3800" dirty="0">
                <a:solidFill>
                  <a:schemeClr val="accent2"/>
                </a:solidFill>
              </a:rPr>
              <a:t>2፡11-12</a:t>
            </a:r>
          </a:p>
        </p:txBody>
      </p:sp>
      <p:sp>
        <p:nvSpPr>
          <p:cNvPr id="6" name="Rectangle 5"/>
          <p:cNvSpPr/>
          <p:nvPr/>
        </p:nvSpPr>
        <p:spPr>
          <a:xfrm>
            <a:off x="8005261" y="1933196"/>
            <a:ext cx="4186739" cy="4800673"/>
          </a:xfrm>
          <a:prstGeom prst="rect">
            <a:avLst/>
          </a:prstGeom>
        </p:spPr>
        <p:txBody>
          <a:bodyPr wrap="square">
            <a:spAutoFit/>
          </a:bodyPr>
          <a:lstStyle/>
          <a:p>
            <a:pPr marL="40639" marR="40639">
              <a:spcBef>
                <a:spcPts val="600"/>
              </a:spcBef>
              <a:buClr>
                <a:srgbClr val="000000"/>
              </a:buClr>
              <a:buFont typeface="Arial"/>
              <a:defRPr sz="2800"/>
            </a:pPr>
            <a:r>
              <a:rPr lang="en-US" sz="3300" b="1" i="1" dirty="0"/>
              <a:t>" Serve the LORD  with fear  and rejoice </a:t>
            </a:r>
            <a:r>
              <a:rPr lang="en-US" sz="3300" b="1" i="1" dirty="0" smtClean="0"/>
              <a:t>with trembling</a:t>
            </a:r>
            <a:r>
              <a:rPr lang="en-US" sz="3300" b="1" i="1" dirty="0"/>
              <a:t>. Kiss the Son, lest </a:t>
            </a:r>
            <a:r>
              <a:rPr lang="en-US" sz="3300" b="1" i="1" dirty="0" smtClean="0"/>
              <a:t>he </a:t>
            </a:r>
            <a:r>
              <a:rPr lang="en-US" sz="3300" b="1" i="1" dirty="0"/>
              <a:t>be angry and  you be destroyed in your way,  for his wrath can flare up in a </a:t>
            </a:r>
            <a:r>
              <a:rPr lang="en-US" sz="3300" b="1" i="1" dirty="0" smtClean="0"/>
              <a:t>moment</a:t>
            </a:r>
            <a:r>
              <a:rPr lang="en-US" sz="3300" dirty="0" smtClean="0"/>
              <a:t> </a:t>
            </a:r>
            <a:r>
              <a:rPr lang="en-US" sz="3300" b="1" i="1" dirty="0"/>
              <a:t>.”</a:t>
            </a:r>
          </a:p>
          <a:p>
            <a:pPr marL="40639" marR="40639">
              <a:lnSpc>
                <a:spcPct val="120000"/>
              </a:lnSpc>
              <a:spcBef>
                <a:spcPts val="600"/>
              </a:spcBef>
              <a:buClr>
                <a:srgbClr val="000000"/>
              </a:buClr>
              <a:buFont typeface="Arial"/>
              <a:defRPr sz="2000" b="1" i="1"/>
            </a:pPr>
            <a:r>
              <a:rPr lang="en-US" sz="3300" dirty="0" err="1">
                <a:solidFill>
                  <a:schemeClr val="accent2"/>
                </a:solidFill>
              </a:rPr>
              <a:t>Psal</a:t>
            </a:r>
            <a:r>
              <a:rPr lang="en-US" sz="3300" dirty="0">
                <a:solidFill>
                  <a:schemeClr val="accent2"/>
                </a:solidFill>
              </a:rPr>
              <a:t> 2:11-12</a:t>
            </a:r>
          </a:p>
        </p:txBody>
      </p:sp>
    </p:spTree>
    <p:extLst>
      <p:ext uri="{BB962C8B-B14F-4D97-AF65-F5344CB8AC3E}">
        <p14:creationId xmlns:p14="http://schemas.microsoft.com/office/powerpoint/2010/main" val="3828734748"/>
      </p:ext>
    </p:extLst>
  </p:cSld>
  <p:clrMapOvr>
    <a:masterClrMapping/>
  </p:clrMapOvr>
  <p:transition spd="med"/>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6940361"/>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ይባርክ</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፬ተ </a:t>
            </a:r>
            <a:r>
              <a:rPr lang="en-CA" sz="2000" dirty="0" err="1" smtClean="0">
                <a:solidFill>
                  <a:srgbClr val="FFC000"/>
                </a:solidFill>
              </a:rPr>
              <a:t>መዓዝነ</a:t>
            </a:r>
            <a:r>
              <a:rPr lang="en-CA" sz="2000" dirty="0" smtClean="0">
                <a:solidFill>
                  <a:srgbClr val="FFC000"/>
                </a:solidFill>
              </a:rPr>
              <a:t> </a:t>
            </a:r>
            <a:r>
              <a:rPr lang="en-CA" sz="2000" dirty="0" err="1" smtClean="0">
                <a:solidFill>
                  <a:srgbClr val="FFC000"/>
                </a:solidFill>
              </a:rPr>
              <a:t>ዓለም</a:t>
            </a:r>
            <a:r>
              <a:rPr lang="en-CA" sz="2000" dirty="0" smtClean="0">
                <a:solidFill>
                  <a:srgbClr val="FFC000"/>
                </a:solidFill>
              </a:rPr>
              <a:t> </a:t>
            </a:r>
            <a:r>
              <a:rPr lang="en-CA" sz="2000" dirty="0" err="1" smtClean="0">
                <a:solidFill>
                  <a:srgbClr val="FFC000"/>
                </a:solidFill>
              </a:rPr>
              <a:t>እንዘ</a:t>
            </a:r>
            <a:r>
              <a:rPr lang="en-CA" sz="2000" dirty="0" smtClean="0">
                <a:solidFill>
                  <a:srgbClr val="FFC000"/>
                </a:solidFill>
              </a:rPr>
              <a:t> </a:t>
            </a:r>
            <a:r>
              <a:rPr lang="en-CA" sz="2000" dirty="0" err="1" smtClean="0">
                <a:solidFill>
                  <a:srgbClr val="FFC000"/>
                </a:solidFill>
              </a:rPr>
              <a:t>ይብል</a:t>
            </a:r>
            <a:endParaRPr lang="en-CA" sz="2000" dirty="0" smtClean="0">
              <a:solidFill>
                <a:srgbClr val="FFC000"/>
              </a:solidFill>
            </a:endParaRPr>
          </a:p>
          <a:p>
            <a:r>
              <a:rPr lang="en-CA" sz="4500" dirty="0" err="1" smtClean="0"/>
              <a:t>ይ.ካ</a:t>
            </a:r>
            <a:r>
              <a:rPr lang="en-CA" sz="4500" dirty="0" smtClean="0"/>
              <a:t>. </a:t>
            </a:r>
            <a:r>
              <a:rPr lang="en-CA" sz="1400" dirty="0" smtClean="0">
                <a:solidFill>
                  <a:srgbClr val="FFC000"/>
                </a:solidFill>
              </a:rPr>
              <a:t>፻፹፭. </a:t>
            </a:r>
            <a:r>
              <a:rPr lang="en-CA" sz="4500" dirty="0" err="1" smtClean="0"/>
              <a:t>እግዚአብሔር</a:t>
            </a:r>
            <a:r>
              <a:rPr lang="en-CA" sz="4500" dirty="0" smtClean="0"/>
              <a:t> </a:t>
            </a:r>
            <a:r>
              <a:rPr lang="en-CA" sz="4500" dirty="0" err="1" smtClean="0"/>
              <a:t>ልዑል</a:t>
            </a:r>
            <a:r>
              <a:rPr lang="en-CA" sz="4500" dirty="0" smtClean="0"/>
              <a:t> </a:t>
            </a:r>
            <a:r>
              <a:rPr lang="en-CA" sz="4500" dirty="0" err="1" smtClean="0"/>
              <a:t>ይባርክ</a:t>
            </a:r>
            <a:r>
              <a:rPr lang="en-CA" sz="4500" dirty="0" smtClean="0"/>
              <a:t> </a:t>
            </a:r>
            <a:r>
              <a:rPr lang="en-CA" sz="4500" dirty="0" err="1" smtClean="0"/>
              <a:t>ላዕለ</a:t>
            </a:r>
            <a:r>
              <a:rPr lang="en-CA" sz="4500" dirty="0" smtClean="0"/>
              <a:t> </a:t>
            </a:r>
            <a:r>
              <a:rPr lang="en-CA" sz="4500" dirty="0" err="1" smtClean="0"/>
              <a:t>ኵልነ</a:t>
            </a:r>
            <a:r>
              <a:rPr lang="en-CA" sz="4500" dirty="0" smtClean="0"/>
              <a:t> </a:t>
            </a:r>
            <a:r>
              <a:rPr lang="en-CA" sz="4500" dirty="0" err="1" smtClean="0"/>
              <a:t>ወይቄድሰነ</a:t>
            </a:r>
            <a:r>
              <a:rPr lang="en-CA" sz="4500" dirty="0" smtClean="0"/>
              <a:t>፥ </a:t>
            </a:r>
            <a:r>
              <a:rPr lang="en-CA" sz="4500" dirty="0" err="1" smtClean="0"/>
              <a:t>በኵሉ</a:t>
            </a:r>
            <a:r>
              <a:rPr lang="en-CA" sz="4500" dirty="0" smtClean="0"/>
              <a:t> </a:t>
            </a:r>
            <a:r>
              <a:rPr lang="en-CA" sz="4500" dirty="0" err="1" smtClean="0"/>
              <a:t>በረከት</a:t>
            </a:r>
            <a:r>
              <a:rPr lang="en-CA" sz="4500" dirty="0" smtClean="0"/>
              <a:t> </a:t>
            </a:r>
            <a:r>
              <a:rPr lang="en-CA" sz="4500" dirty="0" err="1" smtClean="0"/>
              <a:t>መንፈሳ</a:t>
            </a:r>
            <a:endParaRPr lang="en-CA" sz="4500" dirty="0" smtClean="0"/>
          </a:p>
          <a:p>
            <a:r>
              <a:rPr lang="en-CA" sz="4500" dirty="0" err="1" smtClean="0"/>
              <a:t>ዊት</a:t>
            </a:r>
            <a:r>
              <a:rPr lang="en-CA" sz="4500" dirty="0" smtClean="0"/>
              <a:t>። </a:t>
            </a:r>
            <a:r>
              <a:rPr lang="en-CA" sz="4500" dirty="0" err="1" smtClean="0"/>
              <a:t>ወይሬሲ</a:t>
            </a:r>
            <a:r>
              <a:rPr lang="en-CA" sz="4500" dirty="0" smtClean="0"/>
              <a:t> </a:t>
            </a:r>
            <a:r>
              <a:rPr lang="en-CA" sz="4500" dirty="0" err="1" smtClean="0"/>
              <a:t>በኣተነ</a:t>
            </a:r>
            <a:r>
              <a:rPr lang="en-CA" sz="4500" dirty="0" smtClean="0"/>
              <a:t> </a:t>
            </a:r>
            <a:r>
              <a:rPr lang="en-CA" sz="4500" dirty="0" err="1" smtClean="0"/>
              <a:t>ውስተ</a:t>
            </a:r>
            <a:r>
              <a:rPr lang="en-CA" sz="4500" dirty="0" smtClean="0"/>
              <a:t> </a:t>
            </a:r>
            <a:r>
              <a:rPr lang="en-CA" sz="4500" dirty="0" err="1" smtClean="0"/>
              <a:t>ቤተ</a:t>
            </a:r>
            <a:r>
              <a:rPr lang="en-CA" sz="4500" dirty="0" smtClean="0"/>
              <a:t> </a:t>
            </a:r>
            <a:r>
              <a:rPr lang="en-CA" sz="4500" dirty="0" err="1" smtClean="0"/>
              <a:t>ክርስቲያን</a:t>
            </a:r>
            <a:r>
              <a:rPr lang="en-CA" sz="4500" dirty="0" smtClean="0"/>
              <a:t> </a:t>
            </a:r>
            <a:r>
              <a:rPr lang="en-CA" sz="4500" dirty="0" err="1" smtClean="0"/>
              <a:t>ቅድስት</a:t>
            </a:r>
            <a:r>
              <a:rPr lang="en-CA" sz="4500" dirty="0" smtClean="0"/>
              <a:t> </a:t>
            </a:r>
            <a:r>
              <a:rPr lang="en-CA" sz="4500" dirty="0" err="1" smtClean="0"/>
              <a:t>ህቡረ</a:t>
            </a:r>
            <a:r>
              <a:rPr lang="en-CA" sz="4500" dirty="0" smtClean="0"/>
              <a:t> </a:t>
            </a:r>
            <a:r>
              <a:rPr lang="en-CA" sz="4500" dirty="0" err="1" smtClean="0"/>
              <a:t>ምስለ</a:t>
            </a:r>
            <a:r>
              <a:rPr lang="en-CA" sz="4500" dirty="0" smtClean="0"/>
              <a:t> </a:t>
            </a:r>
            <a:r>
              <a:rPr lang="en-CA" sz="4500" dirty="0" err="1" smtClean="0"/>
              <a:t>መላእክቲሁ</a:t>
            </a:r>
            <a:r>
              <a:rPr lang="en-CA" sz="4500" dirty="0" smtClean="0"/>
              <a:t> </a:t>
            </a:r>
            <a:r>
              <a:rPr lang="en-CA" sz="4500" dirty="0" err="1" smtClean="0"/>
              <a:t>ቅዱሳን</a:t>
            </a:r>
            <a:r>
              <a:rPr lang="en-CA" sz="4500" dirty="0" smtClean="0"/>
              <a:t> </a:t>
            </a:r>
            <a:r>
              <a:rPr lang="en-CA" sz="4500" dirty="0" err="1" smtClean="0"/>
              <a:t>እለ</a:t>
            </a:r>
            <a:r>
              <a:rPr lang="en-CA" sz="4500" dirty="0" smtClean="0"/>
              <a:t> </a:t>
            </a:r>
            <a:r>
              <a:rPr lang="en-CA" sz="4500" dirty="0" err="1" smtClean="0"/>
              <a:t>ይትቀነዩ</a:t>
            </a:r>
            <a:r>
              <a:rPr lang="en-CA" sz="4500" dirty="0" smtClean="0"/>
              <a:t> </a:t>
            </a:r>
            <a:r>
              <a:rPr lang="en-CA" sz="4500" dirty="0" err="1" smtClean="0"/>
              <a:t>ሎቱ</a:t>
            </a:r>
            <a:endParaRPr lang="en-CA" sz="4500" dirty="0"/>
          </a:p>
        </p:txBody>
      </p:sp>
      <p:sp>
        <p:nvSpPr>
          <p:cNvPr id="3" name="Rectangle 2"/>
          <p:cNvSpPr/>
          <p:nvPr/>
        </p:nvSpPr>
        <p:spPr>
          <a:xfrm>
            <a:off x="4003655" y="83931"/>
            <a:ext cx="4140903" cy="7171194"/>
          </a:xfrm>
          <a:prstGeom prst="rect">
            <a:avLst/>
          </a:prstGeom>
        </p:spPr>
        <p:txBody>
          <a:bodyPr wrap="square">
            <a:spAutoFit/>
          </a:bodyPr>
          <a:lstStyle/>
          <a:p>
            <a:r>
              <a:rPr lang="en-CA" sz="2000" dirty="0" err="1" smtClean="0">
                <a:solidFill>
                  <a:srgbClr val="FFC000"/>
                </a:solidFill>
              </a:rPr>
              <a:t>ብድኅርዚ</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እናበለ</a:t>
            </a:r>
            <a:r>
              <a:rPr lang="en-CA" sz="2000" dirty="0" smtClean="0">
                <a:solidFill>
                  <a:srgbClr val="FFC000"/>
                </a:solidFill>
              </a:rPr>
              <a:t> </a:t>
            </a:r>
            <a:r>
              <a:rPr lang="en-CA" sz="2000" dirty="0" err="1" smtClean="0">
                <a:solidFill>
                  <a:srgbClr val="FFC000"/>
                </a:solidFill>
              </a:rPr>
              <a:t>በርባዕተ</a:t>
            </a:r>
            <a:r>
              <a:rPr lang="en-CA" sz="2000" dirty="0" smtClean="0">
                <a:solidFill>
                  <a:srgbClr val="FFC000"/>
                </a:solidFill>
              </a:rPr>
              <a:t> </a:t>
            </a:r>
            <a:r>
              <a:rPr lang="en-CA" sz="2000" dirty="0" err="1" smtClean="0">
                <a:solidFill>
                  <a:srgbClr val="FFC000"/>
                </a:solidFill>
              </a:rPr>
              <a:t>መኣዝን</a:t>
            </a:r>
            <a:r>
              <a:rPr lang="en-CA" sz="2000" dirty="0" smtClean="0">
                <a:solidFill>
                  <a:srgbClr val="FFC000"/>
                </a:solidFill>
              </a:rPr>
              <a:t> </a:t>
            </a:r>
            <a:r>
              <a:rPr lang="en-CA" sz="2000" dirty="0" err="1" smtClean="0">
                <a:solidFill>
                  <a:srgbClr val="FFC000"/>
                </a:solidFill>
              </a:rPr>
              <a:t>ይባርኽ</a:t>
            </a:r>
            <a:endParaRPr lang="en-CA" sz="2000" dirty="0" smtClean="0">
              <a:solidFill>
                <a:srgbClr val="FFC000"/>
              </a:solidFill>
            </a:endParaRPr>
          </a:p>
          <a:p>
            <a:r>
              <a:rPr lang="en-CA" sz="4200" dirty="0" err="1" smtClean="0"/>
              <a:t>ይ.ካ</a:t>
            </a:r>
            <a:r>
              <a:rPr lang="en-CA" sz="4200" dirty="0" smtClean="0"/>
              <a:t>. </a:t>
            </a:r>
            <a:r>
              <a:rPr lang="en-CA" sz="1400" dirty="0" smtClean="0">
                <a:solidFill>
                  <a:srgbClr val="FFC000"/>
                </a:solidFill>
              </a:rPr>
              <a:t>185. </a:t>
            </a:r>
            <a:r>
              <a:rPr lang="en-CA" sz="4200" dirty="0" err="1" smtClean="0"/>
              <a:t>ልዑል</a:t>
            </a:r>
            <a:r>
              <a:rPr lang="en-CA" sz="4200" dirty="0" smtClean="0"/>
              <a:t> </a:t>
            </a:r>
            <a:r>
              <a:rPr lang="en-CA" sz="4200" dirty="0" err="1" smtClean="0"/>
              <a:t>እግዚኣ</a:t>
            </a:r>
            <a:endParaRPr lang="en-CA" sz="4200" dirty="0" smtClean="0"/>
          </a:p>
          <a:p>
            <a:r>
              <a:rPr lang="en-CA" sz="4200" dirty="0" err="1" smtClean="0"/>
              <a:t>ብሄር</a:t>
            </a:r>
            <a:r>
              <a:rPr lang="en-CA" sz="4200" dirty="0" smtClean="0"/>
              <a:t> </a:t>
            </a:r>
            <a:r>
              <a:rPr lang="en-CA" sz="4200" dirty="0" err="1" smtClean="0"/>
              <a:t>ብዅሉ</a:t>
            </a:r>
            <a:r>
              <a:rPr lang="en-CA" sz="4200" dirty="0" smtClean="0"/>
              <a:t> </a:t>
            </a:r>
            <a:r>
              <a:rPr lang="en-CA" sz="4200" dirty="0" err="1" smtClean="0"/>
              <a:t>መንፈሳዊ</a:t>
            </a:r>
            <a:r>
              <a:rPr lang="en-CA" sz="4200" dirty="0" smtClean="0"/>
              <a:t> </a:t>
            </a:r>
            <a:r>
              <a:rPr lang="en-CA" sz="4200" dirty="0" err="1" smtClean="0"/>
              <a:t>በረኸት</a:t>
            </a:r>
            <a:r>
              <a:rPr lang="en-CA" sz="4200" dirty="0" smtClean="0"/>
              <a:t> </a:t>
            </a:r>
            <a:r>
              <a:rPr lang="en-CA" sz="4200" dirty="0" err="1" smtClean="0"/>
              <a:t>ንዅልና</a:t>
            </a:r>
            <a:r>
              <a:rPr lang="en-CA" sz="4200" dirty="0" smtClean="0"/>
              <a:t> </a:t>
            </a:r>
            <a:r>
              <a:rPr lang="en-CA" sz="4200" dirty="0" err="1" smtClean="0"/>
              <a:t>ይባር</a:t>
            </a:r>
            <a:endParaRPr lang="en-CA" sz="4200" dirty="0" smtClean="0"/>
          </a:p>
          <a:p>
            <a:r>
              <a:rPr lang="en-CA" sz="4200" dirty="0" err="1" smtClean="0"/>
              <a:t>ኸናን</a:t>
            </a:r>
            <a:r>
              <a:rPr lang="en-CA" sz="4200" dirty="0" smtClean="0"/>
              <a:t> </a:t>
            </a:r>
            <a:r>
              <a:rPr lang="en-CA" sz="4200" dirty="0" err="1" smtClean="0"/>
              <a:t>ይቐድሰናን</a:t>
            </a:r>
            <a:r>
              <a:rPr lang="en-CA" sz="4200" dirty="0" smtClean="0"/>
              <a:t>። </a:t>
            </a:r>
            <a:r>
              <a:rPr lang="en-CA" sz="4200" dirty="0" err="1" smtClean="0"/>
              <a:t>ናብ</a:t>
            </a:r>
            <a:r>
              <a:rPr lang="en-CA" sz="4200" dirty="0" smtClean="0"/>
              <a:t> </a:t>
            </a:r>
            <a:r>
              <a:rPr lang="en-CA" sz="4200" dirty="0" err="1" smtClean="0"/>
              <a:t>ቅድስቲ</a:t>
            </a:r>
            <a:r>
              <a:rPr lang="en-CA" sz="4200" dirty="0" smtClean="0"/>
              <a:t> </a:t>
            </a:r>
            <a:r>
              <a:rPr lang="en-CA" sz="4200" dirty="0" err="1" smtClean="0"/>
              <a:t>ቤተ</a:t>
            </a:r>
            <a:r>
              <a:rPr lang="en-CA" sz="4200" dirty="0" smtClean="0"/>
              <a:t> </a:t>
            </a:r>
            <a:r>
              <a:rPr lang="en-CA" sz="4200" dirty="0" err="1" smtClean="0"/>
              <a:t>ክርስቲያን</a:t>
            </a:r>
            <a:r>
              <a:rPr lang="en-CA" sz="4200" dirty="0" smtClean="0"/>
              <a:t> </a:t>
            </a:r>
            <a:r>
              <a:rPr lang="en-CA" sz="4200" dirty="0" err="1" smtClean="0"/>
              <a:t>ምእታውና</a:t>
            </a:r>
            <a:r>
              <a:rPr lang="en-CA" sz="4200" dirty="0" smtClean="0"/>
              <a:t>፥ </a:t>
            </a:r>
            <a:r>
              <a:rPr lang="en-CA" sz="4200" dirty="0" err="1" smtClean="0"/>
              <a:t>ኵሉ</a:t>
            </a:r>
            <a:r>
              <a:rPr lang="en-CA" sz="4200" dirty="0" smtClean="0"/>
              <a:t> </a:t>
            </a:r>
            <a:r>
              <a:rPr lang="en-CA" sz="4200" dirty="0" err="1" smtClean="0"/>
              <a:t>ሳዕ</a:t>
            </a:r>
            <a:r>
              <a:rPr lang="en-CA" sz="4200" dirty="0" smtClean="0"/>
              <a:t> </a:t>
            </a:r>
            <a:r>
              <a:rPr lang="en-CA" sz="4200" dirty="0" err="1" smtClean="0"/>
              <a:t>ብምፍራህን</a:t>
            </a:r>
            <a:r>
              <a:rPr lang="en-CA" sz="4200" dirty="0" smtClean="0"/>
              <a:t> </a:t>
            </a:r>
            <a:r>
              <a:rPr lang="en-CA" sz="4200" dirty="0" err="1" smtClean="0"/>
              <a:t>ብምንቅጥ</a:t>
            </a:r>
            <a:endParaRPr lang="en-CA" sz="4200" dirty="0" smtClean="0"/>
          </a:p>
          <a:p>
            <a:r>
              <a:rPr lang="en-CA" sz="4200" dirty="0" err="1" smtClean="0"/>
              <a:t>ቃጥን</a:t>
            </a:r>
            <a:r>
              <a:rPr lang="en-CA" sz="4200" dirty="0" smtClean="0"/>
              <a:t> </a:t>
            </a:r>
            <a:r>
              <a:rPr lang="en-CA" sz="4200" dirty="0" err="1" smtClean="0"/>
              <a:t>ምስ</a:t>
            </a:r>
            <a:r>
              <a:rPr lang="en-CA" sz="4200" dirty="0" smtClean="0"/>
              <a:t> </a:t>
            </a:r>
            <a:r>
              <a:rPr lang="en-CA" sz="4200" dirty="0" err="1" smtClean="0"/>
              <a:t>ዘገልግልዎን</a:t>
            </a:r>
            <a:r>
              <a:rPr lang="en-CA" sz="4200" dirty="0" smtClean="0"/>
              <a:t> ፥ </a:t>
            </a:r>
            <a:r>
              <a:rPr lang="en-CA" sz="4200" dirty="0" err="1" smtClean="0"/>
              <a:t>በብግዜኡን</a:t>
            </a:r>
            <a:r>
              <a:rPr lang="en-CA" sz="4200" dirty="0" smtClean="0"/>
              <a:t>   </a:t>
            </a:r>
            <a:r>
              <a:rPr lang="en-CA" sz="4200" dirty="0" err="1" smtClean="0"/>
              <a:t>በብሰዓ</a:t>
            </a:r>
            <a:endParaRPr lang="en-CA" sz="4200" dirty="0" smtClean="0"/>
          </a:p>
          <a:p>
            <a:endParaRPr lang="en-CA" sz="4200" dirty="0" smtClean="0"/>
          </a:p>
        </p:txBody>
      </p:sp>
      <p:sp>
        <p:nvSpPr>
          <p:cNvPr id="9" name="Rectangle 8"/>
          <p:cNvSpPr/>
          <p:nvPr/>
        </p:nvSpPr>
        <p:spPr>
          <a:xfrm>
            <a:off x="7936876" y="52854"/>
            <a:ext cx="4391078" cy="6478697"/>
          </a:xfrm>
          <a:prstGeom prst="rect">
            <a:avLst/>
          </a:prstGeom>
        </p:spPr>
        <p:txBody>
          <a:bodyPr wrap="square">
            <a:spAutoFit/>
          </a:bodyPr>
          <a:lstStyle/>
          <a:p>
            <a:pPr marL="40639" marR="40639">
              <a:lnSpc>
                <a:spcPct val="125000"/>
              </a:lnSpc>
              <a:spcBef>
                <a:spcPts val="600"/>
              </a:spcBef>
              <a:buClr>
                <a:srgbClr val="000000"/>
              </a:buClr>
              <a:buFont typeface="Arial"/>
              <a:defRPr sz="2000" b="1" i="1"/>
            </a:pPr>
            <a:r>
              <a:rPr lang="en-US" sz="2000" dirty="0" smtClean="0">
                <a:solidFill>
                  <a:srgbClr val="FFC000"/>
                </a:solidFill>
              </a:rPr>
              <a:t>while </a:t>
            </a:r>
            <a:r>
              <a:rPr lang="en-US" sz="2000" dirty="0">
                <a:solidFill>
                  <a:srgbClr val="FFC000"/>
                </a:solidFill>
              </a:rPr>
              <a:t>blessing the four quarters of the world, shall say the following:</a:t>
            </a:r>
          </a:p>
          <a:p>
            <a:pPr marL="40639" marR="40639">
              <a:lnSpc>
                <a:spcPct val="125000"/>
              </a:lnSpc>
              <a:spcBef>
                <a:spcPts val="600"/>
              </a:spcBef>
              <a:buClr>
                <a:srgbClr val="000000"/>
              </a:buClr>
              <a:buFont typeface="Arial"/>
              <a:defRPr sz="2800"/>
            </a:pPr>
            <a:r>
              <a:rPr lang="en-US" sz="3600" dirty="0"/>
              <a:t> </a:t>
            </a:r>
            <a:r>
              <a:rPr lang="en-US" sz="3600" b="1" dirty="0">
                <a:solidFill>
                  <a:srgbClr val="FF0000"/>
                </a:solidFill>
              </a:rPr>
              <a:t>Priest</a:t>
            </a:r>
            <a:r>
              <a:rPr lang="en-US" sz="3600" b="1" dirty="0" smtClean="0">
                <a:solidFill>
                  <a:srgbClr val="FF0000"/>
                </a:solidFill>
              </a:rPr>
              <a:t>: </a:t>
            </a:r>
            <a:r>
              <a:rPr lang="en-US" sz="1400" b="1" dirty="0" smtClean="0">
                <a:solidFill>
                  <a:srgbClr val="FFC000"/>
                </a:solidFill>
              </a:rPr>
              <a:t>185.</a:t>
            </a:r>
            <a:r>
              <a:rPr lang="en-US" sz="1400" dirty="0" smtClean="0">
                <a:solidFill>
                  <a:srgbClr val="FFC000"/>
                </a:solidFill>
              </a:rPr>
              <a:t> </a:t>
            </a:r>
            <a:r>
              <a:rPr lang="en-US" sz="3600" dirty="0"/>
              <a:t>O God, most high, bless us all and sanctify us with every spiritual blessing, and bring us into the holy church to be joined with His holy angels who serve Him </a:t>
            </a:r>
            <a:r>
              <a:rPr lang="en-US" sz="3600" dirty="0" smtClean="0"/>
              <a:t>always</a:t>
            </a: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918880"/>
      </p:ext>
    </p:extLst>
  </p:cSld>
  <p:clrMapOvr>
    <a:masterClrMapping/>
  </p:clrMapOvr>
  <p:transition spd="med"/>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smtClean="0"/>
              <a:t>በፍርሀት</a:t>
            </a:r>
            <a:r>
              <a:rPr lang="en-CA" sz="4400" dirty="0" smtClean="0"/>
              <a:t> </a:t>
            </a:r>
            <a:r>
              <a:rPr lang="en-CA" sz="4400" dirty="0" err="1" smtClean="0"/>
              <a:t>ወበረዓድ</a:t>
            </a:r>
            <a:r>
              <a:rPr lang="en-CA" sz="4400" dirty="0" smtClean="0"/>
              <a:t> </a:t>
            </a:r>
            <a:r>
              <a:rPr lang="en-CA" sz="4400" dirty="0" err="1" smtClean="0"/>
              <a:t>ወትረ</a:t>
            </a:r>
            <a:r>
              <a:rPr lang="en-CA" sz="4400" dirty="0" smtClean="0"/>
              <a:t> </a:t>
            </a:r>
            <a:r>
              <a:rPr lang="en-CA" sz="4400" dirty="0" err="1" smtClean="0"/>
              <a:t>ወይዴብሕዎ</a:t>
            </a:r>
            <a:r>
              <a:rPr lang="en-CA" sz="4400" dirty="0" smtClean="0"/>
              <a:t> </a:t>
            </a:r>
            <a:r>
              <a:rPr lang="en-CA" sz="4400" dirty="0" err="1" smtClean="0"/>
              <a:t>በኵሉ</a:t>
            </a:r>
            <a:r>
              <a:rPr lang="en-CA" sz="4400" dirty="0" smtClean="0"/>
              <a:t> </a:t>
            </a:r>
            <a:r>
              <a:rPr lang="en-CA" sz="4400" dirty="0" err="1" smtClean="0"/>
              <a:t>ጊዜ</a:t>
            </a:r>
            <a:r>
              <a:rPr lang="en-CA" sz="4400" dirty="0" smtClean="0"/>
              <a:t> </a:t>
            </a:r>
            <a:r>
              <a:rPr lang="en-CA" sz="4400" dirty="0" err="1" smtClean="0"/>
              <a:t>ወበኵሉ</a:t>
            </a:r>
            <a:r>
              <a:rPr lang="en-CA" sz="4400" dirty="0" smtClean="0"/>
              <a:t> </a:t>
            </a:r>
            <a:r>
              <a:rPr lang="en-CA" sz="4400" dirty="0" err="1" smtClean="0"/>
              <a:t>ሰዓት</a:t>
            </a:r>
            <a:r>
              <a:rPr lang="en-CA" sz="4400" dirty="0" smtClean="0"/>
              <a:t>። </a:t>
            </a:r>
            <a:r>
              <a:rPr lang="en-CA" sz="4400" dirty="0" err="1" smtClean="0"/>
              <a:t>ይእዜኒ</a:t>
            </a:r>
            <a:r>
              <a:rPr lang="en-CA" sz="4400" dirty="0" smtClean="0"/>
              <a:t> </a:t>
            </a:r>
            <a:r>
              <a:rPr lang="en-CA" sz="4400" dirty="0" err="1" smtClean="0"/>
              <a:t>ወዘልፈኒ</a:t>
            </a:r>
            <a:r>
              <a:rPr lang="en-CA" sz="4400" dirty="0" smtClean="0"/>
              <a:t> </a:t>
            </a:r>
            <a:r>
              <a:rPr lang="en-CA" sz="4400" dirty="0" err="1" smtClean="0"/>
              <a:t>ወለዓለመ</a:t>
            </a:r>
            <a:r>
              <a:rPr lang="en-CA" sz="4400" dirty="0" smtClean="0"/>
              <a:t> </a:t>
            </a:r>
            <a:r>
              <a:rPr lang="en-CA" sz="4400" dirty="0" err="1" smtClean="0"/>
              <a:t>ዓለም</a:t>
            </a:r>
            <a:r>
              <a:rPr lang="en-CA" sz="4400" dirty="0" smtClean="0"/>
              <a:t>። </a:t>
            </a:r>
          </a:p>
          <a:p>
            <a:r>
              <a:rPr lang="en-CA" sz="4400" dirty="0" err="1">
                <a:solidFill>
                  <a:srgbClr val="FF0000"/>
                </a:solidFill>
              </a:rPr>
              <a:t>ይ.ካ</a:t>
            </a:r>
            <a:r>
              <a:rPr lang="en-CA" sz="4400" dirty="0" smtClean="0">
                <a:solidFill>
                  <a:srgbClr val="FF0000"/>
                </a:solidFill>
              </a:rPr>
              <a:t>.</a:t>
            </a:r>
            <a:r>
              <a:rPr lang="en-CA" sz="1400" dirty="0" smtClean="0">
                <a:solidFill>
                  <a:srgbClr val="FFC000"/>
                </a:solidFill>
              </a:rPr>
              <a:t>፻፹፮</a:t>
            </a:r>
            <a:r>
              <a:rPr lang="en-CA" sz="1400" dirty="0">
                <a:solidFill>
                  <a:srgbClr val="FFC000"/>
                </a:solidFill>
              </a:rPr>
              <a:t>. </a:t>
            </a:r>
            <a:r>
              <a:rPr lang="en-CA" sz="4400" dirty="0" err="1"/>
              <a:t>እግዚአብሔር</a:t>
            </a:r>
            <a:r>
              <a:rPr lang="en-CA" sz="4400" dirty="0"/>
              <a:t> </a:t>
            </a:r>
            <a:r>
              <a:rPr lang="en-CA" sz="4400" dirty="0" err="1"/>
              <a:t>አምላክነ</a:t>
            </a:r>
            <a:r>
              <a:rPr lang="en-CA" sz="4400" dirty="0"/>
              <a:t> </a:t>
            </a:r>
            <a:r>
              <a:rPr lang="en-CA" sz="4400" dirty="0" err="1"/>
              <a:t>ወመድኃኒነ</a:t>
            </a:r>
            <a:r>
              <a:rPr lang="en-CA" sz="4400" dirty="0"/>
              <a:t> </a:t>
            </a:r>
            <a:r>
              <a:rPr lang="en-CA" sz="4400" dirty="0" err="1"/>
              <a:t>ወመፍቀሬ</a:t>
            </a:r>
            <a:r>
              <a:rPr lang="en-CA" sz="4400" dirty="0"/>
              <a:t> </a:t>
            </a:r>
            <a:r>
              <a:rPr lang="en-CA" sz="4400" dirty="0" err="1"/>
              <a:t>ሰብእ</a:t>
            </a:r>
            <a:r>
              <a:rPr lang="en-CA" sz="4400" dirty="0"/>
              <a:t> </a:t>
            </a:r>
            <a:r>
              <a:rPr lang="en-CA" sz="4400" dirty="0" err="1"/>
              <a:t>አንተ</a:t>
            </a:r>
            <a:r>
              <a:rPr lang="en-CA" sz="4400" dirty="0"/>
              <a:t> </a:t>
            </a:r>
            <a:r>
              <a:rPr lang="en-CA" sz="4400" dirty="0" err="1"/>
              <a:t>ውእቱ</a:t>
            </a:r>
            <a:r>
              <a:rPr lang="en-CA" sz="4400" dirty="0"/>
              <a:t> </a:t>
            </a:r>
            <a:r>
              <a:rPr lang="en-CA" sz="4400" dirty="0" err="1" smtClean="0"/>
              <a:t>ዘፈነውኮሙ</a:t>
            </a:r>
            <a:endParaRPr lang="en-CA" sz="4500" dirty="0"/>
          </a:p>
        </p:txBody>
      </p:sp>
      <p:sp>
        <p:nvSpPr>
          <p:cNvPr id="3" name="Rectangle 2"/>
          <p:cNvSpPr/>
          <p:nvPr/>
        </p:nvSpPr>
        <p:spPr>
          <a:xfrm>
            <a:off x="3929915" y="83931"/>
            <a:ext cx="4140903" cy="6863417"/>
          </a:xfrm>
          <a:prstGeom prst="rect">
            <a:avLst/>
          </a:prstGeom>
        </p:spPr>
        <p:txBody>
          <a:bodyPr wrap="square">
            <a:spAutoFit/>
          </a:bodyPr>
          <a:lstStyle/>
          <a:p>
            <a:r>
              <a:rPr lang="en-CA" sz="4400" dirty="0" err="1" smtClean="0"/>
              <a:t>ቱን</a:t>
            </a:r>
            <a:r>
              <a:rPr lang="en-CA" sz="4400" dirty="0" smtClean="0"/>
              <a:t> </a:t>
            </a:r>
            <a:r>
              <a:rPr lang="en-CA" sz="4400" dirty="0" err="1" smtClean="0"/>
              <a:t>ምስ</a:t>
            </a:r>
            <a:r>
              <a:rPr lang="en-CA" sz="4400" dirty="0" smtClean="0"/>
              <a:t> </a:t>
            </a:r>
            <a:r>
              <a:rPr lang="en-CA" sz="4400" dirty="0" err="1" smtClean="0"/>
              <a:t>ዘመስግንዎን</a:t>
            </a:r>
            <a:r>
              <a:rPr lang="en-CA" sz="4400" dirty="0" smtClean="0"/>
              <a:t> </a:t>
            </a:r>
            <a:r>
              <a:rPr lang="en-CA" sz="4400" dirty="0" err="1" smtClean="0"/>
              <a:t>መላእኽቲ</a:t>
            </a:r>
            <a:r>
              <a:rPr lang="en-CA" sz="4400" dirty="0" smtClean="0"/>
              <a:t> </a:t>
            </a:r>
            <a:r>
              <a:rPr lang="en-CA" sz="4400" dirty="0" err="1" smtClean="0"/>
              <a:t>ኅብረት</a:t>
            </a:r>
            <a:r>
              <a:rPr lang="en-CA" sz="4400" dirty="0" smtClean="0"/>
              <a:t> </a:t>
            </a:r>
            <a:r>
              <a:rPr lang="en-CA" sz="4400" dirty="0" err="1" smtClean="0"/>
              <a:t>ዘለዎ</a:t>
            </a:r>
            <a:r>
              <a:rPr lang="en-CA" sz="4400" dirty="0" smtClean="0"/>
              <a:t> </a:t>
            </a:r>
            <a:r>
              <a:rPr lang="en-CA" sz="4400" dirty="0" err="1" smtClean="0"/>
              <a:t>ይግበረና፥ሎምን</a:t>
            </a:r>
            <a:r>
              <a:rPr lang="en-CA" sz="4400" dirty="0" smtClean="0"/>
              <a:t> </a:t>
            </a:r>
            <a:r>
              <a:rPr lang="en-CA" sz="4400" dirty="0" err="1" smtClean="0"/>
              <a:t>ኵሉ</a:t>
            </a:r>
            <a:r>
              <a:rPr lang="en-CA" sz="4400" dirty="0" smtClean="0"/>
              <a:t> </a:t>
            </a:r>
            <a:r>
              <a:rPr lang="en-CA" sz="4400" dirty="0" err="1" smtClean="0"/>
              <a:t>ሳዕን</a:t>
            </a:r>
            <a:r>
              <a:rPr lang="en-CA" sz="4400" dirty="0" smtClean="0"/>
              <a:t> </a:t>
            </a:r>
            <a:r>
              <a:rPr lang="en-CA" sz="4400" dirty="0" err="1" smtClean="0"/>
              <a:t>ንዘለዓለም</a:t>
            </a:r>
            <a:r>
              <a:rPr lang="en-CA" sz="4400" dirty="0" smtClean="0"/>
              <a:t> </a:t>
            </a:r>
            <a:r>
              <a:rPr lang="en-CA" sz="4400" dirty="0" err="1" smtClean="0"/>
              <a:t>ዓለም</a:t>
            </a:r>
            <a:r>
              <a:rPr lang="en-CA" sz="4400" dirty="0" smtClean="0"/>
              <a:t> </a:t>
            </a:r>
            <a:r>
              <a:rPr lang="en-CA" sz="4400" dirty="0" err="1" smtClean="0"/>
              <a:t>ኣሜን</a:t>
            </a:r>
            <a:r>
              <a:rPr lang="en-CA" sz="4400" dirty="0" smtClean="0"/>
              <a:t>።</a:t>
            </a:r>
          </a:p>
          <a:p>
            <a:r>
              <a:rPr lang="en-CA" sz="4400" dirty="0" smtClean="0">
                <a:solidFill>
                  <a:srgbClr val="FF0000"/>
                </a:solidFill>
              </a:rPr>
              <a:t>ይ.ካ.</a:t>
            </a:r>
            <a:r>
              <a:rPr lang="en-CA" sz="1400" dirty="0" smtClean="0">
                <a:solidFill>
                  <a:srgbClr val="FFC000"/>
                </a:solidFill>
              </a:rPr>
              <a:t>186</a:t>
            </a:r>
            <a:r>
              <a:rPr lang="en-CA" sz="1400" dirty="0">
                <a:solidFill>
                  <a:srgbClr val="FFC000"/>
                </a:solidFill>
              </a:rPr>
              <a:t>. </a:t>
            </a:r>
            <a:r>
              <a:rPr lang="en-CA" sz="4400" dirty="0"/>
              <a:t>ኦ </a:t>
            </a:r>
            <a:r>
              <a:rPr lang="en-CA" sz="4400" dirty="0" err="1" smtClean="0"/>
              <a:t>እግዚኣብሄር</a:t>
            </a:r>
            <a:r>
              <a:rPr lang="en-CA" sz="4400" dirty="0" smtClean="0"/>
              <a:t> </a:t>
            </a:r>
            <a:r>
              <a:rPr lang="en-CA" sz="4400" dirty="0" err="1"/>
              <a:t>ኣምላኽናን</a:t>
            </a:r>
            <a:r>
              <a:rPr lang="en-CA" sz="4400" dirty="0"/>
              <a:t> </a:t>
            </a:r>
            <a:r>
              <a:rPr lang="en-CA" sz="4400" dirty="0" err="1"/>
              <a:t>መድኃኒናን</a:t>
            </a:r>
            <a:r>
              <a:rPr lang="en-CA" sz="4400" dirty="0"/>
              <a:t> ፥ </a:t>
            </a:r>
            <a:r>
              <a:rPr lang="en-CA" sz="4400" dirty="0" err="1"/>
              <a:t>መፍቀር</a:t>
            </a:r>
            <a:r>
              <a:rPr lang="en-CA" sz="4400" dirty="0"/>
              <a:t> </a:t>
            </a:r>
            <a:r>
              <a:rPr lang="en-CA" sz="4400" dirty="0" err="1"/>
              <a:t>ሰብ</a:t>
            </a:r>
            <a:r>
              <a:rPr lang="en-CA" sz="4400" dirty="0"/>
              <a:t>፥ </a:t>
            </a:r>
            <a:r>
              <a:rPr lang="en-CA" sz="4400" dirty="0" err="1" smtClean="0"/>
              <a:t>ንቕዱ</a:t>
            </a:r>
            <a:r>
              <a:rPr lang="en-CA" sz="4400" dirty="0"/>
              <a:t> </a:t>
            </a:r>
            <a:r>
              <a:rPr lang="en-CA" sz="4400" dirty="0" err="1" smtClean="0"/>
              <a:t>ሳን</a:t>
            </a:r>
            <a:r>
              <a:rPr lang="en-CA" sz="4400" dirty="0" smtClean="0"/>
              <a:t> </a:t>
            </a:r>
            <a:r>
              <a:rPr lang="en-CA" sz="4400" dirty="0" err="1" smtClean="0"/>
              <a:t>ደቀ</a:t>
            </a:r>
            <a:r>
              <a:rPr lang="en-CA" sz="4400" dirty="0" smtClean="0"/>
              <a:t> </a:t>
            </a:r>
            <a:r>
              <a:rPr lang="en-CA" sz="4400" dirty="0" err="1" smtClean="0"/>
              <a:t>መዛሙርትኻ</a:t>
            </a:r>
            <a:endParaRPr lang="en-CA" sz="4400" dirty="0" smtClean="0"/>
          </a:p>
          <a:p>
            <a:r>
              <a:rPr lang="en-CA" sz="4400" dirty="0" smtClean="0"/>
              <a:t>ን </a:t>
            </a:r>
            <a:r>
              <a:rPr lang="en-CA" sz="4400" dirty="0" err="1" smtClean="0"/>
              <a:t>ኣገልገልትኻን</a:t>
            </a:r>
            <a:endParaRPr lang="en-CA" sz="4400" dirty="0" smtClean="0"/>
          </a:p>
        </p:txBody>
      </p:sp>
      <p:sp>
        <p:nvSpPr>
          <p:cNvPr id="9" name="Rectangle 8"/>
          <p:cNvSpPr/>
          <p:nvPr/>
        </p:nvSpPr>
        <p:spPr>
          <a:xfrm>
            <a:off x="7936876" y="52854"/>
            <a:ext cx="4391078" cy="6894195"/>
          </a:xfrm>
          <a:prstGeom prst="rect">
            <a:avLst/>
          </a:prstGeom>
        </p:spPr>
        <p:txBody>
          <a:bodyPr wrap="square">
            <a:spAutoFit/>
          </a:bodyPr>
          <a:lstStyle/>
          <a:p>
            <a:pPr marL="40639" marR="40639">
              <a:spcBef>
                <a:spcPts val="600"/>
              </a:spcBef>
              <a:buClr>
                <a:srgbClr val="000000"/>
              </a:buClr>
              <a:buFont typeface="Arial"/>
              <a:defRPr sz="2000" b="1" i="1"/>
            </a:pPr>
            <a:r>
              <a:rPr lang="en-US" sz="3600" dirty="0" smtClean="0"/>
              <a:t> </a:t>
            </a:r>
            <a:r>
              <a:rPr lang="en-US" sz="3600" dirty="0" smtClean="0">
                <a:latin typeface="+mj-lt"/>
                <a:cs typeface="Arial" panose="020B0604020202020204" pitchFamily="34" charset="0"/>
              </a:rPr>
              <a:t>In </a:t>
            </a:r>
            <a:r>
              <a:rPr lang="en-US" sz="3600" dirty="0">
                <a:latin typeface="+mj-lt"/>
                <a:cs typeface="Arial" panose="020B0604020202020204" pitchFamily="34" charset="0"/>
              </a:rPr>
              <a:t>fear and </a:t>
            </a:r>
            <a:r>
              <a:rPr lang="en-US" sz="3600" dirty="0" smtClean="0">
                <a:latin typeface="+mj-lt"/>
                <a:cs typeface="Arial" panose="020B0604020202020204" pitchFamily="34" charset="0"/>
              </a:rPr>
              <a:t>trembling , </a:t>
            </a:r>
            <a:r>
              <a:rPr lang="en-US" sz="3600" dirty="0">
                <a:latin typeface="+mj-lt"/>
                <a:cs typeface="Arial" panose="020B0604020202020204" pitchFamily="34" charset="0"/>
              </a:rPr>
              <a:t>and glorify Him at all times and all hours, both now and</a:t>
            </a:r>
            <a:r>
              <a:rPr lang="en-US" sz="3600" u="sng" dirty="0">
                <a:latin typeface="+mj-lt"/>
                <a:cs typeface="Arial" panose="020B0604020202020204" pitchFamily="34" charset="0"/>
              </a:rPr>
              <a:t> </a:t>
            </a:r>
            <a:r>
              <a:rPr lang="en-US" sz="3600" dirty="0">
                <a:latin typeface="+mj-lt"/>
                <a:cs typeface="Arial" panose="020B0604020202020204" pitchFamily="34" charset="0"/>
              </a:rPr>
              <a:t>ever and world </a:t>
            </a:r>
            <a:endParaRPr lang="en-US" sz="3600" dirty="0" smtClean="0">
              <a:latin typeface="+mj-lt"/>
              <a:cs typeface="Arial" panose="020B0604020202020204" pitchFamily="34" charset="0"/>
            </a:endParaRPr>
          </a:p>
          <a:p>
            <a:pPr marL="40639" marR="40639">
              <a:spcBef>
                <a:spcPts val="600"/>
              </a:spcBef>
              <a:buClr>
                <a:srgbClr val="000000"/>
              </a:buClr>
              <a:buFont typeface="Arial"/>
              <a:defRPr sz="2000" b="1" i="1"/>
            </a:pPr>
            <a:r>
              <a:rPr lang="en-US" sz="3600" dirty="0" smtClean="0">
                <a:latin typeface="+mj-lt"/>
                <a:cs typeface="Arial" panose="020B0604020202020204" pitchFamily="34" charset="0"/>
              </a:rPr>
              <a:t>without </a:t>
            </a:r>
            <a:r>
              <a:rPr lang="en-US" sz="3600" dirty="0">
                <a:latin typeface="+mj-lt"/>
                <a:cs typeface="Arial" panose="020B0604020202020204" pitchFamily="34" charset="0"/>
              </a:rPr>
              <a:t>end. Amen </a:t>
            </a:r>
            <a:endParaRPr lang="en-US" sz="3600" dirty="0" smtClean="0">
              <a:latin typeface="+mj-lt"/>
              <a:cs typeface="Arial" panose="020B0604020202020204" pitchFamily="34" charset="0"/>
            </a:endParaRPr>
          </a:p>
          <a:p>
            <a:pPr marL="40639" marR="40639">
              <a:spcBef>
                <a:spcPts val="600"/>
              </a:spcBef>
              <a:buClr>
                <a:srgbClr val="000000"/>
              </a:buClr>
              <a:defRPr sz="2000" b="1" i="1"/>
            </a:pPr>
            <a:r>
              <a:rPr lang="en-US" sz="3600" dirty="0" smtClean="0">
                <a:solidFill>
                  <a:srgbClr val="FF0000"/>
                </a:solidFill>
                <a:latin typeface="+mj-lt"/>
                <a:cs typeface="Arial" panose="020B0604020202020204" pitchFamily="34" charset="0"/>
              </a:rPr>
              <a:t>Priest: </a:t>
            </a:r>
            <a:r>
              <a:rPr lang="en-US" sz="1400" dirty="0" smtClean="0">
                <a:solidFill>
                  <a:srgbClr val="FFC000"/>
                </a:solidFill>
                <a:latin typeface="+mj-lt"/>
                <a:cs typeface="Arial" panose="020B0604020202020204" pitchFamily="34" charset="0"/>
              </a:rPr>
              <a:t>186.</a:t>
            </a:r>
            <a:r>
              <a:rPr lang="en-US" sz="1400" dirty="0">
                <a:solidFill>
                  <a:srgbClr val="FFC000"/>
                </a:solidFill>
                <a:uFill>
                  <a:solidFill>
                    <a:srgbClr val="000000"/>
                  </a:solidFill>
                </a:uFill>
                <a:latin typeface="+mj-lt"/>
                <a:cs typeface="Arial" panose="020B0604020202020204" pitchFamily="34" charset="0"/>
              </a:rPr>
              <a:t> </a:t>
            </a:r>
            <a:r>
              <a:rPr lang="en-US" sz="3600" dirty="0">
                <a:uFill>
                  <a:solidFill>
                    <a:srgbClr val="000000"/>
                  </a:solidFill>
                </a:uFill>
                <a:latin typeface="+mj-lt"/>
                <a:cs typeface="Arial" panose="020B0604020202020204" pitchFamily="34" charset="0"/>
              </a:rPr>
              <a:t>Lord our God and our Savior and lover of man, though art He who didst send Thy holy disciples and ministers, and </a:t>
            </a:r>
            <a:r>
              <a:rPr lang="en-US" sz="3600" dirty="0" smtClean="0">
                <a:uFill>
                  <a:solidFill>
                    <a:srgbClr val="000000"/>
                  </a:solidFill>
                </a:uFill>
                <a:latin typeface="+mj-lt"/>
                <a:cs typeface="Arial" panose="020B0604020202020204" pitchFamily="34" charset="0"/>
              </a:rPr>
              <a:t>Thy</a:t>
            </a:r>
            <a:endParaRPr lang="en-US" sz="1400" dirty="0" smtClean="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640786"/>
      </p:ext>
    </p:extLst>
  </p:cSld>
  <p:clrMapOvr>
    <a:masterClrMapping/>
  </p:clrMapOvr>
  <p:transition spd="med"/>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smtClean="0"/>
              <a:t>ለአርዳኢከ</a:t>
            </a:r>
            <a:r>
              <a:rPr lang="en-CA" sz="4400" dirty="0" smtClean="0"/>
              <a:t> </a:t>
            </a:r>
            <a:r>
              <a:rPr lang="en-CA" sz="4400" dirty="0" err="1"/>
              <a:t>ቅዱሳን</a:t>
            </a:r>
            <a:r>
              <a:rPr lang="en-CA" sz="4400" dirty="0"/>
              <a:t> </a:t>
            </a:r>
            <a:r>
              <a:rPr lang="en-CA" sz="4400" dirty="0" err="1"/>
              <a:t>ወለሓዋርያቲከ</a:t>
            </a:r>
            <a:r>
              <a:rPr lang="en-CA" sz="4400" dirty="0"/>
              <a:t> </a:t>
            </a:r>
            <a:r>
              <a:rPr lang="en-CA" sz="4400" dirty="0" err="1"/>
              <a:t>ንጹሓን</a:t>
            </a:r>
            <a:r>
              <a:rPr lang="en-CA" sz="4400" dirty="0"/>
              <a:t> </a:t>
            </a:r>
            <a:r>
              <a:rPr lang="en-CA" sz="4400" dirty="0" err="1"/>
              <a:t>ውስተ</a:t>
            </a:r>
            <a:r>
              <a:rPr lang="en-CA" sz="4400" dirty="0"/>
              <a:t> </a:t>
            </a:r>
            <a:r>
              <a:rPr lang="en-CA" sz="4400" dirty="0" err="1"/>
              <a:t>ኵሉ</a:t>
            </a:r>
            <a:r>
              <a:rPr lang="en-CA" sz="4400" dirty="0"/>
              <a:t> </a:t>
            </a:r>
            <a:r>
              <a:rPr lang="en-CA" sz="4400" dirty="0" err="1"/>
              <a:t>አጽናፈ</a:t>
            </a:r>
            <a:r>
              <a:rPr lang="en-CA" sz="4400" dirty="0"/>
              <a:t> </a:t>
            </a:r>
            <a:r>
              <a:rPr lang="en-CA" sz="4400" dirty="0" err="1"/>
              <a:t>ዓለም</a:t>
            </a:r>
            <a:r>
              <a:rPr lang="en-CA" sz="4400" dirty="0"/>
              <a:t> </a:t>
            </a:r>
            <a:r>
              <a:rPr lang="en-CA" sz="4400" dirty="0" err="1"/>
              <a:t>ከም</a:t>
            </a:r>
            <a:r>
              <a:rPr lang="en-CA" sz="4400" dirty="0"/>
              <a:t> </a:t>
            </a:r>
            <a:r>
              <a:rPr lang="en-CA" sz="4400" dirty="0" err="1"/>
              <a:t>ይስብኩ</a:t>
            </a:r>
            <a:r>
              <a:rPr lang="en-CA" sz="4400" dirty="0"/>
              <a:t> </a:t>
            </a:r>
            <a:r>
              <a:rPr lang="en-CA" sz="4400" dirty="0" err="1"/>
              <a:t>ወይምሀሩ</a:t>
            </a:r>
            <a:r>
              <a:rPr lang="en-CA" sz="4400" dirty="0"/>
              <a:t> </a:t>
            </a:r>
            <a:r>
              <a:rPr lang="en-CA" sz="4400" dirty="0" err="1"/>
              <a:t>ወንጌለ</a:t>
            </a:r>
            <a:r>
              <a:rPr lang="en-CA" sz="4400" dirty="0"/>
              <a:t> </a:t>
            </a:r>
            <a:r>
              <a:rPr lang="en-CA" sz="4400" dirty="0" err="1"/>
              <a:t>መንግሥትከ</a:t>
            </a:r>
            <a:r>
              <a:rPr lang="en-CA" sz="4400" dirty="0"/>
              <a:t> </a:t>
            </a:r>
            <a:r>
              <a:rPr lang="en-CA" sz="4400" dirty="0" err="1"/>
              <a:t>ወይፌውሱ</a:t>
            </a:r>
            <a:r>
              <a:rPr lang="en-CA" sz="4400" dirty="0"/>
              <a:t> </a:t>
            </a:r>
            <a:r>
              <a:rPr lang="en-CA" sz="4400" dirty="0" err="1"/>
              <a:t>ኵሎ</a:t>
            </a:r>
            <a:r>
              <a:rPr lang="en-CA" sz="4400" dirty="0"/>
              <a:t> </a:t>
            </a:r>
            <a:r>
              <a:rPr lang="en-CA" sz="4400" dirty="0" err="1"/>
              <a:t>ደዌ</a:t>
            </a:r>
            <a:r>
              <a:rPr lang="en-CA" sz="4400" dirty="0"/>
              <a:t> </a:t>
            </a:r>
            <a:r>
              <a:rPr lang="en-CA" sz="4400" dirty="0" err="1"/>
              <a:t>ወኵሎ</a:t>
            </a:r>
            <a:r>
              <a:rPr lang="en-CA" sz="4400" dirty="0"/>
              <a:t> </a:t>
            </a:r>
            <a:r>
              <a:rPr lang="en-CA" sz="4400" dirty="0" err="1"/>
              <a:t>ሕማመ</a:t>
            </a:r>
            <a:r>
              <a:rPr lang="en-CA" sz="4400" dirty="0"/>
              <a:t> </a:t>
            </a:r>
            <a:r>
              <a:rPr lang="en-CA" sz="4400" dirty="0" err="1"/>
              <a:t>ዘውስተ</a:t>
            </a:r>
            <a:r>
              <a:rPr lang="en-CA" sz="4400" dirty="0"/>
              <a:t> </a:t>
            </a:r>
            <a:r>
              <a:rPr lang="en-CA" sz="4400" dirty="0" err="1"/>
              <a:t>ኵሉ</a:t>
            </a:r>
            <a:r>
              <a:rPr lang="en-CA" sz="4400" dirty="0"/>
              <a:t> </a:t>
            </a:r>
            <a:r>
              <a:rPr lang="en-CA" sz="4400" dirty="0" err="1"/>
              <a:t>ሕዝብከ</a:t>
            </a:r>
            <a:r>
              <a:rPr lang="en-CA" sz="4400" dirty="0"/>
              <a:t> </a:t>
            </a:r>
            <a:r>
              <a:rPr lang="en-CA" sz="4400" dirty="0" err="1"/>
              <a:t>ወይዜንዉ</a:t>
            </a:r>
            <a:r>
              <a:rPr lang="en-CA" sz="4400" dirty="0"/>
              <a:t> </a:t>
            </a:r>
            <a:r>
              <a:rPr lang="en-CA" sz="4400" dirty="0" err="1" smtClean="0"/>
              <a:t>ምሥጢርከ</a:t>
            </a:r>
            <a:endParaRPr lang="en-CA" sz="4500" dirty="0"/>
          </a:p>
        </p:txBody>
      </p:sp>
      <p:sp>
        <p:nvSpPr>
          <p:cNvPr id="3" name="Rectangle 2"/>
          <p:cNvSpPr/>
          <p:nvPr/>
        </p:nvSpPr>
        <p:spPr>
          <a:xfrm>
            <a:off x="3929915" y="83931"/>
            <a:ext cx="4140903" cy="6863417"/>
          </a:xfrm>
          <a:prstGeom prst="rect">
            <a:avLst/>
          </a:prstGeom>
        </p:spPr>
        <p:txBody>
          <a:bodyPr wrap="square">
            <a:spAutoFit/>
          </a:bodyPr>
          <a:lstStyle/>
          <a:p>
            <a:r>
              <a:rPr lang="en-CA" sz="4400" dirty="0" err="1" smtClean="0"/>
              <a:t>ንንጹሓን</a:t>
            </a:r>
            <a:r>
              <a:rPr lang="en-CA" sz="4400" dirty="0" smtClean="0"/>
              <a:t> </a:t>
            </a:r>
            <a:r>
              <a:rPr lang="en-CA" sz="4400" dirty="0" err="1"/>
              <a:t>ሓዋርያትካ</a:t>
            </a:r>
            <a:r>
              <a:rPr lang="en-CA" sz="4400" dirty="0"/>
              <a:t>፥ </a:t>
            </a:r>
            <a:r>
              <a:rPr lang="en-CA" sz="4400" dirty="0" err="1"/>
              <a:t>ክሳዕ</a:t>
            </a:r>
            <a:r>
              <a:rPr lang="en-CA" sz="4400" dirty="0"/>
              <a:t> </a:t>
            </a:r>
            <a:r>
              <a:rPr lang="en-CA" sz="4400" dirty="0" err="1"/>
              <a:t>ወሰን</a:t>
            </a:r>
            <a:r>
              <a:rPr lang="en-CA" sz="4400" dirty="0"/>
              <a:t> </a:t>
            </a:r>
            <a:r>
              <a:rPr lang="en-CA" sz="4400" dirty="0" err="1"/>
              <a:t>ዓለም</a:t>
            </a:r>
            <a:r>
              <a:rPr lang="en-CA" sz="4400" dirty="0"/>
              <a:t> </a:t>
            </a:r>
            <a:r>
              <a:rPr lang="en-CA" sz="4400" dirty="0" err="1"/>
              <a:t>ዝሰደድካዮም</a:t>
            </a:r>
            <a:r>
              <a:rPr lang="en-CA" sz="4400" dirty="0"/>
              <a:t> </a:t>
            </a:r>
            <a:r>
              <a:rPr lang="en-CA" sz="4400" dirty="0" err="1"/>
              <a:t>ንስኻ</a:t>
            </a:r>
            <a:r>
              <a:rPr lang="en-CA" sz="4400" dirty="0"/>
              <a:t> </a:t>
            </a:r>
            <a:r>
              <a:rPr lang="en-CA" sz="4400" dirty="0" err="1"/>
              <a:t>ኢኻ</a:t>
            </a:r>
            <a:r>
              <a:rPr lang="en-CA" sz="4400" dirty="0"/>
              <a:t>። </a:t>
            </a:r>
            <a:r>
              <a:rPr lang="en-CA" sz="4400" dirty="0" err="1"/>
              <a:t>ናይ</a:t>
            </a:r>
            <a:r>
              <a:rPr lang="en-CA" sz="4400" dirty="0"/>
              <a:t> </a:t>
            </a:r>
            <a:r>
              <a:rPr lang="en-CA" sz="4400" dirty="0" err="1" smtClean="0"/>
              <a:t>መንግሥት</a:t>
            </a:r>
            <a:endParaRPr lang="en-CA" sz="4400" dirty="0" smtClean="0"/>
          </a:p>
          <a:p>
            <a:r>
              <a:rPr lang="en-CA" sz="4400" dirty="0" smtClean="0"/>
              <a:t>ኻ </a:t>
            </a:r>
            <a:r>
              <a:rPr lang="en-CA" sz="4400" dirty="0" err="1"/>
              <a:t>ወንጌል</a:t>
            </a:r>
            <a:r>
              <a:rPr lang="en-CA" sz="4400" dirty="0"/>
              <a:t> </a:t>
            </a:r>
            <a:r>
              <a:rPr lang="en-CA" sz="4400" dirty="0" err="1"/>
              <a:t>ኪምህሩን</a:t>
            </a:r>
            <a:r>
              <a:rPr lang="en-CA" sz="4400" dirty="0"/>
              <a:t> </a:t>
            </a:r>
            <a:r>
              <a:rPr lang="en-CA" sz="4400" dirty="0" err="1" smtClean="0"/>
              <a:t>ክሰብኩን</a:t>
            </a:r>
            <a:r>
              <a:rPr lang="en-CA" sz="4400" dirty="0" smtClean="0"/>
              <a:t> ፥  </a:t>
            </a:r>
            <a:r>
              <a:rPr lang="en-CA" sz="4400" dirty="0" err="1" smtClean="0"/>
              <a:t>ኣብ</a:t>
            </a:r>
            <a:r>
              <a:rPr lang="en-CA" sz="4400" dirty="0" smtClean="0"/>
              <a:t> </a:t>
            </a:r>
            <a:r>
              <a:rPr lang="en-CA" sz="4400" dirty="0" err="1"/>
              <a:t>ውሽጢ</a:t>
            </a:r>
            <a:r>
              <a:rPr lang="en-CA" sz="4400" dirty="0"/>
              <a:t> </a:t>
            </a:r>
            <a:r>
              <a:rPr lang="en-CA" sz="4400" dirty="0" err="1"/>
              <a:t>ሕዝብኻ</a:t>
            </a:r>
            <a:r>
              <a:rPr lang="en-CA" sz="4400" dirty="0"/>
              <a:t> </a:t>
            </a:r>
            <a:r>
              <a:rPr lang="en-CA" sz="4400" dirty="0" err="1"/>
              <a:t>ዘሎ</a:t>
            </a:r>
            <a:r>
              <a:rPr lang="en-CA" sz="4400" dirty="0"/>
              <a:t> </a:t>
            </a:r>
            <a:r>
              <a:rPr lang="en-CA" sz="4400" dirty="0" err="1"/>
              <a:t>ኵሉ</a:t>
            </a:r>
            <a:r>
              <a:rPr lang="en-CA" sz="4400" dirty="0"/>
              <a:t> </a:t>
            </a:r>
            <a:r>
              <a:rPr lang="en-CA" sz="4400" dirty="0" err="1"/>
              <a:t>ደዌን</a:t>
            </a:r>
            <a:r>
              <a:rPr lang="en-CA" sz="4400" dirty="0"/>
              <a:t> </a:t>
            </a:r>
            <a:r>
              <a:rPr lang="en-CA" sz="4400" dirty="0" err="1"/>
              <a:t>ኵሉ</a:t>
            </a:r>
            <a:r>
              <a:rPr lang="en-CA" sz="4400" dirty="0"/>
              <a:t> </a:t>
            </a:r>
            <a:r>
              <a:rPr lang="en-CA" sz="4400" dirty="0" smtClean="0"/>
              <a:t> </a:t>
            </a:r>
            <a:r>
              <a:rPr lang="en-CA" sz="4400" dirty="0" err="1" smtClean="0"/>
              <a:t>ሕማ</a:t>
            </a:r>
            <a:r>
              <a:rPr lang="en-CA" sz="4400" dirty="0" smtClean="0"/>
              <a:t> </a:t>
            </a:r>
            <a:r>
              <a:rPr lang="en-CA" sz="4400" dirty="0" err="1" smtClean="0"/>
              <a:t>ምን</a:t>
            </a:r>
            <a:r>
              <a:rPr lang="en-CA" sz="4400" dirty="0" smtClean="0"/>
              <a:t> </a:t>
            </a:r>
            <a:r>
              <a:rPr lang="en-CA" sz="4400" dirty="0" err="1" smtClean="0"/>
              <a:t>ኬሕውዩን</a:t>
            </a:r>
            <a:r>
              <a:rPr lang="en-CA" sz="4400" dirty="0" smtClean="0"/>
              <a:t> ፥  </a:t>
            </a:r>
            <a:r>
              <a:rPr lang="en-CA" sz="4400" dirty="0" err="1" smtClean="0"/>
              <a:t>ካብ</a:t>
            </a:r>
            <a:r>
              <a:rPr lang="en-CA" sz="4400" dirty="0" smtClean="0"/>
              <a:t> </a:t>
            </a:r>
            <a:r>
              <a:rPr lang="en-CA" sz="4400" dirty="0" err="1"/>
              <a:t>ዓለም</a:t>
            </a:r>
            <a:r>
              <a:rPr lang="en-CA" sz="4400" dirty="0"/>
              <a:t> </a:t>
            </a:r>
            <a:r>
              <a:rPr lang="en-CA" sz="4400" dirty="0" err="1"/>
              <a:t>ኣቐዲሙ</a:t>
            </a:r>
            <a:r>
              <a:rPr lang="en-CA" sz="4400" dirty="0"/>
              <a:t> </a:t>
            </a:r>
            <a:r>
              <a:rPr lang="en-CA" sz="4400" dirty="0" err="1" smtClean="0"/>
              <a:t>ዝነበረ</a:t>
            </a:r>
            <a:endParaRPr lang="en-CA" sz="4400" dirty="0" smtClean="0"/>
          </a:p>
        </p:txBody>
      </p:sp>
      <p:sp>
        <p:nvSpPr>
          <p:cNvPr id="9" name="Rectangle 8"/>
          <p:cNvSpPr/>
          <p:nvPr/>
        </p:nvSpPr>
        <p:spPr>
          <a:xfrm>
            <a:off x="7936876" y="52854"/>
            <a:ext cx="4391078" cy="6817251"/>
          </a:xfrm>
          <a:prstGeom prst="rect">
            <a:avLst/>
          </a:prstGeom>
        </p:spPr>
        <p:txBody>
          <a:bodyPr wrap="square">
            <a:spAutoFit/>
          </a:bodyPr>
          <a:lstStyle/>
          <a:p>
            <a:pPr marL="40639" marR="40639">
              <a:spcBef>
                <a:spcPts val="600"/>
              </a:spcBef>
              <a:buClr>
                <a:srgbClr val="000000"/>
              </a:buClr>
              <a:buFont typeface="Arial"/>
              <a:defRPr sz="2000" b="1" i="1"/>
            </a:pPr>
            <a:r>
              <a:rPr lang="en-US" sz="3600" dirty="0" smtClean="0">
                <a:uFill>
                  <a:solidFill>
                    <a:srgbClr val="000000"/>
                  </a:solidFill>
                </a:uFill>
                <a:latin typeface="+mj-lt"/>
                <a:cs typeface="Arial" panose="020B0604020202020204" pitchFamily="34" charset="0"/>
              </a:rPr>
              <a:t>pure </a:t>
            </a:r>
            <a:r>
              <a:rPr lang="en-US" sz="3600" dirty="0">
                <a:uFill>
                  <a:solidFill>
                    <a:srgbClr val="000000"/>
                  </a:solidFill>
                </a:uFill>
                <a:latin typeface="+mj-lt"/>
                <a:cs typeface="Arial" panose="020B0604020202020204" pitchFamily="34" charset="0"/>
              </a:rPr>
              <a:t>apostles unto all the ends of the world to preach and teach the gospel of Thy kingdom, and to heal all the diseases and all the sicknesses which are among Thy people, </a:t>
            </a:r>
            <a:endParaRPr lang="en-US" sz="3600" dirty="0">
              <a:latin typeface="+mj-lt"/>
              <a:cs typeface="Arial" panose="020B0604020202020204" pitchFamily="34" charset="0"/>
            </a:endParaRPr>
          </a:p>
          <a:p>
            <a:pPr marL="40639" marR="40639">
              <a:spcBef>
                <a:spcPts val="600"/>
              </a:spcBef>
              <a:buClr>
                <a:srgbClr val="000000"/>
              </a:buClr>
              <a:defRPr sz="2000" b="1" i="1"/>
            </a:pPr>
            <a:r>
              <a:rPr lang="en-US" sz="3600" dirty="0">
                <a:uFill>
                  <a:solidFill>
                    <a:srgbClr val="000000"/>
                  </a:solidFill>
                </a:uFill>
              </a:rPr>
              <a:t>and to proclaim the mystery hidden from before the beginning of the world. </a:t>
            </a:r>
            <a:r>
              <a:rPr lang="en-US" sz="3600" dirty="0" smtClean="0">
                <a:uFill>
                  <a:solidFill>
                    <a:srgbClr val="000000"/>
                  </a:solidFill>
                </a:uFill>
              </a:rPr>
              <a:t>Now</a:t>
            </a:r>
            <a:endParaRPr lang="en-US" sz="1400" dirty="0" smtClean="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971509"/>
      </p:ext>
    </p:extLst>
  </p:cSld>
  <p:clrMapOvr>
    <a:masterClrMapping/>
  </p:clrMapOvr>
  <p:transition spd="med"/>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smtClean="0"/>
              <a:t>ኅቡእ</a:t>
            </a:r>
            <a:r>
              <a:rPr lang="en-CA" sz="4400" dirty="0" smtClean="0"/>
              <a:t> </a:t>
            </a:r>
            <a:r>
              <a:rPr lang="en-CA" sz="4400" dirty="0" err="1"/>
              <a:t>ዘእምቅድመ</a:t>
            </a:r>
            <a:r>
              <a:rPr lang="en-CA" sz="4400" dirty="0"/>
              <a:t> </a:t>
            </a:r>
            <a:r>
              <a:rPr lang="en-CA" sz="4400" dirty="0" err="1"/>
              <a:t>ዓለም</a:t>
            </a:r>
            <a:r>
              <a:rPr lang="en-CA" sz="4400" dirty="0"/>
              <a:t>።</a:t>
            </a:r>
          </a:p>
          <a:p>
            <a:r>
              <a:rPr lang="en-CA" sz="1400" dirty="0">
                <a:solidFill>
                  <a:srgbClr val="FFC000"/>
                </a:solidFill>
              </a:rPr>
              <a:t>፻፹፯. </a:t>
            </a:r>
            <a:r>
              <a:rPr lang="en-CA" sz="4400" dirty="0" err="1"/>
              <a:t>ወይእዜኒ</a:t>
            </a:r>
            <a:r>
              <a:rPr lang="en-CA" sz="4400" dirty="0"/>
              <a:t> </a:t>
            </a:r>
            <a:r>
              <a:rPr lang="en-CA" sz="4400" dirty="0" err="1"/>
              <a:t>እግዚእነ</a:t>
            </a:r>
            <a:r>
              <a:rPr lang="en-CA" sz="4400" dirty="0"/>
              <a:t> </a:t>
            </a:r>
            <a:r>
              <a:rPr lang="en-CA" sz="4400" dirty="0" err="1"/>
              <a:t>ወአምላክነ</a:t>
            </a:r>
            <a:r>
              <a:rPr lang="en-CA" sz="4400" dirty="0"/>
              <a:t> </a:t>
            </a:r>
            <a:r>
              <a:rPr lang="en-CA" sz="4400" dirty="0" err="1"/>
              <a:t>ፈኑ</a:t>
            </a:r>
            <a:r>
              <a:rPr lang="en-CA" sz="4400" dirty="0"/>
              <a:t> </a:t>
            </a:r>
            <a:r>
              <a:rPr lang="en-CA" sz="4400" dirty="0" err="1"/>
              <a:t>ላዕሌነ</a:t>
            </a:r>
            <a:r>
              <a:rPr lang="en-CA" sz="4400" dirty="0"/>
              <a:t> </a:t>
            </a:r>
            <a:r>
              <a:rPr lang="en-CA" sz="4400" dirty="0" err="1"/>
              <a:t>ብርሃነከ</a:t>
            </a:r>
            <a:r>
              <a:rPr lang="en-CA" sz="4400" dirty="0"/>
              <a:t> </a:t>
            </a:r>
            <a:r>
              <a:rPr lang="en-CA" sz="4400" dirty="0" err="1"/>
              <a:t>ወጽድቀከ</a:t>
            </a:r>
            <a:r>
              <a:rPr lang="en-CA" sz="4400" dirty="0"/>
              <a:t> </a:t>
            </a:r>
            <a:r>
              <a:rPr lang="en-CA" sz="4400" dirty="0" err="1"/>
              <a:t>ቀአብርህ</a:t>
            </a:r>
            <a:r>
              <a:rPr lang="en-CA" sz="4400" dirty="0"/>
              <a:t> </a:t>
            </a:r>
            <a:r>
              <a:rPr lang="en-CA" sz="4400" dirty="0" err="1"/>
              <a:t>አዕይንተ</a:t>
            </a:r>
            <a:r>
              <a:rPr lang="en-CA" sz="4400" dirty="0"/>
              <a:t> </a:t>
            </a:r>
            <a:r>
              <a:rPr lang="en-CA" sz="4400" dirty="0" err="1"/>
              <a:t>አልባቢነ</a:t>
            </a:r>
            <a:r>
              <a:rPr lang="en-CA" sz="4400" dirty="0"/>
              <a:t> </a:t>
            </a:r>
            <a:r>
              <a:rPr lang="en-CA" sz="4400" dirty="0" err="1"/>
              <a:t>ወሕሊናነ</a:t>
            </a:r>
            <a:r>
              <a:rPr lang="en-CA" sz="4400" dirty="0"/>
              <a:t>። </a:t>
            </a:r>
            <a:r>
              <a:rPr lang="en-CA" sz="4400" dirty="0" err="1"/>
              <a:t>ወረስየነ</a:t>
            </a:r>
            <a:r>
              <a:rPr lang="en-CA" sz="4400" dirty="0"/>
              <a:t> </a:t>
            </a:r>
            <a:r>
              <a:rPr lang="en-CA" sz="4400" dirty="0" err="1"/>
              <a:t>ድልዋነ</a:t>
            </a:r>
            <a:r>
              <a:rPr lang="en-CA" sz="4400" dirty="0"/>
              <a:t> </a:t>
            </a:r>
            <a:r>
              <a:rPr lang="en-CA" sz="4400" dirty="0" err="1"/>
              <a:t>ንስማዕ</a:t>
            </a:r>
            <a:r>
              <a:rPr lang="en-CA" sz="4400" dirty="0"/>
              <a:t> </a:t>
            </a:r>
            <a:r>
              <a:rPr lang="en-CA" sz="4400" dirty="0" err="1"/>
              <a:t>በጥብዓት</a:t>
            </a:r>
            <a:r>
              <a:rPr lang="en-CA" sz="4400" dirty="0"/>
              <a:t> </a:t>
            </a:r>
            <a:r>
              <a:rPr lang="en-CA" sz="4400" dirty="0" err="1"/>
              <a:t>ቃለ</a:t>
            </a:r>
            <a:r>
              <a:rPr lang="en-CA" sz="4400" dirty="0"/>
              <a:t> </a:t>
            </a:r>
            <a:r>
              <a:rPr lang="en-CA" sz="4400" dirty="0" err="1"/>
              <a:t>ወንጌልከ</a:t>
            </a:r>
            <a:r>
              <a:rPr lang="en-CA" sz="4400" dirty="0"/>
              <a:t> </a:t>
            </a:r>
            <a:r>
              <a:rPr lang="en-CA" sz="4400" dirty="0" err="1"/>
              <a:t>ቅዱስ</a:t>
            </a:r>
            <a:r>
              <a:rPr lang="en-CA" sz="4400" dirty="0"/>
              <a:t> </a:t>
            </a:r>
            <a:r>
              <a:rPr lang="en-CA" sz="4400" dirty="0" err="1" smtClean="0"/>
              <a:t>አኮ</a:t>
            </a:r>
            <a:endParaRPr lang="en-CA" sz="4500" dirty="0"/>
          </a:p>
        </p:txBody>
      </p:sp>
      <p:sp>
        <p:nvSpPr>
          <p:cNvPr id="3" name="Rectangle 2"/>
          <p:cNvSpPr/>
          <p:nvPr/>
        </p:nvSpPr>
        <p:spPr>
          <a:xfrm>
            <a:off x="3929915" y="83931"/>
            <a:ext cx="4140903" cy="6647974"/>
          </a:xfrm>
          <a:prstGeom prst="rect">
            <a:avLst/>
          </a:prstGeom>
        </p:spPr>
        <p:txBody>
          <a:bodyPr wrap="square">
            <a:spAutoFit/>
          </a:bodyPr>
          <a:lstStyle/>
          <a:p>
            <a:r>
              <a:rPr lang="en-CA" sz="4400" dirty="0" err="1" smtClean="0"/>
              <a:t>ኅቡእ</a:t>
            </a:r>
            <a:r>
              <a:rPr lang="en-CA" sz="4400" dirty="0" smtClean="0"/>
              <a:t> </a:t>
            </a:r>
            <a:r>
              <a:rPr lang="en-CA" sz="4400" dirty="0" err="1"/>
              <a:t>ምሥጢርካ</a:t>
            </a:r>
            <a:r>
              <a:rPr lang="en-CA" sz="4400" dirty="0"/>
              <a:t> </a:t>
            </a:r>
            <a:r>
              <a:rPr lang="en-CA" sz="4400" dirty="0" err="1"/>
              <a:t>ክምህሩን</a:t>
            </a:r>
            <a:r>
              <a:rPr lang="en-CA" sz="4400" dirty="0"/>
              <a:t> </a:t>
            </a:r>
            <a:r>
              <a:rPr lang="en-CA" sz="4400" dirty="0" err="1"/>
              <a:t>ስለ</a:t>
            </a:r>
            <a:r>
              <a:rPr lang="en-CA" sz="4400" dirty="0"/>
              <a:t> </a:t>
            </a:r>
            <a:r>
              <a:rPr lang="en-CA" sz="4400" dirty="0" err="1" smtClean="0"/>
              <a:t>ዝለኣኽ</a:t>
            </a:r>
            <a:endParaRPr lang="en-CA" sz="4400" dirty="0" smtClean="0"/>
          </a:p>
          <a:p>
            <a:r>
              <a:rPr lang="en-CA" sz="4400" dirty="0" err="1" smtClean="0"/>
              <a:t>ካዮም</a:t>
            </a:r>
            <a:r>
              <a:rPr lang="en-CA" sz="4400" dirty="0" smtClean="0"/>
              <a:t> </a:t>
            </a:r>
            <a:r>
              <a:rPr lang="en-CA" sz="4400" dirty="0" err="1"/>
              <a:t>ንስኻ</a:t>
            </a:r>
            <a:r>
              <a:rPr lang="en-CA" sz="4400" dirty="0"/>
              <a:t> </a:t>
            </a:r>
            <a:r>
              <a:rPr lang="en-CA" sz="4400" dirty="0" err="1"/>
              <a:t>ኢኻ</a:t>
            </a:r>
            <a:r>
              <a:rPr lang="en-CA" sz="4400" dirty="0"/>
              <a:t>።</a:t>
            </a:r>
          </a:p>
          <a:p>
            <a:r>
              <a:rPr lang="en-CA" sz="1400" dirty="0">
                <a:solidFill>
                  <a:srgbClr val="FFC000"/>
                </a:solidFill>
              </a:rPr>
              <a:t>187. </a:t>
            </a:r>
            <a:r>
              <a:rPr lang="en-CA" sz="4200" dirty="0" err="1"/>
              <a:t>ሕጂ</a:t>
            </a:r>
            <a:r>
              <a:rPr lang="en-CA" sz="4200" dirty="0"/>
              <a:t> </a:t>
            </a:r>
            <a:r>
              <a:rPr lang="en-CA" sz="4200" dirty="0" err="1" smtClean="0"/>
              <a:t>ኸኣ</a:t>
            </a:r>
            <a:r>
              <a:rPr lang="en-CA" sz="4200" dirty="0" smtClean="0"/>
              <a:t>፣ ኦ  </a:t>
            </a:r>
            <a:r>
              <a:rPr lang="en-CA" sz="4200" dirty="0" err="1" smtClean="0"/>
              <a:t>ጐይታ</a:t>
            </a:r>
            <a:endParaRPr lang="en-CA" sz="4200" dirty="0" smtClean="0"/>
          </a:p>
          <a:p>
            <a:r>
              <a:rPr lang="en-CA" sz="4200" dirty="0" err="1" smtClean="0"/>
              <a:t>ናን</a:t>
            </a:r>
            <a:r>
              <a:rPr lang="en-CA" sz="4200" dirty="0" smtClean="0"/>
              <a:t> </a:t>
            </a:r>
            <a:r>
              <a:rPr lang="en-CA" sz="4200" dirty="0" err="1"/>
              <a:t>ኣምላኽናን</a:t>
            </a:r>
            <a:r>
              <a:rPr lang="en-CA" sz="4200" dirty="0"/>
              <a:t>፥ </a:t>
            </a:r>
            <a:r>
              <a:rPr lang="en-CA" sz="4200" dirty="0" smtClean="0"/>
              <a:t> </a:t>
            </a:r>
            <a:r>
              <a:rPr lang="en-CA" sz="4200" dirty="0" err="1" smtClean="0"/>
              <a:t>ብርሃ</a:t>
            </a:r>
            <a:endParaRPr lang="en-CA" sz="4200" dirty="0" smtClean="0"/>
          </a:p>
          <a:p>
            <a:r>
              <a:rPr lang="en-CA" sz="4200" dirty="0" err="1" smtClean="0"/>
              <a:t>ንካን</a:t>
            </a:r>
            <a:r>
              <a:rPr lang="en-CA" sz="4200" dirty="0" smtClean="0"/>
              <a:t>  </a:t>
            </a:r>
            <a:r>
              <a:rPr lang="en-CA" sz="4200" dirty="0" err="1" smtClean="0"/>
              <a:t>ጽድቅኻን</a:t>
            </a:r>
            <a:r>
              <a:rPr lang="en-CA" sz="4200" dirty="0" smtClean="0"/>
              <a:t>   </a:t>
            </a:r>
            <a:r>
              <a:rPr lang="en-CA" sz="4200" dirty="0" err="1" smtClean="0"/>
              <a:t>ለኣኸ</a:t>
            </a:r>
            <a:endParaRPr lang="en-CA" sz="4200" dirty="0" smtClean="0"/>
          </a:p>
          <a:p>
            <a:r>
              <a:rPr lang="en-CA" sz="4200" dirty="0" err="1" smtClean="0"/>
              <a:t>ልና</a:t>
            </a:r>
            <a:r>
              <a:rPr lang="en-CA" sz="4200" dirty="0"/>
              <a:t>። </a:t>
            </a:r>
            <a:r>
              <a:rPr lang="en-CA" sz="4200" dirty="0" err="1"/>
              <a:t>ናይ</a:t>
            </a:r>
            <a:r>
              <a:rPr lang="en-CA" sz="4200" dirty="0"/>
              <a:t> </a:t>
            </a:r>
            <a:r>
              <a:rPr lang="en-CA" sz="4200" dirty="0" err="1"/>
              <a:t>ልብናን</a:t>
            </a:r>
            <a:r>
              <a:rPr lang="en-CA" sz="4200" dirty="0"/>
              <a:t> </a:t>
            </a:r>
            <a:r>
              <a:rPr lang="en-CA" sz="4200" dirty="0" smtClean="0"/>
              <a:t> </a:t>
            </a:r>
            <a:r>
              <a:rPr lang="en-CA" sz="4200" dirty="0" err="1" smtClean="0"/>
              <a:t>ናይ</a:t>
            </a:r>
            <a:r>
              <a:rPr lang="en-CA" sz="4200" dirty="0" smtClean="0"/>
              <a:t> </a:t>
            </a:r>
            <a:r>
              <a:rPr lang="en-CA" sz="4200" dirty="0" err="1"/>
              <a:t>ሕሊናናን</a:t>
            </a:r>
            <a:r>
              <a:rPr lang="en-CA" sz="4200" dirty="0"/>
              <a:t> </a:t>
            </a:r>
            <a:r>
              <a:rPr lang="en-CA" sz="4200" dirty="0" err="1"/>
              <a:t>ኣዕይንቲ</a:t>
            </a:r>
            <a:r>
              <a:rPr lang="en-CA" sz="4200" dirty="0"/>
              <a:t> </a:t>
            </a:r>
            <a:r>
              <a:rPr lang="en-CA" sz="4200" dirty="0" err="1"/>
              <a:t>ኣብርሃልና</a:t>
            </a:r>
            <a:r>
              <a:rPr lang="en-CA" sz="4200" dirty="0"/>
              <a:t>፥ </a:t>
            </a:r>
            <a:r>
              <a:rPr lang="en-CA" sz="4200" dirty="0" err="1"/>
              <a:t>ቃል</a:t>
            </a:r>
            <a:r>
              <a:rPr lang="en-CA" sz="4200" dirty="0"/>
              <a:t> </a:t>
            </a:r>
            <a:r>
              <a:rPr lang="en-CA" sz="4200" dirty="0" err="1"/>
              <a:t>ቅዱስ</a:t>
            </a:r>
            <a:r>
              <a:rPr lang="en-CA" sz="4200" dirty="0"/>
              <a:t> </a:t>
            </a:r>
            <a:r>
              <a:rPr lang="en-CA" sz="4200" dirty="0" err="1"/>
              <a:t>ወንጌልካ</a:t>
            </a:r>
            <a:r>
              <a:rPr lang="en-CA" sz="4200" dirty="0"/>
              <a:t> </a:t>
            </a:r>
            <a:r>
              <a:rPr lang="en-CA" sz="4200" dirty="0" err="1" smtClean="0"/>
              <a:t>ክንሰምዕ</a:t>
            </a:r>
            <a:endParaRPr lang="en-CA" sz="4400" dirty="0" smtClean="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defRPr sz="2000" b="1" i="1"/>
            </a:pPr>
            <a:r>
              <a:rPr lang="en-US" sz="1400" dirty="0" smtClean="0">
                <a:solidFill>
                  <a:srgbClr val="FFC000"/>
                </a:solidFill>
                <a:uFill>
                  <a:solidFill>
                    <a:srgbClr val="000000"/>
                  </a:solidFill>
                </a:uFill>
              </a:rPr>
              <a:t>187. </a:t>
            </a:r>
            <a:r>
              <a:rPr lang="en-US" sz="3600" dirty="0" smtClean="0">
                <a:uFill>
                  <a:solidFill>
                    <a:srgbClr val="000000"/>
                  </a:solidFill>
                </a:uFill>
              </a:rPr>
              <a:t>Now </a:t>
            </a:r>
            <a:r>
              <a:rPr lang="en-US" sz="3600" dirty="0">
                <a:uFill>
                  <a:solidFill>
                    <a:srgbClr val="000000"/>
                  </a:solidFill>
                </a:uFill>
              </a:rPr>
              <a:t>also, our Lord and our God, send upon us Thy light and Thy righteousness, and enlighten the eyes of our hearts and of our </a:t>
            </a:r>
            <a:r>
              <a:rPr lang="en-US" sz="3600" dirty="0" err="1" smtClean="0">
                <a:uFill>
                  <a:solidFill>
                    <a:srgbClr val="000000"/>
                  </a:solidFill>
                </a:uFill>
              </a:rPr>
              <a:t>understan</a:t>
            </a:r>
            <a:r>
              <a:rPr lang="en-US" sz="3600" dirty="0" smtClean="0">
                <a:uFill>
                  <a:solidFill>
                    <a:srgbClr val="000000"/>
                  </a:solidFill>
                </a:uFill>
              </a:rPr>
              <a:t>-ding</a:t>
            </a:r>
            <a:r>
              <a:rPr lang="en-US" sz="3600" dirty="0">
                <a:uFill>
                  <a:solidFill>
                    <a:srgbClr val="000000"/>
                  </a:solidFill>
                </a:uFill>
              </a:rPr>
              <a:t>, </a:t>
            </a:r>
            <a:r>
              <a:rPr lang="en-US" sz="3600" dirty="0" smtClean="0">
                <a:uFill>
                  <a:solidFill>
                    <a:srgbClr val="000000"/>
                  </a:solidFill>
                </a:uFill>
              </a:rPr>
              <a:t>make </a:t>
            </a:r>
            <a:r>
              <a:rPr lang="en-US" sz="3600" dirty="0">
                <a:uFill>
                  <a:solidFill>
                    <a:srgbClr val="000000"/>
                  </a:solidFill>
                </a:uFill>
              </a:rPr>
              <a:t>us meet to persevere in hearing the word of Thy holy gospel, and not only to hear </a:t>
            </a:r>
            <a:r>
              <a:rPr lang="en-US" sz="3600" dirty="0" smtClean="0">
                <a:uFill>
                  <a:solidFill>
                    <a:srgbClr val="000000"/>
                  </a:solidFill>
                </a:uFill>
              </a:rPr>
              <a:t>but</a:t>
            </a:r>
            <a:endParaRPr lang="en-US" sz="1400" dirty="0" smtClean="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473495"/>
      </p:ext>
    </p:extLst>
  </p:cSld>
  <p:clrMapOvr>
    <a:masterClrMapping/>
  </p:clrMapOvr>
  <p:transition spd="med"/>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525137"/>
          </a:xfrm>
          <a:prstGeom prst="rect">
            <a:avLst/>
          </a:prstGeom>
        </p:spPr>
        <p:txBody>
          <a:bodyPr wrap="square">
            <a:spAutoFit/>
          </a:bodyPr>
          <a:lstStyle/>
          <a:p>
            <a:r>
              <a:rPr lang="en-CA" sz="4400" dirty="0" err="1" smtClean="0"/>
              <a:t>ዘንሰምዕ</a:t>
            </a:r>
            <a:r>
              <a:rPr lang="en-CA" sz="4400" dirty="0" smtClean="0"/>
              <a:t> </a:t>
            </a:r>
            <a:r>
              <a:rPr lang="en-CA" sz="4400" dirty="0" err="1"/>
              <a:t>ባሕቲቱ</a:t>
            </a:r>
            <a:r>
              <a:rPr lang="en-CA" sz="4400" dirty="0"/>
              <a:t> </a:t>
            </a:r>
            <a:r>
              <a:rPr lang="en-CA" sz="4400" dirty="0" err="1"/>
              <a:t>አላ</a:t>
            </a:r>
            <a:r>
              <a:rPr lang="en-CA" sz="4400" dirty="0"/>
              <a:t> </a:t>
            </a:r>
            <a:r>
              <a:rPr lang="en-CA" sz="4400" dirty="0" err="1"/>
              <a:t>ንግበር</a:t>
            </a:r>
            <a:r>
              <a:rPr lang="en-CA" sz="4400" dirty="0"/>
              <a:t> </a:t>
            </a:r>
            <a:r>
              <a:rPr lang="en-CA" sz="4400" dirty="0" err="1"/>
              <a:t>በከመ</a:t>
            </a:r>
            <a:r>
              <a:rPr lang="en-CA" sz="4400" dirty="0"/>
              <a:t> </a:t>
            </a:r>
            <a:r>
              <a:rPr lang="en-CA" sz="4400" dirty="0" err="1"/>
              <a:t>ሰማዕነ</a:t>
            </a:r>
            <a:r>
              <a:rPr lang="en-CA" sz="4400" dirty="0"/>
              <a:t> </a:t>
            </a:r>
            <a:r>
              <a:rPr lang="en-CA" sz="4400" dirty="0" err="1"/>
              <a:t>ከመ</a:t>
            </a:r>
            <a:r>
              <a:rPr lang="en-CA" sz="4400" dirty="0"/>
              <a:t> </a:t>
            </a:r>
            <a:r>
              <a:rPr lang="en-CA" sz="4400" dirty="0" err="1"/>
              <a:t>ይፍረይ</a:t>
            </a:r>
            <a:r>
              <a:rPr lang="en-CA" sz="4400" dirty="0"/>
              <a:t> </a:t>
            </a:r>
            <a:r>
              <a:rPr lang="en-CA" sz="4400" dirty="0" err="1"/>
              <a:t>ላዕሌነ</a:t>
            </a:r>
            <a:r>
              <a:rPr lang="en-CA" sz="4400" dirty="0"/>
              <a:t> </a:t>
            </a:r>
            <a:r>
              <a:rPr lang="en-CA" sz="4400" dirty="0" err="1"/>
              <a:t>ፍሬ</a:t>
            </a:r>
            <a:r>
              <a:rPr lang="en-CA" sz="4400" dirty="0"/>
              <a:t> </a:t>
            </a:r>
            <a:r>
              <a:rPr lang="en-CA" sz="4400" dirty="0" err="1"/>
              <a:t>ሠናየ</a:t>
            </a:r>
            <a:r>
              <a:rPr lang="en-CA" sz="4400" dirty="0"/>
              <a:t> </a:t>
            </a:r>
            <a:r>
              <a:rPr lang="en-CA" sz="4400" dirty="0" err="1"/>
              <a:t>ህየንተ</a:t>
            </a:r>
            <a:r>
              <a:rPr lang="en-CA" sz="4400" dirty="0"/>
              <a:t> ፩፥ ፴፥ ወ፷፥ </a:t>
            </a:r>
            <a:r>
              <a:rPr lang="en-CA" sz="4400" dirty="0" err="1"/>
              <a:t>ወ፻ተ</a:t>
            </a:r>
            <a:r>
              <a:rPr lang="en-CA" sz="4400" dirty="0"/>
              <a:t>፥ </a:t>
            </a:r>
            <a:r>
              <a:rPr lang="en-CA" sz="4400" dirty="0" err="1"/>
              <a:t>ከመ</a:t>
            </a:r>
            <a:r>
              <a:rPr lang="en-CA" sz="4400" dirty="0"/>
              <a:t> </a:t>
            </a:r>
            <a:r>
              <a:rPr lang="en-CA" sz="4400" dirty="0" err="1"/>
              <a:t>ትሥረይ</a:t>
            </a:r>
            <a:r>
              <a:rPr lang="en-CA" sz="4400" dirty="0"/>
              <a:t> </a:t>
            </a:r>
            <a:r>
              <a:rPr lang="en-CA" sz="4400" dirty="0" err="1"/>
              <a:t>አበሳነ</a:t>
            </a:r>
            <a:r>
              <a:rPr lang="en-CA" sz="4400" dirty="0"/>
              <a:t> </a:t>
            </a:r>
            <a:r>
              <a:rPr lang="en-CA" sz="4400" dirty="0" err="1"/>
              <a:t>ለሕዝብከ</a:t>
            </a:r>
            <a:r>
              <a:rPr lang="en-CA" sz="4400" dirty="0"/>
              <a:t> </a:t>
            </a:r>
            <a:r>
              <a:rPr lang="en-CA" sz="4400" dirty="0" err="1"/>
              <a:t>ወንኩን</a:t>
            </a:r>
            <a:r>
              <a:rPr lang="en-CA" sz="4400" dirty="0"/>
              <a:t> </a:t>
            </a:r>
            <a:r>
              <a:rPr lang="en-CA" sz="4400" dirty="0" err="1"/>
              <a:t>ድልዋነ</a:t>
            </a:r>
            <a:r>
              <a:rPr lang="en-CA" sz="4400" dirty="0"/>
              <a:t> </a:t>
            </a:r>
            <a:r>
              <a:rPr lang="en-CA" sz="4400" dirty="0" err="1"/>
              <a:t>ለመንግሥተ</a:t>
            </a:r>
            <a:r>
              <a:rPr lang="en-CA" sz="4400" dirty="0"/>
              <a:t> </a:t>
            </a:r>
            <a:r>
              <a:rPr lang="en-CA" sz="4400" dirty="0" err="1"/>
              <a:t>ሰማያት</a:t>
            </a:r>
            <a:r>
              <a:rPr lang="en-CA" sz="4400" dirty="0"/>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83931"/>
            <a:ext cx="4140903" cy="8217634"/>
          </a:xfrm>
          <a:prstGeom prst="rect">
            <a:avLst/>
          </a:prstGeom>
        </p:spPr>
        <p:txBody>
          <a:bodyPr wrap="square">
            <a:spAutoFit/>
          </a:bodyPr>
          <a:lstStyle/>
          <a:p>
            <a:r>
              <a:rPr lang="en-CA" sz="4000" dirty="0" err="1" smtClean="0"/>
              <a:t>ዝበቓዕና</a:t>
            </a:r>
            <a:r>
              <a:rPr lang="en-CA" sz="4000" dirty="0" smtClean="0"/>
              <a:t> </a:t>
            </a:r>
            <a:r>
              <a:rPr lang="en-CA" sz="4000" dirty="0" err="1"/>
              <a:t>ግበረና</a:t>
            </a:r>
            <a:r>
              <a:rPr lang="en-CA" sz="4000" dirty="0"/>
              <a:t>። </a:t>
            </a:r>
            <a:r>
              <a:rPr lang="en-CA" sz="4000" dirty="0" err="1"/>
              <a:t>ከ</a:t>
            </a:r>
            <a:r>
              <a:rPr lang="en-CA" sz="4000" dirty="0" err="1" smtClean="0"/>
              <a:t>ም</a:t>
            </a:r>
            <a:r>
              <a:rPr lang="en-CA" sz="4000" dirty="0" smtClean="0"/>
              <a:t> </a:t>
            </a:r>
            <a:r>
              <a:rPr lang="en-CA" sz="4000" dirty="0" err="1"/>
              <a:t>ዝሰማዕናዮ</a:t>
            </a:r>
            <a:r>
              <a:rPr lang="en-CA" sz="4000" dirty="0"/>
              <a:t> </a:t>
            </a:r>
            <a:r>
              <a:rPr lang="en-CA" sz="4000" dirty="0" err="1"/>
              <a:t>ክንሠርሕ</a:t>
            </a:r>
            <a:r>
              <a:rPr lang="en-CA" sz="4000" dirty="0"/>
              <a:t> </a:t>
            </a:r>
            <a:r>
              <a:rPr lang="en-CA" sz="4000" dirty="0" err="1"/>
              <a:t>እምበር</a:t>
            </a:r>
            <a:r>
              <a:rPr lang="en-CA" sz="4000" dirty="0"/>
              <a:t> </a:t>
            </a:r>
            <a:r>
              <a:rPr lang="en-CA" sz="4000" dirty="0" err="1"/>
              <a:t>ክንሰምዕ</a:t>
            </a:r>
            <a:r>
              <a:rPr lang="en-CA" sz="4000" dirty="0"/>
              <a:t> </a:t>
            </a:r>
            <a:r>
              <a:rPr lang="en-CA" sz="4000" dirty="0" err="1"/>
              <a:t>ጥራይ</a:t>
            </a:r>
            <a:r>
              <a:rPr lang="en-CA" sz="4000" dirty="0"/>
              <a:t> </a:t>
            </a:r>
            <a:r>
              <a:rPr lang="en-CA" sz="4000" dirty="0" err="1"/>
              <a:t>ኣይኹን</a:t>
            </a:r>
            <a:r>
              <a:rPr lang="en-CA" sz="4000" dirty="0"/>
              <a:t>፥ </a:t>
            </a:r>
            <a:r>
              <a:rPr lang="en-CA" sz="4000" dirty="0" err="1"/>
              <a:t>ኣብ</a:t>
            </a:r>
            <a:r>
              <a:rPr lang="en-CA" sz="4000" dirty="0"/>
              <a:t> </a:t>
            </a:r>
            <a:r>
              <a:rPr lang="en-CA" sz="4000" dirty="0" err="1"/>
              <a:t>ክንዲ</a:t>
            </a:r>
            <a:r>
              <a:rPr lang="en-CA" sz="4000" dirty="0"/>
              <a:t> </a:t>
            </a:r>
            <a:r>
              <a:rPr lang="en-CA" sz="4000" dirty="0" err="1" smtClean="0"/>
              <a:t>ሓደ</a:t>
            </a:r>
            <a:r>
              <a:rPr lang="en-CA" sz="4000" dirty="0" smtClean="0"/>
              <a:t> ፥ </a:t>
            </a:r>
            <a:r>
              <a:rPr lang="en-CA" sz="4000" dirty="0" err="1"/>
              <a:t>ሠላሳ</a:t>
            </a:r>
            <a:r>
              <a:rPr lang="en-CA" sz="4000" dirty="0"/>
              <a:t>፥ </a:t>
            </a:r>
            <a:r>
              <a:rPr lang="en-CA" sz="4000" dirty="0" err="1"/>
              <a:t>ስሳ</a:t>
            </a:r>
            <a:r>
              <a:rPr lang="en-CA" sz="4000" dirty="0"/>
              <a:t>፥ </a:t>
            </a:r>
            <a:r>
              <a:rPr lang="en-CA" sz="4000" dirty="0" err="1"/>
              <a:t>ሚእቲ</a:t>
            </a:r>
            <a:r>
              <a:rPr lang="en-CA" sz="4000" dirty="0"/>
              <a:t> </a:t>
            </a:r>
            <a:r>
              <a:rPr lang="en-CA" sz="4000" dirty="0" err="1"/>
              <a:t>ሠናይ</a:t>
            </a:r>
            <a:r>
              <a:rPr lang="en-CA" sz="4000" dirty="0"/>
              <a:t> </a:t>
            </a:r>
            <a:r>
              <a:rPr lang="en-CA" sz="4000" dirty="0" err="1"/>
              <a:t>ፍረ</a:t>
            </a:r>
            <a:r>
              <a:rPr lang="en-CA" sz="4000" dirty="0"/>
              <a:t> </a:t>
            </a:r>
            <a:r>
              <a:rPr lang="en-CA" sz="4000" dirty="0" err="1"/>
              <a:t>ኣብ</a:t>
            </a:r>
            <a:r>
              <a:rPr lang="en-CA" sz="4000" dirty="0"/>
              <a:t> </a:t>
            </a:r>
            <a:r>
              <a:rPr lang="en-CA" sz="4000" dirty="0" smtClean="0"/>
              <a:t> </a:t>
            </a:r>
            <a:r>
              <a:rPr lang="en-CA" sz="4000" dirty="0" err="1" smtClean="0"/>
              <a:t>ሕይወት</a:t>
            </a:r>
            <a:endParaRPr lang="en-CA" sz="4000" dirty="0" smtClean="0"/>
          </a:p>
          <a:p>
            <a:r>
              <a:rPr lang="en-CA" sz="4000" dirty="0" smtClean="0"/>
              <a:t>ና  </a:t>
            </a:r>
            <a:r>
              <a:rPr lang="en-CA" sz="4000" dirty="0" err="1" smtClean="0"/>
              <a:t>ክፈሪ</a:t>
            </a:r>
            <a:r>
              <a:rPr lang="en-CA" sz="4000" dirty="0" smtClean="0"/>
              <a:t> </a:t>
            </a:r>
            <a:r>
              <a:rPr lang="en-CA" sz="4000" dirty="0" err="1"/>
              <a:t>ባርኸና</a:t>
            </a:r>
            <a:r>
              <a:rPr lang="en-CA" sz="4000" dirty="0"/>
              <a:t>። </a:t>
            </a:r>
            <a:r>
              <a:rPr lang="en-CA" sz="4000" dirty="0" err="1"/>
              <a:t>ናይ</a:t>
            </a:r>
            <a:r>
              <a:rPr lang="en-CA" sz="4000" dirty="0"/>
              <a:t> </a:t>
            </a:r>
            <a:r>
              <a:rPr lang="en-CA" sz="4000" dirty="0" err="1"/>
              <a:t>ሕዝብኻ</a:t>
            </a:r>
            <a:r>
              <a:rPr lang="en-CA" sz="4000" dirty="0"/>
              <a:t> </a:t>
            </a:r>
            <a:r>
              <a:rPr lang="en-CA" sz="4000" dirty="0" err="1"/>
              <a:t>ኣበሳ</a:t>
            </a:r>
            <a:r>
              <a:rPr lang="en-CA" sz="4000" dirty="0"/>
              <a:t> </a:t>
            </a:r>
            <a:r>
              <a:rPr lang="en-CA" sz="4000" dirty="0" err="1"/>
              <a:t>ክትኃድግ</a:t>
            </a:r>
            <a:r>
              <a:rPr lang="en-CA" sz="4000" dirty="0"/>
              <a:t> </a:t>
            </a:r>
            <a:r>
              <a:rPr lang="en-CA" sz="4000" dirty="0" err="1"/>
              <a:t>ንመንግሥተ</a:t>
            </a:r>
            <a:r>
              <a:rPr lang="en-CA" sz="4000" dirty="0"/>
              <a:t> </a:t>
            </a:r>
            <a:r>
              <a:rPr lang="en-CA" sz="4000" dirty="0" err="1"/>
              <a:t>ሰማያት</a:t>
            </a:r>
            <a:r>
              <a:rPr lang="en-CA" sz="4000" dirty="0"/>
              <a:t> </a:t>
            </a:r>
            <a:r>
              <a:rPr lang="en-CA" sz="4000" dirty="0" err="1"/>
              <a:t>እውን</a:t>
            </a:r>
            <a:r>
              <a:rPr lang="en-CA" sz="4000" dirty="0"/>
              <a:t> </a:t>
            </a:r>
            <a:r>
              <a:rPr lang="en-CA" sz="4000" dirty="0" err="1"/>
              <a:t>ዝተዳሎና</a:t>
            </a:r>
            <a:r>
              <a:rPr lang="en-CA" sz="4000" dirty="0"/>
              <a:t> </a:t>
            </a:r>
            <a:r>
              <a:rPr lang="en-CA" sz="4000" dirty="0" err="1"/>
              <a:t>ኽንከውን</a:t>
            </a:r>
            <a:r>
              <a:rPr lang="en-CA" sz="4000" dirty="0"/>
              <a:t>። </a:t>
            </a:r>
          </a:p>
          <a:p>
            <a:endParaRPr lang="en-CA" sz="4400" dirty="0" smtClean="0"/>
          </a:p>
          <a:p>
            <a:endParaRPr lang="en-CA" sz="4400" dirty="0" smtClean="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defRPr sz="2000" b="1" i="1"/>
            </a:pPr>
            <a:r>
              <a:rPr lang="en-US" sz="3600" dirty="0" smtClean="0">
                <a:uFill>
                  <a:solidFill>
                    <a:srgbClr val="000000"/>
                  </a:solidFill>
                </a:uFill>
              </a:rPr>
              <a:t>to </a:t>
            </a:r>
            <a:r>
              <a:rPr lang="en-US" sz="3600" dirty="0">
                <a:uFill>
                  <a:solidFill>
                    <a:srgbClr val="000000"/>
                  </a:solidFill>
                </a:uFill>
              </a:rPr>
              <a:t>do according to what we hear, so that it may bear good fruit, in us, remaining not one only but increasing thirty, sixty, and an hundred fold, forgive us our sins, us Thy people, so that we may be worthy of the kingdom of heaven</a:t>
            </a:r>
            <a:r>
              <a:rPr lang="en-US" sz="3600" dirty="0" smtClean="0">
                <a:uFill>
                  <a:solidFill>
                    <a:srgbClr val="000000"/>
                  </a:solidFill>
                </a:uFill>
              </a:rPr>
              <a:t>.</a:t>
            </a:r>
            <a:endParaRPr lang="en-US" sz="3600" dirty="0">
              <a:uFill>
                <a:solidFill>
                  <a:srgbClr val="000000"/>
                </a:solidFill>
              </a:uFill>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054191"/>
      </p:ext>
    </p:extLst>
  </p:cSld>
  <p:clrMapOvr>
    <a:masterClrMapping/>
  </p:clrMapOvr>
  <p:transition spd="med"/>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647974"/>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ይውግር</a:t>
            </a:r>
            <a:r>
              <a:rPr lang="en-CA" sz="2000" dirty="0" smtClean="0">
                <a:solidFill>
                  <a:srgbClr val="FFC000"/>
                </a:solidFill>
              </a:rPr>
              <a:t> </a:t>
            </a:r>
            <a:r>
              <a:rPr lang="en-CA" sz="2000" dirty="0" err="1" smtClean="0">
                <a:solidFill>
                  <a:srgbClr val="FFC000"/>
                </a:solidFill>
              </a:rPr>
              <a:t>ዕጣነ</a:t>
            </a:r>
            <a:r>
              <a:rPr lang="en-CA" sz="2000" dirty="0" smtClean="0">
                <a:solidFill>
                  <a:srgbClr val="FFC000"/>
                </a:solidFill>
              </a:rPr>
              <a:t> </a:t>
            </a:r>
            <a:r>
              <a:rPr lang="en-CA" sz="2000" dirty="0" err="1" smtClean="0">
                <a:solidFill>
                  <a:srgbClr val="FFC000"/>
                </a:solidFill>
              </a:rPr>
              <a:t>ወይዑድ</a:t>
            </a:r>
            <a:r>
              <a:rPr lang="en-CA" sz="2000" dirty="0" smtClean="0">
                <a:solidFill>
                  <a:srgbClr val="FFC000"/>
                </a:solidFill>
              </a:rPr>
              <a:t> </a:t>
            </a:r>
            <a:r>
              <a:rPr lang="en-CA" sz="2000" dirty="0" err="1" smtClean="0">
                <a:solidFill>
                  <a:srgbClr val="FFC000"/>
                </a:solidFill>
              </a:rPr>
              <a:t>ኀበ</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፩ደ </a:t>
            </a:r>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ምኅቶት</a:t>
            </a:r>
            <a:r>
              <a:rPr lang="en-CA" sz="2000" dirty="0" smtClean="0">
                <a:solidFill>
                  <a:srgbClr val="FFC000"/>
                </a:solidFill>
              </a:rPr>
              <a:t> </a:t>
            </a:r>
            <a:r>
              <a:rPr lang="en-CA" sz="2000" dirty="0" err="1" smtClean="0">
                <a:solidFill>
                  <a:srgbClr val="FFC000"/>
                </a:solidFill>
              </a:rPr>
              <a:t>ቅድሜሁ</a:t>
            </a:r>
            <a:r>
              <a:rPr lang="en-CA" sz="2000" dirty="0" smtClean="0">
                <a:solidFill>
                  <a:srgbClr val="FFC000"/>
                </a:solidFill>
              </a:rPr>
              <a:t> </a:t>
            </a:r>
            <a:r>
              <a:rPr lang="en-CA" sz="2000" dirty="0" err="1" smtClean="0">
                <a:solidFill>
                  <a:srgbClr val="FFC000"/>
                </a:solidFill>
              </a:rPr>
              <a:t>ወወንጌል</a:t>
            </a:r>
            <a:r>
              <a:rPr lang="en-CA" sz="2000" dirty="0" smtClean="0">
                <a:solidFill>
                  <a:srgbClr val="FFC000"/>
                </a:solidFill>
              </a:rPr>
              <a:t> </a:t>
            </a:r>
            <a:r>
              <a:rPr lang="en-CA" sz="2000" dirty="0" err="1" smtClean="0">
                <a:solidFill>
                  <a:srgbClr val="FFC000"/>
                </a:solidFill>
              </a:rPr>
              <a:t>ድኅሬሁ</a:t>
            </a:r>
            <a:r>
              <a:rPr lang="en-CA" sz="2000" dirty="0" smtClean="0">
                <a:solidFill>
                  <a:srgbClr val="FFC000"/>
                </a:solidFill>
              </a:rPr>
              <a:t>። </a:t>
            </a:r>
            <a:r>
              <a:rPr lang="en-CA" sz="2000" dirty="0" err="1" smtClean="0">
                <a:solidFill>
                  <a:srgbClr val="FFC000"/>
                </a:solidFill>
              </a:rPr>
              <a:t>ወይበል</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እንበለ</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በማዕጠንት</a:t>
            </a:r>
            <a:r>
              <a:rPr lang="en-CA" sz="2000" dirty="0" smtClean="0">
                <a:solidFill>
                  <a:srgbClr val="FFC000"/>
                </a:solidFill>
              </a:rPr>
              <a:t>። </a:t>
            </a:r>
          </a:p>
          <a:p>
            <a:endParaRPr lang="en-CA" sz="4400" dirty="0" smtClean="0"/>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፻፹፰. </a:t>
            </a:r>
            <a:r>
              <a:rPr lang="en-CA" sz="4400" dirty="0" err="1" smtClean="0"/>
              <a:t>ቡሩክ</a:t>
            </a:r>
            <a:r>
              <a:rPr lang="en-CA" sz="4400" dirty="0" smtClean="0"/>
              <a:t> </a:t>
            </a:r>
            <a:r>
              <a:rPr lang="en-CA" sz="4400" dirty="0" err="1" smtClean="0"/>
              <a:t>እግዚአብሔር</a:t>
            </a:r>
            <a:r>
              <a:rPr lang="en-CA" sz="4400" dirty="0" smtClean="0"/>
              <a:t> </a:t>
            </a:r>
            <a:r>
              <a:rPr lang="en-CA" sz="4400" dirty="0" err="1" smtClean="0"/>
              <a:t>አብ</a:t>
            </a:r>
            <a:r>
              <a:rPr lang="en-CA" sz="4400" dirty="0" smtClean="0"/>
              <a:t> </a:t>
            </a:r>
            <a:r>
              <a:rPr lang="en-CA" sz="4400" dirty="0" err="1" smtClean="0"/>
              <a:t>አኃዜ</a:t>
            </a:r>
            <a:r>
              <a:rPr lang="en-CA" sz="4400" dirty="0" smtClean="0"/>
              <a:t> </a:t>
            </a:r>
            <a:r>
              <a:rPr lang="en-CA" sz="4400" dirty="0" err="1" smtClean="0"/>
              <a:t>ኵሉ</a:t>
            </a:r>
            <a:r>
              <a:rPr lang="en-CA" sz="4400" dirty="0" smtClean="0"/>
              <a:t>።</a:t>
            </a:r>
          </a:p>
          <a:p>
            <a:endParaRPr lang="en-CA" sz="4400" dirty="0" smtClean="0"/>
          </a:p>
          <a:p>
            <a:endParaRPr lang="en-CA" sz="1400" dirty="0" smtClean="0"/>
          </a:p>
          <a:p>
            <a:r>
              <a:rPr lang="en-CA" sz="4400" dirty="0" err="1" smtClean="0">
                <a:solidFill>
                  <a:srgbClr val="FF0000"/>
                </a:solidFill>
              </a:rPr>
              <a:t>ይ.ካ</a:t>
            </a:r>
            <a:r>
              <a:rPr lang="en-CA" sz="4400" dirty="0" smtClean="0">
                <a:solidFill>
                  <a:srgbClr val="FF0000"/>
                </a:solidFill>
              </a:rPr>
              <a:t>. </a:t>
            </a:r>
            <a:r>
              <a:rPr lang="en-CA" sz="4400" dirty="0" err="1" smtClean="0"/>
              <a:t>ንፍቅ</a:t>
            </a:r>
            <a:r>
              <a:rPr lang="en-CA" sz="4400" dirty="0" smtClean="0"/>
              <a:t> </a:t>
            </a:r>
            <a:r>
              <a:rPr lang="en-CA" sz="4400" dirty="0" err="1" smtClean="0"/>
              <a:t>አእኵትዎ</a:t>
            </a:r>
            <a:r>
              <a:rPr lang="en-CA" sz="4400" dirty="0" smtClean="0"/>
              <a:t> </a:t>
            </a:r>
            <a:r>
              <a:rPr lang="en-CA" sz="4400" dirty="0" err="1" smtClean="0"/>
              <a:t>ለአብ</a:t>
            </a:r>
            <a:r>
              <a:rPr lang="en-CA" sz="4400" dirty="0" smtClean="0"/>
              <a:t>።</a:t>
            </a:r>
          </a:p>
          <a:p>
            <a:endParaRPr lang="en-CA" sz="4400" dirty="0"/>
          </a:p>
        </p:txBody>
      </p:sp>
      <p:sp>
        <p:nvSpPr>
          <p:cNvPr id="3" name="Rectangle 2"/>
          <p:cNvSpPr/>
          <p:nvPr/>
        </p:nvSpPr>
        <p:spPr>
          <a:xfrm>
            <a:off x="3929915" y="83931"/>
            <a:ext cx="4140903" cy="6278642"/>
          </a:xfrm>
          <a:prstGeom prst="rect">
            <a:avLst/>
          </a:prstGeom>
        </p:spPr>
        <p:txBody>
          <a:bodyPr wrap="square">
            <a:spAutoFit/>
          </a:bodyPr>
          <a:lstStyle/>
          <a:p>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ዕጣን</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ጽንሃህ</a:t>
            </a:r>
            <a:r>
              <a:rPr lang="en-CA" sz="2000" dirty="0" smtClean="0">
                <a:solidFill>
                  <a:srgbClr val="FFC000"/>
                </a:solidFill>
              </a:rPr>
              <a:t> </a:t>
            </a:r>
            <a:r>
              <a:rPr lang="en-CA" sz="2000" dirty="0" err="1" smtClean="0">
                <a:solidFill>
                  <a:srgbClr val="FFC000"/>
                </a:solidFill>
              </a:rPr>
              <a:t>ኣእትዩ</a:t>
            </a:r>
            <a:r>
              <a:rPr lang="en-CA" sz="2000" dirty="0" smtClean="0">
                <a:solidFill>
                  <a:srgbClr val="FFC000"/>
                </a:solidFill>
              </a:rPr>
              <a:t> </a:t>
            </a:r>
            <a:r>
              <a:rPr lang="en-CA" sz="2000" dirty="0" err="1" smtClean="0">
                <a:solidFill>
                  <a:srgbClr val="FFC000"/>
                </a:solidFill>
              </a:rPr>
              <a:t>ሓደ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ነቲ</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ይዙር</a:t>
            </a:r>
            <a:r>
              <a:rPr lang="en-CA" sz="2000" dirty="0" smtClean="0">
                <a:solidFill>
                  <a:srgbClr val="FFC000"/>
                </a:solidFill>
              </a:rPr>
              <a:t>፥ </a:t>
            </a:r>
            <a:r>
              <a:rPr lang="en-CA" sz="2000" dirty="0" err="1" smtClean="0">
                <a:solidFill>
                  <a:srgbClr val="FFC000"/>
                </a:solidFill>
              </a:rPr>
              <a:t>መብራህቲ</a:t>
            </a:r>
            <a:r>
              <a:rPr lang="en-CA" sz="2000" dirty="0" smtClean="0">
                <a:solidFill>
                  <a:srgbClr val="FFC000"/>
                </a:solidFill>
              </a:rPr>
              <a:t> </a:t>
            </a:r>
            <a:r>
              <a:rPr lang="en-CA" sz="2000" dirty="0" err="1" smtClean="0">
                <a:solidFill>
                  <a:srgbClr val="FFC000"/>
                </a:solidFill>
              </a:rPr>
              <a:t>ዝሓዘ</a:t>
            </a:r>
            <a:r>
              <a:rPr lang="en-CA" sz="2000" dirty="0" smtClean="0">
                <a:solidFill>
                  <a:srgbClr val="FFC000"/>
                </a:solidFill>
              </a:rPr>
              <a:t> </a:t>
            </a:r>
            <a:r>
              <a:rPr lang="en-CA" sz="2000" dirty="0" err="1" smtClean="0">
                <a:solidFill>
                  <a:srgbClr val="FFC000"/>
                </a:solidFill>
              </a:rPr>
              <a:t>ዲያቆን</a:t>
            </a:r>
            <a:endParaRPr lang="en-CA" sz="2000" dirty="0">
              <a:solidFill>
                <a:srgbClr val="FFC000"/>
              </a:solidFill>
            </a:endParaRPr>
          </a:p>
          <a:p>
            <a:r>
              <a:rPr lang="en-CA" sz="2000" dirty="0" err="1" smtClean="0">
                <a:solidFill>
                  <a:srgbClr val="FFC000"/>
                </a:solidFill>
              </a:rPr>
              <a:t>ቅድሚኡ</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ዝተሸከመ</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ብድኅሪኡ</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ወንጌልውን</a:t>
            </a:r>
            <a:r>
              <a:rPr lang="en-CA" sz="2000" dirty="0" smtClean="0">
                <a:solidFill>
                  <a:srgbClr val="FFC000"/>
                </a:solidFill>
              </a:rPr>
              <a:t> </a:t>
            </a:r>
            <a:r>
              <a:rPr lang="en-CA" sz="2000" dirty="0" err="1" smtClean="0">
                <a:solidFill>
                  <a:srgbClr val="FFC000"/>
                </a:solidFill>
              </a:rPr>
              <a:t>ብዘይ</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ብማዕጠንቲ</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p>
          <a:p>
            <a:endParaRPr lang="en-CA" sz="1400" dirty="0" smtClean="0"/>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188. </a:t>
            </a:r>
            <a:r>
              <a:rPr lang="en-CA" sz="4400" dirty="0" err="1" smtClean="0"/>
              <a:t>ኵሉ</a:t>
            </a:r>
            <a:r>
              <a:rPr lang="en-CA" sz="4400" dirty="0" smtClean="0"/>
              <a:t> </a:t>
            </a:r>
            <a:r>
              <a:rPr lang="en-CA" sz="4400" dirty="0" err="1" smtClean="0"/>
              <a:t>ዝሓዘ</a:t>
            </a:r>
            <a:r>
              <a:rPr lang="en-CA" sz="4400" dirty="0" smtClean="0"/>
              <a:t> </a:t>
            </a:r>
            <a:r>
              <a:rPr lang="en-CA" sz="4400" dirty="0" err="1" smtClean="0"/>
              <a:t>እግዚኣብሄር</a:t>
            </a:r>
            <a:r>
              <a:rPr lang="en-CA" sz="4400" dirty="0" smtClean="0"/>
              <a:t> </a:t>
            </a:r>
            <a:r>
              <a:rPr lang="en-CA" sz="4400" dirty="0" err="1" smtClean="0"/>
              <a:t>ኣብ</a:t>
            </a:r>
            <a:r>
              <a:rPr lang="en-CA" sz="4400" dirty="0" smtClean="0"/>
              <a:t> </a:t>
            </a:r>
            <a:r>
              <a:rPr lang="en-CA" sz="4400" dirty="0" err="1" smtClean="0"/>
              <a:t>ቡሩኽ</a:t>
            </a:r>
            <a:r>
              <a:rPr lang="en-CA" sz="4400" dirty="0" smtClean="0"/>
              <a:t> </a:t>
            </a:r>
            <a:r>
              <a:rPr lang="en-CA" sz="4400" dirty="0" err="1" smtClean="0"/>
              <a:t>እዩ</a:t>
            </a:r>
            <a:r>
              <a:rPr lang="en-CA" sz="4400" dirty="0" smtClean="0"/>
              <a:t>።</a:t>
            </a:r>
          </a:p>
          <a:p>
            <a:endParaRPr lang="en-CA" sz="4400" dirty="0" smtClean="0"/>
          </a:p>
          <a:p>
            <a:r>
              <a:rPr lang="en-CA" sz="4400" dirty="0" err="1" smtClean="0">
                <a:solidFill>
                  <a:srgbClr val="FF0000"/>
                </a:solidFill>
              </a:rPr>
              <a:t>ይ.ካ</a:t>
            </a:r>
            <a:r>
              <a:rPr lang="en-CA" sz="4400" dirty="0">
                <a:solidFill>
                  <a:srgbClr val="FF0000"/>
                </a:solidFill>
              </a:rPr>
              <a:t>. </a:t>
            </a:r>
            <a:r>
              <a:rPr lang="en-CA" sz="4400" dirty="0" err="1"/>
              <a:t>ንፍቅ</a:t>
            </a:r>
            <a:r>
              <a:rPr lang="en-CA" sz="4400" dirty="0"/>
              <a:t> </a:t>
            </a:r>
            <a:r>
              <a:rPr lang="en-CA" sz="4400" dirty="0" err="1" smtClean="0"/>
              <a:t>ንኣብ</a:t>
            </a:r>
            <a:r>
              <a:rPr lang="en-CA" sz="4400" dirty="0" smtClean="0"/>
              <a:t> </a:t>
            </a:r>
            <a:r>
              <a:rPr lang="en-CA" sz="4400" dirty="0" err="1" smtClean="0"/>
              <a:t>ኣመስግንዎ</a:t>
            </a:r>
            <a:r>
              <a:rPr lang="en-CA" sz="4400" dirty="0" smtClean="0"/>
              <a:t>።</a:t>
            </a:r>
          </a:p>
          <a:p>
            <a:endParaRPr lang="en-CA" sz="4400" dirty="0"/>
          </a:p>
        </p:txBody>
      </p:sp>
      <p:sp>
        <p:nvSpPr>
          <p:cNvPr id="9" name="Rectangle 8"/>
          <p:cNvSpPr/>
          <p:nvPr/>
        </p:nvSpPr>
        <p:spPr>
          <a:xfrm>
            <a:off x="7936876" y="52854"/>
            <a:ext cx="4391078" cy="6247864"/>
          </a:xfrm>
          <a:prstGeom prst="rect">
            <a:avLst/>
          </a:prstGeom>
        </p:spPr>
        <p:txBody>
          <a:bodyPr wrap="square">
            <a:spAutoFit/>
          </a:bodyPr>
          <a:lstStyle/>
          <a:p>
            <a:pPr marL="40639" marR="40639">
              <a:spcBef>
                <a:spcPts val="600"/>
              </a:spcBef>
              <a:buClr>
                <a:srgbClr val="D84800"/>
              </a:buClr>
              <a:buFont typeface="Arial"/>
              <a:defRPr sz="2800"/>
            </a:pPr>
            <a:r>
              <a:rPr lang="en-US" sz="2000" b="1" dirty="0" smtClean="0">
                <a:solidFill>
                  <a:srgbClr val="FFC000"/>
                </a:solidFill>
                <a:uFill>
                  <a:solidFill>
                    <a:srgbClr val="D84800"/>
                  </a:solidFill>
                </a:uFill>
              </a:rPr>
              <a:t>Then </a:t>
            </a:r>
            <a:r>
              <a:rPr lang="en-US" sz="2000" b="1" dirty="0">
                <a:solidFill>
                  <a:srgbClr val="FFC000"/>
                </a:solidFill>
                <a:uFill>
                  <a:solidFill>
                    <a:srgbClr val="D84800"/>
                  </a:solidFill>
                </a:uFill>
              </a:rPr>
              <a:t>he shall place the grains </a:t>
            </a:r>
            <a:r>
              <a:rPr lang="en-US" sz="2000" b="1" dirty="0" smtClean="0">
                <a:solidFill>
                  <a:srgbClr val="FFC000"/>
                </a:solidFill>
                <a:uFill>
                  <a:solidFill>
                    <a:srgbClr val="D84800"/>
                  </a:solidFill>
                </a:uFill>
              </a:rPr>
              <a:t>of incense</a:t>
            </a:r>
            <a:r>
              <a:rPr lang="en-US" sz="2000" b="1" dirty="0">
                <a:solidFill>
                  <a:srgbClr val="FFC000"/>
                </a:solidFill>
                <a:uFill>
                  <a:solidFill>
                    <a:srgbClr val="D84800"/>
                  </a:solidFill>
                </a:uFill>
              </a:rPr>
              <a:t>, compass the ark once with </a:t>
            </a:r>
            <a:r>
              <a:rPr lang="en-US" sz="2000" b="1" dirty="0" err="1">
                <a:solidFill>
                  <a:srgbClr val="FFC000"/>
                </a:solidFill>
                <a:uFill>
                  <a:solidFill>
                    <a:srgbClr val="D84800"/>
                  </a:solidFill>
                </a:uFill>
              </a:rPr>
              <a:t>thetaper</a:t>
            </a:r>
            <a:r>
              <a:rPr lang="en-US" sz="2000" b="1" dirty="0">
                <a:solidFill>
                  <a:srgbClr val="FFC000"/>
                </a:solidFill>
                <a:uFill>
                  <a:solidFill>
                    <a:srgbClr val="D84800"/>
                  </a:solidFill>
                </a:uFill>
              </a:rPr>
              <a:t> before him and the gospel </a:t>
            </a:r>
            <a:r>
              <a:rPr lang="en-US" sz="2000" b="1" dirty="0" smtClean="0">
                <a:solidFill>
                  <a:srgbClr val="FFC000"/>
                </a:solidFill>
                <a:uFill>
                  <a:solidFill>
                    <a:srgbClr val="D84800"/>
                  </a:solidFill>
                </a:uFill>
              </a:rPr>
              <a:t>behind him</a:t>
            </a:r>
            <a:r>
              <a:rPr lang="en-US" sz="2000" b="1" dirty="0">
                <a:solidFill>
                  <a:srgbClr val="FFC000"/>
                </a:solidFill>
                <a:uFill>
                  <a:solidFill>
                    <a:srgbClr val="D84800"/>
                  </a:solidFill>
                </a:uFill>
              </a:rPr>
              <a:t>, and say the following over the </a:t>
            </a:r>
            <a:r>
              <a:rPr lang="en-US" sz="2000" b="1" dirty="0" smtClean="0">
                <a:solidFill>
                  <a:srgbClr val="FFC000"/>
                </a:solidFill>
                <a:uFill>
                  <a:solidFill>
                    <a:srgbClr val="D84800"/>
                  </a:solidFill>
                </a:uFill>
              </a:rPr>
              <a:t>gospel without </a:t>
            </a:r>
            <a:r>
              <a:rPr lang="en-US" sz="2000" b="1" dirty="0">
                <a:solidFill>
                  <a:srgbClr val="FFC000"/>
                </a:solidFill>
                <a:uFill>
                  <a:solidFill>
                    <a:srgbClr val="D84800"/>
                  </a:solidFill>
                </a:uFill>
              </a:rPr>
              <a:t>benediction with the censer</a:t>
            </a:r>
          </a:p>
          <a:p>
            <a:pPr marL="40639" marR="40639">
              <a:lnSpc>
                <a:spcPct val="150000"/>
              </a:lnSpc>
              <a:spcBef>
                <a:spcPts val="600"/>
              </a:spcBef>
              <a:buClr>
                <a:srgbClr val="D84800"/>
              </a:buClr>
              <a:buFont typeface="Arial"/>
              <a:defRPr sz="2800"/>
            </a:pPr>
            <a:r>
              <a:rPr lang="en-US" sz="3600" b="1" dirty="0" smtClean="0">
                <a:solidFill>
                  <a:srgbClr val="FF0000"/>
                </a:solidFill>
                <a:uFill>
                  <a:solidFill>
                    <a:srgbClr val="D84800"/>
                  </a:solidFill>
                </a:uFill>
              </a:rPr>
              <a:t>Priest: </a:t>
            </a:r>
            <a:r>
              <a:rPr lang="en-US" sz="1400" b="1" dirty="0" smtClean="0">
                <a:solidFill>
                  <a:srgbClr val="FFC000"/>
                </a:solidFill>
                <a:uFill>
                  <a:solidFill>
                    <a:srgbClr val="D84800"/>
                  </a:solidFill>
                </a:uFill>
              </a:rPr>
              <a:t>188.</a:t>
            </a:r>
            <a:r>
              <a:rPr lang="en-US" sz="1400" dirty="0" smtClean="0">
                <a:solidFill>
                  <a:srgbClr val="FFC000"/>
                </a:solidFill>
              </a:rPr>
              <a:t>  </a:t>
            </a:r>
            <a:r>
              <a:rPr lang="en-US" sz="3600" dirty="0"/>
              <a:t>Blessed be God, almighty Father.</a:t>
            </a:r>
          </a:p>
          <a:p>
            <a:pPr marL="40639" marR="40639">
              <a:lnSpc>
                <a:spcPct val="150000"/>
              </a:lnSpc>
              <a:spcBef>
                <a:spcPts val="600"/>
              </a:spcBef>
              <a:buClr>
                <a:srgbClr val="D84800"/>
              </a:buClr>
              <a:buFont typeface="Arial"/>
              <a:defRPr sz="2800"/>
            </a:pPr>
            <a:r>
              <a:rPr lang="en-US" sz="3600" b="1" dirty="0">
                <a:solidFill>
                  <a:srgbClr val="FF0000"/>
                </a:solidFill>
                <a:uFill>
                  <a:solidFill>
                    <a:srgbClr val="D84800"/>
                  </a:solidFill>
                </a:uFill>
              </a:rPr>
              <a:t>Asst.  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3600" dirty="0"/>
              <a:t>Give thanks unto the Father.</a:t>
            </a: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450183"/>
      </p:ext>
    </p:extLst>
  </p:cSld>
  <p:clrMapOvr>
    <a:masterClrMapping/>
  </p:clrMapOvr>
  <p:transition spd="med"/>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956024"/>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4400" dirty="0" err="1" smtClean="0"/>
              <a:t>ወቡሩክ</a:t>
            </a:r>
            <a:r>
              <a:rPr lang="en-CA" sz="4400" dirty="0" smtClean="0"/>
              <a:t> </a:t>
            </a:r>
            <a:r>
              <a:rPr lang="en-CA" sz="4400" dirty="0" err="1" smtClean="0"/>
              <a:t>ወልድ</a:t>
            </a:r>
            <a:r>
              <a:rPr lang="en-CA" sz="4400" dirty="0" smtClean="0"/>
              <a:t> </a:t>
            </a:r>
            <a:r>
              <a:rPr lang="en-CA" sz="4400" dirty="0" err="1" smtClean="0"/>
              <a:t>ዋሕድ</a:t>
            </a:r>
            <a:r>
              <a:rPr lang="en-CA" sz="4400" dirty="0" smtClean="0"/>
              <a:t> </a:t>
            </a:r>
            <a:r>
              <a:rPr lang="en-CA" sz="4400" dirty="0" err="1" smtClean="0"/>
              <a:t>እግዚእነ</a:t>
            </a:r>
            <a:r>
              <a:rPr lang="en-CA" sz="4400" dirty="0" smtClean="0"/>
              <a:t> </a:t>
            </a:r>
            <a:r>
              <a:rPr lang="en-CA" sz="4400" dirty="0" err="1" smtClean="0"/>
              <a:t>ኢየሱስ</a:t>
            </a:r>
            <a:r>
              <a:rPr lang="en-CA" sz="4400" dirty="0" smtClean="0"/>
              <a:t> </a:t>
            </a:r>
            <a:r>
              <a:rPr lang="en-CA" sz="4400" dirty="0" err="1" smtClean="0"/>
              <a:t>ክርስቶስ</a:t>
            </a:r>
            <a:endParaRPr lang="en-CA" sz="4400" dirty="0" smtClean="0"/>
          </a:p>
          <a:p>
            <a:endParaRPr lang="en-CA" sz="1400" dirty="0" smtClean="0"/>
          </a:p>
          <a:p>
            <a:endParaRPr lang="en-CA" sz="1400" dirty="0" smtClean="0"/>
          </a:p>
          <a:p>
            <a:r>
              <a:rPr lang="en-CA" sz="4400" dirty="0" err="1">
                <a:solidFill>
                  <a:srgbClr val="FF0000"/>
                </a:solidFill>
              </a:rPr>
              <a:t>ይ.ካ</a:t>
            </a:r>
            <a:r>
              <a:rPr lang="en-CA" sz="4400" dirty="0">
                <a:solidFill>
                  <a:srgbClr val="FF0000"/>
                </a:solidFill>
              </a:rPr>
              <a:t>. </a:t>
            </a:r>
            <a:r>
              <a:rPr lang="en-CA" sz="4400" dirty="0" err="1">
                <a:solidFill>
                  <a:srgbClr val="FF0000"/>
                </a:solidFill>
              </a:rPr>
              <a:t>ንፍቅ</a:t>
            </a:r>
            <a:r>
              <a:rPr lang="en-CA" sz="4400" dirty="0"/>
              <a:t> </a:t>
            </a:r>
            <a:r>
              <a:rPr lang="en-CA" sz="4400" dirty="0" err="1"/>
              <a:t>አእኵትዎ</a:t>
            </a:r>
            <a:r>
              <a:rPr lang="en-CA" sz="4400" dirty="0"/>
              <a:t> </a:t>
            </a:r>
            <a:r>
              <a:rPr lang="en-CA" sz="4400" dirty="0" err="1" smtClean="0"/>
              <a:t>ለወልድ</a:t>
            </a:r>
            <a:endParaRPr lang="en-CA" sz="4400" dirty="0" smtClean="0"/>
          </a:p>
          <a:p>
            <a:r>
              <a:rPr lang="en-CA" sz="4400" dirty="0" err="1" smtClean="0">
                <a:solidFill>
                  <a:srgbClr val="FF0000"/>
                </a:solidFill>
              </a:rPr>
              <a:t>ይ.ካ</a:t>
            </a:r>
            <a:r>
              <a:rPr lang="en-CA" sz="4400" dirty="0">
                <a:solidFill>
                  <a:srgbClr val="FF0000"/>
                </a:solidFill>
              </a:rPr>
              <a:t>. </a:t>
            </a:r>
            <a:r>
              <a:rPr lang="en-CA" sz="4400" dirty="0" err="1"/>
              <a:t>ወቡሩክ</a:t>
            </a:r>
            <a:r>
              <a:rPr lang="en-CA" sz="4400" dirty="0"/>
              <a:t> </a:t>
            </a:r>
            <a:r>
              <a:rPr lang="en-CA" sz="4400" dirty="0" err="1" smtClean="0"/>
              <a:t>መንፈስ</a:t>
            </a:r>
            <a:r>
              <a:rPr lang="en-CA" sz="4400" dirty="0" smtClean="0"/>
              <a:t> </a:t>
            </a:r>
            <a:r>
              <a:rPr lang="en-CA" sz="4400" dirty="0" err="1" smtClean="0"/>
              <a:t>ቅዱስ</a:t>
            </a:r>
            <a:r>
              <a:rPr lang="en-CA" sz="4400" dirty="0" smtClean="0"/>
              <a:t> </a:t>
            </a:r>
            <a:r>
              <a:rPr lang="en-CA" sz="4400" dirty="0" err="1" smtClean="0"/>
              <a:t>ጰራቅሊጦስ</a:t>
            </a:r>
            <a:endParaRPr lang="en-CA" sz="4400" dirty="0"/>
          </a:p>
          <a:p>
            <a:r>
              <a:rPr lang="en-CA" sz="4400" dirty="0" err="1">
                <a:solidFill>
                  <a:srgbClr val="FF0000"/>
                </a:solidFill>
              </a:rPr>
              <a:t>ይ.ካ</a:t>
            </a:r>
            <a:r>
              <a:rPr lang="en-CA" sz="4400" dirty="0">
                <a:solidFill>
                  <a:srgbClr val="FF0000"/>
                </a:solidFill>
              </a:rPr>
              <a:t>. </a:t>
            </a:r>
            <a:r>
              <a:rPr lang="en-CA" sz="4400" dirty="0" err="1">
                <a:solidFill>
                  <a:srgbClr val="FF0000"/>
                </a:solidFill>
              </a:rPr>
              <a:t>ንፍቅ</a:t>
            </a:r>
            <a:r>
              <a:rPr lang="en-CA" sz="4400" dirty="0">
                <a:solidFill>
                  <a:srgbClr val="FF0000"/>
                </a:solidFill>
              </a:rPr>
              <a:t> </a:t>
            </a:r>
            <a:r>
              <a:rPr lang="en-CA" sz="4400" dirty="0" err="1"/>
              <a:t>አእኵትዎ</a:t>
            </a:r>
            <a:r>
              <a:rPr lang="en-CA" sz="4400" dirty="0"/>
              <a:t> </a:t>
            </a:r>
            <a:r>
              <a:rPr lang="en-CA" sz="4400" dirty="0" err="1" smtClean="0"/>
              <a:t>ለመንፈስ</a:t>
            </a:r>
            <a:r>
              <a:rPr lang="en-CA" sz="4400" dirty="0" smtClean="0"/>
              <a:t> </a:t>
            </a:r>
            <a:r>
              <a:rPr lang="en-CA" sz="4400" dirty="0" err="1" smtClean="0"/>
              <a:t>ቅዱስ</a:t>
            </a:r>
            <a:r>
              <a:rPr lang="en-CA" sz="4400" dirty="0" smtClean="0"/>
              <a:t>።</a:t>
            </a:r>
            <a:endParaRPr lang="en-CA" sz="4400" dirty="0"/>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218411"/>
            <a:ext cx="4140903" cy="8433078"/>
          </a:xfrm>
          <a:prstGeom prst="rect">
            <a:avLst/>
          </a:prstGeom>
        </p:spPr>
        <p:txBody>
          <a:bodyPr wrap="square">
            <a:spAutoFit/>
          </a:bodyPr>
          <a:lstStyle/>
          <a:p>
            <a:endParaRPr lang="en-CA" sz="1400" dirty="0" smtClean="0"/>
          </a:p>
          <a:p>
            <a:r>
              <a:rPr lang="en-CA" sz="4400" dirty="0" err="1" smtClean="0">
                <a:solidFill>
                  <a:srgbClr val="FF0000"/>
                </a:solidFill>
              </a:rPr>
              <a:t>ይ.ካ</a:t>
            </a:r>
            <a:r>
              <a:rPr lang="en-CA" sz="4400" dirty="0" smtClean="0">
                <a:solidFill>
                  <a:srgbClr val="FF0000"/>
                </a:solidFill>
              </a:rPr>
              <a:t>.</a:t>
            </a:r>
            <a:r>
              <a:rPr lang="en-CA" sz="1400" dirty="0" smtClean="0">
                <a:solidFill>
                  <a:srgbClr val="FFC000"/>
                </a:solidFill>
              </a:rPr>
              <a:t> </a:t>
            </a:r>
            <a:r>
              <a:rPr lang="en-CA" sz="4400" dirty="0" err="1"/>
              <a:t>ወልድ</a:t>
            </a:r>
            <a:r>
              <a:rPr lang="en-CA" sz="4400" dirty="0"/>
              <a:t> </a:t>
            </a:r>
            <a:r>
              <a:rPr lang="en-CA" sz="4400" dirty="0" err="1"/>
              <a:t>ዋሕድ</a:t>
            </a:r>
            <a:r>
              <a:rPr lang="en-CA" sz="4400" dirty="0"/>
              <a:t> </a:t>
            </a:r>
            <a:r>
              <a:rPr lang="en-CA" sz="4400" dirty="0" err="1"/>
              <a:t>ጐይታና</a:t>
            </a:r>
            <a:r>
              <a:rPr lang="en-CA" sz="4400" dirty="0"/>
              <a:t> </a:t>
            </a:r>
            <a:r>
              <a:rPr lang="en-CA" sz="4400" dirty="0" err="1"/>
              <a:t>ኢየሱስ</a:t>
            </a:r>
            <a:r>
              <a:rPr lang="en-CA" sz="4400" dirty="0"/>
              <a:t> </a:t>
            </a:r>
            <a:r>
              <a:rPr lang="en-CA" sz="4400" dirty="0" err="1" smtClean="0"/>
              <a:t>ክርስ</a:t>
            </a:r>
            <a:endParaRPr lang="en-CA" sz="4400" dirty="0" smtClean="0"/>
          </a:p>
          <a:p>
            <a:r>
              <a:rPr lang="en-CA" sz="4400" dirty="0" err="1" smtClean="0"/>
              <a:t>ቶስ</a:t>
            </a:r>
            <a:r>
              <a:rPr lang="en-CA" sz="4400" dirty="0" smtClean="0"/>
              <a:t> </a:t>
            </a:r>
            <a:r>
              <a:rPr lang="en-CA" sz="4400" dirty="0" err="1"/>
              <a:t>እውን</a:t>
            </a:r>
            <a:r>
              <a:rPr lang="en-CA" sz="4400" dirty="0"/>
              <a:t> </a:t>
            </a:r>
            <a:r>
              <a:rPr lang="en-CA" sz="4400" dirty="0" err="1" smtClean="0"/>
              <a:t>ቡሩኽ</a:t>
            </a:r>
            <a:r>
              <a:rPr lang="en-CA" sz="4400" dirty="0" smtClean="0"/>
              <a:t> </a:t>
            </a:r>
            <a:r>
              <a:rPr lang="en-CA" sz="4400" dirty="0" err="1" smtClean="0"/>
              <a:t>እዩ</a:t>
            </a:r>
            <a:r>
              <a:rPr lang="en-CA" sz="4400" dirty="0" smtClean="0"/>
              <a:t> </a:t>
            </a:r>
          </a:p>
          <a:p>
            <a:r>
              <a:rPr lang="en-CA" sz="4400" dirty="0" err="1" smtClean="0">
                <a:solidFill>
                  <a:srgbClr val="FF0000"/>
                </a:solidFill>
              </a:rPr>
              <a:t>ይ.ካ</a:t>
            </a:r>
            <a:r>
              <a:rPr lang="en-CA" sz="4400" dirty="0">
                <a:solidFill>
                  <a:srgbClr val="FF0000"/>
                </a:solidFill>
              </a:rPr>
              <a:t>. </a:t>
            </a:r>
            <a:r>
              <a:rPr lang="en-CA" sz="4400" dirty="0" err="1" smtClean="0">
                <a:solidFill>
                  <a:srgbClr val="FF0000"/>
                </a:solidFill>
              </a:rPr>
              <a:t>ንፍቅ</a:t>
            </a:r>
            <a:r>
              <a:rPr lang="en-CA" sz="4400" dirty="0" smtClean="0">
                <a:solidFill>
                  <a:srgbClr val="FF0000"/>
                </a:solidFill>
              </a:rPr>
              <a:t> </a:t>
            </a:r>
            <a:r>
              <a:rPr lang="en-CA" sz="4400" dirty="0" err="1" smtClean="0"/>
              <a:t>ንወልድ</a:t>
            </a:r>
            <a:r>
              <a:rPr lang="en-CA" sz="4400" dirty="0" smtClean="0"/>
              <a:t> </a:t>
            </a:r>
            <a:r>
              <a:rPr lang="en-CA" sz="4400" dirty="0" err="1" smtClean="0"/>
              <a:t>ኣመስግንዎ</a:t>
            </a:r>
            <a:r>
              <a:rPr lang="en-CA" sz="4400" dirty="0" smtClean="0"/>
              <a:t> </a:t>
            </a:r>
            <a:endParaRPr lang="en-CA" sz="4400" dirty="0"/>
          </a:p>
          <a:p>
            <a:r>
              <a:rPr lang="en-CA" sz="4400" dirty="0" err="1" smtClean="0">
                <a:solidFill>
                  <a:srgbClr val="FF0000"/>
                </a:solidFill>
              </a:rPr>
              <a:t>ይ.ካ</a:t>
            </a:r>
            <a:r>
              <a:rPr lang="en-CA" sz="4400" dirty="0" smtClean="0">
                <a:solidFill>
                  <a:srgbClr val="FF0000"/>
                </a:solidFill>
              </a:rPr>
              <a:t>. </a:t>
            </a:r>
            <a:r>
              <a:rPr lang="en-CA" sz="4400" dirty="0" err="1" smtClean="0"/>
              <a:t>ጰራቅሊጦስ</a:t>
            </a:r>
            <a:r>
              <a:rPr lang="en-CA" sz="4400" dirty="0" smtClean="0"/>
              <a:t> </a:t>
            </a:r>
            <a:r>
              <a:rPr lang="en-CA" sz="4400" dirty="0" err="1" smtClean="0"/>
              <a:t>መንፈስ</a:t>
            </a:r>
            <a:r>
              <a:rPr lang="en-CA" sz="4400" dirty="0" smtClean="0"/>
              <a:t> </a:t>
            </a:r>
            <a:r>
              <a:rPr lang="en-CA" sz="4400" dirty="0" err="1" smtClean="0"/>
              <a:t>ቅዱስውን</a:t>
            </a:r>
            <a:r>
              <a:rPr lang="en-CA" sz="4400" dirty="0" smtClean="0"/>
              <a:t> </a:t>
            </a:r>
            <a:r>
              <a:rPr lang="en-CA" sz="4400" dirty="0" err="1" smtClean="0"/>
              <a:t>ቡሩኽ</a:t>
            </a:r>
            <a:r>
              <a:rPr lang="en-CA" sz="4400" dirty="0" smtClean="0"/>
              <a:t> </a:t>
            </a:r>
            <a:r>
              <a:rPr lang="en-CA" sz="4400" dirty="0" err="1" smtClean="0"/>
              <a:t>እዩ</a:t>
            </a:r>
            <a:endParaRPr lang="en-CA" sz="4400" dirty="0"/>
          </a:p>
          <a:p>
            <a:r>
              <a:rPr lang="en-CA" sz="4400" dirty="0" err="1">
                <a:solidFill>
                  <a:srgbClr val="FF0000"/>
                </a:solidFill>
              </a:rPr>
              <a:t>ይ.ካ</a:t>
            </a:r>
            <a:r>
              <a:rPr lang="en-CA" sz="4400" dirty="0">
                <a:solidFill>
                  <a:srgbClr val="FF0000"/>
                </a:solidFill>
              </a:rPr>
              <a:t>. </a:t>
            </a:r>
            <a:r>
              <a:rPr lang="en-CA" sz="4400" dirty="0" err="1" smtClean="0">
                <a:solidFill>
                  <a:srgbClr val="FF0000"/>
                </a:solidFill>
              </a:rPr>
              <a:t>ንፍቅ</a:t>
            </a:r>
            <a:r>
              <a:rPr lang="en-CA" sz="4400" dirty="0" smtClean="0">
                <a:solidFill>
                  <a:srgbClr val="FF0000"/>
                </a:solidFill>
              </a:rPr>
              <a:t> </a:t>
            </a:r>
            <a:r>
              <a:rPr lang="en-CA" sz="4400" dirty="0" err="1" smtClean="0"/>
              <a:t>ንመንፈስ</a:t>
            </a:r>
            <a:r>
              <a:rPr lang="en-CA" sz="4400" dirty="0" smtClean="0"/>
              <a:t> </a:t>
            </a:r>
            <a:r>
              <a:rPr lang="en-CA" sz="4400" dirty="0" err="1" smtClean="0"/>
              <a:t>ቅዱስ</a:t>
            </a:r>
            <a:r>
              <a:rPr lang="en-CA" sz="4400" dirty="0" smtClean="0"/>
              <a:t> </a:t>
            </a:r>
            <a:r>
              <a:rPr lang="en-CA" sz="4400" dirty="0" err="1" smtClean="0"/>
              <a:t>ኣመስግንዎ</a:t>
            </a:r>
            <a:r>
              <a:rPr lang="en-CA" sz="4400" dirty="0" smtClean="0"/>
              <a:t>። </a:t>
            </a:r>
            <a:endParaRPr lang="en-CA" sz="4400" dirty="0"/>
          </a:p>
          <a:p>
            <a:endParaRPr lang="en-CA" sz="4400" dirty="0"/>
          </a:p>
          <a:p>
            <a:endParaRPr lang="en-CA" sz="4400" dirty="0" smtClean="0"/>
          </a:p>
        </p:txBody>
      </p:sp>
      <p:sp>
        <p:nvSpPr>
          <p:cNvPr id="9" name="Rectangle 8"/>
          <p:cNvSpPr/>
          <p:nvPr/>
        </p:nvSpPr>
        <p:spPr>
          <a:xfrm>
            <a:off x="7936876" y="52854"/>
            <a:ext cx="4391078" cy="6971139"/>
          </a:xfrm>
          <a:prstGeom prst="rect">
            <a:avLst/>
          </a:prstGeom>
        </p:spPr>
        <p:txBody>
          <a:bodyPr wrap="square">
            <a:spAutoFit/>
          </a:bodyPr>
          <a:lstStyle/>
          <a:p>
            <a:pPr marL="40639" marR="40639">
              <a:spcBef>
                <a:spcPts val="600"/>
              </a:spcBef>
              <a:buClr>
                <a:srgbClr val="D84800"/>
              </a:buClr>
              <a:buFont typeface="Arial"/>
              <a:defRPr sz="2800"/>
            </a:pPr>
            <a:r>
              <a:rPr lang="en-US" sz="3600" b="1" dirty="0">
                <a:solidFill>
                  <a:srgbClr val="FF0000"/>
                </a:solidFill>
                <a:uFill>
                  <a:solidFill>
                    <a:srgbClr val="D84800"/>
                  </a:solidFill>
                </a:uFill>
              </a:rPr>
              <a:t>Priest</a:t>
            </a:r>
            <a:r>
              <a:rPr lang="en-US" sz="3600" b="1" dirty="0" smtClean="0">
                <a:solidFill>
                  <a:srgbClr val="FF0000"/>
                </a:solidFill>
                <a:uFill>
                  <a:solidFill>
                    <a:srgbClr val="D84800"/>
                  </a:solidFill>
                </a:uFill>
              </a:rPr>
              <a:t>: </a:t>
            </a:r>
            <a:r>
              <a:rPr lang="en-US" sz="3600" dirty="0" smtClean="0">
                <a:solidFill>
                  <a:srgbClr val="FF0000"/>
                </a:solidFill>
              </a:rPr>
              <a:t> </a:t>
            </a:r>
            <a:r>
              <a:rPr lang="en-US" sz="3600" dirty="0"/>
              <a:t>And blessed be the only begotten Son our Lord Jesus Christ.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Asst.</a:t>
            </a:r>
            <a:r>
              <a:rPr lang="en-US" sz="3600" dirty="0">
                <a:solidFill>
                  <a:srgbClr val="FF0000"/>
                </a:solidFill>
                <a:uFill>
                  <a:solidFill>
                    <a:srgbClr val="D84800"/>
                  </a:solidFill>
                </a:uFill>
              </a:rPr>
              <a:t>  Priest</a:t>
            </a:r>
            <a:r>
              <a:rPr lang="en-US" sz="3600" dirty="0" smtClean="0">
                <a:solidFill>
                  <a:srgbClr val="FF0000"/>
                </a:solidFill>
                <a:uFill>
                  <a:solidFill>
                    <a:srgbClr val="D84800"/>
                  </a:solidFill>
                </a:uFill>
              </a:rPr>
              <a:t>:</a:t>
            </a:r>
            <a:r>
              <a:rPr lang="en-US" sz="3600" dirty="0" smtClean="0">
                <a:solidFill>
                  <a:srgbClr val="FF0000"/>
                </a:solidFill>
              </a:rPr>
              <a:t>  </a:t>
            </a:r>
            <a:r>
              <a:rPr lang="en-US" sz="3600" dirty="0"/>
              <a:t>Give thanks unto the Son</a:t>
            </a:r>
            <a:r>
              <a:rPr lang="en-US" sz="3600" dirty="0" smtClean="0"/>
              <a: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Priest: </a:t>
            </a:r>
            <a:r>
              <a:rPr lang="en-US" sz="3600" dirty="0" smtClean="0"/>
              <a:t>And </a:t>
            </a:r>
            <a:r>
              <a:rPr lang="en-US" sz="3600" dirty="0"/>
              <a:t>blessed be the Holy Spirit the </a:t>
            </a:r>
            <a:r>
              <a:rPr lang="en-US" sz="3600" dirty="0" err="1"/>
              <a:t>Paraclete</a:t>
            </a:r>
            <a:r>
              <a:rPr lang="en-US" sz="3600" dirty="0"/>
              <a: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Asst.  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3600" dirty="0"/>
              <a:t>Give thanks unto the Holy Spirit</a:t>
            </a:r>
            <a:r>
              <a:rPr lang="en-US" sz="3600" dirty="0" smtClean="0"/>
              <a:t>.</a:t>
            </a:r>
            <a:endParaRPr lang="en-US" sz="3600" dirty="0"/>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22159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7446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750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3064" y="30122"/>
            <a:ext cx="4279769" cy="6524863"/>
          </a:xfrm>
          <a:prstGeom prst="rect">
            <a:avLst/>
          </a:prstGeom>
        </p:spPr>
        <p:txBody>
          <a:bodyPr wrap="square">
            <a:spAutoFit/>
          </a:bodyPr>
          <a:lstStyle/>
          <a:p>
            <a:pPr algn="ctr"/>
            <a:r>
              <a:rPr lang="en-CA" sz="2000" b="1" dirty="0" err="1">
                <a:solidFill>
                  <a:srgbClr val="FFC000"/>
                </a:solidFill>
              </a:rPr>
              <a:t>ረቡዕ</a:t>
            </a:r>
            <a:r>
              <a:rPr lang="en-CA" sz="2000" b="1" dirty="0">
                <a:solidFill>
                  <a:srgbClr val="FFC000"/>
                </a:solidFill>
              </a:rPr>
              <a:t>፡ </a:t>
            </a:r>
            <a:r>
              <a:rPr lang="en-CA" sz="2000" b="1" dirty="0" err="1">
                <a:solidFill>
                  <a:srgbClr val="FFC000"/>
                </a:solidFill>
              </a:rPr>
              <a:t>ዓርብ</a:t>
            </a:r>
            <a:r>
              <a:rPr lang="en-CA" sz="2000" b="1" dirty="0">
                <a:solidFill>
                  <a:srgbClr val="FFC000"/>
                </a:solidFill>
              </a:rPr>
              <a:t>፡ </a:t>
            </a:r>
            <a:r>
              <a:rPr lang="en-CA" sz="2000" b="1" dirty="0" err="1" smtClean="0">
                <a:solidFill>
                  <a:srgbClr val="FFC000"/>
                </a:solidFill>
              </a:rPr>
              <a:t>ቀዳሚት-ዘሰ</a:t>
            </a:r>
            <a:endParaRPr lang="en-CA" sz="2000" b="1" dirty="0" smtClean="0">
              <a:solidFill>
                <a:srgbClr val="FFC000"/>
              </a:solidFill>
            </a:endParaRPr>
          </a:p>
          <a:p>
            <a:pPr algn="ctr"/>
            <a:endParaRPr lang="en-CA" sz="2000" b="1" dirty="0">
              <a:solidFill>
                <a:srgbClr val="FFC000"/>
              </a:solidFill>
            </a:endParaRPr>
          </a:p>
          <a:p>
            <a:r>
              <a:rPr lang="en-CA" sz="5400" dirty="0">
                <a:solidFill>
                  <a:srgbClr val="FFFF00"/>
                </a:solidFill>
              </a:rPr>
              <a:t>ይ. ሕ. </a:t>
            </a:r>
            <a:r>
              <a:rPr lang="en-CA" sz="5400" dirty="0" err="1"/>
              <a:t>መስቀል</a:t>
            </a:r>
            <a:r>
              <a:rPr lang="en-CA" sz="5400" dirty="0"/>
              <a:t> </a:t>
            </a:r>
            <a:r>
              <a:rPr lang="en-CA" sz="5400" dirty="0" err="1"/>
              <a:t>አብርሃ</a:t>
            </a:r>
            <a:r>
              <a:rPr lang="en-CA" sz="5400" dirty="0"/>
              <a:t> </a:t>
            </a:r>
            <a:r>
              <a:rPr lang="en-CA" sz="5400" dirty="0" err="1" smtClean="0"/>
              <a:t>በከዋክብት</a:t>
            </a:r>
            <a:r>
              <a:rPr lang="en-CA" sz="5400" dirty="0" smtClean="0"/>
              <a:t> </a:t>
            </a:r>
            <a:r>
              <a:rPr lang="en-CA" sz="5400" dirty="0" err="1"/>
              <a:t>አሠርገወ</a:t>
            </a:r>
            <a:r>
              <a:rPr lang="en-CA" sz="5400" dirty="0"/>
              <a:t> </a:t>
            </a:r>
            <a:r>
              <a:rPr lang="en-CA" sz="5400" dirty="0" err="1"/>
              <a:t>ሰማየ</a:t>
            </a:r>
            <a:r>
              <a:rPr lang="en-CA" sz="5400" dirty="0"/>
              <a:t> </a:t>
            </a:r>
            <a:r>
              <a:rPr lang="en-CA" sz="5400" dirty="0" err="1"/>
              <a:t>እምኵሉሰ</a:t>
            </a:r>
            <a:r>
              <a:rPr lang="en-CA" sz="5400" dirty="0"/>
              <a:t> </a:t>
            </a:r>
            <a:r>
              <a:rPr lang="en-CA" sz="5400" dirty="0" err="1"/>
              <a:t>ፀሐየ</a:t>
            </a:r>
            <a:r>
              <a:rPr lang="en-CA" sz="5400" dirty="0"/>
              <a:t> </a:t>
            </a:r>
            <a:r>
              <a:rPr lang="en-CA" sz="5400" dirty="0" err="1"/>
              <a:t>አርአየ</a:t>
            </a:r>
            <a:r>
              <a:rPr lang="en-CA" sz="5400" dirty="0"/>
              <a:t>፣ </a:t>
            </a:r>
            <a:r>
              <a:rPr lang="en-CA" sz="5400" dirty="0" err="1"/>
              <a:t>መስቀል</a:t>
            </a:r>
            <a:r>
              <a:rPr lang="en-CA" sz="5400" dirty="0"/>
              <a:t> </a:t>
            </a:r>
            <a:r>
              <a:rPr lang="en-CA" sz="5400" dirty="0" err="1"/>
              <a:t>አብርሃ</a:t>
            </a:r>
            <a:r>
              <a:rPr lang="en-CA" sz="5400" dirty="0"/>
              <a:t> </a:t>
            </a:r>
            <a:r>
              <a:rPr lang="en-CA" sz="5400" dirty="0" err="1"/>
              <a:t>በከዋክብር</a:t>
            </a:r>
            <a:r>
              <a:rPr lang="en-CA" sz="5400" dirty="0"/>
              <a:t> </a:t>
            </a:r>
            <a:r>
              <a:rPr lang="en-CA" sz="5400" dirty="0" err="1"/>
              <a:t>አሠርገወ</a:t>
            </a:r>
            <a:r>
              <a:rPr lang="en-CA" sz="5400" dirty="0"/>
              <a:t> </a:t>
            </a:r>
            <a:r>
              <a:rPr lang="en-CA" sz="5400" dirty="0" err="1"/>
              <a:t>ሰማየ</a:t>
            </a:r>
            <a:r>
              <a:rPr lang="en-CA" sz="5400" dirty="0"/>
              <a:t>።</a:t>
            </a:r>
          </a:p>
        </p:txBody>
      </p:sp>
      <p:sp>
        <p:nvSpPr>
          <p:cNvPr id="19" name="Rectangle 18"/>
          <p:cNvSpPr/>
          <p:nvPr/>
        </p:nvSpPr>
        <p:spPr>
          <a:xfrm>
            <a:off x="4043068" y="69183"/>
            <a:ext cx="4082788" cy="6924973"/>
          </a:xfrm>
          <a:prstGeom prst="rect">
            <a:avLst/>
          </a:prstGeom>
        </p:spPr>
        <p:txBody>
          <a:bodyPr wrap="square">
            <a:spAutoFit/>
          </a:bodyPr>
          <a:lstStyle/>
          <a:p>
            <a:pPr algn="ctr"/>
            <a:r>
              <a:rPr lang="en-CA" sz="2000" dirty="0" err="1">
                <a:solidFill>
                  <a:srgbClr val="FFC000"/>
                </a:solidFill>
              </a:rPr>
              <a:t>ረቡዕ</a:t>
            </a:r>
            <a:r>
              <a:rPr lang="en-CA" sz="2000" dirty="0">
                <a:solidFill>
                  <a:srgbClr val="FFC000"/>
                </a:solidFill>
              </a:rPr>
              <a:t>፡ </a:t>
            </a:r>
            <a:r>
              <a:rPr lang="en-CA" sz="2000" dirty="0" err="1">
                <a:solidFill>
                  <a:srgbClr val="FFC000"/>
                </a:solidFill>
              </a:rPr>
              <a:t>ዓርቢ</a:t>
            </a:r>
            <a:r>
              <a:rPr lang="en-CA" sz="2000" dirty="0">
                <a:solidFill>
                  <a:srgbClr val="FFC000"/>
                </a:solidFill>
              </a:rPr>
              <a:t>፡ </a:t>
            </a:r>
            <a:r>
              <a:rPr lang="en-CA" sz="2000" dirty="0" err="1" smtClean="0">
                <a:solidFill>
                  <a:srgbClr val="FFC000"/>
                </a:solidFill>
              </a:rPr>
              <a:t>ቀዳም</a:t>
            </a:r>
            <a:endParaRPr lang="en-CA" sz="2000" dirty="0" smtClean="0">
              <a:solidFill>
                <a:srgbClr val="FFC000"/>
              </a:solidFill>
            </a:endParaRPr>
          </a:p>
          <a:p>
            <a:pPr algn="ctr"/>
            <a:endParaRPr lang="en-CA" sz="2000" dirty="0">
              <a:solidFill>
                <a:srgbClr val="FFC000"/>
              </a:solidFill>
            </a:endParaRPr>
          </a:p>
          <a:p>
            <a:r>
              <a:rPr lang="en-CA" sz="5400" dirty="0">
                <a:solidFill>
                  <a:srgbClr val="FFFF00"/>
                </a:solidFill>
              </a:rPr>
              <a:t>ይ. ሕ. </a:t>
            </a:r>
            <a:r>
              <a:rPr lang="en-CA" sz="5000" dirty="0" err="1"/>
              <a:t>መስቀል</a:t>
            </a:r>
            <a:r>
              <a:rPr lang="en-CA" sz="5000" dirty="0"/>
              <a:t> </a:t>
            </a:r>
            <a:r>
              <a:rPr lang="en-CA" sz="5000" dirty="0" err="1" smtClean="0"/>
              <a:t>ኣብርሀ</a:t>
            </a:r>
            <a:r>
              <a:rPr lang="en-CA" sz="5000" dirty="0"/>
              <a:t>፣ </a:t>
            </a:r>
            <a:r>
              <a:rPr lang="en-CA" sz="5000" dirty="0" err="1" smtClean="0"/>
              <a:t>ብኸዋኽብ</a:t>
            </a:r>
            <a:endParaRPr lang="en-CA" sz="5000" dirty="0" smtClean="0"/>
          </a:p>
          <a:p>
            <a:r>
              <a:rPr lang="en-CA" sz="5000" dirty="0" smtClean="0"/>
              <a:t>ቲ</a:t>
            </a:r>
            <a:r>
              <a:rPr lang="en-CA" sz="5000" dirty="0"/>
              <a:t>፥ </a:t>
            </a:r>
            <a:r>
              <a:rPr lang="en-CA" sz="5000" dirty="0" err="1"/>
              <a:t>ሰማይ</a:t>
            </a:r>
            <a:r>
              <a:rPr lang="en-CA" sz="5000" dirty="0"/>
              <a:t> </a:t>
            </a:r>
            <a:r>
              <a:rPr lang="en-CA" sz="5000" dirty="0" err="1" smtClean="0"/>
              <a:t>ኣሰርገወ</a:t>
            </a:r>
            <a:r>
              <a:rPr lang="en-CA" sz="5000" dirty="0" smtClean="0"/>
              <a:t> ፥ </a:t>
            </a:r>
            <a:r>
              <a:rPr lang="en-CA" sz="5000" dirty="0" err="1"/>
              <a:t>ካብ</a:t>
            </a:r>
            <a:r>
              <a:rPr lang="en-CA" sz="5000" dirty="0"/>
              <a:t> </a:t>
            </a:r>
            <a:r>
              <a:rPr lang="en-CA" sz="5000" dirty="0" err="1"/>
              <a:t>ኩሉ</a:t>
            </a:r>
            <a:r>
              <a:rPr lang="en-CA" sz="5000" dirty="0"/>
              <a:t> </a:t>
            </a:r>
            <a:r>
              <a:rPr lang="en-CA" sz="5000" dirty="0" err="1"/>
              <a:t>ድማ</a:t>
            </a:r>
            <a:r>
              <a:rPr lang="en-CA" sz="5000" dirty="0"/>
              <a:t> </a:t>
            </a:r>
            <a:r>
              <a:rPr lang="en-CA" sz="5000" dirty="0" err="1"/>
              <a:t>ፀሓይ</a:t>
            </a:r>
            <a:r>
              <a:rPr lang="en-CA" sz="5000" dirty="0"/>
              <a:t> </a:t>
            </a:r>
            <a:r>
              <a:rPr lang="en-CA" sz="5000" dirty="0" err="1"/>
              <a:t>ተራእየ</a:t>
            </a:r>
            <a:r>
              <a:rPr lang="en-CA" sz="5000" dirty="0"/>
              <a:t>። </a:t>
            </a:r>
            <a:r>
              <a:rPr lang="en-CA" sz="5000" dirty="0" err="1"/>
              <a:t>መስቀል</a:t>
            </a:r>
            <a:r>
              <a:rPr lang="en-CA" sz="5000" dirty="0"/>
              <a:t> </a:t>
            </a:r>
            <a:r>
              <a:rPr lang="en-CA" sz="5000" dirty="0" err="1"/>
              <a:t>ኣብርሀ</a:t>
            </a:r>
            <a:r>
              <a:rPr lang="en-CA" sz="5000" dirty="0"/>
              <a:t> </a:t>
            </a:r>
            <a:r>
              <a:rPr lang="en-CA" sz="5000" dirty="0" err="1"/>
              <a:t>ብከዋኽብቲ</a:t>
            </a:r>
            <a:r>
              <a:rPr lang="en-CA" sz="5000" dirty="0"/>
              <a:t> </a:t>
            </a:r>
            <a:r>
              <a:rPr lang="en-CA" sz="5000" dirty="0" err="1"/>
              <a:t>ሰማይ</a:t>
            </a:r>
            <a:r>
              <a:rPr lang="en-CA" sz="5000" dirty="0"/>
              <a:t> </a:t>
            </a:r>
            <a:r>
              <a:rPr lang="en-CA" sz="5000" dirty="0" err="1"/>
              <a:t>ኣሠርገወ</a:t>
            </a:r>
            <a:r>
              <a:rPr lang="en-CA" sz="5000" dirty="0"/>
              <a:t>።</a:t>
            </a:r>
          </a:p>
        </p:txBody>
      </p:sp>
      <p:sp>
        <p:nvSpPr>
          <p:cNvPr id="20" name="Rectangle 19"/>
          <p:cNvSpPr/>
          <p:nvPr/>
        </p:nvSpPr>
        <p:spPr>
          <a:xfrm>
            <a:off x="8026197" y="69183"/>
            <a:ext cx="4288515" cy="6124754"/>
          </a:xfrm>
          <a:prstGeom prst="rect">
            <a:avLst/>
          </a:prstGeom>
        </p:spPr>
        <p:txBody>
          <a:bodyPr wrap="square">
            <a:spAutoFit/>
          </a:bodyPr>
          <a:lstStyle/>
          <a:p>
            <a:pPr marL="40639" marR="40639" algn="ctr">
              <a:spcBef>
                <a:spcPts val="600"/>
              </a:spcBef>
              <a:buClr>
                <a:srgbClr val="FF2600"/>
              </a:buClr>
              <a:buFont typeface="Arial"/>
              <a:defRPr sz="2000" b="1">
                <a:solidFill>
                  <a:srgbClr val="FF2600"/>
                </a:solidFill>
                <a:uFill>
                  <a:solidFill>
                    <a:srgbClr val="FF2600"/>
                  </a:solidFill>
                </a:uFill>
              </a:defRPr>
            </a:pPr>
            <a:r>
              <a:rPr lang="en-US" sz="2000" dirty="0">
                <a:solidFill>
                  <a:srgbClr val="FFC000"/>
                </a:solidFill>
              </a:rPr>
              <a:t>On </a:t>
            </a:r>
            <a:r>
              <a:rPr lang="en-US" sz="2000" dirty="0" smtClean="0">
                <a:solidFill>
                  <a:srgbClr val="FFC000"/>
                </a:solidFill>
              </a:rPr>
              <a:t>Wednesday. </a:t>
            </a:r>
            <a:r>
              <a:rPr lang="en-US" sz="2000" dirty="0">
                <a:solidFill>
                  <a:srgbClr val="FFC000"/>
                </a:solidFill>
              </a:rPr>
              <a:t>Friday and </a:t>
            </a:r>
            <a:r>
              <a:rPr lang="en-US" sz="2000" dirty="0" smtClean="0">
                <a:solidFill>
                  <a:srgbClr val="FFC000"/>
                </a:solidFill>
              </a:rPr>
              <a:t>Saturdays</a:t>
            </a:r>
          </a:p>
          <a:p>
            <a:pPr marL="40639" marR="40639" algn="ctr">
              <a:spcBef>
                <a:spcPts val="600"/>
              </a:spcBef>
              <a:buClr>
                <a:srgbClr val="FF2600"/>
              </a:buClr>
              <a:buFont typeface="Arial"/>
              <a:defRPr sz="2000" b="1">
                <a:solidFill>
                  <a:srgbClr val="FF2600"/>
                </a:solidFill>
                <a:uFill>
                  <a:solidFill>
                    <a:srgbClr val="FF2600"/>
                  </a:solidFill>
                </a:uFill>
              </a:defRPr>
            </a:pPr>
            <a:endParaRPr lang="en-US" sz="2000" dirty="0">
              <a:solidFill>
                <a:srgbClr val="FFC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3800" dirty="0">
                <a:solidFill>
                  <a:srgbClr val="FFFF00"/>
                </a:solidFill>
              </a:rPr>
              <a:t>People:- </a:t>
            </a:r>
            <a:r>
              <a:rPr lang="en-US" sz="3800" dirty="0">
                <a:solidFill>
                  <a:schemeClr val="tx1">
                    <a:lumMod val="95000"/>
                  </a:schemeClr>
                </a:solidFill>
              </a:rPr>
              <a:t>The cross-shined and had the heavens </a:t>
            </a:r>
            <a:r>
              <a:rPr lang="en-US" sz="3800" dirty="0" err="1" smtClean="0">
                <a:solidFill>
                  <a:schemeClr val="tx1">
                    <a:lumMod val="95000"/>
                  </a:schemeClr>
                </a:solidFill>
              </a:rPr>
              <a:t>embroid-ered</a:t>
            </a:r>
            <a:r>
              <a:rPr lang="en-US" sz="3800" dirty="0" smtClean="0">
                <a:solidFill>
                  <a:schemeClr val="tx1">
                    <a:lumMod val="95000"/>
                  </a:schemeClr>
                </a:solidFill>
              </a:rPr>
              <a:t> </a:t>
            </a:r>
            <a:r>
              <a:rPr lang="en-US" sz="3800" dirty="0">
                <a:solidFill>
                  <a:schemeClr val="tx1">
                    <a:lumMod val="95000"/>
                  </a:schemeClr>
                </a:solidFill>
              </a:rPr>
              <a:t>with stars.  Of all the sun is seen.  The cross-shined and had the heavens </a:t>
            </a:r>
            <a:r>
              <a:rPr lang="en-US" sz="3800" dirty="0" err="1" smtClean="0">
                <a:solidFill>
                  <a:schemeClr val="tx1">
                    <a:lumMod val="95000"/>
                  </a:schemeClr>
                </a:solidFill>
              </a:rPr>
              <a:t>embroid-ered</a:t>
            </a:r>
            <a:r>
              <a:rPr lang="en-US" sz="3800" dirty="0" smtClean="0">
                <a:solidFill>
                  <a:schemeClr val="tx1">
                    <a:lumMod val="95000"/>
                  </a:schemeClr>
                </a:solidFill>
              </a:rPr>
              <a:t> </a:t>
            </a:r>
            <a:r>
              <a:rPr lang="en-US" sz="3800" dirty="0">
                <a:solidFill>
                  <a:schemeClr val="tx1">
                    <a:lumMod val="95000"/>
                  </a:schemeClr>
                </a:solidFill>
              </a:rPr>
              <a:t>with stars.</a:t>
            </a:r>
          </a:p>
        </p:txBody>
      </p:sp>
    </p:spTree>
    <p:extLst>
      <p:ext uri="{BB962C8B-B14F-4D97-AF65-F5344CB8AC3E}">
        <p14:creationId xmlns:p14="http://schemas.microsoft.com/office/powerpoint/2010/main" val="1875854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0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063198"/>
          </a:xfrm>
          <a:prstGeom prst="rect">
            <a:avLst/>
          </a:prstGeom>
        </p:spPr>
        <p:txBody>
          <a:bodyPr wrap="square">
            <a:spAutoFit/>
          </a:bodyPr>
          <a:lstStyle/>
          <a:p>
            <a:r>
              <a:rPr lang="en-CA" sz="4400" dirty="0" err="1" smtClean="0"/>
              <a:t>ሕይወትየ</a:t>
            </a:r>
            <a:r>
              <a:rPr lang="en-CA" sz="4400" dirty="0"/>
              <a:t>፥ </a:t>
            </a:r>
            <a:r>
              <a:rPr lang="en-CA" sz="4400" dirty="0" err="1"/>
              <a:t>ከመ</a:t>
            </a:r>
            <a:r>
              <a:rPr lang="en-CA" sz="4400" dirty="0"/>
              <a:t> </a:t>
            </a:r>
            <a:r>
              <a:rPr lang="en-CA" sz="4400" dirty="0" err="1" smtClean="0"/>
              <a:t>ታንብረኒ</a:t>
            </a:r>
            <a:r>
              <a:rPr lang="en-CA" sz="4400" dirty="0" smtClean="0"/>
              <a:t> </a:t>
            </a:r>
            <a:r>
              <a:rPr lang="en-CA" sz="4400" dirty="0" err="1"/>
              <a:t>ቤቶ</a:t>
            </a:r>
            <a:r>
              <a:rPr lang="en-CA" sz="4400" dirty="0"/>
              <a:t> </a:t>
            </a:r>
            <a:r>
              <a:rPr lang="en-CA" sz="4400" dirty="0" err="1"/>
              <a:t>ለነዋሕ</a:t>
            </a:r>
            <a:r>
              <a:rPr lang="en-CA" sz="4400" dirty="0"/>
              <a:t> </a:t>
            </a:r>
            <a:r>
              <a:rPr lang="en-CA" sz="4400" dirty="0" err="1"/>
              <a:t>መዋዕል</a:t>
            </a:r>
            <a:r>
              <a:rPr lang="en-CA" sz="4400" dirty="0"/>
              <a:t>። </a:t>
            </a:r>
            <a:r>
              <a:rPr lang="en-CA" sz="4400" dirty="0" err="1"/>
              <a:t>ስብሐት</a:t>
            </a:r>
            <a:r>
              <a:rPr lang="en-CA" sz="4400" dirty="0"/>
              <a:t> </a:t>
            </a:r>
            <a:r>
              <a:rPr lang="en-CA" sz="4400" dirty="0" err="1"/>
              <a:t>ለአብ</a:t>
            </a:r>
            <a:r>
              <a:rPr lang="en-CA" sz="4400" dirty="0"/>
              <a:t> </a:t>
            </a:r>
            <a:r>
              <a:rPr lang="en-CA" sz="4400" dirty="0" err="1"/>
              <a:t>ወወልድ</a:t>
            </a:r>
            <a:r>
              <a:rPr lang="en-CA" sz="4400" dirty="0"/>
              <a:t> </a:t>
            </a:r>
            <a:r>
              <a:rPr lang="en-CA" sz="4400" dirty="0" err="1"/>
              <a:t>ወመንፈስ</a:t>
            </a:r>
            <a:r>
              <a:rPr lang="en-CA" sz="4400" dirty="0"/>
              <a:t> </a:t>
            </a:r>
            <a:r>
              <a:rPr lang="en-CA" sz="4400" dirty="0" err="1"/>
              <a:t>ቅዱስ</a:t>
            </a:r>
            <a:r>
              <a:rPr lang="en-CA" sz="4400" dirty="0"/>
              <a:t>፥ </a:t>
            </a:r>
            <a:r>
              <a:rPr lang="en-CA" sz="4400" dirty="0" err="1"/>
              <a:t>ለዓለም</a:t>
            </a:r>
            <a:r>
              <a:rPr lang="en-CA" sz="4400" dirty="0"/>
              <a:t> </a:t>
            </a:r>
            <a:r>
              <a:rPr lang="en-CA" sz="4400" dirty="0" err="1"/>
              <a:t>ወለዓለመ</a:t>
            </a:r>
            <a:r>
              <a:rPr lang="en-CA" sz="4400" dirty="0"/>
              <a:t> </a:t>
            </a:r>
            <a:r>
              <a:rPr lang="en-CA" sz="4400" dirty="0" err="1"/>
              <a:t>ዓለም</a:t>
            </a:r>
            <a:r>
              <a:rPr lang="en-CA" sz="4400" dirty="0"/>
              <a:t>።</a:t>
            </a:r>
          </a:p>
          <a:p>
            <a:r>
              <a:rPr lang="en-CA" sz="4000" dirty="0" smtClean="0"/>
              <a:t> </a:t>
            </a:r>
            <a:endParaRPr lang="en-CA" sz="4000" dirty="0"/>
          </a:p>
          <a:p>
            <a:endParaRPr lang="en-CA" sz="4000" dirty="0"/>
          </a:p>
        </p:txBody>
      </p:sp>
      <p:sp>
        <p:nvSpPr>
          <p:cNvPr id="19" name="Rectangle 18"/>
          <p:cNvSpPr/>
          <p:nvPr/>
        </p:nvSpPr>
        <p:spPr>
          <a:xfrm>
            <a:off x="4016699" y="70871"/>
            <a:ext cx="4268541" cy="6124754"/>
          </a:xfrm>
          <a:prstGeom prst="rect">
            <a:avLst/>
          </a:prstGeom>
        </p:spPr>
        <p:txBody>
          <a:bodyPr wrap="square">
            <a:spAutoFit/>
          </a:bodyPr>
          <a:lstStyle/>
          <a:p>
            <a:r>
              <a:rPr lang="en-CA" sz="4400" dirty="0" err="1" smtClean="0"/>
              <a:t>ኣብ</a:t>
            </a:r>
            <a:r>
              <a:rPr lang="en-CA" sz="4400" dirty="0" smtClean="0"/>
              <a:t> </a:t>
            </a:r>
            <a:r>
              <a:rPr lang="en-CA" sz="4400" dirty="0" err="1"/>
              <a:t>ቤት</a:t>
            </a:r>
            <a:r>
              <a:rPr lang="en-CA" sz="4400" dirty="0"/>
              <a:t> </a:t>
            </a:r>
            <a:r>
              <a:rPr lang="en-CA" sz="4400" dirty="0" err="1"/>
              <a:t>እግዚኣብሔር</a:t>
            </a:r>
            <a:r>
              <a:rPr lang="en-CA" sz="4400" dirty="0"/>
              <a:t> </a:t>
            </a:r>
            <a:r>
              <a:rPr lang="en-CA" sz="4400" dirty="0" err="1"/>
              <a:t>ከኣ</a:t>
            </a:r>
            <a:r>
              <a:rPr lang="en-CA" sz="4400" dirty="0"/>
              <a:t> </a:t>
            </a:r>
            <a:r>
              <a:rPr lang="en-CA" sz="4400" dirty="0" err="1"/>
              <a:t>ንዘልኣለም</a:t>
            </a:r>
            <a:r>
              <a:rPr lang="en-CA" sz="4400" dirty="0"/>
              <a:t> </a:t>
            </a:r>
            <a:r>
              <a:rPr lang="en-CA" sz="4400" dirty="0" err="1"/>
              <a:t>ክነብር</a:t>
            </a:r>
            <a:r>
              <a:rPr lang="en-CA" sz="4400" dirty="0"/>
              <a:t> </a:t>
            </a:r>
            <a:r>
              <a:rPr lang="en-CA" sz="4400" dirty="0" err="1"/>
              <a:t>እየ</a:t>
            </a:r>
            <a:r>
              <a:rPr lang="en-CA" sz="4400" dirty="0"/>
              <a:t>። </a:t>
            </a:r>
            <a:r>
              <a:rPr lang="en-CA" sz="4400" dirty="0" err="1"/>
              <a:t>ሃሌ</a:t>
            </a:r>
            <a:r>
              <a:rPr lang="en-CA" sz="4400" dirty="0"/>
              <a:t> </a:t>
            </a:r>
            <a:r>
              <a:rPr lang="en-CA" sz="4400" dirty="0" err="1"/>
              <a:t>ሉያ</a:t>
            </a:r>
            <a:r>
              <a:rPr lang="en-CA" sz="4400" dirty="0"/>
              <a:t>፥ </a:t>
            </a:r>
            <a:r>
              <a:rPr lang="en-CA" sz="4400" dirty="0" err="1"/>
              <a:t>ምስጋና</a:t>
            </a:r>
            <a:r>
              <a:rPr lang="en-CA" sz="4400" dirty="0"/>
              <a:t> </a:t>
            </a:r>
            <a:r>
              <a:rPr lang="en-CA" sz="4400" dirty="0" err="1"/>
              <a:t>ንኣብ</a:t>
            </a:r>
            <a:r>
              <a:rPr lang="en-CA" sz="4400" dirty="0"/>
              <a:t> </a:t>
            </a:r>
            <a:r>
              <a:rPr lang="en-CA" sz="4400" dirty="0" err="1"/>
              <a:t>ንወልድ</a:t>
            </a:r>
            <a:r>
              <a:rPr lang="en-CA" sz="4400" dirty="0"/>
              <a:t> </a:t>
            </a:r>
            <a:r>
              <a:rPr lang="en-CA" sz="4400" dirty="0" err="1" smtClean="0"/>
              <a:t>ንመንፈ</a:t>
            </a:r>
            <a:endParaRPr lang="en-CA" sz="4400" dirty="0" smtClean="0"/>
          </a:p>
          <a:p>
            <a:r>
              <a:rPr lang="en-CA" sz="4400" dirty="0" smtClean="0"/>
              <a:t>ስ </a:t>
            </a:r>
            <a:r>
              <a:rPr lang="en-CA" sz="4400" dirty="0" err="1"/>
              <a:t>ቅዱስ</a:t>
            </a:r>
            <a:r>
              <a:rPr lang="en-CA" sz="4400" dirty="0"/>
              <a:t> </a:t>
            </a:r>
            <a:r>
              <a:rPr lang="en-CA" sz="4400" dirty="0" err="1"/>
              <a:t>ሎምን</a:t>
            </a:r>
            <a:r>
              <a:rPr lang="en-CA" sz="4400" dirty="0"/>
              <a:t> </a:t>
            </a:r>
            <a:r>
              <a:rPr lang="en-CA" sz="4400" dirty="0" err="1"/>
              <a:t>ኩሉ</a:t>
            </a:r>
            <a:r>
              <a:rPr lang="en-CA" sz="4400" dirty="0"/>
              <a:t> </a:t>
            </a:r>
            <a:r>
              <a:rPr lang="en-CA" sz="4400" dirty="0" err="1"/>
              <a:t>ሳዕን</a:t>
            </a:r>
            <a:r>
              <a:rPr lang="en-CA" sz="4400" dirty="0"/>
              <a:t> </a:t>
            </a:r>
            <a:r>
              <a:rPr lang="en-CA" sz="4400" dirty="0" err="1" smtClean="0"/>
              <a:t>ንዘልዓለም</a:t>
            </a:r>
            <a:r>
              <a:rPr lang="en-CA" sz="4400" dirty="0" smtClean="0"/>
              <a:t> </a:t>
            </a:r>
            <a:r>
              <a:rPr lang="en-CA" sz="4400" dirty="0" err="1"/>
              <a:t>ዓለም</a:t>
            </a:r>
            <a:r>
              <a:rPr lang="en-CA" sz="4400" dirty="0"/>
              <a:t> </a:t>
            </a:r>
            <a:r>
              <a:rPr lang="en-CA" sz="4400" dirty="0" err="1"/>
              <a:t>ኣሜን</a:t>
            </a:r>
            <a:r>
              <a:rPr lang="en-CA" sz="4400" dirty="0" smtClean="0"/>
              <a:t>።</a:t>
            </a:r>
          </a:p>
          <a:p>
            <a:endParaRPr lang="en-CA" sz="4400" dirty="0"/>
          </a:p>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ካህንውን</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ተቐቢሉ</a:t>
            </a:r>
            <a:r>
              <a:rPr lang="en-CA" sz="2000" dirty="0">
                <a:solidFill>
                  <a:srgbClr val="FFC000"/>
                </a:solidFill>
              </a:rPr>
              <a:t> </a:t>
            </a:r>
            <a:r>
              <a:rPr lang="en-CA" sz="2000" dirty="0" err="1">
                <a:solidFill>
                  <a:srgbClr val="FFC000"/>
                </a:solidFill>
              </a:rPr>
              <a:t>ደም</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2000" dirty="0" err="1">
                <a:solidFill>
                  <a:srgbClr val="FFC000"/>
                </a:solidFill>
              </a:rPr>
              <a:t>ይቕዳሕ</a:t>
            </a:r>
            <a:r>
              <a:rPr lang="en-CA" sz="2000" dirty="0">
                <a:solidFill>
                  <a:srgbClr val="FFC000"/>
                </a:solidFill>
              </a:rPr>
              <a:t>)</a:t>
            </a:r>
          </a:p>
        </p:txBody>
      </p:sp>
      <p:sp>
        <p:nvSpPr>
          <p:cNvPr id="20" name="Rectangle 19"/>
          <p:cNvSpPr/>
          <p:nvPr/>
        </p:nvSpPr>
        <p:spPr>
          <a:xfrm>
            <a:off x="8147119" y="-22961"/>
            <a:ext cx="4217513" cy="5632311"/>
          </a:xfrm>
          <a:prstGeom prst="rect">
            <a:avLst/>
          </a:prstGeom>
        </p:spPr>
        <p:txBody>
          <a:bodyPr wrap="square">
            <a:spAutoFit/>
          </a:bodyPr>
          <a:lstStyle/>
          <a:p>
            <a:pPr marL="40639" marR="40639">
              <a:spcBef>
                <a:spcPts val="600"/>
              </a:spcBef>
              <a:buClr>
                <a:srgbClr val="0329D6"/>
              </a:buClr>
              <a:defRPr sz="2000">
                <a:solidFill>
                  <a:srgbClr val="0329D6"/>
                </a:solidFill>
                <a:uFill>
                  <a:solidFill>
                    <a:srgbClr val="0329D6"/>
                  </a:solidFill>
                </a:uFill>
              </a:defRPr>
            </a:pPr>
            <a:r>
              <a:rPr lang="en-US" sz="3600" dirty="0" smtClean="0">
                <a:solidFill>
                  <a:schemeClr val="tx1">
                    <a:lumMod val="95000"/>
                  </a:schemeClr>
                </a:solidFill>
              </a:rPr>
              <a:t>head with oil</a:t>
            </a:r>
            <a:r>
              <a:rPr lang="en-US" sz="3600" dirty="0">
                <a:solidFill>
                  <a:schemeClr val="tx1">
                    <a:lumMod val="95000"/>
                  </a:schemeClr>
                </a:solidFill>
              </a:rPr>
              <a:t>. Even Thy chalice which inebriates me</a:t>
            </a:r>
            <a:r>
              <a:rPr lang="en-US" sz="3600" dirty="0" smtClean="0">
                <a:solidFill>
                  <a:schemeClr val="tx1">
                    <a:lumMod val="95000"/>
                  </a:schemeClr>
                </a:solidFill>
              </a:rPr>
              <a:t>, how </a:t>
            </a:r>
            <a:r>
              <a:rPr lang="en-US" sz="3600" dirty="0">
                <a:solidFill>
                  <a:schemeClr val="tx1">
                    <a:lumMod val="95000"/>
                  </a:schemeClr>
                </a:solidFill>
              </a:rPr>
              <a:t>glorious it is! Thy mercy will follow </a:t>
            </a:r>
            <a:r>
              <a:rPr lang="en-US" sz="3600" dirty="0" smtClean="0">
                <a:solidFill>
                  <a:schemeClr val="tx1">
                    <a:lumMod val="95000"/>
                  </a:schemeClr>
                </a:solidFill>
              </a:rPr>
              <a:t>me all </a:t>
            </a:r>
            <a:r>
              <a:rPr lang="en-US" sz="3600" dirty="0">
                <a:solidFill>
                  <a:schemeClr val="tx1">
                    <a:lumMod val="95000"/>
                  </a:schemeClr>
                </a:solidFill>
              </a:rPr>
              <a:t>the days of my life. And I shall dwell </a:t>
            </a:r>
            <a:r>
              <a:rPr lang="en-US" sz="3600" dirty="0" smtClean="0">
                <a:solidFill>
                  <a:schemeClr val="tx1">
                    <a:lumMod val="95000"/>
                  </a:schemeClr>
                </a:solidFill>
              </a:rPr>
              <a:t>in the </a:t>
            </a:r>
            <a:r>
              <a:rPr lang="en-US" sz="3600" dirty="0">
                <a:solidFill>
                  <a:schemeClr val="tx1">
                    <a:lumMod val="95000"/>
                  </a:schemeClr>
                </a:solidFill>
              </a:rPr>
              <a:t>house of the Lord unto the length of days</a:t>
            </a:r>
            <a:r>
              <a:rPr lang="en-US" sz="3600" dirty="0" smtClean="0">
                <a:solidFill>
                  <a:schemeClr val="tx1">
                    <a:lumMod val="95000"/>
                  </a:schemeClr>
                </a:solidFill>
              </a:rPr>
              <a:t>. Halleluiah.  </a:t>
            </a:r>
            <a:endParaRPr lang="en-CA" sz="3600" dirty="0">
              <a:solidFill>
                <a:schemeClr val="tx1">
                  <a:lumMod val="95000"/>
                </a:schemeClr>
              </a:solidFill>
            </a:endParaRPr>
          </a:p>
        </p:txBody>
      </p:sp>
    </p:spTree>
    <p:extLst>
      <p:ext uri="{BB962C8B-B14F-4D97-AF65-F5344CB8AC3E}">
        <p14:creationId xmlns:p14="http://schemas.microsoft.com/office/powerpoint/2010/main" val="3311630996"/>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494359"/>
          </a:xfrm>
          <a:prstGeom prst="rect">
            <a:avLst/>
          </a:prstGeom>
        </p:spPr>
        <p:txBody>
          <a:bodyPr wrap="square">
            <a:spAutoFit/>
          </a:bodyPr>
          <a:lstStyle/>
          <a:p>
            <a:r>
              <a:rPr lang="en-CA" sz="4400" b="1" dirty="0" err="1">
                <a:solidFill>
                  <a:srgbClr val="92D050"/>
                </a:solidFill>
              </a:rPr>
              <a:t>ይ.ዲ</a:t>
            </a:r>
            <a:r>
              <a:rPr lang="en-CA" sz="4400" b="1" dirty="0">
                <a:solidFill>
                  <a:srgbClr val="92D050"/>
                </a:solidFill>
              </a:rPr>
              <a:t>. </a:t>
            </a:r>
            <a:r>
              <a:rPr lang="en-CA" sz="1400" dirty="0">
                <a:solidFill>
                  <a:srgbClr val="FFC000"/>
                </a:solidFill>
              </a:rPr>
              <a:t>፻፹፱. </a:t>
            </a:r>
            <a:r>
              <a:rPr lang="en-CA" sz="4400" dirty="0" err="1"/>
              <a:t>ሃሌ</a:t>
            </a:r>
            <a:r>
              <a:rPr lang="en-CA" sz="4400" dirty="0"/>
              <a:t> </a:t>
            </a:r>
            <a:r>
              <a:rPr lang="en-CA" sz="4400" dirty="0" err="1"/>
              <a:t>ሉያ</a:t>
            </a:r>
            <a:r>
              <a:rPr lang="en-CA" sz="4400" dirty="0"/>
              <a:t> </a:t>
            </a:r>
            <a:r>
              <a:rPr lang="en-CA" sz="4400" dirty="0" err="1"/>
              <a:t>ቁሙ</a:t>
            </a:r>
            <a:r>
              <a:rPr lang="en-CA" sz="4400" dirty="0"/>
              <a:t> </a:t>
            </a:r>
            <a:r>
              <a:rPr lang="en-CA" sz="4400" dirty="0" err="1"/>
              <a:t>ወአጽምዑ</a:t>
            </a:r>
            <a:r>
              <a:rPr lang="en-CA" sz="4400" dirty="0"/>
              <a:t> </a:t>
            </a:r>
            <a:r>
              <a:rPr lang="en-CA" sz="4400" dirty="0" err="1"/>
              <a:t>ወንጌለ</a:t>
            </a:r>
            <a:r>
              <a:rPr lang="en-CA" sz="4400" dirty="0"/>
              <a:t> </a:t>
            </a:r>
            <a:r>
              <a:rPr lang="en-CA" sz="4400" dirty="0" err="1"/>
              <a:t>ቅዱሰ</a:t>
            </a:r>
            <a:r>
              <a:rPr lang="en-CA" sz="4400" dirty="0"/>
              <a:t> </a:t>
            </a:r>
            <a:r>
              <a:rPr lang="en-CA" sz="4400" dirty="0" err="1"/>
              <a:t>ዜናሁ</a:t>
            </a:r>
            <a:r>
              <a:rPr lang="en-CA" sz="4400" dirty="0"/>
              <a:t> </a:t>
            </a:r>
            <a:r>
              <a:rPr lang="en-CA" sz="4400" dirty="0" err="1"/>
              <a:t>ለእግዚእነ</a:t>
            </a:r>
            <a:r>
              <a:rPr lang="en-CA" sz="4400" dirty="0"/>
              <a:t> </a:t>
            </a:r>
            <a:r>
              <a:rPr lang="en-CA" sz="4400" dirty="0" err="1"/>
              <a:t>ወመድኃኒነ</a:t>
            </a:r>
            <a:r>
              <a:rPr lang="en-CA" sz="4400" dirty="0"/>
              <a:t> </a:t>
            </a:r>
            <a:r>
              <a:rPr lang="en-CA" sz="4400" dirty="0" err="1"/>
              <a:t>ኢየሱስ</a:t>
            </a:r>
            <a:r>
              <a:rPr lang="en-CA" sz="4400" dirty="0"/>
              <a:t> </a:t>
            </a:r>
            <a:r>
              <a:rPr lang="en-CA" sz="4400" dirty="0" err="1"/>
              <a:t>ክርስቶስ</a:t>
            </a:r>
            <a:r>
              <a:rPr lang="en-CA" sz="4400" dirty="0" smtClean="0"/>
              <a:t>።</a:t>
            </a:r>
          </a:p>
          <a:p>
            <a:endParaRPr lang="en-CA" sz="1400" dirty="0" smtClean="0"/>
          </a:p>
          <a:p>
            <a:endParaRPr lang="en-CA" sz="1400" dirty="0" smtClean="0"/>
          </a:p>
          <a:p>
            <a:r>
              <a:rPr lang="en-CA" sz="4400" b="1" dirty="0" err="1" smtClean="0">
                <a:solidFill>
                  <a:srgbClr val="FF0000"/>
                </a:solidFill>
              </a:rPr>
              <a:t>ይ.ካ</a:t>
            </a:r>
            <a:r>
              <a:rPr lang="en-CA" sz="4400" b="1" dirty="0" smtClean="0">
                <a:solidFill>
                  <a:srgbClr val="FF0000"/>
                </a:solidFill>
              </a:rPr>
              <a:t>. </a:t>
            </a:r>
            <a:r>
              <a:rPr lang="en-CA" sz="1400" dirty="0" smtClean="0">
                <a:solidFill>
                  <a:srgbClr val="FFC000"/>
                </a:solidFill>
              </a:rPr>
              <a:t>፻፺. </a:t>
            </a:r>
            <a:r>
              <a:rPr lang="en-CA" sz="4400" dirty="0" err="1" smtClean="0"/>
              <a:t>እግዚአብሔር</a:t>
            </a:r>
            <a:r>
              <a:rPr lang="en-CA" sz="4400" dirty="0" smtClean="0"/>
              <a:t> </a:t>
            </a:r>
            <a:r>
              <a:rPr lang="en-CA" sz="4400" dirty="0" err="1" smtClean="0"/>
              <a:t>ምስለ</a:t>
            </a:r>
            <a:r>
              <a:rPr lang="en-CA" sz="4400" dirty="0" smtClean="0"/>
              <a:t> </a:t>
            </a:r>
            <a:r>
              <a:rPr lang="en-CA" sz="4400" dirty="0" err="1" smtClean="0"/>
              <a:t>ኵልክሙ</a:t>
            </a:r>
            <a:r>
              <a:rPr lang="en-CA" sz="4400" dirty="0" smtClean="0"/>
              <a:t>።</a:t>
            </a:r>
          </a:p>
          <a:p>
            <a:endParaRPr lang="en-CA" sz="1400" dirty="0" smtClean="0"/>
          </a:p>
          <a:p>
            <a:r>
              <a:rPr lang="en-CA" sz="4400" b="1" dirty="0" err="1" smtClean="0">
                <a:solidFill>
                  <a:srgbClr val="FFFF00"/>
                </a:solidFill>
              </a:rPr>
              <a:t>ይ.ሕ</a:t>
            </a:r>
            <a:r>
              <a:rPr lang="en-CA" sz="4400" b="1" dirty="0" smtClean="0">
                <a:solidFill>
                  <a:srgbClr val="FFFF00"/>
                </a:solidFill>
              </a:rPr>
              <a:t>. </a:t>
            </a:r>
            <a:r>
              <a:rPr lang="en-CA" sz="4400" dirty="0" err="1" smtClean="0"/>
              <a:t>ምስለ</a:t>
            </a:r>
            <a:r>
              <a:rPr lang="en-CA" sz="4400" dirty="0" smtClean="0"/>
              <a:t> </a:t>
            </a:r>
            <a:r>
              <a:rPr lang="en-CA" sz="4400" dirty="0" err="1" smtClean="0"/>
              <a:t>መንፈስከ</a:t>
            </a:r>
            <a:endParaRPr lang="en-CA" sz="4400" dirty="0"/>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83931"/>
            <a:ext cx="4140903" cy="7540526"/>
          </a:xfrm>
          <a:prstGeom prst="rect">
            <a:avLst/>
          </a:prstGeom>
        </p:spPr>
        <p:txBody>
          <a:bodyPr wrap="square">
            <a:spAutoFit/>
          </a:bodyPr>
          <a:lstStyle/>
          <a:p>
            <a:r>
              <a:rPr lang="en-CA" sz="4400" b="1" dirty="0" err="1">
                <a:solidFill>
                  <a:srgbClr val="92D050"/>
                </a:solidFill>
              </a:rPr>
              <a:t>ይ.ዲ</a:t>
            </a:r>
            <a:r>
              <a:rPr lang="en-CA" sz="4400" b="1" dirty="0">
                <a:solidFill>
                  <a:srgbClr val="92D050"/>
                </a:solidFill>
              </a:rPr>
              <a:t>. </a:t>
            </a:r>
            <a:r>
              <a:rPr lang="en-CA" sz="1400" dirty="0">
                <a:solidFill>
                  <a:srgbClr val="FFC000"/>
                </a:solidFill>
              </a:rPr>
              <a:t>189. </a:t>
            </a:r>
            <a:r>
              <a:rPr lang="en-CA" sz="4400" dirty="0" err="1"/>
              <a:t>ሃሌ</a:t>
            </a:r>
            <a:r>
              <a:rPr lang="en-CA" sz="4400" dirty="0"/>
              <a:t> </a:t>
            </a:r>
            <a:r>
              <a:rPr lang="en-CA" sz="4400" dirty="0" err="1"/>
              <a:t>ሉያ</a:t>
            </a:r>
            <a:r>
              <a:rPr lang="en-CA" sz="4400" dirty="0"/>
              <a:t>፥ </a:t>
            </a:r>
            <a:r>
              <a:rPr lang="en-CA" sz="4400" dirty="0" err="1"/>
              <a:t>ናይ</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ዜና</a:t>
            </a:r>
            <a:r>
              <a:rPr lang="en-CA" sz="4400" dirty="0"/>
              <a:t> </a:t>
            </a:r>
            <a:r>
              <a:rPr lang="en-CA" sz="4400" dirty="0" err="1"/>
              <a:t>ቅዱስ</a:t>
            </a:r>
            <a:r>
              <a:rPr lang="en-CA" sz="4400" dirty="0"/>
              <a:t> </a:t>
            </a:r>
            <a:r>
              <a:rPr lang="en-CA" sz="4400" dirty="0" err="1"/>
              <a:t>ወንጌል</a:t>
            </a:r>
            <a:r>
              <a:rPr lang="en-CA" sz="4400" dirty="0"/>
              <a:t> </a:t>
            </a:r>
            <a:r>
              <a:rPr lang="en-CA" sz="4400" dirty="0" err="1"/>
              <a:t>ቌምኩም</a:t>
            </a:r>
            <a:r>
              <a:rPr lang="en-CA" sz="4400" dirty="0"/>
              <a:t> </a:t>
            </a:r>
            <a:r>
              <a:rPr lang="en-CA" sz="4400" dirty="0" err="1"/>
              <a:t>ስምዑ</a:t>
            </a:r>
            <a:r>
              <a:rPr lang="en-CA" sz="4400" dirty="0"/>
              <a:t>። </a:t>
            </a:r>
            <a:endParaRPr lang="en-CA" sz="4400" dirty="0" smtClean="0"/>
          </a:p>
          <a:p>
            <a:endParaRPr lang="en-CA" sz="4400" dirty="0" smtClean="0"/>
          </a:p>
          <a:p>
            <a:r>
              <a:rPr lang="en-CA" sz="4400" dirty="0" smtClean="0">
                <a:solidFill>
                  <a:srgbClr val="FF0000"/>
                </a:solidFill>
              </a:rPr>
              <a:t>ይ.ካ.</a:t>
            </a:r>
            <a:r>
              <a:rPr lang="en-CA" sz="1400" dirty="0" smtClean="0">
                <a:solidFill>
                  <a:srgbClr val="FFC000"/>
                </a:solidFill>
              </a:rPr>
              <a:t>190. </a:t>
            </a:r>
            <a:r>
              <a:rPr lang="en-CA" sz="4400" dirty="0" err="1" smtClean="0"/>
              <a:t>እግዚኣብሄር</a:t>
            </a:r>
            <a:r>
              <a:rPr lang="en-CA" sz="4400" dirty="0" smtClean="0"/>
              <a:t> </a:t>
            </a:r>
            <a:r>
              <a:rPr lang="en-CA" sz="4400" dirty="0" err="1" smtClean="0"/>
              <a:t>ምስ</a:t>
            </a:r>
            <a:r>
              <a:rPr lang="en-CA" sz="4400" dirty="0" smtClean="0"/>
              <a:t> </a:t>
            </a:r>
            <a:r>
              <a:rPr lang="en-CA" sz="4400" dirty="0" err="1" smtClean="0"/>
              <a:t>ኵልኹም</a:t>
            </a:r>
            <a:r>
              <a:rPr lang="en-CA" sz="4400" dirty="0" smtClean="0"/>
              <a:t> </a:t>
            </a:r>
            <a:r>
              <a:rPr lang="en-CA" sz="4400" dirty="0" err="1" smtClean="0"/>
              <a:t>ይኹን</a:t>
            </a:r>
            <a:endParaRPr lang="en-CA" sz="4400" dirty="0" smtClean="0"/>
          </a:p>
          <a:p>
            <a:r>
              <a:rPr lang="en-CA" sz="4400" dirty="0" err="1" smtClean="0">
                <a:solidFill>
                  <a:srgbClr val="FFFF00"/>
                </a:solidFill>
              </a:rPr>
              <a:t>ይ.ሕ</a:t>
            </a:r>
            <a:r>
              <a:rPr lang="en-CA" sz="4400" dirty="0" smtClean="0">
                <a:solidFill>
                  <a:srgbClr val="FFFF00"/>
                </a:solidFill>
              </a:rPr>
              <a:t>. </a:t>
            </a:r>
            <a:r>
              <a:rPr lang="en-CA" sz="4400" dirty="0" err="1" smtClean="0"/>
              <a:t>ምስ</a:t>
            </a:r>
            <a:r>
              <a:rPr lang="en-CA" sz="4400" dirty="0" smtClean="0"/>
              <a:t> </a:t>
            </a:r>
            <a:r>
              <a:rPr lang="en-CA" sz="4400" dirty="0" err="1" smtClean="0"/>
              <a:t>መንፈስካ</a:t>
            </a:r>
            <a:endParaRPr lang="en-CA" sz="4400" dirty="0"/>
          </a:p>
          <a:p>
            <a:endParaRPr lang="en-CA" sz="4400" dirty="0" smtClean="0"/>
          </a:p>
          <a:p>
            <a:endParaRPr lang="en-CA" sz="4400" dirty="0" smtClean="0"/>
          </a:p>
        </p:txBody>
      </p:sp>
      <p:sp>
        <p:nvSpPr>
          <p:cNvPr id="9" name="Rectangle 8"/>
          <p:cNvSpPr/>
          <p:nvPr/>
        </p:nvSpPr>
        <p:spPr>
          <a:xfrm>
            <a:off x="7936876" y="52854"/>
            <a:ext cx="4391078" cy="6370975"/>
          </a:xfrm>
          <a:prstGeom prst="rect">
            <a:avLst/>
          </a:prstGeom>
        </p:spPr>
        <p:txBody>
          <a:bodyPr wrap="square">
            <a:spAutoFit/>
          </a:bodyPr>
          <a:lstStyle/>
          <a:p>
            <a:pPr marL="40639" marR="40639">
              <a:spcBef>
                <a:spcPts val="600"/>
              </a:spcBef>
              <a:buClr>
                <a:srgbClr val="D84800"/>
              </a:buClr>
              <a:buFont typeface="Arial"/>
              <a:defRPr sz="2800"/>
            </a:pPr>
            <a:r>
              <a:rPr lang="en-US" sz="3600" b="1" dirty="0">
                <a:solidFill>
                  <a:srgbClr val="92D050"/>
                </a:solidFill>
                <a:uFill>
                  <a:solidFill>
                    <a:srgbClr val="D84800"/>
                  </a:solidFill>
                </a:uFill>
              </a:rPr>
              <a:t>Deacon</a:t>
            </a:r>
            <a:r>
              <a:rPr lang="en-US" sz="3600" b="1" dirty="0" smtClean="0">
                <a:solidFill>
                  <a:srgbClr val="92D050"/>
                </a:solidFill>
                <a:uFill>
                  <a:solidFill>
                    <a:srgbClr val="D84800"/>
                  </a:solidFill>
                </a:uFill>
              </a:rPr>
              <a:t>:</a:t>
            </a:r>
            <a:r>
              <a:rPr lang="en-US" sz="3600" dirty="0" smtClean="0">
                <a:solidFill>
                  <a:srgbClr val="92D050"/>
                </a:solidFill>
              </a:rPr>
              <a:t>  </a:t>
            </a:r>
            <a:r>
              <a:rPr lang="en-US" sz="1400" dirty="0" smtClean="0">
                <a:solidFill>
                  <a:srgbClr val="FFC000"/>
                </a:solidFill>
              </a:rPr>
              <a:t>189. </a:t>
            </a:r>
            <a:r>
              <a:rPr lang="en-US" sz="3600" dirty="0" smtClean="0"/>
              <a:t>Halleluiah</a:t>
            </a:r>
            <a:r>
              <a:rPr lang="en-US" sz="3600" dirty="0"/>
              <a:t>, stand up and hearken to the holy gospel, the message of our Lord and Savior Jesus Christ</a:t>
            </a:r>
            <a:r>
              <a:rPr lang="en-US" sz="3600" dirty="0" smtClean="0"/>
              <a:t>.</a:t>
            </a:r>
          </a:p>
          <a:p>
            <a:pPr marL="40639" marR="40639">
              <a:spcBef>
                <a:spcPts val="600"/>
              </a:spcBef>
              <a:buClr>
                <a:srgbClr val="D84800"/>
              </a:buClr>
              <a:buFont typeface="Arial"/>
              <a:defRPr sz="2800"/>
            </a:pPr>
            <a:endParaRPr lang="en-US" sz="1400" dirty="0"/>
          </a:p>
          <a:p>
            <a:pPr marL="40639" marR="40639">
              <a:spcBef>
                <a:spcPts val="600"/>
              </a:spcBef>
              <a:buClr>
                <a:srgbClr val="D84800"/>
              </a:buClr>
              <a:buFont typeface="Arial"/>
              <a:defRPr sz="2800"/>
            </a:pPr>
            <a:r>
              <a:rPr lang="en-US" sz="3600" b="1" dirty="0">
                <a:solidFill>
                  <a:srgbClr val="FF0000"/>
                </a:solidFill>
                <a:uFill>
                  <a:solidFill>
                    <a:srgbClr val="D84800"/>
                  </a:solidFill>
                </a:uFill>
              </a:rPr>
              <a:t>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1400" dirty="0" smtClean="0">
                <a:solidFill>
                  <a:srgbClr val="FFC000"/>
                </a:solidFill>
              </a:rPr>
              <a:t>190.</a:t>
            </a:r>
            <a:r>
              <a:rPr lang="en-US" sz="3600" dirty="0" smtClean="0"/>
              <a:t>The </a:t>
            </a:r>
            <a:r>
              <a:rPr lang="en-US" sz="3600" dirty="0"/>
              <a:t>Lord be with you all</a:t>
            </a:r>
            <a:r>
              <a:rPr lang="en-US" sz="3600" dirty="0" smtClean="0"/>
              <a:t>.</a:t>
            </a:r>
          </a:p>
          <a:p>
            <a:pPr marL="40639" marR="40639">
              <a:spcBef>
                <a:spcPts val="600"/>
              </a:spcBef>
              <a:buClr>
                <a:srgbClr val="D84800"/>
              </a:buClr>
              <a:buFont typeface="Arial"/>
              <a:defRPr sz="2800"/>
            </a:pPr>
            <a:endParaRPr lang="en-US" sz="1400" dirty="0"/>
          </a:p>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And with Thy Spirit</a:t>
            </a:r>
            <a:r>
              <a:rPr lang="en-US" sz="3600" dirty="0">
                <a:solidFill>
                  <a:schemeClr val="tx1">
                    <a:lumMod val="95000"/>
                  </a:schemeClr>
                </a:solidFill>
              </a:rPr>
              <a:t> </a:t>
            </a: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180684"/>
      </p:ext>
    </p:extLst>
  </p:cSld>
  <p:clrMapOvr>
    <a:masterClrMapping/>
  </p:clrMapOvr>
  <p:transition spd="med"/>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8848576"/>
          </a:xfrm>
          <a:prstGeom prst="rect">
            <a:avLst/>
          </a:prstGeom>
        </p:spPr>
        <p:txBody>
          <a:bodyPr wrap="square">
            <a:spAutoFit/>
          </a:bodyPr>
          <a:lstStyle/>
          <a:p>
            <a:endParaRPr lang="en-CA" sz="1400" dirty="0" smtClean="0"/>
          </a:p>
          <a:p>
            <a:r>
              <a:rPr lang="en-CA" sz="4400" b="1" dirty="0" smtClean="0">
                <a:solidFill>
                  <a:srgbClr val="FF0000"/>
                </a:solidFill>
              </a:rPr>
              <a:t> </a:t>
            </a:r>
            <a:r>
              <a:rPr lang="en-CA" sz="4400" b="1" dirty="0" err="1" smtClean="0">
                <a:solidFill>
                  <a:srgbClr val="FF0000"/>
                </a:solidFill>
              </a:rPr>
              <a:t>ይ.ካ</a:t>
            </a:r>
            <a:r>
              <a:rPr lang="en-CA" sz="4400" b="1" dirty="0" smtClean="0">
                <a:solidFill>
                  <a:srgbClr val="FF0000"/>
                </a:solidFill>
              </a:rPr>
              <a:t>. </a:t>
            </a:r>
            <a:r>
              <a:rPr lang="en-CA" sz="1400" dirty="0" smtClean="0">
                <a:solidFill>
                  <a:srgbClr val="FFC000"/>
                </a:solidFill>
              </a:rPr>
              <a:t>፻፺፩. </a:t>
            </a:r>
            <a:r>
              <a:rPr lang="en-CA" sz="4400" dirty="0" err="1" smtClean="0"/>
              <a:t>ወንጌል</a:t>
            </a:r>
            <a:r>
              <a:rPr lang="en-CA" sz="4400" dirty="0" smtClean="0"/>
              <a:t> </a:t>
            </a:r>
          </a:p>
          <a:p>
            <a:r>
              <a:rPr lang="en-CA" sz="4400" dirty="0"/>
              <a:t> </a:t>
            </a:r>
            <a:r>
              <a:rPr lang="en-CA" sz="4400" dirty="0" smtClean="0"/>
              <a:t>  </a:t>
            </a:r>
            <a:r>
              <a:rPr lang="en-CA" sz="4400" dirty="0" err="1" smtClean="0"/>
              <a:t>ቅዱስ</a:t>
            </a:r>
            <a:r>
              <a:rPr lang="en-CA" sz="4400" dirty="0" smtClean="0"/>
              <a:t>፥</a:t>
            </a:r>
          </a:p>
          <a:p>
            <a:endParaRPr lang="en-CA" sz="1400" dirty="0" smtClean="0"/>
          </a:p>
          <a:p>
            <a:r>
              <a:rPr lang="en-CA" sz="4400" dirty="0" smtClean="0">
                <a:solidFill>
                  <a:srgbClr val="FFC000"/>
                </a:solidFill>
              </a:rPr>
              <a:t>- </a:t>
            </a:r>
            <a:r>
              <a:rPr lang="en-CA" sz="4400" dirty="0" err="1" smtClean="0">
                <a:solidFill>
                  <a:srgbClr val="FFC000"/>
                </a:solidFill>
              </a:rPr>
              <a:t>ዘዜነወ</a:t>
            </a:r>
            <a:r>
              <a:rPr lang="en-CA" sz="4400" dirty="0" smtClean="0"/>
              <a:t>፥ </a:t>
            </a:r>
            <a:r>
              <a:rPr lang="en-CA" sz="4400" dirty="0" err="1" smtClean="0"/>
              <a:t>ማቴዎስ</a:t>
            </a:r>
            <a:r>
              <a:rPr lang="en-CA" sz="4400" dirty="0" smtClean="0"/>
              <a:t>፡</a:t>
            </a:r>
          </a:p>
          <a:p>
            <a:r>
              <a:rPr lang="en-CA" sz="4400" dirty="0" smtClean="0"/>
              <a:t>    </a:t>
            </a:r>
            <a:r>
              <a:rPr lang="en-CA" sz="4400" dirty="0" err="1" smtClean="0"/>
              <a:t>ማርቆስ</a:t>
            </a:r>
            <a:r>
              <a:rPr lang="en-CA" sz="4400" dirty="0" smtClean="0"/>
              <a:t>፡ </a:t>
            </a:r>
            <a:r>
              <a:rPr lang="en-CA" sz="4400" dirty="0" err="1" smtClean="0"/>
              <a:t>ሉቃስ</a:t>
            </a:r>
            <a:r>
              <a:rPr lang="en-CA" sz="4400" dirty="0" smtClean="0"/>
              <a:t>  </a:t>
            </a:r>
          </a:p>
          <a:p>
            <a:r>
              <a:rPr lang="en-CA" sz="4400" dirty="0"/>
              <a:t> </a:t>
            </a:r>
            <a:r>
              <a:rPr lang="en-CA" sz="4400" dirty="0" smtClean="0"/>
              <a:t>   </a:t>
            </a:r>
            <a:r>
              <a:rPr lang="en-CA" sz="4400" dirty="0" err="1" smtClean="0"/>
              <a:t>ቃለ</a:t>
            </a:r>
            <a:r>
              <a:rPr lang="en-CA" sz="4400" dirty="0" smtClean="0"/>
              <a:t> </a:t>
            </a:r>
            <a:r>
              <a:rPr lang="en-CA" sz="4400" dirty="0" err="1"/>
              <a:t>ወልደ</a:t>
            </a:r>
            <a:r>
              <a:rPr lang="en-CA" sz="4400" dirty="0"/>
              <a:t> </a:t>
            </a:r>
          </a:p>
          <a:p>
            <a:r>
              <a:rPr lang="en-CA" sz="4400" dirty="0"/>
              <a:t>   </a:t>
            </a:r>
            <a:r>
              <a:rPr lang="en-CA" sz="4400" dirty="0" err="1"/>
              <a:t>እግዚኣብሔር</a:t>
            </a:r>
            <a:r>
              <a:rPr lang="en-CA" sz="4400" dirty="0" smtClean="0"/>
              <a:t>።</a:t>
            </a:r>
          </a:p>
          <a:p>
            <a:r>
              <a:rPr lang="en-CA" sz="4400" dirty="0" smtClean="0">
                <a:solidFill>
                  <a:srgbClr val="FFC000"/>
                </a:solidFill>
              </a:rPr>
              <a:t>- </a:t>
            </a:r>
            <a:r>
              <a:rPr lang="en-CA" sz="4400" dirty="0" err="1" smtClean="0">
                <a:solidFill>
                  <a:srgbClr val="FFC000"/>
                </a:solidFill>
              </a:rPr>
              <a:t>ዘሰበከ</a:t>
            </a:r>
            <a:r>
              <a:rPr lang="en-CA" sz="4400" dirty="0" smtClean="0">
                <a:solidFill>
                  <a:srgbClr val="FFC000"/>
                </a:solidFill>
              </a:rPr>
              <a:t>፥ </a:t>
            </a:r>
            <a:r>
              <a:rPr lang="en-CA" sz="4400" dirty="0" err="1" smtClean="0"/>
              <a:t>ዮሐንስ</a:t>
            </a:r>
            <a:endParaRPr lang="en-CA" sz="4400" dirty="0"/>
          </a:p>
          <a:p>
            <a:r>
              <a:rPr lang="en-CA" sz="4400" dirty="0" smtClean="0"/>
              <a:t>    </a:t>
            </a:r>
            <a:r>
              <a:rPr lang="en-CA" sz="4400" dirty="0" err="1" smtClean="0"/>
              <a:t>ቃለ</a:t>
            </a:r>
            <a:r>
              <a:rPr lang="en-CA" sz="4400" dirty="0" smtClean="0"/>
              <a:t> </a:t>
            </a:r>
            <a:r>
              <a:rPr lang="en-CA" sz="4400" dirty="0" err="1" smtClean="0"/>
              <a:t>ወልደ</a:t>
            </a:r>
            <a:r>
              <a:rPr lang="en-CA" sz="4400" dirty="0" smtClean="0"/>
              <a:t> </a:t>
            </a:r>
          </a:p>
          <a:p>
            <a:r>
              <a:rPr lang="en-CA" sz="4400" dirty="0"/>
              <a:t> </a:t>
            </a:r>
            <a:r>
              <a:rPr lang="en-CA" sz="4400" dirty="0" smtClean="0"/>
              <a:t>  </a:t>
            </a:r>
            <a:r>
              <a:rPr lang="en-CA" sz="4400" dirty="0" err="1" smtClean="0"/>
              <a:t>እግዚኣብሔር</a:t>
            </a:r>
            <a:r>
              <a:rPr lang="en-CA" sz="4400" dirty="0" smtClean="0"/>
              <a:t>።</a:t>
            </a:r>
          </a:p>
          <a:p>
            <a:endParaRPr lang="en-CA" sz="1400" dirty="0" smtClean="0"/>
          </a:p>
          <a:p>
            <a:endParaRPr lang="en-CA" sz="4400" dirty="0"/>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179793"/>
            <a:ext cx="4140903" cy="6186309"/>
          </a:xfrm>
          <a:prstGeom prst="rect">
            <a:avLst/>
          </a:prstGeom>
        </p:spPr>
        <p:txBody>
          <a:bodyPr wrap="square">
            <a:spAutoFit/>
          </a:bodyPr>
          <a:lstStyle/>
          <a:p>
            <a:r>
              <a:rPr lang="en-CA" sz="4400" dirty="0" smtClean="0">
                <a:solidFill>
                  <a:srgbClr val="FF0000"/>
                </a:solidFill>
              </a:rPr>
              <a:t>ይ.ካ.</a:t>
            </a:r>
            <a:r>
              <a:rPr lang="en-CA" sz="1400" dirty="0" smtClean="0">
                <a:solidFill>
                  <a:srgbClr val="FFC000"/>
                </a:solidFill>
              </a:rPr>
              <a:t>191. </a:t>
            </a:r>
            <a:r>
              <a:rPr lang="en-CA" sz="4400" dirty="0" err="1" smtClean="0"/>
              <a:t>ቅዱስ</a:t>
            </a:r>
            <a:r>
              <a:rPr lang="en-CA" sz="4400" dirty="0" smtClean="0"/>
              <a:t> </a:t>
            </a:r>
            <a:r>
              <a:rPr lang="en-CA" sz="4400" dirty="0" err="1" smtClean="0"/>
              <a:t>ወንጌል</a:t>
            </a:r>
            <a:r>
              <a:rPr lang="en-CA" sz="4400" dirty="0" smtClean="0"/>
              <a:t>፥ </a:t>
            </a:r>
            <a:r>
              <a:rPr lang="en-CA" sz="4400" dirty="0" err="1" smtClean="0"/>
              <a:t>ቃል</a:t>
            </a:r>
            <a:r>
              <a:rPr lang="en-CA" sz="4400" dirty="0" smtClean="0"/>
              <a:t> </a:t>
            </a:r>
            <a:r>
              <a:rPr lang="en-CA" sz="4400" dirty="0" err="1" smtClean="0"/>
              <a:t>ወዲ</a:t>
            </a:r>
            <a:r>
              <a:rPr lang="en-CA" sz="4400" dirty="0" smtClean="0"/>
              <a:t> </a:t>
            </a:r>
            <a:r>
              <a:rPr lang="en-CA" sz="4400" dirty="0" err="1" smtClean="0"/>
              <a:t>እግዚኣብሄር</a:t>
            </a:r>
            <a:r>
              <a:rPr lang="en-CA" sz="4400" dirty="0" smtClean="0"/>
              <a:t> ፥ </a:t>
            </a:r>
          </a:p>
          <a:p>
            <a:r>
              <a:rPr lang="en-CA" sz="4400" dirty="0" smtClean="0">
                <a:solidFill>
                  <a:srgbClr val="FFC000"/>
                </a:solidFill>
              </a:rPr>
              <a:t>- </a:t>
            </a:r>
            <a:r>
              <a:rPr lang="en-CA" sz="4400" dirty="0" err="1" smtClean="0">
                <a:solidFill>
                  <a:srgbClr val="FFC000"/>
                </a:solidFill>
              </a:rPr>
              <a:t>ዘዘንተወ</a:t>
            </a:r>
            <a:r>
              <a:rPr lang="en-CA" sz="4400" dirty="0" smtClean="0">
                <a:solidFill>
                  <a:srgbClr val="FFC000"/>
                </a:solidFill>
              </a:rPr>
              <a:t>፥ </a:t>
            </a:r>
            <a:r>
              <a:rPr lang="en-CA" sz="4400" dirty="0" err="1" smtClean="0"/>
              <a:t>ማቴዎስ</a:t>
            </a:r>
            <a:r>
              <a:rPr lang="en-CA" sz="4400" dirty="0" smtClean="0"/>
              <a:t>፡ </a:t>
            </a:r>
            <a:r>
              <a:rPr lang="en-CA" sz="4400" dirty="0" err="1" smtClean="0"/>
              <a:t>ማርቆስ</a:t>
            </a:r>
            <a:r>
              <a:rPr lang="en-CA" sz="4400" dirty="0" smtClean="0"/>
              <a:t>፡ </a:t>
            </a:r>
            <a:r>
              <a:rPr lang="en-CA" sz="4400" dirty="0" err="1" smtClean="0"/>
              <a:t>ሉቃስ</a:t>
            </a:r>
            <a:r>
              <a:rPr lang="en-CA" sz="4400" dirty="0" smtClean="0"/>
              <a:t> </a:t>
            </a:r>
            <a:r>
              <a:rPr lang="en-CA" sz="4400" dirty="0" err="1" smtClean="0"/>
              <a:t>እዩ</a:t>
            </a:r>
            <a:r>
              <a:rPr lang="en-CA" sz="4400" dirty="0" smtClean="0"/>
              <a:t>።</a:t>
            </a:r>
          </a:p>
          <a:p>
            <a:endParaRPr lang="en-CA" sz="4400" dirty="0" smtClean="0"/>
          </a:p>
          <a:p>
            <a:r>
              <a:rPr lang="en-CA" sz="4400" dirty="0" smtClean="0">
                <a:solidFill>
                  <a:srgbClr val="FFC000"/>
                </a:solidFill>
              </a:rPr>
              <a:t>- </a:t>
            </a:r>
            <a:r>
              <a:rPr lang="en-CA" sz="4400" dirty="0" err="1" smtClean="0">
                <a:solidFill>
                  <a:srgbClr val="FFC000"/>
                </a:solidFill>
              </a:rPr>
              <a:t>ዝሰበኸ</a:t>
            </a:r>
            <a:r>
              <a:rPr lang="en-CA" sz="4400" dirty="0" smtClean="0">
                <a:solidFill>
                  <a:srgbClr val="FFC000"/>
                </a:solidFill>
              </a:rPr>
              <a:t>፥ </a:t>
            </a:r>
            <a:r>
              <a:rPr lang="en-CA" sz="4400" dirty="0" err="1" smtClean="0"/>
              <a:t>ዮሓንስ</a:t>
            </a:r>
            <a:r>
              <a:rPr lang="en-CA" sz="4400" dirty="0" smtClean="0"/>
              <a:t> </a:t>
            </a:r>
            <a:r>
              <a:rPr lang="en-CA" sz="4400" dirty="0" err="1" smtClean="0"/>
              <a:t>እዩ</a:t>
            </a:r>
            <a:r>
              <a:rPr lang="en-CA" sz="4400" dirty="0" smtClean="0"/>
              <a:t>።</a:t>
            </a:r>
          </a:p>
          <a:p>
            <a:endParaRPr lang="en-CA" sz="4400" dirty="0" smtClean="0"/>
          </a:p>
        </p:txBody>
      </p:sp>
      <p:sp>
        <p:nvSpPr>
          <p:cNvPr id="9" name="Rectangle 8"/>
          <p:cNvSpPr/>
          <p:nvPr/>
        </p:nvSpPr>
        <p:spPr>
          <a:xfrm>
            <a:off x="7936876" y="52854"/>
            <a:ext cx="4391078" cy="5933932"/>
          </a:xfrm>
          <a:prstGeom prst="rect">
            <a:avLst/>
          </a:prstGeom>
        </p:spPr>
        <p:txBody>
          <a:bodyPr wrap="square">
            <a:spAutoFit/>
          </a:bodyPr>
          <a:lstStyle/>
          <a:p>
            <a:pPr marL="40639" marR="40639">
              <a:spcBef>
                <a:spcPts val="600"/>
              </a:spcBef>
              <a:buClr>
                <a:srgbClr val="D84800"/>
              </a:buClr>
              <a:buFont typeface="Arial"/>
              <a:defRPr sz="2800"/>
            </a:pPr>
            <a:endParaRPr lang="en-US" sz="1400" dirty="0"/>
          </a:p>
          <a:p>
            <a:pPr marL="40639" marR="40639">
              <a:lnSpc>
                <a:spcPct val="120000"/>
              </a:lnSpc>
              <a:spcBef>
                <a:spcPts val="600"/>
              </a:spcBef>
              <a:buClr>
                <a:srgbClr val="D84800"/>
              </a:buClr>
              <a:defRPr sz="2800"/>
            </a:pPr>
            <a:r>
              <a:rPr lang="en-US" sz="3600" b="1" dirty="0">
                <a:solidFill>
                  <a:srgbClr val="FF0000"/>
                </a:solidFill>
                <a:uFill>
                  <a:solidFill>
                    <a:srgbClr val="D84800"/>
                  </a:solidFill>
                </a:uFill>
              </a:rPr>
              <a:t>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1400" dirty="0" smtClean="0">
                <a:solidFill>
                  <a:srgbClr val="FFC000"/>
                </a:solidFill>
              </a:rPr>
              <a:t>191. </a:t>
            </a:r>
            <a:r>
              <a:rPr lang="en-US" sz="3600" dirty="0" smtClean="0"/>
              <a:t>Holy gospel </a:t>
            </a:r>
            <a:r>
              <a:rPr lang="en-US" sz="3600" dirty="0"/>
              <a:t>which </a:t>
            </a:r>
            <a:endParaRPr lang="en-US" sz="3600" dirty="0" smtClean="0"/>
          </a:p>
          <a:p>
            <a:pPr marL="40639" marR="40639">
              <a:lnSpc>
                <a:spcPct val="120000"/>
              </a:lnSpc>
              <a:spcBef>
                <a:spcPts val="600"/>
              </a:spcBef>
              <a:buClr>
                <a:srgbClr val="D84800"/>
              </a:buClr>
              <a:defRPr sz="2800"/>
            </a:pPr>
            <a:r>
              <a:rPr lang="en-US" sz="3600" dirty="0" smtClean="0">
                <a:solidFill>
                  <a:srgbClr val="FFC000"/>
                </a:solidFill>
              </a:rPr>
              <a:t>- Proclaimed </a:t>
            </a:r>
            <a:r>
              <a:rPr lang="en-US" sz="3600" dirty="0"/>
              <a:t>Matthew Mark </a:t>
            </a:r>
            <a:r>
              <a:rPr lang="en-US" sz="3600" dirty="0" smtClean="0"/>
              <a:t>Luke, </a:t>
            </a:r>
            <a:r>
              <a:rPr lang="en-US" sz="3600" dirty="0"/>
              <a:t>the Word of the Son of God. </a:t>
            </a:r>
          </a:p>
          <a:p>
            <a:pPr marL="40639" marR="40639">
              <a:lnSpc>
                <a:spcPct val="120000"/>
              </a:lnSpc>
              <a:spcBef>
                <a:spcPts val="600"/>
              </a:spcBef>
              <a:buClr>
                <a:srgbClr val="D84800"/>
              </a:buClr>
              <a:defRPr sz="2800"/>
            </a:pPr>
            <a:r>
              <a:rPr lang="en-US" sz="3600" dirty="0" smtClean="0">
                <a:solidFill>
                  <a:srgbClr val="FFC000"/>
                </a:solidFill>
              </a:rPr>
              <a:t>- Preached  </a:t>
            </a:r>
            <a:r>
              <a:rPr lang="en-US" sz="3600" dirty="0" smtClean="0"/>
              <a:t>John, the </a:t>
            </a:r>
            <a:r>
              <a:rPr lang="en-US" sz="3600" dirty="0"/>
              <a:t>Word of the Son of God. </a:t>
            </a:r>
            <a:endParaRPr lang="en-US" sz="3600" dirty="0" smtClean="0"/>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587" y="5115998"/>
            <a:ext cx="2844335" cy="1715490"/>
          </a:xfrm>
          <a:prstGeom prst="rect">
            <a:avLst/>
          </a:prstGeom>
        </p:spPr>
      </p:pic>
    </p:spTree>
    <p:extLst>
      <p:ext uri="{BB962C8B-B14F-4D97-AF65-F5344CB8AC3E}">
        <p14:creationId xmlns:p14="http://schemas.microsoft.com/office/powerpoint/2010/main" val="188973601"/>
      </p:ext>
    </p:extLst>
  </p:cSld>
  <p:clrMapOvr>
    <a:masterClrMapping/>
  </p:clrMapOvr>
  <p:transition spd="med"/>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014"/>
            <a:ext cx="4344876" cy="7078861"/>
          </a:xfrm>
          <a:prstGeom prst="rect">
            <a:avLst/>
          </a:prstGeom>
        </p:spPr>
        <p:txBody>
          <a:bodyPr wrap="square">
            <a:spAutoFit/>
          </a:bodyPr>
          <a:lstStyle/>
          <a:p>
            <a:r>
              <a:rPr lang="en-CA" sz="4400" dirty="0" err="1" smtClean="0">
                <a:solidFill>
                  <a:srgbClr val="FFFF00"/>
                </a:solidFill>
              </a:rPr>
              <a:t>ይ.ሕ</a:t>
            </a:r>
            <a:r>
              <a:rPr lang="en-CA" sz="4400" dirty="0" smtClean="0">
                <a:solidFill>
                  <a:srgbClr val="FFFF00"/>
                </a:solidFill>
              </a:rPr>
              <a:t>.</a:t>
            </a:r>
            <a:r>
              <a:rPr lang="en-CA" sz="4400" dirty="0" smtClean="0"/>
              <a:t> </a:t>
            </a:r>
            <a:r>
              <a:rPr lang="en-CA" sz="1400" dirty="0" smtClean="0">
                <a:solidFill>
                  <a:srgbClr val="FFC000"/>
                </a:solidFill>
              </a:rPr>
              <a:t>፻፺፪. </a:t>
            </a:r>
            <a:r>
              <a:rPr lang="en-CA" sz="4400" dirty="0" err="1" smtClean="0"/>
              <a:t>ስብሐት</a:t>
            </a:r>
            <a:r>
              <a:rPr lang="en-CA" sz="4400" dirty="0" smtClean="0"/>
              <a:t> </a:t>
            </a:r>
            <a:r>
              <a:rPr lang="en-CA" sz="4400" dirty="0" err="1" smtClean="0"/>
              <a:t>ለከ</a:t>
            </a:r>
            <a:r>
              <a:rPr lang="en-CA" sz="4400" dirty="0" smtClean="0"/>
              <a:t>፥ </a:t>
            </a:r>
            <a:r>
              <a:rPr lang="en-CA" sz="4400" dirty="0" err="1" smtClean="0"/>
              <a:t>ክርስቶስ</a:t>
            </a:r>
            <a:r>
              <a:rPr lang="en-CA" sz="4400" dirty="0" smtClean="0"/>
              <a:t> </a:t>
            </a:r>
            <a:r>
              <a:rPr lang="en-CA" sz="4400" dirty="0" err="1" smtClean="0"/>
              <a:t>እግዚእየ</a:t>
            </a:r>
            <a:r>
              <a:rPr lang="en-CA" sz="4400" dirty="0" smtClean="0"/>
              <a:t> </a:t>
            </a:r>
            <a:r>
              <a:rPr lang="en-CA" sz="4400" dirty="0" err="1" smtClean="0"/>
              <a:t>ወአምላኪየ</a:t>
            </a:r>
            <a:r>
              <a:rPr lang="en-CA" sz="4400" dirty="0" smtClean="0"/>
              <a:t> </a:t>
            </a:r>
            <a:r>
              <a:rPr lang="en-CA" sz="4400" dirty="0" err="1" smtClean="0"/>
              <a:t>ኵሎ</a:t>
            </a:r>
            <a:r>
              <a:rPr lang="en-CA" sz="4400" dirty="0" smtClean="0"/>
              <a:t> </a:t>
            </a:r>
            <a:r>
              <a:rPr lang="en-CA" sz="4400" dirty="0" err="1" smtClean="0"/>
              <a:t>ግዜ</a:t>
            </a:r>
            <a:r>
              <a:rPr lang="en-CA" sz="4400" dirty="0" smtClean="0"/>
              <a:t>።</a:t>
            </a:r>
            <a:endParaRPr lang="en-CA" sz="4400" dirty="0"/>
          </a:p>
          <a:p>
            <a:r>
              <a:rPr lang="en-CA" sz="4400" dirty="0" err="1" smtClean="0">
                <a:solidFill>
                  <a:srgbClr val="FFFF00"/>
                </a:solidFill>
              </a:rPr>
              <a:t>ይ.ሕ</a:t>
            </a:r>
            <a:r>
              <a:rPr lang="en-CA" sz="4400" dirty="0" smtClean="0">
                <a:solidFill>
                  <a:srgbClr val="FFFF00"/>
                </a:solidFill>
              </a:rPr>
              <a:t>. </a:t>
            </a:r>
            <a:r>
              <a:rPr lang="en-CA" sz="4400" dirty="0" err="1" smtClean="0"/>
              <a:t>ተፈስሑ</a:t>
            </a:r>
            <a:r>
              <a:rPr lang="en-CA" sz="4400" dirty="0" smtClean="0"/>
              <a:t> </a:t>
            </a:r>
            <a:r>
              <a:rPr lang="en-CA" sz="4400" dirty="0" err="1" smtClean="0"/>
              <a:t>በእግዚ</a:t>
            </a:r>
            <a:endParaRPr lang="en-CA" sz="4400" dirty="0" smtClean="0"/>
          </a:p>
          <a:p>
            <a:r>
              <a:rPr lang="en-CA" sz="4400" dirty="0" err="1" smtClean="0"/>
              <a:t>አብሔር</a:t>
            </a:r>
            <a:r>
              <a:rPr lang="en-CA" sz="4400" dirty="0" smtClean="0"/>
              <a:t> </a:t>
            </a:r>
            <a:r>
              <a:rPr lang="en-CA" sz="4400" dirty="0" err="1" smtClean="0"/>
              <a:t>ዘረድአነ</a:t>
            </a:r>
            <a:r>
              <a:rPr lang="en-CA" sz="4400" dirty="0"/>
              <a:t>፥</a:t>
            </a:r>
            <a:r>
              <a:rPr lang="en-CA" sz="4400" dirty="0" smtClean="0"/>
              <a:t> </a:t>
            </a:r>
          </a:p>
          <a:p>
            <a:r>
              <a:rPr lang="en-CA" sz="4400" dirty="0" err="1" smtClean="0"/>
              <a:t>ወየብቡ</a:t>
            </a:r>
            <a:r>
              <a:rPr lang="en-CA" sz="4400" dirty="0" smtClean="0"/>
              <a:t> </a:t>
            </a:r>
            <a:r>
              <a:rPr lang="en-CA" sz="4400" dirty="0" err="1" smtClean="0"/>
              <a:t>ለአምላከ</a:t>
            </a:r>
            <a:r>
              <a:rPr lang="en-CA" sz="4400" dirty="0"/>
              <a:t> </a:t>
            </a:r>
            <a:r>
              <a:rPr lang="en-CA" sz="4400" dirty="0" err="1" smtClean="0"/>
              <a:t>ያዕቆብ</a:t>
            </a:r>
            <a:r>
              <a:rPr lang="en-CA" sz="4400" dirty="0" smtClean="0"/>
              <a:t>፥ </a:t>
            </a:r>
            <a:r>
              <a:rPr lang="en-CA" sz="4400" dirty="0" err="1" smtClean="0"/>
              <a:t>ንሥኡ</a:t>
            </a:r>
            <a:r>
              <a:rPr lang="en-CA" sz="4400" dirty="0" smtClean="0"/>
              <a:t> </a:t>
            </a:r>
            <a:r>
              <a:rPr lang="en-CA" sz="4400" dirty="0" err="1" smtClean="0"/>
              <a:t>መዝሙረ</a:t>
            </a:r>
            <a:r>
              <a:rPr lang="en-CA" sz="4400" dirty="0" smtClean="0"/>
              <a:t> </a:t>
            </a:r>
            <a:r>
              <a:rPr lang="en-CA" sz="4400" dirty="0" err="1" smtClean="0"/>
              <a:t>ወሀቡ</a:t>
            </a:r>
            <a:r>
              <a:rPr lang="en-CA" sz="4400" dirty="0" smtClean="0"/>
              <a:t> </a:t>
            </a:r>
            <a:r>
              <a:rPr lang="en-CA" sz="4400" dirty="0" err="1" smtClean="0"/>
              <a:t>ከበሮ</a:t>
            </a:r>
            <a:r>
              <a:rPr lang="en-CA" sz="4400" dirty="0" smtClean="0"/>
              <a:t> </a:t>
            </a:r>
          </a:p>
          <a:p>
            <a:r>
              <a:rPr lang="en-CA" sz="4400" dirty="0" err="1" smtClean="0"/>
              <a:t>መዝሙር</a:t>
            </a:r>
            <a:r>
              <a:rPr lang="en-CA" sz="4400" dirty="0" smtClean="0"/>
              <a:t> </a:t>
            </a:r>
            <a:r>
              <a:rPr lang="en-CA" sz="4400" dirty="0" err="1" smtClean="0"/>
              <a:t>ሐዋዝ</a:t>
            </a:r>
            <a:r>
              <a:rPr lang="en-CA" sz="4400" dirty="0" smtClean="0"/>
              <a:t> </a:t>
            </a:r>
            <a:r>
              <a:rPr lang="en-CA" sz="4400" dirty="0" err="1" smtClean="0"/>
              <a:t>ዘምስለ</a:t>
            </a:r>
            <a:r>
              <a:rPr lang="en-CA" sz="4400" dirty="0" smtClean="0"/>
              <a:t> </a:t>
            </a:r>
            <a:r>
              <a:rPr lang="en-CA" sz="4400" dirty="0" err="1" smtClean="0"/>
              <a:t>መሰንቆ</a:t>
            </a:r>
            <a:r>
              <a:rPr lang="en-CA" sz="4400" dirty="0" smtClean="0"/>
              <a:t>።</a:t>
            </a:r>
          </a:p>
          <a:p>
            <a:endParaRPr lang="en-CA" sz="1400" dirty="0" smtClean="0"/>
          </a:p>
        </p:txBody>
      </p:sp>
      <p:sp>
        <p:nvSpPr>
          <p:cNvPr id="3" name="Rectangle 2"/>
          <p:cNvSpPr/>
          <p:nvPr/>
        </p:nvSpPr>
        <p:spPr>
          <a:xfrm>
            <a:off x="4077395" y="-45363"/>
            <a:ext cx="4140903" cy="6863417"/>
          </a:xfrm>
          <a:prstGeom prst="rect">
            <a:avLst/>
          </a:prstGeom>
        </p:spPr>
        <p:txBody>
          <a:bodyPr wrap="square">
            <a:spAutoFit/>
          </a:bodyPr>
          <a:lstStyle/>
          <a:p>
            <a:r>
              <a:rPr lang="en-CA" sz="4000" dirty="0" err="1" smtClean="0">
                <a:solidFill>
                  <a:srgbClr val="FFFF00"/>
                </a:solidFill>
              </a:rPr>
              <a:t>ይ.ሕ</a:t>
            </a:r>
            <a:r>
              <a:rPr lang="en-CA" sz="4000" dirty="0" smtClean="0">
                <a:solidFill>
                  <a:srgbClr val="FFFF00"/>
                </a:solidFill>
              </a:rPr>
              <a:t>. </a:t>
            </a:r>
            <a:r>
              <a:rPr lang="en-CA" sz="1400" dirty="0" smtClean="0">
                <a:solidFill>
                  <a:srgbClr val="FFC000"/>
                </a:solidFill>
              </a:rPr>
              <a:t>192.</a:t>
            </a:r>
            <a:r>
              <a:rPr lang="en-CA" sz="4000" dirty="0" smtClean="0"/>
              <a:t>ኦ </a:t>
            </a:r>
            <a:r>
              <a:rPr lang="en-CA" sz="4000" dirty="0" err="1" smtClean="0"/>
              <a:t>ጐይታይን</a:t>
            </a:r>
            <a:r>
              <a:rPr lang="en-CA" sz="4000" dirty="0" smtClean="0"/>
              <a:t> </a:t>
            </a:r>
            <a:r>
              <a:rPr lang="en-CA" sz="4000" dirty="0" err="1" smtClean="0"/>
              <a:t>ኣምላኸይን</a:t>
            </a:r>
            <a:r>
              <a:rPr lang="en-CA" sz="4000" dirty="0" smtClean="0"/>
              <a:t> </a:t>
            </a:r>
            <a:r>
              <a:rPr lang="en-CA" sz="4000" dirty="0" err="1" smtClean="0"/>
              <a:t>ክርስቶስ</a:t>
            </a:r>
            <a:r>
              <a:rPr lang="en-CA" sz="4000" dirty="0" smtClean="0"/>
              <a:t>፥ </a:t>
            </a:r>
            <a:r>
              <a:rPr lang="en-CA" sz="4000" dirty="0" err="1" smtClean="0"/>
              <a:t>ንዓኻ</a:t>
            </a:r>
            <a:r>
              <a:rPr lang="en-CA" sz="4000" dirty="0" smtClean="0"/>
              <a:t> </a:t>
            </a:r>
            <a:r>
              <a:rPr lang="en-CA" sz="4000" dirty="0" err="1" smtClean="0"/>
              <a:t>ኵሉ</a:t>
            </a:r>
            <a:r>
              <a:rPr lang="en-CA" sz="4000" dirty="0" smtClean="0"/>
              <a:t> </a:t>
            </a:r>
            <a:r>
              <a:rPr lang="en-CA" sz="4000" dirty="0" err="1" smtClean="0"/>
              <a:t>ግዜ</a:t>
            </a:r>
            <a:r>
              <a:rPr lang="en-CA" sz="4000" dirty="0" smtClean="0"/>
              <a:t> </a:t>
            </a:r>
            <a:r>
              <a:rPr lang="en-CA" sz="4000" dirty="0" err="1" smtClean="0"/>
              <a:t>ምስጋና</a:t>
            </a:r>
            <a:r>
              <a:rPr lang="en-CA" sz="4000" dirty="0" smtClean="0"/>
              <a:t> </a:t>
            </a:r>
            <a:r>
              <a:rPr lang="en-CA" sz="4000" dirty="0" err="1" smtClean="0"/>
              <a:t>ይዅን</a:t>
            </a:r>
            <a:r>
              <a:rPr lang="en-CA" sz="4000" dirty="0" smtClean="0"/>
              <a:t>።</a:t>
            </a:r>
          </a:p>
          <a:p>
            <a:r>
              <a:rPr lang="en-CA" sz="4000" dirty="0" err="1" smtClean="0">
                <a:solidFill>
                  <a:srgbClr val="FFFF00"/>
                </a:solidFill>
              </a:rPr>
              <a:t>ይ.ሕ</a:t>
            </a:r>
            <a:r>
              <a:rPr lang="en-CA" sz="4000" dirty="0" smtClean="0">
                <a:solidFill>
                  <a:srgbClr val="FFFF00"/>
                </a:solidFill>
              </a:rPr>
              <a:t>.</a:t>
            </a:r>
            <a:r>
              <a:rPr lang="en-CA" sz="4000" dirty="0" smtClean="0"/>
              <a:t> </a:t>
            </a:r>
            <a:r>
              <a:rPr lang="en-CA" sz="4000" dirty="0" err="1" smtClean="0"/>
              <a:t>ብዝረድኣና</a:t>
            </a:r>
            <a:r>
              <a:rPr lang="en-CA" sz="4000" dirty="0" smtClean="0"/>
              <a:t> </a:t>
            </a:r>
            <a:r>
              <a:rPr lang="en-CA" sz="4000" dirty="0" err="1" smtClean="0"/>
              <a:t>ብእግዚኣብሔር</a:t>
            </a:r>
            <a:r>
              <a:rPr lang="en-CA" sz="4000" dirty="0" smtClean="0"/>
              <a:t> </a:t>
            </a:r>
            <a:r>
              <a:rPr lang="en-CA" sz="4000" dirty="0" err="1" smtClean="0"/>
              <a:t>ደስ</a:t>
            </a:r>
            <a:r>
              <a:rPr lang="en-CA" sz="4000" dirty="0" smtClean="0"/>
              <a:t> </a:t>
            </a:r>
            <a:r>
              <a:rPr lang="en-CA" sz="4000" dirty="0" err="1" smtClean="0"/>
              <a:t>ይበልኩም</a:t>
            </a:r>
            <a:r>
              <a:rPr lang="en-CA" sz="4000" dirty="0" smtClean="0"/>
              <a:t> </a:t>
            </a:r>
            <a:r>
              <a:rPr lang="en-CA" sz="4000" dirty="0" err="1" smtClean="0"/>
              <a:t>ንኣምላኽ</a:t>
            </a:r>
            <a:r>
              <a:rPr lang="en-CA" sz="4000" dirty="0" smtClean="0"/>
              <a:t> </a:t>
            </a:r>
            <a:r>
              <a:rPr lang="en-CA" sz="4000" dirty="0" err="1" smtClean="0"/>
              <a:t>ያዕቆብውን</a:t>
            </a:r>
            <a:r>
              <a:rPr lang="en-CA" sz="4000" dirty="0" smtClean="0"/>
              <a:t> </a:t>
            </a:r>
            <a:r>
              <a:rPr lang="en-CA" sz="4000" dirty="0" err="1" smtClean="0"/>
              <a:t>እልል</a:t>
            </a:r>
            <a:r>
              <a:rPr lang="en-CA" sz="4000" dirty="0" smtClean="0"/>
              <a:t> </a:t>
            </a:r>
            <a:r>
              <a:rPr lang="en-CA" sz="4000" dirty="0" err="1" smtClean="0"/>
              <a:t>በሉሉ</a:t>
            </a:r>
            <a:r>
              <a:rPr lang="en-CA" sz="4000" dirty="0" smtClean="0"/>
              <a:t>። </a:t>
            </a:r>
            <a:r>
              <a:rPr lang="en-CA" sz="4000" dirty="0" err="1" smtClean="0"/>
              <a:t>ከበሮ</a:t>
            </a:r>
            <a:r>
              <a:rPr lang="en-CA" sz="4000" dirty="0" smtClean="0"/>
              <a:t> </a:t>
            </a:r>
            <a:r>
              <a:rPr lang="en-CA" sz="4000" dirty="0" err="1" smtClean="0"/>
              <a:t>ሃቡ</a:t>
            </a:r>
            <a:r>
              <a:rPr lang="en-CA" sz="4000" dirty="0" smtClean="0"/>
              <a:t>፥ </a:t>
            </a:r>
            <a:r>
              <a:rPr lang="en-CA" sz="4000" dirty="0" err="1" smtClean="0"/>
              <a:t>መዝሙር</a:t>
            </a:r>
            <a:r>
              <a:rPr lang="en-CA" sz="4000" dirty="0" smtClean="0"/>
              <a:t> </a:t>
            </a:r>
            <a:r>
              <a:rPr lang="en-CA" sz="4000" dirty="0" err="1" smtClean="0"/>
              <a:t>ምስ</a:t>
            </a:r>
            <a:r>
              <a:rPr lang="en-CA" sz="4000" dirty="0" smtClean="0"/>
              <a:t> </a:t>
            </a:r>
            <a:r>
              <a:rPr lang="en-CA" sz="4000" dirty="0" err="1" smtClean="0"/>
              <a:t>መሰንቆ</a:t>
            </a:r>
            <a:r>
              <a:rPr lang="en-CA" sz="4000" dirty="0" smtClean="0"/>
              <a:t> </a:t>
            </a:r>
            <a:r>
              <a:rPr lang="en-CA" sz="4000" dirty="0" err="1" smtClean="0"/>
              <a:t>ጥዑም</a:t>
            </a:r>
            <a:r>
              <a:rPr lang="en-CA" sz="4000" dirty="0" smtClean="0"/>
              <a:t> </a:t>
            </a:r>
            <a:r>
              <a:rPr lang="en-CA" sz="4000" dirty="0" err="1" smtClean="0"/>
              <a:t>እዩ</a:t>
            </a:r>
            <a:r>
              <a:rPr lang="en-CA" sz="4000" dirty="0" smtClean="0"/>
              <a:t>።</a:t>
            </a:r>
          </a:p>
        </p:txBody>
      </p:sp>
      <p:sp>
        <p:nvSpPr>
          <p:cNvPr id="9" name="Rectangle 8"/>
          <p:cNvSpPr/>
          <p:nvPr/>
        </p:nvSpPr>
        <p:spPr>
          <a:xfrm>
            <a:off x="7936876" y="52854"/>
            <a:ext cx="4391078" cy="7048083"/>
          </a:xfrm>
          <a:prstGeom prst="rect">
            <a:avLst/>
          </a:prstGeom>
        </p:spPr>
        <p:txBody>
          <a:bodyPr wrap="square">
            <a:spAutoFit/>
          </a:bodyPr>
          <a:lstStyle/>
          <a:p>
            <a:pPr marL="40639" marR="40639">
              <a:spcBef>
                <a:spcPts val="600"/>
              </a:spcBef>
              <a:buClr>
                <a:srgbClr val="D84800"/>
              </a:buClr>
              <a:defRPr sz="2800"/>
            </a:pPr>
            <a:r>
              <a:rPr lang="en-US" sz="3400" dirty="0" smtClean="0">
                <a:solidFill>
                  <a:srgbClr val="FFFF00"/>
                </a:solidFill>
              </a:rPr>
              <a:t>People:</a:t>
            </a:r>
            <a:r>
              <a:rPr lang="en-US" sz="3400" dirty="0" smtClean="0"/>
              <a:t> </a:t>
            </a:r>
            <a:r>
              <a:rPr lang="en-US" sz="1400" dirty="0" smtClean="0">
                <a:solidFill>
                  <a:srgbClr val="FFC000"/>
                </a:solidFill>
              </a:rPr>
              <a:t>192. </a:t>
            </a:r>
            <a:r>
              <a:rPr lang="en-US" sz="3400" dirty="0" smtClean="0">
                <a:solidFill>
                  <a:schemeClr val="tx1">
                    <a:lumMod val="95000"/>
                  </a:schemeClr>
                </a:solidFill>
                <a:uFill>
                  <a:solidFill>
                    <a:srgbClr val="0329D6"/>
                  </a:solidFill>
                </a:uFill>
              </a:rPr>
              <a:t>Glory </a:t>
            </a:r>
            <a:r>
              <a:rPr lang="en-US" sz="3400" dirty="0">
                <a:solidFill>
                  <a:schemeClr val="tx1">
                    <a:lumMod val="95000"/>
                  </a:schemeClr>
                </a:solidFill>
                <a:uFill>
                  <a:solidFill>
                    <a:srgbClr val="0329D6"/>
                  </a:solidFill>
                </a:uFill>
              </a:rPr>
              <a:t>be to Thee, Christ my Lord and my God, at all times.</a:t>
            </a:r>
          </a:p>
          <a:p>
            <a:pPr marL="40639" marR="40639">
              <a:spcBef>
                <a:spcPts val="600"/>
              </a:spcBef>
              <a:buClr>
                <a:srgbClr val="D84800"/>
              </a:buClr>
              <a:defRPr sz="2800"/>
            </a:pPr>
            <a:r>
              <a:rPr lang="en-US" sz="3400" dirty="0" smtClean="0">
                <a:solidFill>
                  <a:srgbClr val="FFFF00"/>
                </a:solidFill>
              </a:rPr>
              <a:t>People: </a:t>
            </a:r>
            <a:r>
              <a:rPr lang="en-US" sz="3400" dirty="0" smtClean="0"/>
              <a:t> </a:t>
            </a:r>
            <a:r>
              <a:rPr lang="en-US" sz="3400" dirty="0" smtClean="0">
                <a:solidFill>
                  <a:schemeClr val="tx1">
                    <a:lumMod val="95000"/>
                  </a:schemeClr>
                </a:solidFill>
                <a:uFill>
                  <a:solidFill>
                    <a:srgbClr val="0329D6"/>
                  </a:solidFill>
                </a:uFill>
              </a:rPr>
              <a:t>Rejoice in God </a:t>
            </a:r>
            <a:r>
              <a:rPr lang="en-US" sz="3400" dirty="0">
                <a:solidFill>
                  <a:schemeClr val="tx1">
                    <a:lumMod val="95000"/>
                  </a:schemeClr>
                </a:solidFill>
                <a:uFill>
                  <a:solidFill>
                    <a:srgbClr val="0329D6"/>
                  </a:solidFill>
                </a:uFill>
              </a:rPr>
              <a:t>our strength; make a joyful noise unto the God of Jacob, Take a psalm, and bring hither the </a:t>
            </a:r>
            <a:r>
              <a:rPr lang="en-US" sz="3400" dirty="0" err="1">
                <a:solidFill>
                  <a:schemeClr val="tx1">
                    <a:lumMod val="95000"/>
                  </a:schemeClr>
                </a:solidFill>
                <a:uFill>
                  <a:solidFill>
                    <a:srgbClr val="0329D6"/>
                  </a:solidFill>
                </a:uFill>
              </a:rPr>
              <a:t>timbrel</a:t>
            </a:r>
            <a:r>
              <a:rPr lang="en-US" sz="3400" dirty="0">
                <a:solidFill>
                  <a:schemeClr val="tx1">
                    <a:lumMod val="95000"/>
                  </a:schemeClr>
                </a:solidFill>
                <a:uFill>
                  <a:solidFill>
                    <a:srgbClr val="0329D6"/>
                  </a:solidFill>
                </a:uFill>
              </a:rPr>
              <a:t>, the pleasant harp with the psaltery.</a:t>
            </a:r>
          </a:p>
          <a:p>
            <a:pPr marL="40639" marR="40639">
              <a:spcBef>
                <a:spcPts val="600"/>
              </a:spcBef>
              <a:buClr>
                <a:srgbClr val="D84800"/>
              </a:buClr>
              <a:defRPr sz="2800"/>
            </a:pPr>
            <a:r>
              <a:rPr lang="en-US" sz="3400" dirty="0" smtClean="0"/>
              <a:t> </a:t>
            </a:r>
          </a:p>
        </p:txBody>
      </p:sp>
      <p:cxnSp>
        <p:nvCxnSpPr>
          <p:cNvPr id="10" name="Straight Connector 9"/>
          <p:cNvCxnSpPr/>
          <p:nvPr/>
        </p:nvCxnSpPr>
        <p:spPr>
          <a:xfrm>
            <a:off x="4090275"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509797"/>
      </p:ext>
    </p:extLst>
  </p:cSld>
  <p:clrMapOvr>
    <a:masterClrMapping/>
  </p:clrMapOvr>
  <p:transition spd="med"/>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6704"/>
            <a:ext cx="4210665" cy="5693866"/>
          </a:xfrm>
          <a:prstGeom prst="rect">
            <a:avLst/>
          </a:prstGeom>
        </p:spPr>
        <p:txBody>
          <a:bodyPr wrap="square">
            <a:spAutoFit/>
          </a:bodyPr>
          <a:lstStyle/>
          <a:p>
            <a:pPr algn="ctr"/>
            <a:r>
              <a:rPr lang="en-CA" sz="2000" dirty="0" err="1" smtClean="0">
                <a:solidFill>
                  <a:srgbClr val="FFC000"/>
                </a:solidFill>
              </a:rPr>
              <a:t>በጾም</a:t>
            </a:r>
            <a:r>
              <a:rPr lang="en-CA" sz="2000" dirty="0" smtClean="0">
                <a:solidFill>
                  <a:srgbClr val="FFC000"/>
                </a:solidFill>
              </a:rPr>
              <a:t>፥ </a:t>
            </a:r>
            <a:r>
              <a:rPr lang="en-CA" sz="2000" dirty="0" err="1" smtClean="0">
                <a:solidFill>
                  <a:srgbClr val="FFC000"/>
                </a:solidFill>
              </a:rPr>
              <a:t>ህየንተ</a:t>
            </a:r>
            <a:r>
              <a:rPr lang="en-CA" sz="2000" dirty="0" smtClean="0">
                <a:solidFill>
                  <a:srgbClr val="FFC000"/>
                </a:solidFill>
              </a:rPr>
              <a:t> </a:t>
            </a:r>
            <a:r>
              <a:rPr lang="en-CA" sz="2000" dirty="0" err="1" smtClean="0">
                <a:solidFill>
                  <a:srgbClr val="FFC000"/>
                </a:solidFill>
              </a:rPr>
              <a:t>ተፈስሑ</a:t>
            </a:r>
            <a:endParaRPr lang="en-CA" sz="2000" dirty="0">
              <a:solidFill>
                <a:srgbClr val="FFC000"/>
              </a:solidFill>
            </a:endParaRPr>
          </a:p>
          <a:p>
            <a:r>
              <a:rPr lang="en-CA" sz="5500" dirty="0" err="1" smtClean="0">
                <a:solidFill>
                  <a:srgbClr val="FFFF00"/>
                </a:solidFill>
              </a:rPr>
              <a:t>ይ.ሕ</a:t>
            </a:r>
            <a:r>
              <a:rPr lang="en-CA" sz="5500" dirty="0" smtClean="0">
                <a:solidFill>
                  <a:srgbClr val="FFFF00"/>
                </a:solidFill>
              </a:rPr>
              <a:t>. </a:t>
            </a:r>
            <a:r>
              <a:rPr lang="en-CA" sz="5500" dirty="0" err="1" smtClean="0"/>
              <a:t>በወንጌል</a:t>
            </a:r>
            <a:r>
              <a:rPr lang="en-CA" sz="5500" dirty="0" smtClean="0"/>
              <a:t> </a:t>
            </a:r>
            <a:r>
              <a:rPr lang="en-CA" sz="5500" dirty="0" err="1" smtClean="0"/>
              <a:t>መራሕከነ</a:t>
            </a:r>
            <a:r>
              <a:rPr lang="en-CA" sz="5500" dirty="0" smtClean="0"/>
              <a:t>፥ </a:t>
            </a:r>
            <a:r>
              <a:rPr lang="en-CA" sz="5500" dirty="0" err="1" smtClean="0"/>
              <a:t>ወበነቢያት</a:t>
            </a:r>
            <a:r>
              <a:rPr lang="en-CA" sz="5500" dirty="0" smtClean="0"/>
              <a:t> </a:t>
            </a:r>
            <a:r>
              <a:rPr lang="en-CA" sz="5500" dirty="0" err="1" smtClean="0"/>
              <a:t>ናዘዝከነ</a:t>
            </a:r>
            <a:r>
              <a:rPr lang="en-CA" sz="5500" dirty="0" smtClean="0"/>
              <a:t>፥ </a:t>
            </a:r>
            <a:r>
              <a:rPr lang="en-CA" sz="5500" dirty="0" err="1" smtClean="0"/>
              <a:t>ዘሌሊከ</a:t>
            </a:r>
            <a:r>
              <a:rPr lang="en-CA" sz="5500" dirty="0" smtClean="0"/>
              <a:t> </a:t>
            </a:r>
            <a:r>
              <a:rPr lang="en-CA" sz="5500" dirty="0" err="1" smtClean="0"/>
              <a:t>ኣቅረብከነ</a:t>
            </a:r>
            <a:r>
              <a:rPr lang="en-CA" sz="5500" dirty="0" smtClean="0"/>
              <a:t> </a:t>
            </a:r>
            <a:r>
              <a:rPr lang="en-CA" sz="5500" dirty="0" err="1" smtClean="0"/>
              <a:t>ስብሐት</a:t>
            </a:r>
            <a:r>
              <a:rPr lang="en-CA" sz="5500" dirty="0" smtClean="0"/>
              <a:t> </a:t>
            </a:r>
            <a:r>
              <a:rPr lang="en-CA" sz="5500" dirty="0" err="1" smtClean="0"/>
              <a:t>ለከ</a:t>
            </a:r>
            <a:r>
              <a:rPr lang="en-CA" sz="5500" dirty="0" smtClean="0"/>
              <a:t>።</a:t>
            </a:r>
          </a:p>
          <a:p>
            <a:endParaRPr lang="en-CA" sz="1400" dirty="0" smtClean="0"/>
          </a:p>
        </p:txBody>
      </p:sp>
      <p:sp>
        <p:nvSpPr>
          <p:cNvPr id="3" name="Rectangle 2"/>
          <p:cNvSpPr/>
          <p:nvPr/>
        </p:nvSpPr>
        <p:spPr>
          <a:xfrm>
            <a:off x="4003319" y="536704"/>
            <a:ext cx="4140903" cy="5509200"/>
          </a:xfrm>
          <a:prstGeom prst="rect">
            <a:avLst/>
          </a:prstGeom>
        </p:spPr>
        <p:txBody>
          <a:bodyPr wrap="square">
            <a:spAutoFit/>
          </a:bodyPr>
          <a:lstStyle/>
          <a:p>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ጾም</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ክንዲ</a:t>
            </a:r>
            <a:r>
              <a:rPr lang="en-CA" sz="2000" dirty="0" smtClean="0">
                <a:solidFill>
                  <a:srgbClr val="FFC000"/>
                </a:solidFill>
              </a:rPr>
              <a:t> “</a:t>
            </a:r>
            <a:r>
              <a:rPr lang="en-CA" sz="2000" dirty="0" err="1" smtClean="0">
                <a:solidFill>
                  <a:srgbClr val="FFC000"/>
                </a:solidFill>
              </a:rPr>
              <a:t>ተፈስሑ</a:t>
            </a:r>
            <a:r>
              <a:rPr lang="en-CA" sz="2000" dirty="0" smtClean="0">
                <a:solidFill>
                  <a:srgbClr val="FFC000"/>
                </a:solidFill>
              </a:rPr>
              <a:t>” </a:t>
            </a:r>
            <a:r>
              <a:rPr lang="en-CA" sz="2000" dirty="0" err="1" smtClean="0">
                <a:solidFill>
                  <a:srgbClr val="FFC000"/>
                </a:solidFill>
              </a:rPr>
              <a:t>ብዝረድኣና</a:t>
            </a:r>
            <a:endParaRPr lang="en-CA" sz="2000" dirty="0" smtClean="0">
              <a:solidFill>
                <a:srgbClr val="FFC000"/>
              </a:solidFill>
            </a:endParaRPr>
          </a:p>
          <a:p>
            <a:endParaRPr lang="en-CA" sz="4400" dirty="0" smtClean="0">
              <a:solidFill>
                <a:srgbClr val="FFFF00"/>
              </a:solidFill>
            </a:endParaRPr>
          </a:p>
          <a:p>
            <a:r>
              <a:rPr lang="en-CA" sz="4800" dirty="0" err="1" smtClean="0">
                <a:solidFill>
                  <a:srgbClr val="FFFF00"/>
                </a:solidFill>
              </a:rPr>
              <a:t>ይ.ሕ</a:t>
            </a:r>
            <a:r>
              <a:rPr lang="en-CA" sz="4800" dirty="0" smtClean="0">
                <a:solidFill>
                  <a:srgbClr val="FFFF00"/>
                </a:solidFill>
              </a:rPr>
              <a:t>.</a:t>
            </a:r>
            <a:r>
              <a:rPr lang="en-CA" sz="4800" dirty="0" smtClean="0"/>
              <a:t> </a:t>
            </a:r>
            <a:r>
              <a:rPr lang="en-CA" sz="4800" dirty="0" err="1" smtClean="0"/>
              <a:t>ብወንጌል</a:t>
            </a:r>
            <a:r>
              <a:rPr lang="en-CA" sz="4800" dirty="0" smtClean="0"/>
              <a:t> </a:t>
            </a:r>
            <a:r>
              <a:rPr lang="en-CA" sz="4800" dirty="0" err="1" smtClean="0"/>
              <a:t>መራሕካና</a:t>
            </a:r>
            <a:r>
              <a:rPr lang="en-CA" sz="4800" dirty="0" smtClean="0"/>
              <a:t>፥ </a:t>
            </a:r>
            <a:r>
              <a:rPr lang="en-CA" sz="4800" dirty="0" err="1" smtClean="0"/>
              <a:t>ብነብያትውን</a:t>
            </a:r>
            <a:r>
              <a:rPr lang="en-CA" sz="4800" dirty="0" smtClean="0"/>
              <a:t> </a:t>
            </a:r>
            <a:r>
              <a:rPr lang="en-CA" sz="4800" dirty="0" err="1" smtClean="0"/>
              <a:t>ናዘዝካና</a:t>
            </a:r>
            <a:r>
              <a:rPr lang="en-CA" sz="4800" dirty="0" smtClean="0"/>
              <a:t>፥ </a:t>
            </a:r>
            <a:r>
              <a:rPr lang="en-CA" sz="4800" dirty="0" err="1" smtClean="0"/>
              <a:t>ባዕልኻ</a:t>
            </a:r>
            <a:r>
              <a:rPr lang="en-CA" sz="4800" dirty="0" smtClean="0"/>
              <a:t> </a:t>
            </a:r>
            <a:r>
              <a:rPr lang="en-CA" sz="4800" dirty="0" err="1" smtClean="0"/>
              <a:t>ንዘቕረብካና</a:t>
            </a:r>
            <a:r>
              <a:rPr lang="en-CA" sz="4800" dirty="0" smtClean="0"/>
              <a:t> </a:t>
            </a:r>
            <a:r>
              <a:rPr lang="en-CA" sz="4800" dirty="0" err="1" smtClean="0"/>
              <a:t>ምስጋና</a:t>
            </a:r>
            <a:r>
              <a:rPr lang="en-CA" sz="4800" dirty="0" smtClean="0"/>
              <a:t> </a:t>
            </a:r>
            <a:r>
              <a:rPr lang="en-CA" sz="4800" dirty="0" err="1" smtClean="0"/>
              <a:t>ንኣኻ</a:t>
            </a:r>
            <a:r>
              <a:rPr lang="en-CA" sz="4800" dirty="0" smtClean="0"/>
              <a:t> </a:t>
            </a:r>
            <a:r>
              <a:rPr lang="en-CA" sz="4800" dirty="0" err="1" smtClean="0"/>
              <a:t>ይኹን</a:t>
            </a:r>
            <a:r>
              <a:rPr lang="en-CA" sz="4800" dirty="0"/>
              <a:t>።</a:t>
            </a:r>
            <a:endParaRPr lang="en-CA" sz="4800" dirty="0" smtClean="0"/>
          </a:p>
        </p:txBody>
      </p:sp>
      <p:sp>
        <p:nvSpPr>
          <p:cNvPr id="9" name="Rectangle 8"/>
          <p:cNvSpPr/>
          <p:nvPr/>
        </p:nvSpPr>
        <p:spPr>
          <a:xfrm>
            <a:off x="7936876" y="52854"/>
            <a:ext cx="4391078" cy="6943439"/>
          </a:xfrm>
          <a:prstGeom prst="rect">
            <a:avLst/>
          </a:prstGeom>
        </p:spPr>
        <p:txBody>
          <a:bodyPr wrap="square">
            <a:spAutoFit/>
          </a:bodyPr>
          <a:lstStyle/>
          <a:p>
            <a:pPr marL="40639" marR="40639">
              <a:lnSpc>
                <a:spcPct val="160000"/>
              </a:lnSpc>
              <a:spcBef>
                <a:spcPts val="600"/>
              </a:spcBef>
              <a:defRPr sz="2800"/>
            </a:pPr>
            <a:r>
              <a:rPr lang="en-US" sz="2000" dirty="0">
                <a:solidFill>
                  <a:srgbClr val="FFC000"/>
                </a:solidFill>
                <a:uFill>
                  <a:solidFill>
                    <a:srgbClr val="0329D6"/>
                  </a:solidFill>
                </a:uFill>
              </a:rPr>
              <a:t>During </a:t>
            </a:r>
            <a:r>
              <a:rPr lang="en-US" sz="2000" dirty="0" smtClean="0">
                <a:solidFill>
                  <a:srgbClr val="FFC000"/>
                </a:solidFill>
                <a:uFill>
                  <a:solidFill>
                    <a:srgbClr val="0329D6"/>
                  </a:solidFill>
                </a:uFill>
              </a:rPr>
              <a:t>fast </a:t>
            </a:r>
            <a:r>
              <a:rPr lang="en-US" sz="2000" dirty="0">
                <a:solidFill>
                  <a:srgbClr val="FFC000"/>
                </a:solidFill>
                <a:uFill>
                  <a:solidFill>
                    <a:srgbClr val="0329D6"/>
                  </a:solidFill>
                </a:uFill>
              </a:rPr>
              <a:t>instead of singing “Rejoice” </a:t>
            </a:r>
            <a:endParaRPr lang="en-US" sz="2000" dirty="0" smtClean="0">
              <a:solidFill>
                <a:srgbClr val="FFC000"/>
              </a:solidFill>
              <a:uFill>
                <a:solidFill>
                  <a:srgbClr val="0329D6"/>
                </a:solidFill>
              </a:uFill>
            </a:endParaRPr>
          </a:p>
          <a:p>
            <a:pPr marL="40639" marR="40639">
              <a:lnSpc>
                <a:spcPct val="160000"/>
              </a:lnSpc>
              <a:spcBef>
                <a:spcPts val="600"/>
              </a:spcBef>
              <a:defRPr sz="2800"/>
            </a:pPr>
            <a:r>
              <a:rPr lang="en-US" sz="3600" b="1" dirty="0" smtClean="0">
                <a:solidFill>
                  <a:srgbClr val="FFC000"/>
                </a:solidFill>
                <a:uFill>
                  <a:solidFill>
                    <a:srgbClr val="0329D6"/>
                  </a:solidFill>
                </a:uFill>
              </a:rPr>
              <a:t>People</a:t>
            </a:r>
            <a:r>
              <a:rPr lang="en-US" sz="3600" b="1" dirty="0">
                <a:solidFill>
                  <a:srgbClr val="FFC000"/>
                </a:solidFill>
                <a:uFill>
                  <a:solidFill>
                    <a:srgbClr val="0329D6"/>
                  </a:solidFill>
                </a:uFill>
              </a:rPr>
              <a:t>:-</a:t>
            </a:r>
            <a:r>
              <a:rPr lang="en-US" sz="3600" dirty="0">
                <a:solidFill>
                  <a:srgbClr val="FFC000"/>
                </a:solidFill>
                <a:uFill>
                  <a:solidFill>
                    <a:srgbClr val="0329D6"/>
                  </a:solidFill>
                </a:uFill>
              </a:rPr>
              <a:t> </a:t>
            </a:r>
          </a:p>
          <a:p>
            <a:pPr marL="40639" marR="40639">
              <a:lnSpc>
                <a:spcPct val="160000"/>
              </a:lnSpc>
              <a:spcBef>
                <a:spcPts val="600"/>
              </a:spcBef>
              <a:defRPr sz="2800"/>
            </a:pPr>
            <a:r>
              <a:rPr lang="en-US" sz="3600" dirty="0">
                <a:solidFill>
                  <a:schemeClr val="tx1">
                    <a:lumMod val="95000"/>
                  </a:schemeClr>
                </a:solidFill>
                <a:uFill>
                  <a:solidFill>
                    <a:srgbClr val="0329D6"/>
                  </a:solidFill>
                </a:uFill>
              </a:rPr>
              <a:t>Thou hast guided us with the Gospel, comforted us with the prophets, and drawn us night unto Thee.  Glory be to Thee</a:t>
            </a:r>
            <a:r>
              <a:rPr lang="en-US" sz="3600" dirty="0" smtClean="0">
                <a:solidFill>
                  <a:schemeClr val="tx1">
                    <a:lumMod val="95000"/>
                  </a:schemeClr>
                </a:solidFill>
                <a:uFill>
                  <a:solidFill>
                    <a:srgbClr val="0329D6"/>
                  </a:solidFill>
                </a:uFill>
              </a:rPr>
              <a:t>.</a:t>
            </a:r>
            <a:endParaRPr lang="en-US" sz="3600" dirty="0">
              <a:solidFill>
                <a:schemeClr val="tx1">
                  <a:lumMod val="95000"/>
                </a:schemeClr>
              </a:solidFill>
              <a:uFill>
                <a:solidFill>
                  <a:srgbClr val="0329D6"/>
                </a:solidFill>
              </a:uFill>
            </a:endParaRP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730546"/>
      </p:ext>
    </p:extLst>
  </p:cSld>
  <p:clrMapOvr>
    <a:masterClrMapping/>
  </p:clrMapOvr>
  <p:transition spd="med"/>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607"/>
            <a:ext cx="4210665"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፻፺፫. </a:t>
            </a:r>
            <a:r>
              <a:rPr lang="en-CA" sz="4400" dirty="0" err="1" smtClean="0"/>
              <a:t>ነዋ</a:t>
            </a:r>
            <a:r>
              <a:rPr lang="en-CA" sz="4400" dirty="0" smtClean="0"/>
              <a:t> </a:t>
            </a:r>
            <a:r>
              <a:rPr lang="en-CA" sz="4400" dirty="0" err="1" smtClean="0"/>
              <a:t>ወንጌለ</a:t>
            </a:r>
            <a:r>
              <a:rPr lang="en-CA" sz="4400" dirty="0" smtClean="0"/>
              <a:t> </a:t>
            </a:r>
            <a:r>
              <a:rPr lang="en-CA" sz="4400" dirty="0" err="1" smtClean="0"/>
              <a:t>መንግሥተ</a:t>
            </a:r>
            <a:r>
              <a:rPr lang="en-CA" sz="4400" dirty="0" smtClean="0"/>
              <a:t> </a:t>
            </a:r>
            <a:r>
              <a:rPr lang="en-CA" sz="4400" dirty="0" err="1" smtClean="0"/>
              <a:t>ሰማያት</a:t>
            </a:r>
            <a:endParaRPr lang="en-CA" sz="4400" dirty="0" smtClean="0"/>
          </a:p>
          <a:p>
            <a:endParaRPr lang="en-CA" sz="4400" dirty="0" smtClean="0"/>
          </a:p>
          <a:p>
            <a:r>
              <a:rPr lang="en-CA" sz="4400" dirty="0" err="1">
                <a:solidFill>
                  <a:srgbClr val="FF0000"/>
                </a:solidFill>
              </a:rPr>
              <a:t>ይ.ካ.ንፍቅ</a:t>
            </a:r>
            <a:r>
              <a:rPr lang="en-CA" sz="4400" dirty="0">
                <a:solidFill>
                  <a:srgbClr val="FF0000"/>
                </a:solidFill>
              </a:rPr>
              <a:t> </a:t>
            </a:r>
            <a:r>
              <a:rPr lang="en-CA" sz="4400" dirty="0" err="1"/>
              <a:t>መንግሥቶ</a:t>
            </a:r>
            <a:r>
              <a:rPr lang="en-CA" sz="4400" dirty="0"/>
              <a:t> </a:t>
            </a:r>
            <a:r>
              <a:rPr lang="en-CA" sz="4400" dirty="0" err="1"/>
              <a:t>ወጽድቆ</a:t>
            </a:r>
            <a:r>
              <a:rPr lang="en-CA" sz="4400" dirty="0"/>
              <a:t>፥ </a:t>
            </a:r>
            <a:r>
              <a:rPr lang="en-CA" sz="4400" dirty="0" err="1"/>
              <a:t>ዘአወፈየኒ</a:t>
            </a:r>
            <a:r>
              <a:rPr lang="en-CA" sz="4400" dirty="0"/>
              <a:t> </a:t>
            </a:r>
            <a:r>
              <a:rPr lang="en-CA" sz="4400" dirty="0" err="1"/>
              <a:t>አወፈይኮ</a:t>
            </a:r>
            <a:r>
              <a:rPr lang="en-CA" sz="4400" dirty="0" smtClean="0"/>
              <a:t>።</a:t>
            </a:r>
          </a:p>
          <a:p>
            <a:endParaRPr lang="en-CA" sz="4400" dirty="0"/>
          </a:p>
          <a:p>
            <a:r>
              <a:rPr lang="en-CA" sz="4400" dirty="0" err="1" smtClean="0">
                <a:solidFill>
                  <a:srgbClr val="92D050"/>
                </a:solidFill>
              </a:rPr>
              <a:t>ይ.ዲ</a:t>
            </a:r>
            <a:r>
              <a:rPr lang="en-CA" sz="4400" dirty="0" smtClean="0">
                <a:solidFill>
                  <a:srgbClr val="92D050"/>
                </a:solidFill>
              </a:rPr>
              <a:t>. </a:t>
            </a:r>
            <a:r>
              <a:rPr lang="en-CA" sz="4400" dirty="0" err="1"/>
              <a:t>ነሥሑ</a:t>
            </a:r>
            <a:r>
              <a:rPr lang="en-CA" sz="4400" dirty="0"/>
              <a:t> </a:t>
            </a:r>
            <a:r>
              <a:rPr lang="en-CA" sz="4400" dirty="0" err="1"/>
              <a:t>እስመ</a:t>
            </a:r>
            <a:r>
              <a:rPr lang="en-CA" sz="4400" dirty="0"/>
              <a:t> </a:t>
            </a:r>
            <a:r>
              <a:rPr lang="en-CA" sz="4400" dirty="0" err="1"/>
              <a:t>ቀርበት</a:t>
            </a:r>
            <a:r>
              <a:rPr lang="en-CA" sz="4400" dirty="0"/>
              <a:t> </a:t>
            </a:r>
            <a:r>
              <a:rPr lang="en-CA" sz="4400" dirty="0" err="1"/>
              <a:t>መንግሥተ</a:t>
            </a:r>
            <a:r>
              <a:rPr lang="en-CA" sz="4400" dirty="0"/>
              <a:t> </a:t>
            </a:r>
            <a:r>
              <a:rPr lang="en-CA" sz="4400" dirty="0" err="1"/>
              <a:t>ሰማያት</a:t>
            </a:r>
            <a:r>
              <a:rPr lang="en-CA" sz="4400" dirty="0" smtClean="0"/>
              <a:t>።</a:t>
            </a:r>
            <a:endParaRPr lang="en-CA" sz="4400" dirty="0"/>
          </a:p>
        </p:txBody>
      </p:sp>
      <p:sp>
        <p:nvSpPr>
          <p:cNvPr id="9" name="Rectangle 8"/>
          <p:cNvSpPr/>
          <p:nvPr/>
        </p:nvSpPr>
        <p:spPr>
          <a:xfrm>
            <a:off x="7936876" y="52854"/>
            <a:ext cx="4391078" cy="7217360"/>
          </a:xfrm>
          <a:prstGeom prst="rect">
            <a:avLst/>
          </a:prstGeom>
        </p:spPr>
        <p:txBody>
          <a:bodyPr wrap="square">
            <a:spAutoFit/>
          </a:bodyPr>
          <a:lstStyle/>
          <a:p>
            <a:pPr marL="40639" marR="40639">
              <a:spcBef>
                <a:spcPts val="600"/>
              </a:spcBef>
              <a:defRPr sz="2800"/>
            </a:pPr>
            <a:r>
              <a:rPr lang="en-US" sz="36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193. </a:t>
            </a:r>
            <a:r>
              <a:rPr lang="en-US" sz="3400" dirty="0">
                <a:uFill>
                  <a:solidFill>
                    <a:srgbClr val="0329D6"/>
                  </a:solidFill>
                </a:uFill>
              </a:rPr>
              <a:t>Behold the Gospel of </a:t>
            </a:r>
            <a:r>
              <a:rPr lang="en-US" sz="3400" dirty="0" smtClean="0">
                <a:uFill>
                  <a:solidFill>
                    <a:srgbClr val="0329D6"/>
                  </a:solidFill>
                </a:uFill>
              </a:rPr>
              <a:t>the kingdom </a:t>
            </a:r>
            <a:r>
              <a:rPr lang="en-US" sz="3400" dirty="0">
                <a:uFill>
                  <a:solidFill>
                    <a:srgbClr val="0329D6"/>
                  </a:solidFill>
                </a:uFill>
              </a:rPr>
              <a:t>of heaven</a:t>
            </a:r>
            <a:r>
              <a:rPr lang="en-US" sz="3400" dirty="0" smtClean="0">
                <a:uFill>
                  <a:solidFill>
                    <a:srgbClr val="0329D6"/>
                  </a:solidFill>
                </a:uFill>
              </a:rPr>
              <a:t>.</a:t>
            </a:r>
          </a:p>
          <a:p>
            <a:pPr marL="40639" marR="40639">
              <a:spcBef>
                <a:spcPts val="600"/>
              </a:spcBef>
              <a:defRPr sz="2800"/>
            </a:pPr>
            <a:r>
              <a:rPr lang="en-US" sz="1400" dirty="0">
                <a:solidFill>
                  <a:srgbClr val="FFC000"/>
                </a:solidFill>
                <a:uFill>
                  <a:solidFill>
                    <a:srgbClr val="0329D6"/>
                  </a:solidFill>
                </a:uFill>
              </a:rPr>
              <a:t>Then </a:t>
            </a:r>
            <a:r>
              <a:rPr lang="en-US" sz="1400" dirty="0" smtClean="0">
                <a:solidFill>
                  <a:srgbClr val="FFC000"/>
                </a:solidFill>
                <a:uFill>
                  <a:solidFill>
                    <a:srgbClr val="0329D6"/>
                  </a:solidFill>
                </a:uFill>
              </a:rPr>
              <a:t>the priest </a:t>
            </a:r>
            <a:r>
              <a:rPr lang="en-US" sz="1400" dirty="0">
                <a:solidFill>
                  <a:srgbClr val="FFC000"/>
                </a:solidFill>
                <a:uFill>
                  <a:solidFill>
                    <a:srgbClr val="0329D6"/>
                  </a:solidFill>
                </a:uFill>
              </a:rPr>
              <a:t>hands </a:t>
            </a:r>
            <a:r>
              <a:rPr lang="en-US" sz="1400" dirty="0" smtClean="0">
                <a:solidFill>
                  <a:srgbClr val="FFC000"/>
                </a:solidFill>
                <a:uFill>
                  <a:solidFill>
                    <a:srgbClr val="0329D6"/>
                  </a:solidFill>
                </a:uFill>
              </a:rPr>
              <a:t>the gospel  </a:t>
            </a:r>
            <a:r>
              <a:rPr lang="en-US" sz="1400" dirty="0">
                <a:solidFill>
                  <a:srgbClr val="FFC000"/>
                </a:solidFill>
                <a:uFill>
                  <a:solidFill>
                    <a:srgbClr val="0329D6"/>
                  </a:solidFill>
                </a:uFill>
              </a:rPr>
              <a:t>over to the </a:t>
            </a:r>
            <a:r>
              <a:rPr lang="en-US" sz="1400" dirty="0" smtClean="0">
                <a:solidFill>
                  <a:srgbClr val="FFC000"/>
                </a:solidFill>
                <a:uFill>
                  <a:solidFill>
                    <a:srgbClr val="0329D6"/>
                  </a:solidFill>
                </a:uFill>
              </a:rPr>
              <a:t>Assistant priest</a:t>
            </a:r>
            <a:endParaRPr lang="en-US" sz="1400" dirty="0">
              <a:solidFill>
                <a:srgbClr val="FFC000"/>
              </a:solidFill>
              <a:uFill>
                <a:solidFill>
                  <a:srgbClr val="0329D6"/>
                </a:solidFill>
              </a:uFill>
            </a:endParaRPr>
          </a:p>
          <a:p>
            <a:pPr marL="40639" marR="40639">
              <a:spcBef>
                <a:spcPts val="600"/>
              </a:spcBef>
              <a:defRPr sz="2800"/>
            </a:pPr>
            <a:r>
              <a:rPr lang="en-US" sz="3600" dirty="0" smtClean="0">
                <a:solidFill>
                  <a:srgbClr val="FF0000"/>
                </a:solidFill>
                <a:uFill>
                  <a:solidFill>
                    <a:srgbClr val="0329D6"/>
                  </a:solidFill>
                </a:uFill>
              </a:rPr>
              <a:t>Asst</a:t>
            </a:r>
            <a:r>
              <a:rPr lang="en-US" sz="3600" dirty="0">
                <a:solidFill>
                  <a:srgbClr val="FF0000"/>
                </a:solidFill>
                <a:uFill>
                  <a:solidFill>
                    <a:srgbClr val="0329D6"/>
                  </a:solidFill>
                </a:uFill>
              </a:rPr>
              <a:t>. </a:t>
            </a:r>
            <a:r>
              <a:rPr lang="en-US" sz="3600" dirty="0" smtClean="0">
                <a:solidFill>
                  <a:srgbClr val="FF0000"/>
                </a:solidFill>
                <a:uFill>
                  <a:solidFill>
                    <a:srgbClr val="0329D6"/>
                  </a:solidFill>
                </a:uFill>
              </a:rPr>
              <a:t>Priest: </a:t>
            </a:r>
            <a:r>
              <a:rPr lang="en-US" sz="3400" dirty="0">
                <a:uFill>
                  <a:solidFill>
                    <a:srgbClr val="0329D6"/>
                  </a:solidFill>
                </a:uFill>
              </a:rPr>
              <a:t>His </a:t>
            </a:r>
            <a:r>
              <a:rPr lang="en-US" sz="3400" dirty="0" smtClean="0">
                <a:uFill>
                  <a:solidFill>
                    <a:srgbClr val="0329D6"/>
                  </a:solidFill>
                </a:uFill>
              </a:rPr>
              <a:t>kingdom </a:t>
            </a:r>
            <a:r>
              <a:rPr lang="en-US" sz="3400" dirty="0">
                <a:uFill>
                  <a:solidFill>
                    <a:srgbClr val="0329D6"/>
                  </a:solidFill>
                </a:uFill>
              </a:rPr>
              <a:t>and </a:t>
            </a:r>
            <a:r>
              <a:rPr lang="en-US" sz="3400" dirty="0" smtClean="0">
                <a:uFill>
                  <a:solidFill>
                    <a:srgbClr val="0329D6"/>
                  </a:solidFill>
                </a:uFill>
              </a:rPr>
              <a:t>His</a:t>
            </a:r>
          </a:p>
          <a:p>
            <a:pPr marL="40639" marR="40639">
              <a:spcBef>
                <a:spcPts val="600"/>
              </a:spcBef>
              <a:defRPr sz="2800"/>
            </a:pPr>
            <a:r>
              <a:rPr lang="en-US" sz="3400" dirty="0" smtClean="0">
                <a:uFill>
                  <a:solidFill>
                    <a:srgbClr val="0329D6"/>
                  </a:solidFill>
                </a:uFill>
              </a:rPr>
              <a:t>righteousness </a:t>
            </a:r>
            <a:r>
              <a:rPr lang="en-US" sz="3400" dirty="0">
                <a:uFill>
                  <a:solidFill>
                    <a:srgbClr val="0329D6"/>
                  </a:solidFill>
                </a:uFill>
              </a:rPr>
              <a:t>which he delivered to </a:t>
            </a:r>
            <a:r>
              <a:rPr lang="en-US" sz="3400" dirty="0" smtClean="0">
                <a:uFill>
                  <a:solidFill>
                    <a:srgbClr val="0329D6"/>
                  </a:solidFill>
                </a:uFill>
              </a:rPr>
              <a:t>me, I deliver </a:t>
            </a:r>
            <a:r>
              <a:rPr lang="en-US" sz="3400" dirty="0">
                <a:uFill>
                  <a:solidFill>
                    <a:srgbClr val="0329D6"/>
                  </a:solidFill>
                </a:uFill>
              </a:rPr>
              <a:t>to </a:t>
            </a:r>
            <a:r>
              <a:rPr lang="en-US" sz="3400" dirty="0" smtClean="0">
                <a:uFill>
                  <a:solidFill>
                    <a:srgbClr val="0329D6"/>
                  </a:solidFill>
                </a:uFill>
              </a:rPr>
              <a:t>you.</a:t>
            </a:r>
          </a:p>
          <a:p>
            <a:pPr marL="40639" marR="40639">
              <a:spcBef>
                <a:spcPts val="600"/>
              </a:spcBef>
              <a:defRPr sz="2800"/>
            </a:pPr>
            <a:r>
              <a:rPr lang="en-US" sz="1400" dirty="0" smtClean="0">
                <a:solidFill>
                  <a:srgbClr val="FFC000"/>
                </a:solidFill>
                <a:uFill>
                  <a:solidFill>
                    <a:srgbClr val="0329D6"/>
                  </a:solidFill>
                </a:uFill>
              </a:rPr>
              <a:t>Then he hands it over to the deacon</a:t>
            </a:r>
          </a:p>
          <a:p>
            <a:pPr marL="40639" marR="40639">
              <a:spcBef>
                <a:spcPts val="600"/>
              </a:spcBef>
              <a:defRPr sz="2800"/>
            </a:pPr>
            <a:r>
              <a:rPr lang="en-US" sz="3600" dirty="0" smtClean="0">
                <a:solidFill>
                  <a:srgbClr val="92D050"/>
                </a:solidFill>
                <a:uFill>
                  <a:solidFill>
                    <a:srgbClr val="0329D6"/>
                  </a:solidFill>
                </a:uFill>
              </a:rPr>
              <a:t>Deacon: </a:t>
            </a:r>
            <a:r>
              <a:rPr lang="en-US" sz="3400" dirty="0" smtClean="0">
                <a:uFill>
                  <a:solidFill>
                    <a:srgbClr val="0329D6"/>
                  </a:solidFill>
                </a:uFill>
              </a:rPr>
              <a:t>Repent ye : for the kingdom of heaven is at hand.</a:t>
            </a:r>
            <a:endParaRPr lang="en-US" sz="3400" dirty="0">
              <a:uFill>
                <a:solidFill>
                  <a:srgbClr val="0329D6"/>
                </a:solidFill>
              </a:uFill>
            </a:endParaRP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38657" y="0"/>
            <a:ext cx="4210665" cy="7017306"/>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193. </a:t>
            </a:r>
            <a:r>
              <a:rPr lang="en-CA" sz="4400" dirty="0" err="1" smtClean="0"/>
              <a:t>እንሆ</a:t>
            </a:r>
            <a:r>
              <a:rPr lang="en-CA" sz="4400" dirty="0" smtClean="0"/>
              <a:t> </a:t>
            </a:r>
            <a:r>
              <a:rPr lang="en-CA" sz="4400" dirty="0" err="1" smtClean="0"/>
              <a:t>ወንጌል</a:t>
            </a:r>
            <a:r>
              <a:rPr lang="en-CA" sz="4400" dirty="0" smtClean="0"/>
              <a:t> </a:t>
            </a:r>
            <a:r>
              <a:rPr lang="en-CA" sz="4400" dirty="0" err="1" smtClean="0"/>
              <a:t>መግሥተ</a:t>
            </a:r>
            <a:r>
              <a:rPr lang="en-CA" sz="4400" dirty="0" smtClean="0"/>
              <a:t> </a:t>
            </a:r>
            <a:r>
              <a:rPr lang="en-CA" sz="4400" dirty="0" err="1" smtClean="0"/>
              <a:t>ሰማያት</a:t>
            </a:r>
            <a:endParaRPr lang="en-CA" sz="4400" dirty="0" smtClean="0"/>
          </a:p>
          <a:p>
            <a:endParaRPr lang="en-CA" sz="1300" dirty="0" smtClean="0">
              <a:solidFill>
                <a:srgbClr val="FFC000"/>
              </a:solidFill>
            </a:endParaRPr>
          </a:p>
          <a:p>
            <a:r>
              <a:rPr lang="en-CA" sz="1300" dirty="0" err="1" smtClean="0">
                <a:solidFill>
                  <a:srgbClr val="FFC000"/>
                </a:solidFill>
              </a:rPr>
              <a:t>ካህን</a:t>
            </a:r>
            <a:r>
              <a:rPr lang="en-CA" sz="1300" dirty="0" smtClean="0">
                <a:solidFill>
                  <a:srgbClr val="FFC000"/>
                </a:solidFill>
              </a:rPr>
              <a:t> </a:t>
            </a:r>
            <a:r>
              <a:rPr lang="en-CA" sz="1300" dirty="0" err="1" smtClean="0">
                <a:solidFill>
                  <a:srgbClr val="FFC000"/>
                </a:solidFill>
              </a:rPr>
              <a:t>ወንጌል</a:t>
            </a:r>
            <a:r>
              <a:rPr lang="en-CA" sz="1300" dirty="0" smtClean="0">
                <a:solidFill>
                  <a:srgbClr val="FFC000"/>
                </a:solidFill>
              </a:rPr>
              <a:t> </a:t>
            </a:r>
            <a:r>
              <a:rPr lang="en-CA" sz="1300" dirty="0" err="1" smtClean="0">
                <a:solidFill>
                  <a:srgbClr val="FFC000"/>
                </a:solidFill>
              </a:rPr>
              <a:t>ንንፍቅ</a:t>
            </a:r>
            <a:r>
              <a:rPr lang="en-CA" sz="1300" dirty="0" smtClean="0">
                <a:solidFill>
                  <a:srgbClr val="FFC000"/>
                </a:solidFill>
              </a:rPr>
              <a:t> </a:t>
            </a:r>
            <a:r>
              <a:rPr lang="en-CA" sz="1300" dirty="0" err="1" smtClean="0">
                <a:solidFill>
                  <a:srgbClr val="FFC000"/>
                </a:solidFill>
              </a:rPr>
              <a:t>ካህን</a:t>
            </a:r>
            <a:r>
              <a:rPr lang="en-CA" sz="1300" dirty="0" smtClean="0">
                <a:solidFill>
                  <a:srgbClr val="FFC000"/>
                </a:solidFill>
              </a:rPr>
              <a:t> </a:t>
            </a:r>
            <a:r>
              <a:rPr lang="en-CA" sz="1300" dirty="0" err="1" smtClean="0">
                <a:solidFill>
                  <a:srgbClr val="FFC000"/>
                </a:solidFill>
              </a:rPr>
              <a:t>የረክቦ</a:t>
            </a:r>
            <a:endParaRPr lang="en-CA" sz="1300" dirty="0" smtClean="0">
              <a:solidFill>
                <a:srgbClr val="FFC000"/>
              </a:solidFill>
            </a:endParaRPr>
          </a:p>
          <a:p>
            <a:r>
              <a:rPr lang="en-CA" sz="4400" dirty="0" err="1">
                <a:solidFill>
                  <a:srgbClr val="FF0000"/>
                </a:solidFill>
              </a:rPr>
              <a:t>ይ.ካ.ንፍቅ</a:t>
            </a:r>
            <a:r>
              <a:rPr lang="en-CA" sz="4400" dirty="0">
                <a:solidFill>
                  <a:srgbClr val="FF0000"/>
                </a:solidFill>
              </a:rPr>
              <a:t> </a:t>
            </a:r>
            <a:r>
              <a:rPr lang="en-CA" sz="4400" dirty="0" err="1" smtClean="0"/>
              <a:t>መንግሥቱን</a:t>
            </a:r>
            <a:r>
              <a:rPr lang="en-CA" sz="4400" dirty="0" smtClean="0"/>
              <a:t> </a:t>
            </a:r>
            <a:r>
              <a:rPr lang="en-CA" sz="4400" dirty="0" err="1" smtClean="0"/>
              <a:t>ጽድቁን</a:t>
            </a:r>
            <a:r>
              <a:rPr lang="en-CA" sz="4400" dirty="0" smtClean="0"/>
              <a:t> </a:t>
            </a:r>
            <a:r>
              <a:rPr lang="en-CA" sz="4400" dirty="0" err="1" smtClean="0"/>
              <a:t>እተበስር</a:t>
            </a:r>
            <a:r>
              <a:rPr lang="en-CA" sz="4400" dirty="0" smtClean="0"/>
              <a:t> </a:t>
            </a:r>
            <a:r>
              <a:rPr lang="en-CA" sz="4400" dirty="0" err="1" smtClean="0"/>
              <a:t>ዘወፈየኒ</a:t>
            </a:r>
            <a:r>
              <a:rPr lang="en-CA" sz="4400" dirty="0" smtClean="0"/>
              <a:t> </a:t>
            </a:r>
            <a:r>
              <a:rPr lang="en-CA" sz="4400" dirty="0" err="1" smtClean="0"/>
              <a:t>ወንጌል</a:t>
            </a:r>
            <a:r>
              <a:rPr lang="en-CA" sz="4400" dirty="0" smtClean="0"/>
              <a:t> </a:t>
            </a:r>
            <a:r>
              <a:rPr lang="en-CA" sz="4400" dirty="0" err="1" smtClean="0"/>
              <a:t>ኣወፈኹኻ</a:t>
            </a:r>
            <a:r>
              <a:rPr lang="en-CA" sz="4400" dirty="0" smtClean="0"/>
              <a:t>።</a:t>
            </a:r>
          </a:p>
          <a:p>
            <a:endParaRPr lang="en-CA" sz="1400" dirty="0" smtClean="0">
              <a:solidFill>
                <a:srgbClr val="FFC000"/>
              </a:solidFill>
            </a:endParaRPr>
          </a:p>
          <a:p>
            <a:r>
              <a:rPr lang="en-CA" sz="1400" dirty="0" err="1" smtClean="0">
                <a:solidFill>
                  <a:srgbClr val="FFC000"/>
                </a:solidFill>
              </a:rPr>
              <a:t>ንፍቅ</a:t>
            </a:r>
            <a:r>
              <a:rPr lang="en-CA" sz="1400" dirty="0" smtClean="0">
                <a:solidFill>
                  <a:srgbClr val="FFC000"/>
                </a:solidFill>
              </a:rPr>
              <a:t> </a:t>
            </a:r>
            <a:r>
              <a:rPr lang="en-CA" sz="1400" dirty="0" err="1" smtClean="0">
                <a:solidFill>
                  <a:srgbClr val="FFC000"/>
                </a:solidFill>
              </a:rPr>
              <a:t>ካህን</a:t>
            </a:r>
            <a:r>
              <a:rPr lang="en-CA" sz="1400" dirty="0" smtClean="0">
                <a:solidFill>
                  <a:srgbClr val="FFC000"/>
                </a:solidFill>
              </a:rPr>
              <a:t> </a:t>
            </a:r>
            <a:r>
              <a:rPr lang="en-CA" sz="1400" dirty="0" err="1" smtClean="0">
                <a:solidFill>
                  <a:srgbClr val="FFC000"/>
                </a:solidFill>
              </a:rPr>
              <a:t>ወንጌል</a:t>
            </a:r>
            <a:r>
              <a:rPr lang="en-CA" sz="1400" dirty="0" smtClean="0">
                <a:solidFill>
                  <a:srgbClr val="FFC000"/>
                </a:solidFill>
              </a:rPr>
              <a:t> </a:t>
            </a:r>
            <a:r>
              <a:rPr lang="en-CA" sz="1400" dirty="0" err="1" smtClean="0">
                <a:solidFill>
                  <a:srgbClr val="FFC000"/>
                </a:solidFill>
              </a:rPr>
              <a:t>ንዲያቆን</a:t>
            </a:r>
            <a:r>
              <a:rPr lang="en-CA" sz="1400" dirty="0" smtClean="0">
                <a:solidFill>
                  <a:srgbClr val="FFC000"/>
                </a:solidFill>
              </a:rPr>
              <a:t> </a:t>
            </a:r>
            <a:r>
              <a:rPr lang="en-CA" sz="1400" dirty="0" err="1" smtClean="0">
                <a:solidFill>
                  <a:srgbClr val="FFC000"/>
                </a:solidFill>
              </a:rPr>
              <a:t>ይረክቦ’ሞ</a:t>
            </a:r>
            <a:r>
              <a:rPr lang="en-CA" sz="1400" dirty="0" smtClean="0">
                <a:solidFill>
                  <a:srgbClr val="FFC000"/>
                </a:solidFill>
              </a:rPr>
              <a:t> </a:t>
            </a:r>
            <a:r>
              <a:rPr lang="en-CA" sz="1400" dirty="0" err="1" smtClean="0">
                <a:solidFill>
                  <a:srgbClr val="FFC000"/>
                </a:solidFill>
              </a:rPr>
              <a:t>ንሱ</a:t>
            </a:r>
            <a:r>
              <a:rPr lang="en-CA" sz="1400" dirty="0" smtClean="0">
                <a:solidFill>
                  <a:srgbClr val="FFC000"/>
                </a:solidFill>
              </a:rPr>
              <a:t> </a:t>
            </a:r>
            <a:r>
              <a:rPr lang="en-CA" sz="1400" dirty="0" err="1" smtClean="0">
                <a:solidFill>
                  <a:srgbClr val="FFC000"/>
                </a:solidFill>
              </a:rPr>
              <a:t>ንካህን</a:t>
            </a:r>
            <a:r>
              <a:rPr lang="en-CA" sz="1400" dirty="0" smtClean="0">
                <a:solidFill>
                  <a:srgbClr val="FFC000"/>
                </a:solidFill>
              </a:rPr>
              <a:t> </a:t>
            </a:r>
            <a:r>
              <a:rPr lang="en-CA" sz="1400" dirty="0" err="1" smtClean="0">
                <a:solidFill>
                  <a:srgbClr val="FFC000"/>
                </a:solidFill>
              </a:rPr>
              <a:t>ከንብብ</a:t>
            </a:r>
            <a:r>
              <a:rPr lang="en-CA" sz="1400" dirty="0" smtClean="0">
                <a:solidFill>
                  <a:srgbClr val="FFC000"/>
                </a:solidFill>
              </a:rPr>
              <a:t> </a:t>
            </a:r>
            <a:r>
              <a:rPr lang="en-CA" sz="1400" dirty="0" err="1" smtClean="0">
                <a:solidFill>
                  <a:srgbClr val="FFC000"/>
                </a:solidFill>
              </a:rPr>
              <a:t>ይሕዘሉ</a:t>
            </a:r>
            <a:endParaRPr lang="en-CA" sz="1400" dirty="0">
              <a:solidFill>
                <a:srgbClr val="FFC000"/>
              </a:solidFill>
            </a:endParaRPr>
          </a:p>
          <a:p>
            <a:r>
              <a:rPr lang="en-CA" sz="4400" dirty="0" err="1" smtClean="0">
                <a:solidFill>
                  <a:srgbClr val="92D050"/>
                </a:solidFill>
              </a:rPr>
              <a:t>ይ.ዲ</a:t>
            </a:r>
            <a:r>
              <a:rPr lang="en-CA" sz="4400" dirty="0" smtClean="0">
                <a:solidFill>
                  <a:srgbClr val="92D050"/>
                </a:solidFill>
              </a:rPr>
              <a:t>. </a:t>
            </a:r>
            <a:r>
              <a:rPr lang="en-CA" sz="4400" dirty="0" err="1" smtClean="0"/>
              <a:t>መንግሥተ</a:t>
            </a:r>
            <a:r>
              <a:rPr lang="en-CA" sz="4400" dirty="0" smtClean="0"/>
              <a:t> </a:t>
            </a:r>
            <a:r>
              <a:rPr lang="en-CA" sz="4400" dirty="0" err="1" smtClean="0"/>
              <a:t>ሰማያት</a:t>
            </a:r>
            <a:r>
              <a:rPr lang="en-CA" sz="4400" dirty="0" smtClean="0"/>
              <a:t> </a:t>
            </a:r>
            <a:r>
              <a:rPr lang="en-CA" sz="4400" dirty="0" err="1" smtClean="0"/>
              <a:t>ቀሪባ</a:t>
            </a:r>
            <a:r>
              <a:rPr lang="en-CA" sz="4400" dirty="0" smtClean="0"/>
              <a:t> </a:t>
            </a:r>
            <a:r>
              <a:rPr lang="en-CA" sz="4400" dirty="0" err="1" smtClean="0"/>
              <a:t>ኣላ’ሞ</a:t>
            </a:r>
            <a:r>
              <a:rPr lang="en-CA" sz="4400" dirty="0" smtClean="0"/>
              <a:t> </a:t>
            </a:r>
            <a:r>
              <a:rPr lang="en-CA" sz="4400" dirty="0" err="1" smtClean="0"/>
              <a:t>ተነስሑ</a:t>
            </a:r>
            <a:r>
              <a:rPr lang="en-CA" sz="4400" dirty="0" smtClean="0"/>
              <a:t>።</a:t>
            </a:r>
            <a:endParaRPr lang="en-CA" sz="4400" dirty="0"/>
          </a:p>
        </p:txBody>
      </p:sp>
    </p:spTree>
    <p:extLst>
      <p:ext uri="{BB962C8B-B14F-4D97-AF65-F5344CB8AC3E}">
        <p14:creationId xmlns:p14="http://schemas.microsoft.com/office/powerpoint/2010/main" val="1982452341"/>
      </p:ext>
    </p:extLst>
  </p:cSld>
  <p:clrMapOvr>
    <a:masterClrMapping/>
  </p:clrMapOvr>
  <p:transition spd="med"/>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607"/>
            <a:ext cx="4210665" cy="6617196"/>
          </a:xfrm>
          <a:prstGeom prst="rect">
            <a:avLst/>
          </a:prstGeom>
        </p:spPr>
        <p:txBody>
          <a:bodyPr wrap="square">
            <a:spAutoFit/>
          </a:bodyPr>
          <a:lstStyle/>
          <a:p>
            <a:r>
              <a:rPr lang="en-CA" sz="2000" dirty="0" err="1" smtClean="0">
                <a:solidFill>
                  <a:srgbClr val="FFC000"/>
                </a:solidFill>
              </a:rPr>
              <a:t>ወሶበ</a:t>
            </a:r>
            <a:r>
              <a:rPr lang="en-CA" sz="2000" dirty="0" smtClean="0">
                <a:solidFill>
                  <a:srgbClr val="FFC000"/>
                </a:solidFill>
              </a:rPr>
              <a:t> </a:t>
            </a:r>
            <a:r>
              <a:rPr lang="en-CA" sz="2000" dirty="0" err="1" smtClean="0">
                <a:solidFill>
                  <a:srgbClr val="FFC000"/>
                </a:solidFill>
              </a:rPr>
              <a:t>ያነብብ</a:t>
            </a:r>
            <a:r>
              <a:rPr lang="en-CA" sz="2000" dirty="0" smtClean="0">
                <a:solidFill>
                  <a:srgbClr val="FFC000"/>
                </a:solidFill>
              </a:rPr>
              <a:t> </a:t>
            </a:r>
            <a:r>
              <a:rPr lang="en-CA" sz="2000" dirty="0" err="1" smtClean="0">
                <a:solidFill>
                  <a:srgbClr val="FFC000"/>
                </a:solidFill>
              </a:rPr>
              <a:t>በማቴዎስ</a:t>
            </a:r>
            <a:r>
              <a:rPr lang="en-CA" sz="2000" dirty="0" smtClean="0">
                <a:solidFill>
                  <a:srgbClr val="FFC000"/>
                </a:solidFill>
              </a:rPr>
              <a:t>፥ </a:t>
            </a:r>
            <a:r>
              <a:rPr lang="en-CA" sz="2000" dirty="0" err="1" smtClean="0">
                <a:solidFill>
                  <a:srgbClr val="FFC000"/>
                </a:solidFill>
              </a:rPr>
              <a:t>ወበማርቆስ</a:t>
            </a:r>
            <a:r>
              <a:rPr lang="en-CA" sz="2000" dirty="0" smtClean="0">
                <a:solidFill>
                  <a:srgbClr val="FFC000"/>
                </a:solidFill>
              </a:rPr>
              <a:t>፡ </a:t>
            </a:r>
            <a:r>
              <a:rPr lang="en-CA" sz="2000" dirty="0" err="1" smtClean="0">
                <a:solidFill>
                  <a:srgbClr val="FFC000"/>
                </a:solidFill>
              </a:rPr>
              <a:t>ሉቃስ</a:t>
            </a:r>
            <a:r>
              <a:rPr lang="en-CA" sz="2000" dirty="0" smtClean="0">
                <a:solidFill>
                  <a:srgbClr val="FFC000"/>
                </a:solidFill>
              </a:rPr>
              <a:t> </a:t>
            </a:r>
            <a:r>
              <a:rPr lang="en-CA" sz="2000" dirty="0" err="1" smtClean="0">
                <a:solidFill>
                  <a:srgbClr val="FFC000"/>
                </a:solidFill>
              </a:rPr>
              <a:t>ከመዝ</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r>
              <a:rPr lang="en-CA" sz="2000" dirty="0" err="1" smtClean="0">
                <a:solidFill>
                  <a:srgbClr val="FFC000"/>
                </a:solidFill>
              </a:rPr>
              <a:t>በበስሞሙ</a:t>
            </a:r>
            <a:r>
              <a:rPr lang="en-CA" sz="2000" dirty="0" smtClean="0">
                <a:solidFill>
                  <a:srgbClr val="FFC000"/>
                </a:solidFill>
              </a:rPr>
              <a:t>፥ ለ፫ቲሆሙ</a:t>
            </a:r>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፪፻፲፪. </a:t>
            </a:r>
            <a:r>
              <a:rPr lang="en-CA" sz="4000" dirty="0" err="1" smtClean="0"/>
              <a:t>አውሎግዮስ</a:t>
            </a:r>
            <a:r>
              <a:rPr lang="en-CA" sz="4000" dirty="0" smtClean="0"/>
              <a:t> </a:t>
            </a:r>
            <a:r>
              <a:rPr lang="en-CA" sz="4000" dirty="0" err="1" smtClean="0"/>
              <a:t>ኪርዮስ</a:t>
            </a:r>
            <a:r>
              <a:rPr lang="en-CA" sz="2000" dirty="0" smtClean="0">
                <a:solidFill>
                  <a:srgbClr val="FFC000"/>
                </a:solidFill>
              </a:rPr>
              <a:t>(</a:t>
            </a:r>
            <a:r>
              <a:rPr lang="en-CA" sz="2000" dirty="0" err="1" smtClean="0">
                <a:solidFill>
                  <a:srgbClr val="FFC000"/>
                </a:solidFill>
              </a:rPr>
              <a:t>ዘውእቱ</a:t>
            </a:r>
            <a:r>
              <a:rPr lang="en-CA" sz="2000" dirty="0" smtClean="0">
                <a:solidFill>
                  <a:srgbClr val="FFC000"/>
                </a:solidFill>
              </a:rPr>
              <a:t> </a:t>
            </a:r>
            <a:r>
              <a:rPr lang="en-CA" sz="2000" dirty="0" err="1" smtClean="0">
                <a:solidFill>
                  <a:srgbClr val="FFC000"/>
                </a:solidFill>
              </a:rPr>
              <a:t>ባርክ</a:t>
            </a:r>
            <a:r>
              <a:rPr lang="en-CA" sz="2000" dirty="0" smtClean="0">
                <a:solidFill>
                  <a:srgbClr val="FFC000"/>
                </a:solidFill>
              </a:rPr>
              <a:t> </a:t>
            </a:r>
            <a:r>
              <a:rPr lang="en-CA" sz="2000" dirty="0" err="1" smtClean="0">
                <a:solidFill>
                  <a:srgbClr val="FFC000"/>
                </a:solidFill>
              </a:rPr>
              <a:t>እግዚኦ</a:t>
            </a:r>
            <a:r>
              <a:rPr lang="en-CA" sz="2000" dirty="0" smtClean="0">
                <a:solidFill>
                  <a:srgbClr val="FFC000"/>
                </a:solidFill>
              </a:rPr>
              <a:t>) </a:t>
            </a:r>
          </a:p>
          <a:p>
            <a:r>
              <a:rPr lang="en-CA" sz="2000" dirty="0" err="1" smtClean="0">
                <a:solidFill>
                  <a:srgbClr val="FFC000"/>
                </a:solidFill>
              </a:rPr>
              <a:t>አእሚሮ</a:t>
            </a:r>
            <a:r>
              <a:rPr lang="en-CA" sz="2000" dirty="0" smtClean="0">
                <a:solidFill>
                  <a:srgbClr val="FFC000"/>
                </a:solidFill>
              </a:rPr>
              <a:t> </a:t>
            </a:r>
            <a:r>
              <a:rPr lang="en-CA" sz="2000" dirty="0" err="1" smtClean="0">
                <a:solidFill>
                  <a:srgbClr val="FFC000"/>
                </a:solidFill>
              </a:rPr>
              <a:t>ዘያነብብ</a:t>
            </a:r>
            <a:r>
              <a:rPr lang="en-CA" sz="2000" dirty="0" smtClean="0">
                <a:solidFill>
                  <a:srgbClr val="FFC000"/>
                </a:solidFill>
              </a:rPr>
              <a:t> </a:t>
            </a:r>
            <a:r>
              <a:rPr lang="en-CA" sz="2000" dirty="0" err="1" smtClean="0">
                <a:solidFill>
                  <a:srgbClr val="FFC000"/>
                </a:solidFill>
              </a:rPr>
              <a:t>የበል</a:t>
            </a:r>
            <a:r>
              <a:rPr lang="en-CA" sz="2000" dirty="0" smtClean="0">
                <a:solidFill>
                  <a:srgbClr val="FFC000"/>
                </a:solidFill>
              </a:rPr>
              <a:t>፥</a:t>
            </a:r>
          </a:p>
          <a:p>
            <a:r>
              <a:rPr lang="en-CA" sz="4000" dirty="0" err="1" smtClean="0"/>
              <a:t>ባርክ</a:t>
            </a:r>
            <a:r>
              <a:rPr lang="en-CA" sz="4000" dirty="0" smtClean="0"/>
              <a:t> </a:t>
            </a:r>
            <a:r>
              <a:rPr lang="en-CA" sz="4000" dirty="0" err="1" smtClean="0"/>
              <a:t>እግዚኦ</a:t>
            </a:r>
            <a:r>
              <a:rPr lang="en-CA" sz="4000" dirty="0"/>
              <a:t>፥</a:t>
            </a:r>
            <a:r>
              <a:rPr lang="en-CA" sz="4000" dirty="0" smtClean="0"/>
              <a:t> </a:t>
            </a:r>
            <a:r>
              <a:rPr lang="en-CA" sz="4000" dirty="0" err="1" smtClean="0"/>
              <a:t>ነገረ</a:t>
            </a:r>
            <a:r>
              <a:rPr lang="en-CA" sz="4000" dirty="0" smtClean="0"/>
              <a:t> </a:t>
            </a:r>
          </a:p>
          <a:p>
            <a:r>
              <a:rPr lang="en-CA" sz="4000" dirty="0" err="1" smtClean="0"/>
              <a:t>ዘእም</a:t>
            </a:r>
            <a:r>
              <a:rPr lang="en-CA" sz="4000" dirty="0" smtClean="0"/>
              <a:t> </a:t>
            </a:r>
            <a:r>
              <a:rPr lang="en-CA" sz="4000" dirty="0" err="1" smtClean="0"/>
              <a:t>ወንጌለ</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err="1" smtClean="0"/>
              <a:t>ረድኡ</a:t>
            </a:r>
            <a:r>
              <a:rPr lang="en-CA" sz="4000" dirty="0" smtClean="0"/>
              <a:t> </a:t>
            </a:r>
            <a:r>
              <a:rPr lang="en-CA" sz="4000" dirty="0" err="1" smtClean="0"/>
              <a:t>ወሐዋርያሁ</a:t>
            </a:r>
            <a:r>
              <a:rPr lang="en-CA" sz="4000" dirty="0" smtClean="0"/>
              <a:t> </a:t>
            </a:r>
            <a:r>
              <a:rPr lang="en-CA" sz="4000" dirty="0" err="1" smtClean="0"/>
              <a:t>ለእግዚእነ</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ወልደ</a:t>
            </a:r>
            <a:r>
              <a:rPr lang="en-CA" sz="4000" dirty="0" smtClean="0"/>
              <a:t> </a:t>
            </a:r>
            <a:r>
              <a:rPr lang="en-CA" sz="4000" dirty="0" err="1" smtClean="0"/>
              <a:t>እግዚአብሔር</a:t>
            </a:r>
            <a:r>
              <a:rPr lang="en-CA" sz="4000" dirty="0" smtClean="0"/>
              <a:t> </a:t>
            </a:r>
            <a:r>
              <a:rPr lang="en-CA" sz="4000" dirty="0" err="1" smtClean="0"/>
              <a:t>ሕያው</a:t>
            </a:r>
            <a:r>
              <a:rPr lang="en-CA" sz="4000" dirty="0" smtClean="0"/>
              <a:t> </a:t>
            </a:r>
            <a:r>
              <a:rPr lang="en-CA" sz="4000" dirty="0" err="1" smtClean="0"/>
              <a:t>ሎቱ</a:t>
            </a:r>
            <a:r>
              <a:rPr lang="en-CA" sz="4000" dirty="0" smtClean="0"/>
              <a:t> </a:t>
            </a:r>
            <a:r>
              <a:rPr lang="en-CA" sz="4000" dirty="0" err="1" smtClean="0"/>
              <a:t>ስብሐት</a:t>
            </a:r>
            <a:r>
              <a:rPr lang="en-CA" sz="4000" dirty="0" smtClean="0"/>
              <a:t> </a:t>
            </a:r>
            <a:r>
              <a:rPr lang="en-CA" sz="4000" dirty="0" err="1" smtClean="0"/>
              <a:t>ወትረ</a:t>
            </a:r>
            <a:r>
              <a:rPr lang="en-CA" sz="4000" dirty="0" smtClean="0"/>
              <a:t> </a:t>
            </a:r>
            <a:r>
              <a:rPr lang="en-CA" sz="4000" dirty="0" err="1" smtClean="0"/>
              <a:t>እስከ</a:t>
            </a:r>
            <a:r>
              <a:rPr lang="en-CA" sz="4000" dirty="0" smtClean="0"/>
              <a:t> </a:t>
            </a:r>
            <a:r>
              <a:rPr lang="en-CA" sz="4000" dirty="0" err="1" smtClean="0"/>
              <a:t>ለዓለመ</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p>
        </p:txBody>
      </p:sp>
      <p:sp>
        <p:nvSpPr>
          <p:cNvPr id="9" name="Rectangle 8"/>
          <p:cNvSpPr/>
          <p:nvPr/>
        </p:nvSpPr>
        <p:spPr>
          <a:xfrm>
            <a:off x="7936876" y="52854"/>
            <a:ext cx="4391078" cy="6678751"/>
          </a:xfrm>
          <a:prstGeom prst="rect">
            <a:avLst/>
          </a:prstGeom>
        </p:spPr>
        <p:txBody>
          <a:bodyPr wrap="square">
            <a:spAutoFit/>
          </a:bodyPr>
          <a:lstStyle/>
          <a:p>
            <a:pPr marL="40639" marR="40639">
              <a:spcBef>
                <a:spcPts val="600"/>
              </a:spcBef>
              <a:defRPr sz="2800"/>
            </a:pPr>
            <a:r>
              <a:rPr lang="en-US" sz="2000" dirty="0" smtClean="0">
                <a:solidFill>
                  <a:srgbClr val="FFC000"/>
                </a:solidFill>
                <a:uFill>
                  <a:solidFill>
                    <a:srgbClr val="0329D6"/>
                  </a:solidFill>
                </a:uFill>
              </a:rPr>
              <a:t>when </a:t>
            </a:r>
            <a:r>
              <a:rPr lang="en-US" sz="2000" dirty="0">
                <a:solidFill>
                  <a:srgbClr val="FFC000"/>
                </a:solidFill>
                <a:uFill>
                  <a:solidFill>
                    <a:srgbClr val="0329D6"/>
                  </a:solidFill>
                </a:uFill>
              </a:rPr>
              <a:t>reading the Gospel : </a:t>
            </a:r>
            <a:r>
              <a:rPr lang="en-US" sz="2000" dirty="0" smtClean="0">
                <a:solidFill>
                  <a:srgbClr val="FFC000"/>
                </a:solidFill>
                <a:uFill>
                  <a:solidFill>
                    <a:srgbClr val="0329D6"/>
                  </a:solidFill>
                </a:uFill>
              </a:rPr>
              <a:t>prayer </a:t>
            </a:r>
            <a:r>
              <a:rPr lang="en-US" sz="2000" dirty="0">
                <a:solidFill>
                  <a:srgbClr val="FFC000"/>
                </a:solidFill>
                <a:uFill>
                  <a:solidFill>
                    <a:srgbClr val="0329D6"/>
                  </a:solidFill>
                </a:uFill>
              </a:rPr>
              <a:t>if the reading is </a:t>
            </a:r>
            <a:r>
              <a:rPr lang="en-US" sz="2000" dirty="0" smtClean="0">
                <a:solidFill>
                  <a:srgbClr val="FFC000"/>
                </a:solidFill>
                <a:uFill>
                  <a:solidFill>
                    <a:srgbClr val="0329D6"/>
                  </a:solidFill>
                </a:uFill>
              </a:rPr>
              <a:t>from one </a:t>
            </a:r>
            <a:r>
              <a:rPr lang="en-US" sz="2000" dirty="0">
                <a:solidFill>
                  <a:srgbClr val="FFC000"/>
                </a:solidFill>
                <a:uFill>
                  <a:solidFill>
                    <a:srgbClr val="0329D6"/>
                  </a:solidFill>
                </a:uFill>
              </a:rPr>
              <a:t>of the three evangelists: Matthew, </a:t>
            </a:r>
            <a:r>
              <a:rPr lang="en-US" sz="2000" dirty="0" smtClean="0">
                <a:solidFill>
                  <a:srgbClr val="FFC000"/>
                </a:solidFill>
                <a:uFill>
                  <a:solidFill>
                    <a:srgbClr val="0329D6"/>
                  </a:solidFill>
                </a:uFill>
              </a:rPr>
              <a:t>Mark ,Luke</a:t>
            </a:r>
            <a:r>
              <a:rPr lang="en-US" sz="2000" dirty="0">
                <a:solidFill>
                  <a:srgbClr val="FFC000"/>
                </a:solidFill>
                <a:uFill>
                  <a:solidFill>
                    <a:srgbClr val="0329D6"/>
                  </a:solidFill>
                </a:uFill>
              </a:rPr>
              <a:t>, The priest shall say </a:t>
            </a:r>
            <a:endParaRPr lang="en-US" sz="2000" dirty="0" smtClean="0">
              <a:solidFill>
                <a:srgbClr val="FFC000"/>
              </a:solidFill>
              <a:uFill>
                <a:solidFill>
                  <a:srgbClr val="0329D6"/>
                </a:solidFill>
              </a:uFill>
            </a:endParaRPr>
          </a:p>
          <a:p>
            <a:pPr marL="40639" marR="40639">
              <a:spcBef>
                <a:spcPts val="600"/>
              </a:spcBef>
              <a:defRPr sz="2800"/>
            </a:pPr>
            <a:r>
              <a:rPr lang="en-US" sz="36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212. </a:t>
            </a:r>
            <a:r>
              <a:rPr lang="en-US" sz="3400" dirty="0" err="1" smtClean="0">
                <a:uFill>
                  <a:solidFill>
                    <a:srgbClr val="0329D6"/>
                  </a:solidFill>
                </a:uFill>
              </a:rPr>
              <a:t>Euvlogios</a:t>
            </a:r>
            <a:r>
              <a:rPr lang="en-US" sz="3400" dirty="0" smtClean="0">
                <a:uFill>
                  <a:solidFill>
                    <a:srgbClr val="0329D6"/>
                  </a:solidFill>
                </a:uFill>
              </a:rPr>
              <a:t> </a:t>
            </a:r>
            <a:r>
              <a:rPr lang="en-US" sz="3400" dirty="0" err="1">
                <a:uFill>
                  <a:solidFill>
                    <a:srgbClr val="0329D6"/>
                  </a:solidFill>
                </a:uFill>
              </a:rPr>
              <a:t>Kyrios</a:t>
            </a:r>
            <a:r>
              <a:rPr lang="en-US" sz="3400" dirty="0">
                <a:uFill>
                  <a:solidFill>
                    <a:srgbClr val="0329D6"/>
                  </a:solidFill>
                </a:uFill>
              </a:rPr>
              <a:t> </a:t>
            </a:r>
            <a:r>
              <a:rPr lang="en-US" sz="3400" dirty="0" smtClean="0">
                <a:uFill>
                  <a:solidFill>
                    <a:srgbClr val="0329D6"/>
                  </a:solidFill>
                </a:uFill>
              </a:rPr>
              <a:t> </a:t>
            </a:r>
            <a:r>
              <a:rPr lang="en-US" sz="2000" dirty="0" smtClean="0">
                <a:solidFill>
                  <a:srgbClr val="FFC000"/>
                </a:solidFill>
                <a:uFill>
                  <a:solidFill>
                    <a:srgbClr val="0329D6"/>
                  </a:solidFill>
                </a:uFill>
              </a:rPr>
              <a:t>(Bless, O Lord). </a:t>
            </a:r>
          </a:p>
          <a:p>
            <a:pPr marL="40639" marR="40639">
              <a:spcBef>
                <a:spcPts val="600"/>
              </a:spcBef>
              <a:defRPr sz="2800"/>
            </a:pPr>
            <a:r>
              <a:rPr lang="en-US" sz="2000" dirty="0" smtClean="0">
                <a:solidFill>
                  <a:srgbClr val="FFC000"/>
                </a:solidFill>
                <a:uFill>
                  <a:solidFill>
                    <a:srgbClr val="0329D6"/>
                  </a:solidFill>
                </a:uFill>
              </a:rPr>
              <a:t>he </a:t>
            </a:r>
            <a:r>
              <a:rPr lang="en-US" sz="2000" dirty="0">
                <a:solidFill>
                  <a:srgbClr val="FFC000"/>
                </a:solidFill>
                <a:uFill>
                  <a:solidFill>
                    <a:srgbClr val="0329D6"/>
                  </a:solidFill>
                </a:uFill>
              </a:rPr>
              <a:t>must </a:t>
            </a:r>
            <a:r>
              <a:rPr lang="en-US" sz="2000" dirty="0" smtClean="0">
                <a:solidFill>
                  <a:srgbClr val="FFC000"/>
                </a:solidFill>
                <a:uFill>
                  <a:solidFill>
                    <a:srgbClr val="0329D6"/>
                  </a:solidFill>
                </a:uFill>
              </a:rPr>
              <a:t>know which </a:t>
            </a:r>
            <a:r>
              <a:rPr lang="en-US" sz="2000" dirty="0">
                <a:solidFill>
                  <a:srgbClr val="FFC000"/>
                </a:solidFill>
                <a:uFill>
                  <a:solidFill>
                    <a:srgbClr val="0329D6"/>
                  </a:solidFill>
                </a:uFill>
              </a:rPr>
              <a:t>gospel </a:t>
            </a:r>
            <a:r>
              <a:rPr lang="en-US" sz="2000" dirty="0" smtClean="0">
                <a:solidFill>
                  <a:srgbClr val="FFC000"/>
                </a:solidFill>
                <a:uFill>
                  <a:solidFill>
                    <a:srgbClr val="0329D6"/>
                  </a:solidFill>
                </a:uFill>
              </a:rPr>
              <a:t>to read</a:t>
            </a:r>
            <a:r>
              <a:rPr lang="en-US" sz="2000" dirty="0">
                <a:solidFill>
                  <a:srgbClr val="FFC000"/>
                </a:solidFill>
                <a:uFill>
                  <a:solidFill>
                    <a:srgbClr val="0329D6"/>
                  </a:solidFill>
                </a:uFill>
              </a:rPr>
              <a:t>, </a:t>
            </a:r>
            <a:r>
              <a:rPr lang="en-US" sz="2000" dirty="0" smtClean="0">
                <a:solidFill>
                  <a:srgbClr val="FFC000"/>
                </a:solidFill>
                <a:uFill>
                  <a:solidFill>
                    <a:srgbClr val="0329D6"/>
                  </a:solidFill>
                </a:uFill>
              </a:rPr>
              <a:t>  </a:t>
            </a:r>
            <a:r>
              <a:rPr lang="en-US" sz="3100" dirty="0" smtClean="0">
                <a:uFill>
                  <a:solidFill>
                    <a:srgbClr val="0329D6"/>
                  </a:solidFill>
                </a:uFill>
              </a:rPr>
              <a:t>Bless</a:t>
            </a:r>
            <a:r>
              <a:rPr lang="en-US" sz="3100" dirty="0">
                <a:uFill>
                  <a:solidFill>
                    <a:srgbClr val="0329D6"/>
                  </a:solidFill>
                </a:uFill>
              </a:rPr>
              <a:t>, O Lord, the portion of the </a:t>
            </a:r>
            <a:r>
              <a:rPr lang="en-US" sz="3100" dirty="0" smtClean="0">
                <a:uFill>
                  <a:solidFill>
                    <a:srgbClr val="0329D6"/>
                  </a:solidFill>
                </a:uFill>
              </a:rPr>
              <a:t>gospel of </a:t>
            </a:r>
            <a:r>
              <a:rPr lang="en-US" sz="3100" dirty="0">
                <a:solidFill>
                  <a:srgbClr val="FFC000"/>
                </a:solidFill>
                <a:uFill>
                  <a:solidFill>
                    <a:srgbClr val="0329D6"/>
                  </a:solidFill>
                </a:uFill>
              </a:rPr>
              <a:t>_______</a:t>
            </a:r>
            <a:r>
              <a:rPr lang="en-US" sz="3100" dirty="0">
                <a:uFill>
                  <a:solidFill>
                    <a:srgbClr val="0329D6"/>
                  </a:solidFill>
                </a:uFill>
              </a:rPr>
              <a:t> the disciple and apostle of </a:t>
            </a:r>
            <a:r>
              <a:rPr lang="en-US" sz="3100" dirty="0" smtClean="0">
                <a:uFill>
                  <a:solidFill>
                    <a:srgbClr val="0329D6"/>
                  </a:solidFill>
                </a:uFill>
              </a:rPr>
              <a:t>our Lord </a:t>
            </a:r>
            <a:r>
              <a:rPr lang="en-US" sz="3100" dirty="0">
                <a:uFill>
                  <a:solidFill>
                    <a:srgbClr val="0329D6"/>
                  </a:solidFill>
                </a:uFill>
              </a:rPr>
              <a:t>Jesus Christ the Son of the living God</a:t>
            </a:r>
            <a:r>
              <a:rPr lang="en-US" sz="3100" dirty="0" smtClean="0">
                <a:uFill>
                  <a:solidFill>
                    <a:srgbClr val="0329D6"/>
                  </a:solidFill>
                </a:uFill>
              </a:rPr>
              <a:t>; to </a:t>
            </a:r>
            <a:r>
              <a:rPr lang="en-US" sz="3100" dirty="0">
                <a:uFill>
                  <a:solidFill>
                    <a:srgbClr val="0329D6"/>
                  </a:solidFill>
                </a:uFill>
              </a:rPr>
              <a:t>Him be glory continually, and unto </a:t>
            </a:r>
            <a:r>
              <a:rPr lang="en-US" sz="3100" dirty="0" smtClean="0">
                <a:uFill>
                  <a:solidFill>
                    <a:srgbClr val="0329D6"/>
                  </a:solidFill>
                </a:uFill>
              </a:rPr>
              <a:t>the ages </a:t>
            </a:r>
            <a:r>
              <a:rPr lang="en-US" sz="3100" dirty="0">
                <a:uFill>
                  <a:solidFill>
                    <a:srgbClr val="0329D6"/>
                  </a:solidFill>
                </a:uFill>
              </a:rPr>
              <a:t>of ages. Amen.</a:t>
            </a: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75336" y="31413"/>
            <a:ext cx="4033157" cy="7217360"/>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ከንብብ</a:t>
            </a:r>
            <a:r>
              <a:rPr lang="en-CA" sz="2000" dirty="0" smtClean="0">
                <a:solidFill>
                  <a:srgbClr val="FFC000"/>
                </a:solidFill>
              </a:rPr>
              <a:t> </a:t>
            </a:r>
            <a:r>
              <a:rPr lang="en-CA" sz="2000" dirty="0" err="1" smtClean="0">
                <a:solidFill>
                  <a:srgbClr val="FFC000"/>
                </a:solidFill>
              </a:rPr>
              <a:t>ከሎ</a:t>
            </a:r>
            <a:r>
              <a:rPr lang="en-CA" sz="2000" dirty="0" smtClean="0">
                <a:solidFill>
                  <a:srgbClr val="FFC000"/>
                </a:solidFill>
              </a:rPr>
              <a:t> </a:t>
            </a:r>
            <a:r>
              <a:rPr lang="en-CA" sz="2000" dirty="0" err="1" smtClean="0">
                <a:solidFill>
                  <a:srgbClr val="FFC000"/>
                </a:solidFill>
              </a:rPr>
              <a:t>ብማቴዎስ</a:t>
            </a:r>
            <a:r>
              <a:rPr lang="en-CA" sz="2000" dirty="0" smtClean="0">
                <a:solidFill>
                  <a:srgbClr val="FFC000"/>
                </a:solidFill>
              </a:rPr>
              <a:t>፡ </a:t>
            </a:r>
            <a:r>
              <a:rPr lang="en-CA" sz="2000" dirty="0" err="1" smtClean="0">
                <a:solidFill>
                  <a:srgbClr val="FFC000"/>
                </a:solidFill>
              </a:rPr>
              <a:t>ብማርቆስ</a:t>
            </a:r>
            <a:r>
              <a:rPr lang="en-CA" sz="2000" dirty="0">
                <a:solidFill>
                  <a:srgbClr val="FFC000"/>
                </a:solidFill>
              </a:rPr>
              <a:t>፡ </a:t>
            </a:r>
            <a:r>
              <a:rPr lang="en-CA" sz="2000" dirty="0" err="1" smtClean="0">
                <a:solidFill>
                  <a:srgbClr val="FFC000"/>
                </a:solidFill>
              </a:rPr>
              <a:t>ብሉቃስ</a:t>
            </a:r>
            <a:r>
              <a:rPr lang="en-CA" sz="2000" dirty="0" smtClean="0">
                <a:solidFill>
                  <a:srgbClr val="FFC000"/>
                </a:solidFill>
              </a:rPr>
              <a:t> ፥ </a:t>
            </a:r>
            <a:r>
              <a:rPr lang="en-CA" sz="2000" dirty="0" err="1" smtClean="0">
                <a:solidFill>
                  <a:srgbClr val="FFC000"/>
                </a:solidFill>
              </a:rPr>
              <a:t>በብስሞም</a:t>
            </a:r>
            <a:r>
              <a:rPr lang="en-CA" sz="2000" dirty="0" smtClean="0">
                <a:solidFill>
                  <a:srgbClr val="FFC000"/>
                </a:solidFill>
              </a:rPr>
              <a:t>፥ </a:t>
            </a:r>
            <a:r>
              <a:rPr lang="en-CA" sz="2000" dirty="0" err="1" smtClean="0">
                <a:solidFill>
                  <a:srgbClr val="FFC000"/>
                </a:solidFill>
              </a:rPr>
              <a:t>ንሠለስቲኦም</a:t>
            </a:r>
            <a:r>
              <a:rPr lang="en-CA" sz="2000" dirty="0" smtClean="0">
                <a:solidFill>
                  <a:srgbClr val="FFC000"/>
                </a:solidFill>
              </a:rPr>
              <a:t> </a:t>
            </a:r>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212. </a:t>
            </a:r>
            <a:r>
              <a:rPr lang="en-CA" sz="4000" dirty="0" err="1"/>
              <a:t>አውሎግዮስ</a:t>
            </a:r>
            <a:r>
              <a:rPr lang="en-CA" sz="4000" dirty="0"/>
              <a:t> </a:t>
            </a:r>
            <a:r>
              <a:rPr lang="en-CA" sz="4000" dirty="0" err="1" smtClean="0"/>
              <a:t>ኪርዮስ</a:t>
            </a:r>
            <a:r>
              <a:rPr lang="en-CA" sz="2000" dirty="0" smtClean="0">
                <a:solidFill>
                  <a:srgbClr val="FFC000"/>
                </a:solidFill>
              </a:rPr>
              <a:t>(ኦ</a:t>
            </a:r>
            <a:r>
              <a:rPr lang="en-CA" sz="4000" dirty="0" smtClean="0">
                <a:solidFill>
                  <a:srgbClr val="FFC000"/>
                </a:solidFill>
              </a:rPr>
              <a:t> </a:t>
            </a:r>
            <a:r>
              <a:rPr lang="en-CA" sz="2000" dirty="0" err="1" smtClean="0">
                <a:solidFill>
                  <a:srgbClr val="FFC000"/>
                </a:solidFill>
              </a:rPr>
              <a:t>ጐይታ</a:t>
            </a:r>
            <a:r>
              <a:rPr lang="en-CA" sz="2000" dirty="0" smtClean="0">
                <a:solidFill>
                  <a:srgbClr val="FFC000"/>
                </a:solidFill>
              </a:rPr>
              <a:t> </a:t>
            </a:r>
            <a:r>
              <a:rPr lang="en-CA" sz="2000" dirty="0" err="1" smtClean="0">
                <a:solidFill>
                  <a:srgbClr val="FFC000"/>
                </a:solidFill>
              </a:rPr>
              <a:t>ባርኽ</a:t>
            </a:r>
            <a:r>
              <a:rPr lang="en-CA" sz="2000" dirty="0" smtClean="0">
                <a:solidFill>
                  <a:srgbClr val="FFC000"/>
                </a:solidFill>
              </a:rPr>
              <a:t>) </a:t>
            </a:r>
            <a:endParaRPr lang="en-CA" sz="2000" dirty="0">
              <a:solidFill>
                <a:srgbClr val="FFC000"/>
              </a:solidFill>
            </a:endParaRPr>
          </a:p>
          <a:p>
            <a:r>
              <a:rPr lang="en-CA" sz="2000" dirty="0" err="1" smtClean="0">
                <a:solidFill>
                  <a:srgbClr val="FFC000"/>
                </a:solidFill>
              </a:rPr>
              <a:t>እቲ</a:t>
            </a:r>
            <a:r>
              <a:rPr lang="en-CA" sz="2000" dirty="0" smtClean="0">
                <a:solidFill>
                  <a:srgbClr val="FFC000"/>
                </a:solidFill>
              </a:rPr>
              <a:t> </a:t>
            </a:r>
            <a:r>
              <a:rPr lang="en-CA" sz="2000" dirty="0" err="1" smtClean="0">
                <a:solidFill>
                  <a:srgbClr val="FFC000"/>
                </a:solidFill>
              </a:rPr>
              <a:t>ዘንብቦ</a:t>
            </a:r>
            <a:r>
              <a:rPr lang="en-CA" sz="2000" dirty="0" smtClean="0">
                <a:solidFill>
                  <a:srgbClr val="FFC000"/>
                </a:solidFill>
              </a:rPr>
              <a:t> </a:t>
            </a:r>
            <a:r>
              <a:rPr lang="en-CA" sz="2000" dirty="0" err="1" smtClean="0">
                <a:solidFill>
                  <a:srgbClr val="FFC000"/>
                </a:solidFill>
              </a:rPr>
              <a:t>ፈሊጡ</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p>
          <a:p>
            <a:r>
              <a:rPr lang="en-CA" sz="4000" dirty="0" smtClean="0"/>
              <a:t>ኦ </a:t>
            </a:r>
            <a:r>
              <a:rPr lang="en-CA" sz="4000" dirty="0" err="1" smtClean="0"/>
              <a:t>ጐይታ</a:t>
            </a:r>
            <a:r>
              <a:rPr lang="en-CA" sz="4000" dirty="0" smtClean="0"/>
              <a:t>፥ </a:t>
            </a:r>
            <a:r>
              <a:rPr lang="en-CA" sz="4000" dirty="0" err="1" smtClean="0"/>
              <a:t>ካብ</a:t>
            </a:r>
            <a:r>
              <a:rPr lang="en-CA" sz="4000" dirty="0"/>
              <a:t> </a:t>
            </a:r>
            <a:r>
              <a:rPr lang="en-CA" sz="4000" dirty="0" err="1" smtClean="0"/>
              <a:t>ወንጌል</a:t>
            </a:r>
            <a:r>
              <a:rPr lang="en-CA" sz="4000" dirty="0" smtClean="0"/>
              <a:t> </a:t>
            </a:r>
            <a:r>
              <a:rPr lang="en-CA" sz="1400" dirty="0" smtClean="0">
                <a:solidFill>
                  <a:srgbClr val="FFC000"/>
                </a:solidFill>
              </a:rPr>
              <a:t>(</a:t>
            </a:r>
            <a:r>
              <a:rPr lang="en-CA" sz="1400" dirty="0" err="1" smtClean="0">
                <a:solidFill>
                  <a:srgbClr val="FFC000"/>
                </a:solidFill>
              </a:rPr>
              <a:t>እገለ</a:t>
            </a:r>
            <a:r>
              <a:rPr lang="en-CA" sz="1400" dirty="0" smtClean="0">
                <a:solidFill>
                  <a:srgbClr val="FFC000"/>
                </a:solidFill>
              </a:rPr>
              <a:t>) </a:t>
            </a:r>
            <a:r>
              <a:rPr lang="en-CA" sz="3800" dirty="0" err="1" smtClean="0"/>
              <a:t>ወደ</a:t>
            </a:r>
            <a:r>
              <a:rPr lang="en-CA" sz="3800" dirty="0" smtClean="0"/>
              <a:t> </a:t>
            </a:r>
            <a:r>
              <a:rPr lang="en-CA" sz="3800" dirty="0" err="1" smtClean="0"/>
              <a:t>መዝሙርን</a:t>
            </a:r>
            <a:r>
              <a:rPr lang="en-CA" sz="3800" dirty="0" smtClean="0"/>
              <a:t> </a:t>
            </a:r>
            <a:r>
              <a:rPr lang="en-CA" sz="3800" dirty="0" err="1" smtClean="0"/>
              <a:t>ሃዋርያን</a:t>
            </a:r>
            <a:r>
              <a:rPr lang="en-CA" sz="3800" dirty="0" smtClean="0"/>
              <a:t> </a:t>
            </a:r>
            <a:r>
              <a:rPr lang="en-CA" sz="3800" dirty="0" err="1" smtClean="0"/>
              <a:t>ጐይታና</a:t>
            </a:r>
            <a:r>
              <a:rPr lang="en-CA" sz="3800" dirty="0" smtClean="0"/>
              <a:t> </a:t>
            </a:r>
            <a:r>
              <a:rPr lang="en-CA" sz="3800" dirty="0" err="1" smtClean="0"/>
              <a:t>ኢየሱስ</a:t>
            </a:r>
            <a:r>
              <a:rPr lang="en-CA" sz="3800" dirty="0" smtClean="0"/>
              <a:t> </a:t>
            </a:r>
            <a:r>
              <a:rPr lang="en-CA" sz="3800" dirty="0" err="1" smtClean="0"/>
              <a:t>ክርስቶስ</a:t>
            </a:r>
            <a:r>
              <a:rPr lang="en-CA" sz="3800" dirty="0" smtClean="0"/>
              <a:t> </a:t>
            </a:r>
            <a:r>
              <a:rPr lang="en-CA" sz="3800" dirty="0" err="1" smtClean="0"/>
              <a:t>ወዲ</a:t>
            </a:r>
            <a:r>
              <a:rPr lang="en-CA" sz="3800" dirty="0" smtClean="0"/>
              <a:t> </a:t>
            </a:r>
            <a:r>
              <a:rPr lang="en-CA" sz="3800" dirty="0" err="1" smtClean="0"/>
              <a:t>ሕያው</a:t>
            </a:r>
            <a:r>
              <a:rPr lang="en-CA" sz="3800" dirty="0" smtClean="0"/>
              <a:t> </a:t>
            </a:r>
            <a:r>
              <a:rPr lang="en-CA" sz="3800" dirty="0" err="1" smtClean="0"/>
              <a:t>እግዚኣብሄር</a:t>
            </a:r>
            <a:r>
              <a:rPr lang="en-CA" sz="3800" dirty="0" smtClean="0"/>
              <a:t> </a:t>
            </a:r>
            <a:r>
              <a:rPr lang="en-CA" sz="3800" dirty="0" err="1" smtClean="0"/>
              <a:t>ዝንገር</a:t>
            </a:r>
            <a:r>
              <a:rPr lang="en-CA" sz="3800" dirty="0" smtClean="0"/>
              <a:t> </a:t>
            </a:r>
            <a:r>
              <a:rPr lang="en-CA" sz="3800" dirty="0" err="1" smtClean="0"/>
              <a:t>ቃል</a:t>
            </a:r>
            <a:r>
              <a:rPr lang="en-CA" sz="3800" dirty="0" smtClean="0"/>
              <a:t> </a:t>
            </a:r>
            <a:r>
              <a:rPr lang="en-CA" sz="3800" dirty="0" err="1" smtClean="0"/>
              <a:t>ባርኽ</a:t>
            </a:r>
            <a:r>
              <a:rPr lang="en-CA" sz="3800" dirty="0" smtClean="0"/>
              <a:t>፥ </a:t>
            </a:r>
            <a:r>
              <a:rPr lang="en-CA" sz="3800" dirty="0" err="1" smtClean="0"/>
              <a:t>ንእኡ</a:t>
            </a:r>
            <a:r>
              <a:rPr lang="en-CA" sz="3800" dirty="0" smtClean="0"/>
              <a:t>፥ </a:t>
            </a:r>
            <a:r>
              <a:rPr lang="en-CA" sz="3800" dirty="0" err="1" smtClean="0"/>
              <a:t>ንዘለዓለም</a:t>
            </a:r>
            <a:r>
              <a:rPr lang="en-CA" sz="3800" dirty="0" smtClean="0"/>
              <a:t> </a:t>
            </a:r>
            <a:r>
              <a:rPr lang="en-CA" sz="3800" dirty="0" err="1" smtClean="0"/>
              <a:t>ዓለም</a:t>
            </a:r>
            <a:r>
              <a:rPr lang="en-CA" sz="3800" dirty="0" smtClean="0"/>
              <a:t> </a:t>
            </a:r>
            <a:r>
              <a:rPr lang="en-CA" sz="3800" dirty="0" err="1" smtClean="0"/>
              <a:t>ኵሉ</a:t>
            </a:r>
            <a:r>
              <a:rPr lang="en-CA" sz="3800" dirty="0" smtClean="0"/>
              <a:t> </a:t>
            </a:r>
            <a:r>
              <a:rPr lang="en-CA" sz="3800" dirty="0" err="1" smtClean="0"/>
              <a:t>ሳዕ</a:t>
            </a:r>
            <a:r>
              <a:rPr lang="en-CA" sz="3800" dirty="0" smtClean="0"/>
              <a:t>  </a:t>
            </a:r>
            <a:r>
              <a:rPr lang="en-CA" sz="3800" dirty="0" err="1" smtClean="0"/>
              <a:t>ክብርን</a:t>
            </a:r>
            <a:r>
              <a:rPr lang="en-CA" sz="3800" dirty="0" smtClean="0"/>
              <a:t> </a:t>
            </a:r>
            <a:r>
              <a:rPr lang="en-CA" sz="3800" dirty="0" err="1" smtClean="0"/>
              <a:t>ምስጋናን</a:t>
            </a:r>
            <a:r>
              <a:rPr lang="en-CA" sz="3800" dirty="0" smtClean="0"/>
              <a:t> </a:t>
            </a:r>
            <a:r>
              <a:rPr lang="en-CA" sz="3800" dirty="0" err="1" smtClean="0"/>
              <a:t>ይኹን</a:t>
            </a:r>
            <a:r>
              <a:rPr lang="en-CA" sz="3800" dirty="0" smtClean="0"/>
              <a:t>! </a:t>
            </a:r>
            <a:r>
              <a:rPr lang="en-CA" sz="3800" dirty="0" err="1" smtClean="0"/>
              <a:t>ኣሜን</a:t>
            </a:r>
            <a:r>
              <a:rPr lang="en-CA" sz="3800" dirty="0" smtClean="0"/>
              <a:t>። </a:t>
            </a:r>
          </a:p>
          <a:p>
            <a:endParaRPr lang="en-CA" sz="1300" dirty="0" smtClean="0">
              <a:solidFill>
                <a:srgbClr val="FFC000"/>
              </a:solidFill>
            </a:endParaRPr>
          </a:p>
        </p:txBody>
      </p:sp>
    </p:spTree>
    <p:extLst>
      <p:ext uri="{BB962C8B-B14F-4D97-AF65-F5344CB8AC3E}">
        <p14:creationId xmlns:p14="http://schemas.microsoft.com/office/powerpoint/2010/main" val="2723107556"/>
      </p:ext>
    </p:extLst>
  </p:cSld>
  <p:clrMapOvr>
    <a:masterClrMapping/>
  </p:clrMapOvr>
  <p:transition spd="med"/>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110" y="134975"/>
            <a:ext cx="4210665" cy="5755422"/>
          </a:xfrm>
          <a:prstGeom prst="rect">
            <a:avLst/>
          </a:prstGeom>
        </p:spPr>
        <p:txBody>
          <a:bodyPr wrap="square">
            <a:spAutoFit/>
          </a:bodyPr>
          <a:lstStyle/>
          <a:p>
            <a:r>
              <a:rPr lang="en-CA" sz="2000" dirty="0" err="1" smtClean="0">
                <a:solidFill>
                  <a:srgbClr val="FFC000"/>
                </a:solidFill>
              </a:rPr>
              <a:t>ሶበሰ</a:t>
            </a:r>
            <a:r>
              <a:rPr lang="en-CA" sz="2000" dirty="0" smtClean="0">
                <a:solidFill>
                  <a:srgbClr val="FFC000"/>
                </a:solidFill>
              </a:rPr>
              <a:t> </a:t>
            </a:r>
            <a:r>
              <a:rPr lang="en-CA" sz="2000" dirty="0" err="1" smtClean="0">
                <a:solidFill>
                  <a:srgbClr val="FFC000"/>
                </a:solidFill>
              </a:rPr>
              <a:t>ያነብብ</a:t>
            </a:r>
            <a:r>
              <a:rPr lang="en-CA" sz="2000" dirty="0" smtClean="0">
                <a:solidFill>
                  <a:srgbClr val="FFC000"/>
                </a:solidFill>
              </a:rPr>
              <a:t> </a:t>
            </a:r>
            <a:r>
              <a:rPr lang="en-CA" sz="2000" dirty="0" err="1" smtClean="0">
                <a:solidFill>
                  <a:srgbClr val="FFC000"/>
                </a:solidFill>
              </a:rPr>
              <a:t>ወንጌለ</a:t>
            </a:r>
            <a:r>
              <a:rPr lang="en-CA" sz="2000" dirty="0" smtClean="0">
                <a:solidFill>
                  <a:srgbClr val="FFC000"/>
                </a:solidFill>
              </a:rPr>
              <a:t> </a:t>
            </a:r>
            <a:r>
              <a:rPr lang="en-CA" sz="2000" dirty="0" err="1" smtClean="0">
                <a:solidFill>
                  <a:srgbClr val="FFC000"/>
                </a:solidFill>
              </a:rPr>
              <a:t>ዮሐንስ</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a:t>
            </a:r>
          </a:p>
          <a:p>
            <a:endParaRPr lang="en-CA" sz="2000" dirty="0">
              <a:solidFill>
                <a:srgbClr val="FFC000"/>
              </a:solidFill>
            </a:endParaRPr>
          </a:p>
          <a:p>
            <a:endParaRPr lang="en-CA" sz="2000" dirty="0" smtClean="0">
              <a:solidFill>
                <a:srgbClr val="FFC000"/>
              </a:solidFill>
            </a:endParaRPr>
          </a:p>
          <a:p>
            <a:r>
              <a:rPr lang="en-CA" sz="4400" dirty="0" err="1" smtClean="0">
                <a:solidFill>
                  <a:srgbClr val="FF0000"/>
                </a:solidFill>
              </a:rPr>
              <a:t>ይ.ካ</a:t>
            </a:r>
            <a:r>
              <a:rPr lang="en-CA" sz="4400" dirty="0" smtClean="0">
                <a:solidFill>
                  <a:srgbClr val="FF0000"/>
                </a:solidFill>
              </a:rPr>
              <a:t>. </a:t>
            </a:r>
            <a:r>
              <a:rPr lang="en-CA" sz="4400" dirty="0" err="1" smtClean="0"/>
              <a:t>ዝቃል</a:t>
            </a:r>
            <a:r>
              <a:rPr lang="en-CA" sz="4400" dirty="0" smtClean="0"/>
              <a:t> </a:t>
            </a:r>
            <a:r>
              <a:rPr lang="en-CA" sz="4400" dirty="0" err="1" smtClean="0"/>
              <a:t>ዘእግዚእነ</a:t>
            </a:r>
            <a:r>
              <a:rPr lang="en-CA" sz="4400" dirty="0" smtClean="0"/>
              <a:t>፡ </a:t>
            </a:r>
            <a:r>
              <a:rPr lang="en-CA" sz="4400" dirty="0" err="1" smtClean="0"/>
              <a:t>ወአምላክነ</a:t>
            </a:r>
            <a:r>
              <a:rPr lang="en-CA" sz="4400" dirty="0" smtClean="0"/>
              <a:t>፡ </a:t>
            </a:r>
            <a:r>
              <a:rPr lang="en-CA" sz="4400" dirty="0" err="1" smtClean="0"/>
              <a:t>ወመድኃኒነ</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ለክብረ</a:t>
            </a:r>
            <a:r>
              <a:rPr lang="en-CA" sz="4400" dirty="0" smtClean="0"/>
              <a:t> </a:t>
            </a:r>
            <a:r>
              <a:rPr lang="en-CA" sz="4400" dirty="0" err="1" smtClean="0"/>
              <a:t>መንግሥቱ</a:t>
            </a:r>
            <a:r>
              <a:rPr lang="en-CA" sz="4400" dirty="0" smtClean="0"/>
              <a:t> </a:t>
            </a:r>
            <a:r>
              <a:rPr lang="en-CA" sz="4400" dirty="0" err="1" smtClean="0"/>
              <a:t>ስብሐት</a:t>
            </a:r>
            <a:r>
              <a:rPr lang="en-CA" sz="4400" dirty="0" smtClean="0"/>
              <a:t> </a:t>
            </a:r>
            <a:r>
              <a:rPr lang="en-CA" sz="4400" dirty="0" err="1" smtClean="0"/>
              <a:t>እስከ</a:t>
            </a:r>
            <a:r>
              <a:rPr lang="en-CA" sz="4400" dirty="0" smtClean="0"/>
              <a:t> </a:t>
            </a:r>
            <a:r>
              <a:rPr lang="en-CA" sz="4400" dirty="0" err="1" smtClean="0"/>
              <a:t>ለዓለም</a:t>
            </a:r>
            <a:r>
              <a:rPr lang="en-CA" sz="4400" dirty="0" smtClean="0"/>
              <a:t>።</a:t>
            </a:r>
          </a:p>
        </p:txBody>
      </p:sp>
      <p:sp>
        <p:nvSpPr>
          <p:cNvPr id="9" name="Rectangle 8"/>
          <p:cNvSpPr/>
          <p:nvPr/>
        </p:nvSpPr>
        <p:spPr>
          <a:xfrm>
            <a:off x="7936876" y="52854"/>
            <a:ext cx="4255124" cy="5355312"/>
          </a:xfrm>
          <a:prstGeom prst="rect">
            <a:avLst/>
          </a:prstGeom>
        </p:spPr>
        <p:txBody>
          <a:bodyPr wrap="square">
            <a:spAutoFit/>
          </a:bodyPr>
          <a:lstStyle/>
          <a:p>
            <a:pPr marL="40639" marR="40639">
              <a:spcBef>
                <a:spcPts val="600"/>
              </a:spcBef>
              <a:defRPr sz="2800"/>
            </a:pPr>
            <a:r>
              <a:rPr lang="en-US" sz="2000" dirty="0" smtClean="0">
                <a:solidFill>
                  <a:srgbClr val="FFC000"/>
                </a:solidFill>
                <a:uFill>
                  <a:solidFill>
                    <a:srgbClr val="0329D6"/>
                  </a:solidFill>
                </a:uFill>
              </a:rPr>
              <a:t>when </a:t>
            </a:r>
            <a:r>
              <a:rPr lang="en-US" sz="2000" dirty="0">
                <a:solidFill>
                  <a:srgbClr val="FFC000"/>
                </a:solidFill>
                <a:uFill>
                  <a:solidFill>
                    <a:srgbClr val="0329D6"/>
                  </a:solidFill>
                </a:uFill>
              </a:rPr>
              <a:t>reading the Gospel : </a:t>
            </a:r>
            <a:r>
              <a:rPr lang="en-US" sz="2000" dirty="0" smtClean="0">
                <a:solidFill>
                  <a:srgbClr val="FFC000"/>
                </a:solidFill>
                <a:uFill>
                  <a:solidFill>
                    <a:srgbClr val="0329D6"/>
                  </a:solidFill>
                </a:uFill>
              </a:rPr>
              <a:t>prayer </a:t>
            </a:r>
            <a:r>
              <a:rPr lang="en-US" sz="2000" dirty="0">
                <a:solidFill>
                  <a:srgbClr val="FFC000"/>
                </a:solidFill>
                <a:uFill>
                  <a:solidFill>
                    <a:srgbClr val="0329D6"/>
                  </a:solidFill>
                </a:uFill>
              </a:rPr>
              <a:t>if the reading is </a:t>
            </a:r>
            <a:r>
              <a:rPr lang="en-US" sz="2000" dirty="0" smtClean="0">
                <a:solidFill>
                  <a:srgbClr val="FFC000"/>
                </a:solidFill>
                <a:uFill>
                  <a:solidFill>
                    <a:srgbClr val="0329D6"/>
                  </a:solidFill>
                </a:uFill>
              </a:rPr>
              <a:t>from </a:t>
            </a:r>
            <a:r>
              <a:rPr lang="en-US" sz="2000" dirty="0">
                <a:solidFill>
                  <a:srgbClr val="FFC000"/>
                </a:solidFill>
                <a:uFill>
                  <a:solidFill>
                    <a:srgbClr val="0329D6"/>
                  </a:solidFill>
                </a:uFill>
              </a:rPr>
              <a:t>the </a:t>
            </a:r>
            <a:r>
              <a:rPr lang="en-US" sz="2000" dirty="0" smtClean="0">
                <a:solidFill>
                  <a:srgbClr val="FFC000"/>
                </a:solidFill>
                <a:uFill>
                  <a:solidFill>
                    <a:srgbClr val="0329D6"/>
                  </a:solidFill>
                </a:uFill>
              </a:rPr>
              <a:t>evangelist: John, the </a:t>
            </a:r>
            <a:r>
              <a:rPr lang="en-US" sz="2000" dirty="0">
                <a:solidFill>
                  <a:srgbClr val="FFC000"/>
                </a:solidFill>
                <a:uFill>
                  <a:solidFill>
                    <a:srgbClr val="0329D6"/>
                  </a:solidFill>
                </a:uFill>
              </a:rPr>
              <a:t>priest shall say </a:t>
            </a:r>
            <a:endParaRPr lang="en-US" sz="2000" dirty="0" smtClean="0">
              <a:solidFill>
                <a:srgbClr val="FFC000"/>
              </a:solidFill>
              <a:uFill>
                <a:solidFill>
                  <a:srgbClr val="0329D6"/>
                </a:solidFill>
              </a:uFill>
            </a:endParaRPr>
          </a:p>
          <a:p>
            <a:pPr marL="40639" marR="40639">
              <a:spcBef>
                <a:spcPts val="600"/>
              </a:spcBef>
              <a:defRPr sz="2800"/>
            </a:pPr>
            <a:endParaRPr lang="en-US" sz="2000" dirty="0" smtClean="0">
              <a:solidFill>
                <a:srgbClr val="FFC000"/>
              </a:solidFill>
              <a:uFill>
                <a:solidFill>
                  <a:srgbClr val="0329D6"/>
                </a:solidFill>
              </a:uFill>
            </a:endParaRPr>
          </a:p>
          <a:p>
            <a:pPr marL="40639" marR="40639">
              <a:spcBef>
                <a:spcPts val="600"/>
              </a:spcBef>
              <a:defRPr sz="2800"/>
            </a:pPr>
            <a:r>
              <a:rPr lang="en-US" sz="36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 </a:t>
            </a:r>
            <a:r>
              <a:rPr lang="en-US" sz="3600" dirty="0">
                <a:uFill>
                  <a:solidFill>
                    <a:srgbClr val="0329D6"/>
                  </a:solidFill>
                </a:uFill>
              </a:rPr>
              <a:t>This is the word of our Lord, God, </a:t>
            </a:r>
            <a:r>
              <a:rPr lang="en-US" sz="3600" dirty="0" smtClean="0">
                <a:uFill>
                  <a:solidFill>
                    <a:srgbClr val="0329D6"/>
                  </a:solidFill>
                </a:uFill>
              </a:rPr>
              <a:t>and our </a:t>
            </a:r>
            <a:r>
              <a:rPr lang="en-US" sz="3600" dirty="0" err="1">
                <a:uFill>
                  <a:solidFill>
                    <a:srgbClr val="0329D6"/>
                  </a:solidFill>
                </a:uFill>
              </a:rPr>
              <a:t>Saviour</a:t>
            </a:r>
            <a:r>
              <a:rPr lang="en-US" sz="3600" dirty="0">
                <a:uFill>
                  <a:solidFill>
                    <a:srgbClr val="0329D6"/>
                  </a:solidFill>
                </a:uFill>
              </a:rPr>
              <a:t> Jesus Christ for the </a:t>
            </a:r>
            <a:r>
              <a:rPr lang="en-US" sz="3600" dirty="0" err="1">
                <a:uFill>
                  <a:solidFill>
                    <a:srgbClr val="0329D6"/>
                  </a:solidFill>
                </a:uFill>
              </a:rPr>
              <a:t>honour</a:t>
            </a:r>
            <a:r>
              <a:rPr lang="en-US" sz="3600" dirty="0">
                <a:uFill>
                  <a:solidFill>
                    <a:srgbClr val="0329D6"/>
                  </a:solidFill>
                </a:uFill>
              </a:rPr>
              <a:t> </a:t>
            </a:r>
            <a:r>
              <a:rPr lang="en-US" sz="3600" dirty="0" smtClean="0">
                <a:uFill>
                  <a:solidFill>
                    <a:srgbClr val="0329D6"/>
                  </a:solidFill>
                </a:uFill>
              </a:rPr>
              <a:t>of His </a:t>
            </a:r>
            <a:r>
              <a:rPr lang="en-US" sz="3600" dirty="0">
                <a:uFill>
                  <a:solidFill>
                    <a:srgbClr val="0329D6"/>
                  </a:solidFill>
                </a:uFill>
              </a:rPr>
              <a:t>kingdom, glory be to Him for ever.</a:t>
            </a: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75336" y="31413"/>
            <a:ext cx="4033157" cy="5816977"/>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ዮሓንስ</a:t>
            </a:r>
            <a:r>
              <a:rPr lang="en-CA" sz="2000" dirty="0" smtClean="0">
                <a:solidFill>
                  <a:srgbClr val="FFC000"/>
                </a:solidFill>
              </a:rPr>
              <a:t> </a:t>
            </a:r>
            <a:r>
              <a:rPr lang="en-CA" sz="2000" dirty="0" err="1" smtClean="0">
                <a:solidFill>
                  <a:srgbClr val="FFC000"/>
                </a:solidFill>
              </a:rPr>
              <a:t>ከንብብ</a:t>
            </a:r>
            <a:r>
              <a:rPr lang="en-CA" sz="2000" dirty="0" smtClean="0">
                <a:solidFill>
                  <a:srgbClr val="FFC000"/>
                </a:solidFill>
              </a:rPr>
              <a:t> </a:t>
            </a:r>
            <a:r>
              <a:rPr lang="en-CA" sz="2000" dirty="0" err="1" smtClean="0">
                <a:solidFill>
                  <a:srgbClr val="FFC000"/>
                </a:solidFill>
              </a:rPr>
              <a:t>ከሎ</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p>
          <a:p>
            <a:endParaRPr lang="en-CA" sz="4400" dirty="0" smtClean="0">
              <a:solidFill>
                <a:srgbClr val="FF0000"/>
              </a:solidFill>
            </a:endParaRPr>
          </a:p>
          <a:p>
            <a:r>
              <a:rPr lang="en-CA" sz="4400" dirty="0" err="1" smtClean="0">
                <a:solidFill>
                  <a:srgbClr val="FF0000"/>
                </a:solidFill>
              </a:rPr>
              <a:t>ይ.ካ</a:t>
            </a:r>
            <a:r>
              <a:rPr lang="en-CA" sz="4400" dirty="0" smtClean="0">
                <a:solidFill>
                  <a:srgbClr val="FF0000"/>
                </a:solidFill>
              </a:rPr>
              <a:t>. </a:t>
            </a:r>
            <a:r>
              <a:rPr lang="en-CA" sz="4400" dirty="0" smtClean="0">
                <a:solidFill>
                  <a:srgbClr val="FFC000"/>
                </a:solidFill>
              </a:rPr>
              <a:t> </a:t>
            </a:r>
            <a:r>
              <a:rPr lang="en-CA" sz="4400" dirty="0" err="1" smtClean="0"/>
              <a:t>እዚ</a:t>
            </a:r>
            <a:r>
              <a:rPr lang="en-CA" sz="4400" dirty="0" smtClean="0"/>
              <a:t> </a:t>
            </a:r>
            <a:r>
              <a:rPr lang="en-CA" sz="4400" dirty="0" err="1" smtClean="0"/>
              <a:t>ቓል</a:t>
            </a:r>
            <a:r>
              <a:rPr lang="en-CA" sz="4400" dirty="0" smtClean="0"/>
              <a:t> </a:t>
            </a:r>
            <a:r>
              <a:rPr lang="en-CA" sz="4400" dirty="0" err="1" smtClean="0"/>
              <a:t>እዚ</a:t>
            </a:r>
            <a:r>
              <a:rPr lang="en-CA" sz="4400" dirty="0" smtClean="0"/>
              <a:t>፥</a:t>
            </a:r>
          </a:p>
          <a:p>
            <a:r>
              <a:rPr lang="en-CA" sz="4400" dirty="0" err="1" smtClean="0"/>
              <a:t>ናይ</a:t>
            </a:r>
            <a:r>
              <a:rPr lang="en-CA" sz="4400" dirty="0" smtClean="0"/>
              <a:t> </a:t>
            </a:r>
            <a:r>
              <a:rPr lang="en-CA" sz="4400" dirty="0" err="1" smtClean="0"/>
              <a:t>ጐይታናን</a:t>
            </a:r>
            <a:r>
              <a:rPr lang="en-CA" sz="4400" dirty="0" smtClean="0"/>
              <a:t> </a:t>
            </a:r>
            <a:r>
              <a:rPr lang="en-CA" sz="4400" dirty="0" err="1" smtClean="0"/>
              <a:t>መድኃኒናን</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እዩ</a:t>
            </a:r>
            <a:r>
              <a:rPr lang="en-CA" sz="4400" dirty="0" smtClean="0"/>
              <a:t>፥ </a:t>
            </a:r>
          </a:p>
          <a:p>
            <a:r>
              <a:rPr lang="en-CA" sz="4400" dirty="0" err="1" smtClean="0"/>
              <a:t>ንኽብሪ</a:t>
            </a:r>
            <a:r>
              <a:rPr lang="en-CA" sz="4400" dirty="0" smtClean="0"/>
              <a:t> </a:t>
            </a:r>
            <a:r>
              <a:rPr lang="en-CA" sz="4400" dirty="0" err="1" smtClean="0"/>
              <a:t>መንግሥቱ</a:t>
            </a:r>
            <a:r>
              <a:rPr lang="en-CA" sz="4400" dirty="0" smtClean="0"/>
              <a:t> </a:t>
            </a:r>
            <a:r>
              <a:rPr lang="en-CA" sz="4400" dirty="0" err="1" smtClean="0"/>
              <a:t>ንዘለዓለም</a:t>
            </a:r>
            <a:r>
              <a:rPr lang="en-CA" sz="4400" dirty="0" smtClean="0"/>
              <a:t> </a:t>
            </a:r>
            <a:r>
              <a:rPr lang="en-CA" sz="4400" dirty="0" err="1" smtClean="0"/>
              <a:t>ምስጋና</a:t>
            </a:r>
            <a:r>
              <a:rPr lang="en-CA" sz="4400" dirty="0" smtClean="0"/>
              <a:t> </a:t>
            </a:r>
            <a:r>
              <a:rPr lang="en-CA" sz="4400" dirty="0" err="1" smtClean="0"/>
              <a:t>ይኹን</a:t>
            </a:r>
            <a:r>
              <a:rPr lang="en-CA" sz="4400" dirty="0" smtClean="0"/>
              <a:t>፥ </a:t>
            </a:r>
            <a:r>
              <a:rPr lang="en-CA" sz="4400" dirty="0" err="1" smtClean="0"/>
              <a:t>ኣሜን</a:t>
            </a:r>
            <a:r>
              <a:rPr lang="en-CA" sz="4400" dirty="0" smtClean="0"/>
              <a:t>።</a:t>
            </a:r>
            <a:endParaRPr lang="en-CA" sz="4400" dirty="0" smtClean="0">
              <a:solidFill>
                <a:srgbClr val="FFC000"/>
              </a:solidFill>
            </a:endParaRPr>
          </a:p>
        </p:txBody>
      </p:sp>
    </p:spTree>
    <p:extLst>
      <p:ext uri="{BB962C8B-B14F-4D97-AF65-F5344CB8AC3E}">
        <p14:creationId xmlns:p14="http://schemas.microsoft.com/office/powerpoint/2010/main" val="2267121448"/>
      </p:ext>
    </p:extLst>
  </p:cSld>
  <p:clrMapOvr>
    <a:masterClrMapping/>
  </p:clrMapOvr>
  <p:transition spd="med"/>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786" y="1814306"/>
            <a:ext cx="5577563" cy="3037094"/>
          </a:xfrm>
          <a:prstGeom prst="rect">
            <a:avLst/>
          </a:prstGeom>
        </p:spPr>
      </p:pic>
      <p:sp>
        <p:nvSpPr>
          <p:cNvPr id="13" name="Rectangle 12"/>
          <p:cNvSpPr/>
          <p:nvPr/>
        </p:nvSpPr>
        <p:spPr>
          <a:xfrm>
            <a:off x="4074289" y="9967"/>
            <a:ext cx="4263021" cy="5693866"/>
          </a:xfrm>
          <a:prstGeom prst="rect">
            <a:avLst/>
          </a:prstGeom>
        </p:spPr>
        <p:txBody>
          <a:bodyPr wrap="square">
            <a:spAutoFit/>
          </a:bodyPr>
          <a:lstStyle/>
          <a:p>
            <a:pPr algn="ct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ገጹ</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ምብራቕ</a:t>
            </a:r>
            <a:r>
              <a:rPr lang="en-CA" sz="2000" dirty="0" smtClean="0">
                <a:solidFill>
                  <a:srgbClr val="FFC000"/>
                </a:solidFill>
              </a:rPr>
              <a:t> </a:t>
            </a:r>
            <a:r>
              <a:rPr lang="en-CA" sz="2000" dirty="0" err="1" smtClean="0">
                <a:solidFill>
                  <a:srgbClr val="FFC000"/>
                </a:solidFill>
              </a:rPr>
              <a:t>ኣቢሉ</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የንብብ</a:t>
            </a:r>
            <a:endParaRPr lang="en-CA" sz="2000" dirty="0" smtClean="0">
              <a:solidFill>
                <a:srgbClr val="FFC000"/>
              </a:solidFill>
            </a:endParaRPr>
          </a:p>
          <a:p>
            <a:endParaRPr lang="en-CA" sz="4300" dirty="0">
              <a:solidFill>
                <a:srgbClr val="92D050"/>
              </a:solidFill>
            </a:endParaRPr>
          </a:p>
          <a:p>
            <a:r>
              <a:rPr lang="en-CA" sz="4300" dirty="0" err="1" smtClean="0">
                <a:solidFill>
                  <a:srgbClr val="FF0000"/>
                </a:solidFill>
              </a:rPr>
              <a:t>ይ.ካ</a:t>
            </a:r>
            <a:r>
              <a:rPr lang="en-CA" sz="4300" dirty="0" smtClean="0">
                <a:solidFill>
                  <a:srgbClr val="FF0000"/>
                </a:solidFill>
              </a:rPr>
              <a:t>. </a:t>
            </a:r>
            <a:r>
              <a:rPr lang="en-CA" sz="4300" dirty="0" err="1" smtClean="0">
                <a:solidFill>
                  <a:schemeClr val="tx1">
                    <a:lumMod val="95000"/>
                  </a:schemeClr>
                </a:solidFill>
              </a:rPr>
              <a:t>ወንጌል</a:t>
            </a:r>
            <a:r>
              <a:rPr lang="en-CA" sz="4300" dirty="0" smtClean="0">
                <a:solidFill>
                  <a:schemeClr val="tx1">
                    <a:lumMod val="95000"/>
                  </a:schemeClr>
                </a:solidFill>
              </a:rPr>
              <a:t> </a:t>
            </a:r>
            <a:r>
              <a:rPr lang="en-CA" sz="4300" dirty="0" err="1" smtClean="0">
                <a:solidFill>
                  <a:schemeClr val="tx1">
                    <a:lumMod val="95000"/>
                  </a:schemeClr>
                </a:solidFill>
              </a:rPr>
              <a:t>ይበል</a:t>
            </a:r>
            <a:r>
              <a:rPr lang="en-CA" sz="4300" dirty="0" smtClean="0">
                <a:solidFill>
                  <a:schemeClr val="tx1">
                    <a:lumMod val="95000"/>
                  </a:schemeClr>
                </a:solidFill>
              </a:rPr>
              <a:t>..</a:t>
            </a:r>
            <a:r>
              <a:rPr lang="en-CA" sz="4300" dirty="0" smtClean="0">
                <a:solidFill>
                  <a:schemeClr val="tx1">
                    <a:lumMod val="95000"/>
                  </a:schemeClr>
                </a:solidFill>
              </a:rPr>
              <a:t>..</a:t>
            </a:r>
            <a:endParaRPr lang="en-CA" sz="4300" dirty="0" smtClean="0">
              <a:solidFill>
                <a:schemeClr val="tx1">
                  <a:lumMod val="95000"/>
                </a:schemeClr>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pPr algn="ctr"/>
            <a:endParaRPr lang="en-CA" sz="4300" dirty="0" smtClean="0">
              <a:solidFill>
                <a:srgbClr val="92D050"/>
              </a:solidFill>
            </a:endParaRPr>
          </a:p>
          <a:p>
            <a:pPr algn="ctr"/>
            <a:endParaRPr lang="en-CA" sz="4300" dirty="0">
              <a:solidFill>
                <a:srgbClr val="92D050"/>
              </a:solidFill>
            </a:endParaRPr>
          </a:p>
          <a:p>
            <a:pPr algn="ctr"/>
            <a:r>
              <a:rPr lang="en-CA" sz="4300" dirty="0" err="1" smtClean="0">
                <a:solidFill>
                  <a:srgbClr val="92D050"/>
                </a:solidFill>
              </a:rPr>
              <a:t>ዮሓ</a:t>
            </a:r>
            <a:r>
              <a:rPr lang="en-CA" sz="4300" dirty="0" smtClean="0">
                <a:solidFill>
                  <a:srgbClr val="92D050"/>
                </a:solidFill>
              </a:rPr>
              <a:t> 3 : 10 - 21</a:t>
            </a:r>
            <a:endParaRPr lang="en-CA" sz="4300" dirty="0"/>
          </a:p>
        </p:txBody>
      </p:sp>
      <p:sp>
        <p:nvSpPr>
          <p:cNvPr id="14" name="Rectangle 13"/>
          <p:cNvSpPr/>
          <p:nvPr/>
        </p:nvSpPr>
        <p:spPr>
          <a:xfrm>
            <a:off x="129784" y="207236"/>
            <a:ext cx="4167021" cy="5693866"/>
          </a:xfrm>
          <a:prstGeom prst="rect">
            <a:avLst/>
          </a:prstGeom>
        </p:spPr>
        <p:txBody>
          <a:bodyPr wrap="square">
            <a:spAutoFit/>
          </a:bodyPr>
          <a:lstStyle/>
          <a:p>
            <a:r>
              <a:rPr lang="en-CA" sz="2000" dirty="0" err="1" smtClean="0">
                <a:solidFill>
                  <a:srgbClr val="FFC000"/>
                </a:solidFill>
              </a:rPr>
              <a:t>ወያንብብ</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ወንጌለ</a:t>
            </a:r>
            <a:r>
              <a:rPr lang="en-CA" sz="2000" dirty="0" smtClean="0">
                <a:solidFill>
                  <a:srgbClr val="FFC000"/>
                </a:solidFill>
              </a:rPr>
              <a:t> </a:t>
            </a:r>
            <a:r>
              <a:rPr lang="en-CA" sz="2000" dirty="0" err="1" smtClean="0">
                <a:solidFill>
                  <a:srgbClr val="FFC000"/>
                </a:solidFill>
              </a:rPr>
              <a:t>መንገለ</a:t>
            </a:r>
            <a:r>
              <a:rPr lang="en-CA" sz="2000" dirty="0" smtClean="0">
                <a:solidFill>
                  <a:srgbClr val="FFC000"/>
                </a:solidFill>
              </a:rPr>
              <a:t> </a:t>
            </a:r>
            <a:r>
              <a:rPr lang="en-CA" sz="2000" dirty="0" err="1" smtClean="0">
                <a:solidFill>
                  <a:srgbClr val="FFC000"/>
                </a:solidFill>
              </a:rPr>
              <a:t>ምሥራቅ</a:t>
            </a:r>
            <a:endParaRPr lang="en-CA" sz="2000" dirty="0" smtClean="0">
              <a:solidFill>
                <a:srgbClr val="FFC000"/>
              </a:solidFill>
            </a:endParaRPr>
          </a:p>
          <a:p>
            <a:endParaRPr lang="en-CA" sz="4300" dirty="0">
              <a:solidFill>
                <a:srgbClr val="FFC000"/>
              </a:solidFill>
            </a:endParaRPr>
          </a:p>
          <a:p>
            <a:r>
              <a:rPr lang="en-CA" sz="4300" dirty="0" err="1" smtClean="0">
                <a:solidFill>
                  <a:srgbClr val="FF0000"/>
                </a:solidFill>
              </a:rPr>
              <a:t>ይ.ካ</a:t>
            </a:r>
            <a:r>
              <a:rPr lang="en-CA" sz="4300" dirty="0" smtClean="0">
                <a:solidFill>
                  <a:srgbClr val="FF0000"/>
                </a:solidFill>
              </a:rPr>
              <a:t>. </a:t>
            </a:r>
            <a:r>
              <a:rPr lang="en-CA" sz="4300" dirty="0" err="1" smtClean="0">
                <a:solidFill>
                  <a:schemeClr val="tx1">
                    <a:lumMod val="95000"/>
                  </a:schemeClr>
                </a:solidFill>
              </a:rPr>
              <a:t>ወንጌለ</a:t>
            </a:r>
            <a:r>
              <a:rPr lang="en-CA" sz="4300" dirty="0" smtClean="0">
                <a:solidFill>
                  <a:schemeClr val="tx1">
                    <a:lumMod val="95000"/>
                  </a:schemeClr>
                </a:solidFill>
              </a:rPr>
              <a:t> </a:t>
            </a:r>
            <a:r>
              <a:rPr lang="en-CA" sz="4300" dirty="0" err="1" smtClean="0">
                <a:solidFill>
                  <a:schemeClr val="tx1">
                    <a:lumMod val="95000"/>
                  </a:schemeClr>
                </a:solidFill>
              </a:rPr>
              <a:t>ቅዱስ</a:t>
            </a:r>
            <a:endParaRPr lang="en-CA" sz="4300" dirty="0" smtClean="0">
              <a:solidFill>
                <a:schemeClr val="tx1">
                  <a:lumMod val="95000"/>
                </a:schemeClr>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pPr algn="ctr"/>
            <a:r>
              <a:rPr lang="en-CA" sz="4300" dirty="0" smtClean="0">
                <a:solidFill>
                  <a:schemeClr val="tx1">
                    <a:lumMod val="95000"/>
                  </a:schemeClr>
                </a:solidFill>
              </a:rPr>
              <a:t>  </a:t>
            </a:r>
            <a:endParaRPr lang="en-CA" sz="4300" dirty="0" smtClean="0">
              <a:solidFill>
                <a:schemeClr val="tx1">
                  <a:lumMod val="95000"/>
                </a:schemeClr>
              </a:solidFill>
            </a:endParaRPr>
          </a:p>
          <a:p>
            <a:pPr algn="ctr"/>
            <a:endParaRPr lang="en-CA" sz="4300" dirty="0">
              <a:solidFill>
                <a:schemeClr val="tx1">
                  <a:lumMod val="95000"/>
                </a:schemeClr>
              </a:solidFill>
            </a:endParaRPr>
          </a:p>
          <a:p>
            <a:pPr algn="ctr"/>
            <a:r>
              <a:rPr lang="en-CA" sz="4300" dirty="0" err="1" smtClean="0">
                <a:solidFill>
                  <a:srgbClr val="92D050"/>
                </a:solidFill>
              </a:rPr>
              <a:t>ዮሐ</a:t>
            </a:r>
            <a:r>
              <a:rPr lang="en-CA" sz="4300" dirty="0" smtClean="0">
                <a:solidFill>
                  <a:srgbClr val="92D050"/>
                </a:solidFill>
              </a:rPr>
              <a:t> 3 : </a:t>
            </a:r>
            <a:r>
              <a:rPr lang="en-CA" sz="4300" dirty="0">
                <a:solidFill>
                  <a:srgbClr val="92D050"/>
                </a:solidFill>
              </a:rPr>
              <a:t>10 - 21</a:t>
            </a:r>
            <a:endParaRPr lang="en-CA" sz="4300" dirty="0"/>
          </a:p>
        </p:txBody>
      </p:sp>
      <p:sp>
        <p:nvSpPr>
          <p:cNvPr id="9" name="Rectangle 8"/>
          <p:cNvSpPr/>
          <p:nvPr/>
        </p:nvSpPr>
        <p:spPr>
          <a:xfrm>
            <a:off x="8049414" y="-62897"/>
            <a:ext cx="4110333" cy="6644896"/>
          </a:xfrm>
          <a:prstGeom prst="rect">
            <a:avLst/>
          </a:prstGeom>
        </p:spPr>
        <p:txBody>
          <a:bodyPr wrap="square">
            <a:spAutoFit/>
          </a:bodyPr>
          <a:lstStyle/>
          <a:p>
            <a:pPr marL="40639" marR="40639">
              <a:lnSpc>
                <a:spcPct val="120000"/>
              </a:lnSpc>
              <a:spcBef>
                <a:spcPts val="600"/>
              </a:spcBef>
              <a:buClr>
                <a:srgbClr val="D84800"/>
              </a:buClr>
              <a:defRPr sz="2800"/>
            </a:pPr>
            <a:r>
              <a:rPr lang="en-US" sz="2000" dirty="0">
                <a:solidFill>
                  <a:srgbClr val="FFC000"/>
                </a:solidFill>
              </a:rPr>
              <a:t>The priest shall read the gospel, facing east</a:t>
            </a:r>
            <a:r>
              <a:rPr lang="en-US" sz="2000" dirty="0" smtClean="0">
                <a:solidFill>
                  <a:srgbClr val="FFC000"/>
                </a:solidFill>
              </a:rPr>
              <a:t>.</a:t>
            </a:r>
            <a:endParaRPr lang="en-US" sz="2800" b="1" dirty="0" smtClean="0">
              <a:solidFill>
                <a:srgbClr val="FF0000"/>
              </a:solidFill>
              <a:uFill>
                <a:solidFill>
                  <a:srgbClr val="D84800"/>
                </a:solidFill>
              </a:uFill>
            </a:endParaRPr>
          </a:p>
          <a:p>
            <a:pPr marL="40639" marR="40639">
              <a:lnSpc>
                <a:spcPct val="120000"/>
              </a:lnSpc>
              <a:spcBef>
                <a:spcPts val="600"/>
              </a:spcBef>
              <a:buClr>
                <a:srgbClr val="D84800"/>
              </a:buClr>
              <a:buFont typeface="Arial"/>
              <a:defRPr sz="2800"/>
            </a:pPr>
            <a:r>
              <a:rPr lang="en-US" sz="2800" b="1" dirty="0" smtClean="0">
                <a:solidFill>
                  <a:srgbClr val="FF0000"/>
                </a:solidFill>
                <a:uFill>
                  <a:solidFill>
                    <a:srgbClr val="D84800"/>
                  </a:solidFill>
                </a:uFill>
              </a:rPr>
              <a:t>Priest</a:t>
            </a:r>
            <a:r>
              <a:rPr lang="en-US" sz="2800" b="1" dirty="0">
                <a:solidFill>
                  <a:srgbClr val="FF0000"/>
                </a:solidFill>
                <a:uFill>
                  <a:solidFill>
                    <a:srgbClr val="D84800"/>
                  </a:solidFill>
                </a:uFill>
              </a:rPr>
              <a:t>:-</a:t>
            </a:r>
            <a:r>
              <a:rPr lang="en-US" sz="2800" dirty="0">
                <a:solidFill>
                  <a:srgbClr val="FF0000"/>
                </a:solidFill>
              </a:rPr>
              <a:t>  </a:t>
            </a:r>
            <a:r>
              <a:rPr lang="en-US" sz="2800" dirty="0" smtClean="0"/>
              <a:t>A reading from the </a:t>
            </a:r>
            <a:r>
              <a:rPr lang="en-US" sz="2800" dirty="0"/>
              <a:t>holy </a:t>
            </a:r>
            <a:r>
              <a:rPr lang="en-US" sz="2800" dirty="0" smtClean="0"/>
              <a:t>gospel</a:t>
            </a:r>
            <a:endParaRPr lang="en-US" sz="2800" dirty="0"/>
          </a:p>
          <a:p>
            <a:pPr marL="40639" marR="40639">
              <a:lnSpc>
                <a:spcPct val="120000"/>
              </a:lnSpc>
              <a:spcBef>
                <a:spcPts val="600"/>
              </a:spcBef>
              <a:buClr>
                <a:srgbClr val="000000"/>
              </a:buClr>
              <a:buFont typeface="Arial"/>
              <a:defRPr sz="2400"/>
            </a:pPr>
            <a:endParaRPr lang="en-US" sz="2800" dirty="0"/>
          </a:p>
          <a:p>
            <a:pPr marL="40639" marR="40639">
              <a:lnSpc>
                <a:spcPct val="120000"/>
              </a:lnSpc>
              <a:spcBef>
                <a:spcPts val="600"/>
              </a:spcBef>
              <a:buClr>
                <a:srgbClr val="000000"/>
              </a:buClr>
              <a:buFont typeface="Arial"/>
              <a:defRPr sz="2400"/>
            </a:pPr>
            <a:endParaRPr lang="en-US" sz="2800" dirty="0" smtClean="0"/>
          </a:p>
          <a:p>
            <a:pPr marL="40639" marR="40639">
              <a:lnSpc>
                <a:spcPct val="120000"/>
              </a:lnSpc>
              <a:spcBef>
                <a:spcPts val="600"/>
              </a:spcBef>
              <a:buClr>
                <a:srgbClr val="000000"/>
              </a:buClr>
              <a:buFont typeface="Arial"/>
              <a:defRPr sz="2400"/>
            </a:pPr>
            <a:endParaRPr lang="en-US" sz="2800" dirty="0" smtClean="0"/>
          </a:p>
          <a:p>
            <a:pPr marL="40639" marR="40639">
              <a:lnSpc>
                <a:spcPct val="120000"/>
              </a:lnSpc>
              <a:spcBef>
                <a:spcPts val="600"/>
              </a:spcBef>
              <a:buClr>
                <a:srgbClr val="000000"/>
              </a:buClr>
              <a:buFont typeface="Arial"/>
              <a:defRPr sz="2400"/>
            </a:pPr>
            <a:endParaRPr lang="en-US" sz="2800" dirty="0" smtClean="0"/>
          </a:p>
          <a:p>
            <a:pPr marL="40639" marR="40639">
              <a:lnSpc>
                <a:spcPct val="120000"/>
              </a:lnSpc>
              <a:spcBef>
                <a:spcPts val="600"/>
              </a:spcBef>
              <a:buClr>
                <a:srgbClr val="000000"/>
              </a:buClr>
              <a:buFont typeface="Arial"/>
              <a:defRPr sz="2400"/>
            </a:pPr>
            <a:endParaRPr lang="en-US" sz="2800" dirty="0"/>
          </a:p>
          <a:p>
            <a:pPr marL="40639" marR="40639">
              <a:lnSpc>
                <a:spcPct val="120000"/>
              </a:lnSpc>
              <a:spcBef>
                <a:spcPts val="600"/>
              </a:spcBef>
              <a:buClr>
                <a:srgbClr val="000000"/>
              </a:buClr>
              <a:buFont typeface="Arial"/>
              <a:defRPr sz="2400"/>
            </a:pPr>
            <a:endParaRPr lang="en-US" sz="2800" dirty="0"/>
          </a:p>
          <a:p>
            <a:pPr marL="40639" marR="40639">
              <a:spcBef>
                <a:spcPts val="600"/>
              </a:spcBef>
              <a:buClr>
                <a:srgbClr val="000000"/>
              </a:buClr>
              <a:buFont typeface="Arial"/>
              <a:defRPr sz="2400"/>
            </a:pPr>
            <a:r>
              <a:rPr lang="en-US" sz="3200" dirty="0" smtClean="0"/>
              <a:t>John 3 : 10 - 21</a:t>
            </a:r>
            <a:endParaRPr lang="en-US" sz="3200" dirty="0"/>
          </a:p>
          <a:p>
            <a:pPr marL="40639" marR="40639">
              <a:spcBef>
                <a:spcPts val="600"/>
              </a:spcBef>
              <a:buClr>
                <a:srgbClr val="000000"/>
              </a:buClr>
              <a:buFont typeface="Arial"/>
              <a:defRPr sz="2400"/>
            </a:pPr>
            <a:endParaRPr lang="en-US" sz="3200" dirty="0"/>
          </a:p>
        </p:txBody>
      </p:sp>
    </p:spTree>
    <p:extLst>
      <p:ext uri="{BB962C8B-B14F-4D97-AF65-F5344CB8AC3E}">
        <p14:creationId xmlns:p14="http://schemas.microsoft.com/office/powerpoint/2010/main" val="450861650"/>
      </p:ext>
    </p:extLst>
  </p:cSld>
  <p:clrMapOvr>
    <a:masterClrMapping/>
  </p:clrMapOvr>
  <p:transition spd="med"/>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4210665" cy="6863417"/>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ዘማቴዏስ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endParaRPr lang="en-CA" sz="2000" dirty="0" smtClean="0">
              <a:solidFill>
                <a:srgbClr val="FFC000"/>
              </a:solidFill>
            </a:endParaRP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፪፻፲፫.</a:t>
            </a:r>
            <a:r>
              <a:rPr lang="en-CA" sz="1400" dirty="0" smtClean="0">
                <a:solidFill>
                  <a:srgbClr val="FF0000"/>
                </a:solidFill>
              </a:rPr>
              <a:t> </a:t>
            </a:r>
            <a:r>
              <a:rPr lang="en-CA" sz="4000" dirty="0" err="1" smtClean="0"/>
              <a:t>ሰማይ</a:t>
            </a:r>
            <a:r>
              <a:rPr lang="en-CA" sz="4000" dirty="0" smtClean="0"/>
              <a:t> </a:t>
            </a:r>
            <a:r>
              <a:rPr lang="en-CA" sz="4000" dirty="0" err="1" smtClean="0"/>
              <a:t>ወምድር</a:t>
            </a:r>
            <a:r>
              <a:rPr lang="en-CA" sz="4000" dirty="0" smtClean="0"/>
              <a:t> </a:t>
            </a:r>
            <a:r>
              <a:rPr lang="en-CA" sz="4000" dirty="0" err="1" smtClean="0"/>
              <a:t>የኃልፍ</a:t>
            </a:r>
            <a:r>
              <a:rPr lang="en-CA" sz="4000" dirty="0" smtClean="0"/>
              <a:t>፥ </a:t>
            </a:r>
            <a:r>
              <a:rPr lang="en-CA" sz="4000" dirty="0" err="1" smtClean="0"/>
              <a:t>ወቃልየሰ</a:t>
            </a:r>
            <a:r>
              <a:rPr lang="en-CA" sz="4000" dirty="0" smtClean="0"/>
              <a:t>፥ </a:t>
            </a:r>
            <a:r>
              <a:rPr lang="en-CA" sz="4000" dirty="0" err="1" smtClean="0"/>
              <a:t>ኢየኃልፍ</a:t>
            </a:r>
            <a:r>
              <a:rPr lang="en-CA" sz="4000" dirty="0" smtClean="0"/>
              <a:t>፥ </a:t>
            </a:r>
            <a:r>
              <a:rPr lang="en-CA" sz="4000" dirty="0" err="1" smtClean="0"/>
              <a:t>ይቤ</a:t>
            </a:r>
            <a:r>
              <a:rPr lang="en-CA" sz="4000" dirty="0" smtClean="0"/>
              <a:t> </a:t>
            </a:r>
            <a:r>
              <a:rPr lang="en-CA" sz="4000" dirty="0" err="1" smtClean="0"/>
              <a:t>እግዚእ</a:t>
            </a:r>
            <a:r>
              <a:rPr lang="en-CA" sz="4000" dirty="0" smtClean="0"/>
              <a:t> </a:t>
            </a:r>
            <a:r>
              <a:rPr lang="en-CA" sz="4000" dirty="0" err="1" smtClean="0"/>
              <a:t>ለአርዳኢሁ</a:t>
            </a:r>
            <a:r>
              <a:rPr lang="en-CA" sz="4000" dirty="0" smtClean="0"/>
              <a:t>።</a:t>
            </a:r>
          </a:p>
          <a:p>
            <a:r>
              <a:rPr lang="en-CA" sz="4000" dirty="0" err="1" smtClean="0">
                <a:solidFill>
                  <a:srgbClr val="FFFF00"/>
                </a:solidFill>
              </a:rPr>
              <a:t>ይ.ሕ</a:t>
            </a:r>
            <a:r>
              <a:rPr lang="en-CA" sz="4000" dirty="0" smtClean="0">
                <a:solidFill>
                  <a:srgbClr val="FFFF00"/>
                </a:solidFill>
              </a:rPr>
              <a:t>. </a:t>
            </a:r>
            <a:r>
              <a:rPr lang="en-CA" sz="4000" b="1" dirty="0" err="1" smtClean="0"/>
              <a:t>ነአምን</a:t>
            </a:r>
            <a:r>
              <a:rPr lang="en-CA" sz="4000" b="1" dirty="0" smtClean="0"/>
              <a:t> </a:t>
            </a:r>
            <a:r>
              <a:rPr lang="en-CA" sz="4000" b="1" dirty="0" err="1" smtClean="0"/>
              <a:t>አበ</a:t>
            </a:r>
            <a:r>
              <a:rPr lang="en-CA" sz="4000" b="1" dirty="0" smtClean="0"/>
              <a:t> </a:t>
            </a:r>
            <a:r>
              <a:rPr lang="en-CA" sz="4000" b="1" dirty="0" err="1" smtClean="0"/>
              <a:t>ዘበአማን</a:t>
            </a:r>
            <a:r>
              <a:rPr lang="en-CA" sz="4000" b="1" dirty="0" smtClean="0"/>
              <a:t>፥ </a:t>
            </a:r>
            <a:r>
              <a:rPr lang="en-CA" sz="4000" b="1" dirty="0" err="1" smtClean="0"/>
              <a:t>ወነአምን</a:t>
            </a:r>
            <a:r>
              <a:rPr lang="en-CA" sz="4000" b="1" dirty="0" smtClean="0"/>
              <a:t> </a:t>
            </a:r>
            <a:r>
              <a:rPr lang="en-CA" sz="4000" b="1" dirty="0" err="1" smtClean="0"/>
              <a:t>ወልደ</a:t>
            </a:r>
            <a:r>
              <a:rPr lang="en-CA" sz="4000" b="1" dirty="0" smtClean="0"/>
              <a:t> </a:t>
            </a:r>
            <a:r>
              <a:rPr lang="en-CA" sz="4000" b="1" dirty="0" err="1" smtClean="0"/>
              <a:t>ዘበአማን</a:t>
            </a:r>
            <a:r>
              <a:rPr lang="en-CA" sz="4000" b="1" dirty="0" smtClean="0"/>
              <a:t>፥ </a:t>
            </a:r>
            <a:r>
              <a:rPr lang="en-CA" sz="4000" b="1" dirty="0" err="1" smtClean="0"/>
              <a:t>ወነአምን</a:t>
            </a:r>
            <a:r>
              <a:rPr lang="en-CA" sz="4000" b="1" dirty="0" smtClean="0"/>
              <a:t> </a:t>
            </a:r>
            <a:r>
              <a:rPr lang="en-CA" sz="4000" b="1" dirty="0" err="1" smtClean="0"/>
              <a:t>መንፈሰ</a:t>
            </a:r>
            <a:r>
              <a:rPr lang="en-CA" sz="4000" b="1" dirty="0" smtClean="0"/>
              <a:t> </a:t>
            </a:r>
            <a:r>
              <a:rPr lang="en-CA" sz="4000" b="1" dirty="0" err="1" smtClean="0"/>
              <a:t>ቅዱሰ</a:t>
            </a:r>
            <a:r>
              <a:rPr lang="en-CA" sz="4000" b="1" dirty="0" smtClean="0"/>
              <a:t> </a:t>
            </a:r>
            <a:r>
              <a:rPr lang="en-CA" sz="4000" b="1" dirty="0" err="1" smtClean="0"/>
              <a:t>ዘበአማን</a:t>
            </a:r>
            <a:r>
              <a:rPr lang="en-CA" sz="4000" b="1" dirty="0" smtClean="0"/>
              <a:t>፥ </a:t>
            </a:r>
            <a:r>
              <a:rPr lang="en-CA" sz="4000" b="1" dirty="0" err="1" smtClean="0"/>
              <a:t>ህልወ</a:t>
            </a:r>
            <a:r>
              <a:rPr lang="en-CA" sz="4000" b="1" dirty="0" smtClean="0"/>
              <a:t> </a:t>
            </a:r>
            <a:r>
              <a:rPr lang="en-CA" sz="4000" b="1" dirty="0" err="1" smtClean="0"/>
              <a:t>ሥላሴሆሙ</a:t>
            </a:r>
            <a:r>
              <a:rPr lang="en-CA" sz="4000" b="1" dirty="0" smtClean="0"/>
              <a:t> </a:t>
            </a:r>
            <a:r>
              <a:rPr lang="en-CA" sz="4000" b="1" dirty="0" err="1" smtClean="0"/>
              <a:t>ነአምን</a:t>
            </a:r>
            <a:r>
              <a:rPr lang="en-CA" sz="4000" b="1" dirty="0" smtClean="0"/>
              <a:t>።</a:t>
            </a:r>
          </a:p>
        </p:txBody>
      </p:sp>
      <p:sp>
        <p:nvSpPr>
          <p:cNvPr id="9" name="Rectangle 8"/>
          <p:cNvSpPr/>
          <p:nvPr/>
        </p:nvSpPr>
        <p:spPr>
          <a:xfrm>
            <a:off x="7936876" y="52854"/>
            <a:ext cx="4400150" cy="6647974"/>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Matthew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213. </a:t>
            </a:r>
            <a:r>
              <a:rPr lang="en-US" sz="3300" dirty="0">
                <a:uFill>
                  <a:solidFill>
                    <a:srgbClr val="0329D6"/>
                  </a:solidFill>
                </a:uFill>
              </a:rPr>
              <a:t>Heaven and earth shall pass away, </a:t>
            </a:r>
            <a:r>
              <a:rPr lang="en-US" sz="3300" dirty="0" smtClean="0">
                <a:uFill>
                  <a:solidFill>
                    <a:srgbClr val="0329D6"/>
                  </a:solidFill>
                </a:uFill>
              </a:rPr>
              <a:t>but My </a:t>
            </a:r>
            <a:r>
              <a:rPr lang="en-US" sz="3300" dirty="0">
                <a:uFill>
                  <a:solidFill>
                    <a:srgbClr val="0329D6"/>
                  </a:solidFill>
                </a:uFill>
              </a:rPr>
              <a:t>words shall not pass away, said </a:t>
            </a:r>
            <a:r>
              <a:rPr lang="en-US" sz="3300" dirty="0" smtClean="0">
                <a:uFill>
                  <a:solidFill>
                    <a:srgbClr val="0329D6"/>
                  </a:solidFill>
                </a:uFill>
              </a:rPr>
              <a:t>the Lord </a:t>
            </a:r>
            <a:r>
              <a:rPr lang="en-US" sz="3300" dirty="0">
                <a:uFill>
                  <a:solidFill>
                    <a:srgbClr val="0329D6"/>
                  </a:solidFill>
                </a:uFill>
              </a:rPr>
              <a:t>to His disciple</a:t>
            </a:r>
            <a:r>
              <a:rPr lang="en-US" sz="3300" dirty="0" smtClean="0">
                <a:uFill>
                  <a:solidFill>
                    <a:srgbClr val="0329D6"/>
                  </a:solidFill>
                </a:uFill>
              </a:rPr>
              <a:t>.</a:t>
            </a:r>
            <a:r>
              <a:rPr lang="en-US" sz="3300" b="1" dirty="0">
                <a:solidFill>
                  <a:srgbClr val="FFFF00"/>
                </a:solidFill>
                <a:uFill>
                  <a:solidFill>
                    <a:srgbClr val="0329D6"/>
                  </a:solidFill>
                </a:uFill>
              </a:rPr>
              <a:t> </a:t>
            </a:r>
            <a:endParaRPr lang="en-US" sz="3300" b="1" dirty="0" smtClean="0">
              <a:solidFill>
                <a:srgbClr val="FFFF00"/>
              </a:solidFill>
              <a:uFill>
                <a:solidFill>
                  <a:srgbClr val="0329D6"/>
                </a:solidFill>
              </a:uFill>
            </a:endParaRPr>
          </a:p>
          <a:p>
            <a:pPr marL="40639" marR="40639">
              <a:spcBef>
                <a:spcPts val="600"/>
              </a:spcBef>
              <a:defRPr sz="2800"/>
            </a:pPr>
            <a:r>
              <a:rPr lang="en-US" sz="3300" b="1" dirty="0" smtClean="0">
                <a:solidFill>
                  <a:srgbClr val="FFFF00"/>
                </a:solidFill>
                <a:uFill>
                  <a:solidFill>
                    <a:srgbClr val="0329D6"/>
                  </a:solidFill>
                </a:uFill>
              </a:rPr>
              <a:t>People:  </a:t>
            </a:r>
            <a:r>
              <a:rPr lang="en-US" sz="3300" dirty="0">
                <a:solidFill>
                  <a:schemeClr val="tx1">
                    <a:lumMod val="95000"/>
                  </a:schemeClr>
                </a:solidFill>
                <a:uFill>
                  <a:solidFill>
                    <a:srgbClr val="0329D6"/>
                  </a:solidFill>
                </a:uFill>
              </a:rPr>
              <a:t>We believe in the very Father, We believe in the very Son, and we believe in the very Holy Spirit, we believe in their unchangeable </a:t>
            </a:r>
            <a:r>
              <a:rPr lang="en-US" sz="3300" dirty="0" smtClean="0">
                <a:solidFill>
                  <a:schemeClr val="tx1">
                    <a:lumMod val="95000"/>
                  </a:schemeClr>
                </a:solidFill>
                <a:uFill>
                  <a:solidFill>
                    <a:srgbClr val="0329D6"/>
                  </a:solidFill>
                </a:uFill>
              </a:rPr>
              <a:t>Trinity</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32640"/>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ማቴዎስ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213.  </a:t>
            </a:r>
            <a:r>
              <a:rPr lang="en-CA" sz="3800" dirty="0" err="1" smtClean="0"/>
              <a:t>ሰማይን</a:t>
            </a:r>
            <a:r>
              <a:rPr lang="en-CA" sz="3800" dirty="0" smtClean="0"/>
              <a:t> </a:t>
            </a:r>
            <a:r>
              <a:rPr lang="en-CA" sz="3800" dirty="0" err="1" smtClean="0"/>
              <a:t>ምድርን</a:t>
            </a:r>
            <a:r>
              <a:rPr lang="en-CA" sz="3800" dirty="0" smtClean="0"/>
              <a:t> </a:t>
            </a:r>
            <a:r>
              <a:rPr lang="en-CA" sz="3800" dirty="0" err="1" smtClean="0"/>
              <a:t>ክሓልፍ</a:t>
            </a:r>
            <a:r>
              <a:rPr lang="en-CA" sz="3800" dirty="0" smtClean="0"/>
              <a:t> </a:t>
            </a:r>
            <a:r>
              <a:rPr lang="en-CA" sz="3800" dirty="0" err="1" smtClean="0"/>
              <a:t>እዩ</a:t>
            </a:r>
            <a:r>
              <a:rPr lang="en-CA" sz="3800" dirty="0" smtClean="0"/>
              <a:t> </a:t>
            </a:r>
            <a:r>
              <a:rPr lang="en-CA" sz="3800" dirty="0" err="1" smtClean="0"/>
              <a:t>ቃለይ</a:t>
            </a:r>
            <a:r>
              <a:rPr lang="en-CA" sz="3800" dirty="0" smtClean="0"/>
              <a:t> </a:t>
            </a:r>
            <a:r>
              <a:rPr lang="en-CA" sz="3800" dirty="0" err="1" smtClean="0"/>
              <a:t>ግና</a:t>
            </a:r>
            <a:r>
              <a:rPr lang="en-CA" sz="3800" dirty="0" smtClean="0"/>
              <a:t> </a:t>
            </a:r>
            <a:r>
              <a:rPr lang="en-CA" sz="3800" dirty="0" err="1" smtClean="0"/>
              <a:t>ኣይክሓልፍን</a:t>
            </a:r>
            <a:r>
              <a:rPr lang="en-CA" sz="3800" dirty="0" smtClean="0"/>
              <a:t> </a:t>
            </a:r>
            <a:r>
              <a:rPr lang="en-CA" sz="3800" dirty="0" err="1" smtClean="0"/>
              <a:t>እዩ</a:t>
            </a:r>
            <a:r>
              <a:rPr lang="en-CA" sz="3800" dirty="0" smtClean="0"/>
              <a:t>፥ </a:t>
            </a:r>
            <a:r>
              <a:rPr lang="en-CA" sz="3800" dirty="0" err="1" smtClean="0"/>
              <a:t>በለ</a:t>
            </a:r>
            <a:r>
              <a:rPr lang="en-CA" sz="3800" dirty="0" smtClean="0"/>
              <a:t> </a:t>
            </a:r>
            <a:r>
              <a:rPr lang="en-CA" sz="3800" dirty="0" err="1" smtClean="0"/>
              <a:t>ጐይታ</a:t>
            </a:r>
            <a:r>
              <a:rPr lang="en-CA" sz="3800" dirty="0" smtClean="0"/>
              <a:t> </a:t>
            </a:r>
            <a:r>
              <a:rPr lang="en-CA" sz="3800" dirty="0" err="1" smtClean="0"/>
              <a:t>ንደቀ</a:t>
            </a:r>
            <a:r>
              <a:rPr lang="en-CA" sz="3800" dirty="0" smtClean="0"/>
              <a:t> </a:t>
            </a:r>
            <a:r>
              <a:rPr lang="en-CA" sz="3800" dirty="0" err="1" smtClean="0"/>
              <a:t>መዛሙርቱ</a:t>
            </a:r>
            <a:r>
              <a:rPr lang="en-CA" sz="3800" dirty="0" smtClean="0"/>
              <a:t>። </a:t>
            </a:r>
          </a:p>
          <a:p>
            <a:r>
              <a:rPr lang="en-CA" sz="3800" dirty="0" err="1" smtClean="0">
                <a:solidFill>
                  <a:srgbClr val="FFFF00"/>
                </a:solidFill>
              </a:rPr>
              <a:t>ይ.ሕ</a:t>
            </a:r>
            <a:r>
              <a:rPr lang="en-CA" sz="3800" dirty="0" smtClean="0">
                <a:solidFill>
                  <a:srgbClr val="FFFF00"/>
                </a:solidFill>
              </a:rPr>
              <a:t>. </a:t>
            </a:r>
            <a:r>
              <a:rPr lang="en-CA" sz="3800" dirty="0" err="1" smtClean="0"/>
              <a:t>ብሓቂ</a:t>
            </a:r>
            <a:r>
              <a:rPr lang="en-CA" sz="3800" dirty="0" smtClean="0"/>
              <a:t> </a:t>
            </a:r>
            <a:r>
              <a:rPr lang="en-CA" sz="3800" dirty="0" err="1" smtClean="0"/>
              <a:t>ንዝእመን</a:t>
            </a:r>
            <a:r>
              <a:rPr lang="en-CA" sz="3800" dirty="0" smtClean="0"/>
              <a:t> </a:t>
            </a:r>
          </a:p>
          <a:p>
            <a:r>
              <a:rPr lang="en-CA" sz="3800" dirty="0" smtClean="0"/>
              <a:t> </a:t>
            </a:r>
            <a:r>
              <a:rPr lang="en-CA" sz="3800" dirty="0" err="1" smtClean="0"/>
              <a:t>ኣብ</a:t>
            </a:r>
            <a:r>
              <a:rPr lang="en-CA" sz="3800" dirty="0" smtClean="0"/>
              <a:t> </a:t>
            </a:r>
            <a:r>
              <a:rPr lang="en-CA" sz="3800" dirty="0" err="1" smtClean="0"/>
              <a:t>ንኣምን</a:t>
            </a:r>
            <a:r>
              <a:rPr lang="en-CA" sz="3800" dirty="0" smtClean="0"/>
              <a:t>፥ </a:t>
            </a:r>
            <a:r>
              <a:rPr lang="en-CA" sz="3800" dirty="0" err="1"/>
              <a:t>ብሓቂ</a:t>
            </a:r>
            <a:r>
              <a:rPr lang="en-CA" sz="3800" dirty="0"/>
              <a:t> </a:t>
            </a:r>
            <a:r>
              <a:rPr lang="en-CA" sz="3800" dirty="0" err="1"/>
              <a:t>ንዝእመን</a:t>
            </a:r>
            <a:r>
              <a:rPr lang="en-CA" sz="3800" dirty="0"/>
              <a:t> </a:t>
            </a:r>
            <a:r>
              <a:rPr lang="en-CA" sz="3800" dirty="0" err="1" smtClean="0"/>
              <a:t>ወልድ</a:t>
            </a:r>
            <a:r>
              <a:rPr lang="en-CA" sz="3800" dirty="0" smtClean="0"/>
              <a:t> </a:t>
            </a:r>
            <a:r>
              <a:rPr lang="en-CA" sz="3800" dirty="0" err="1" smtClean="0"/>
              <a:t>ንኣምን</a:t>
            </a:r>
            <a:r>
              <a:rPr lang="en-CA" sz="3800" dirty="0" smtClean="0"/>
              <a:t>፥ </a:t>
            </a:r>
            <a:r>
              <a:rPr lang="en-CA" sz="3800" dirty="0" err="1" smtClean="0"/>
              <a:t>ብሓቂ</a:t>
            </a:r>
            <a:r>
              <a:rPr lang="en-CA" sz="3800" dirty="0" smtClean="0"/>
              <a:t> </a:t>
            </a:r>
            <a:r>
              <a:rPr lang="en-CA" sz="3800" dirty="0" err="1"/>
              <a:t>ንዝእመን</a:t>
            </a:r>
            <a:r>
              <a:rPr lang="en-CA" sz="3800" dirty="0"/>
              <a:t> </a:t>
            </a:r>
            <a:r>
              <a:rPr lang="en-CA" sz="3800" dirty="0" err="1" smtClean="0"/>
              <a:t>መንፈስ</a:t>
            </a:r>
            <a:r>
              <a:rPr lang="en-CA" sz="3800" dirty="0" smtClean="0"/>
              <a:t> </a:t>
            </a:r>
            <a:r>
              <a:rPr lang="en-CA" sz="3800" dirty="0" err="1" smtClean="0"/>
              <a:t>ቅዱስ’ውን</a:t>
            </a:r>
            <a:r>
              <a:rPr lang="en-CA" sz="3800" dirty="0" smtClean="0"/>
              <a:t> </a:t>
            </a:r>
            <a:r>
              <a:rPr lang="en-CA" sz="3800" dirty="0" err="1"/>
              <a:t>ንኣምን</a:t>
            </a:r>
            <a:r>
              <a:rPr lang="en-CA" sz="3800" dirty="0" smtClean="0"/>
              <a:t>፥ </a:t>
            </a:r>
            <a:r>
              <a:rPr lang="en-CA" sz="3800" dirty="0" err="1" smtClean="0"/>
              <a:t>ህልው</a:t>
            </a:r>
            <a:r>
              <a:rPr lang="en-CA" sz="3800" dirty="0" smtClean="0"/>
              <a:t> </a:t>
            </a:r>
            <a:r>
              <a:rPr lang="en-CA" sz="3800" dirty="0" err="1" smtClean="0"/>
              <a:t>ንዝኾነ</a:t>
            </a:r>
            <a:r>
              <a:rPr lang="en-CA" sz="3800" dirty="0" smtClean="0"/>
              <a:t> </a:t>
            </a:r>
            <a:r>
              <a:rPr lang="en-CA" sz="3800" dirty="0" err="1" smtClean="0"/>
              <a:t>ሠለስትነቶም</a:t>
            </a:r>
            <a:r>
              <a:rPr lang="en-CA" sz="3800" dirty="0" smtClean="0"/>
              <a:t> </a:t>
            </a:r>
            <a:r>
              <a:rPr lang="en-CA" sz="3800" dirty="0" err="1" smtClean="0"/>
              <a:t>ንኣምን</a:t>
            </a:r>
            <a:r>
              <a:rPr lang="en-CA" sz="3800" dirty="0" smtClean="0"/>
              <a:t>።</a:t>
            </a:r>
            <a:endParaRPr lang="en-CA" sz="3800" dirty="0"/>
          </a:p>
        </p:txBody>
      </p:sp>
    </p:spTree>
    <p:extLst>
      <p:ext uri="{BB962C8B-B14F-4D97-AF65-F5344CB8AC3E}">
        <p14:creationId xmlns:p14="http://schemas.microsoft.com/office/powerpoint/2010/main" val="2525541726"/>
      </p:ext>
    </p:extLst>
  </p:cSld>
  <p:clrMapOvr>
    <a:masterClrMapping/>
  </p:clrMapOvr>
  <p:transition spd="med"/>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4108223" cy="6709529"/>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ዘማርቆስ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፪፻፲፬.</a:t>
            </a:r>
            <a:r>
              <a:rPr lang="en-CA" sz="1400" dirty="0" smtClean="0">
                <a:solidFill>
                  <a:srgbClr val="FF0000"/>
                </a:solidFill>
              </a:rPr>
              <a:t> </a:t>
            </a:r>
            <a:r>
              <a:rPr lang="en-CA" sz="4400" dirty="0" err="1" smtClean="0"/>
              <a:t>ዘቦ</a:t>
            </a:r>
            <a:r>
              <a:rPr lang="en-CA" sz="4400" dirty="0" smtClean="0"/>
              <a:t> </a:t>
            </a:r>
            <a:r>
              <a:rPr lang="en-CA" sz="4400" dirty="0" err="1" smtClean="0"/>
              <a:t>እዝን</a:t>
            </a:r>
            <a:r>
              <a:rPr lang="en-CA" sz="4400" dirty="0" smtClean="0"/>
              <a:t> </a:t>
            </a:r>
            <a:r>
              <a:rPr lang="en-CA" sz="4400" dirty="0" err="1" smtClean="0"/>
              <a:t>ሰሚዐ</a:t>
            </a:r>
            <a:r>
              <a:rPr lang="en-CA" sz="4400" dirty="0" smtClean="0"/>
              <a:t> </a:t>
            </a:r>
            <a:r>
              <a:rPr lang="en-CA" sz="4400" dirty="0" err="1" smtClean="0"/>
              <a:t>ለይስማዕ</a:t>
            </a:r>
            <a:r>
              <a:rPr lang="en-CA" sz="4400" dirty="0" smtClean="0"/>
              <a:t>።</a:t>
            </a:r>
          </a:p>
          <a:p>
            <a:endParaRPr lang="en-CA" sz="1400" dirty="0" smtClean="0"/>
          </a:p>
          <a:p>
            <a:r>
              <a:rPr lang="en-CA" sz="4400" dirty="0" err="1" smtClean="0">
                <a:solidFill>
                  <a:srgbClr val="FFFF00"/>
                </a:solidFill>
              </a:rPr>
              <a:t>ይ.ሕ</a:t>
            </a:r>
            <a:r>
              <a:rPr lang="en-CA" sz="4400" dirty="0" smtClean="0">
                <a:solidFill>
                  <a:srgbClr val="FFFF00"/>
                </a:solidFill>
              </a:rPr>
              <a:t>. </a:t>
            </a:r>
            <a:r>
              <a:rPr lang="en-CA" sz="4400" b="1" dirty="0" err="1" smtClean="0"/>
              <a:t>እሉ</a:t>
            </a:r>
            <a:r>
              <a:rPr lang="en-CA" sz="4400" b="1" dirty="0" smtClean="0"/>
              <a:t> </a:t>
            </a:r>
            <a:r>
              <a:rPr lang="en-CA" sz="4400" b="1" dirty="0" err="1" smtClean="0"/>
              <a:t>ኪሩቤል</a:t>
            </a:r>
            <a:r>
              <a:rPr lang="en-CA" sz="4400" b="1" dirty="0" smtClean="0"/>
              <a:t> </a:t>
            </a:r>
            <a:r>
              <a:rPr lang="en-CA" sz="4400" b="1" dirty="0" err="1" smtClean="0"/>
              <a:t>ወሱራፌል</a:t>
            </a:r>
            <a:r>
              <a:rPr lang="en-CA" sz="4400" b="1" dirty="0" smtClean="0"/>
              <a:t> </a:t>
            </a:r>
            <a:r>
              <a:rPr lang="en-CA" sz="4400" b="1" dirty="0" err="1" smtClean="0"/>
              <a:t>ያዐርጉ</a:t>
            </a:r>
            <a:r>
              <a:rPr lang="en-CA" sz="4400" b="1" dirty="0" smtClean="0"/>
              <a:t> </a:t>
            </a:r>
            <a:r>
              <a:rPr lang="en-CA" sz="4400" b="1" dirty="0" err="1" smtClean="0"/>
              <a:t>ሎቱ</a:t>
            </a:r>
            <a:r>
              <a:rPr lang="en-CA" sz="4400" b="1" dirty="0" smtClean="0"/>
              <a:t> </a:t>
            </a:r>
            <a:r>
              <a:rPr lang="en-CA" sz="4400" b="1" dirty="0" err="1" smtClean="0"/>
              <a:t>ስብሐተ</a:t>
            </a:r>
            <a:r>
              <a:rPr lang="en-CA" sz="4400" b="1" dirty="0" smtClean="0"/>
              <a:t>፥ </a:t>
            </a:r>
            <a:r>
              <a:rPr lang="en-CA" sz="4400" b="1" dirty="0" err="1" smtClean="0"/>
              <a:t>እንዘ</a:t>
            </a:r>
            <a:r>
              <a:rPr lang="en-CA" sz="4400" b="1" dirty="0" smtClean="0"/>
              <a:t> </a:t>
            </a:r>
            <a:r>
              <a:rPr lang="en-CA" sz="4400" b="1" dirty="0" err="1" smtClean="0"/>
              <a:t>ይብሉ</a:t>
            </a:r>
            <a:r>
              <a:rPr lang="en-CA" sz="4400" b="1" dirty="0"/>
              <a:t> </a:t>
            </a:r>
            <a:r>
              <a:rPr lang="en-CA" sz="4400" b="1" dirty="0" smtClean="0"/>
              <a:t>፥ </a:t>
            </a:r>
            <a:r>
              <a:rPr lang="en-CA" sz="4400" b="1" dirty="0" err="1" smtClean="0"/>
              <a:t>ቅዱስ</a:t>
            </a:r>
            <a:r>
              <a:rPr lang="en-CA" sz="4400" b="1" dirty="0" smtClean="0"/>
              <a:t> </a:t>
            </a:r>
            <a:r>
              <a:rPr lang="en-CA" sz="4400" b="1" dirty="0" err="1" smtClean="0"/>
              <a:t>ቅዱስ</a:t>
            </a:r>
            <a:r>
              <a:rPr lang="en-CA" sz="4400" b="1" dirty="0" smtClean="0"/>
              <a:t> </a:t>
            </a:r>
            <a:r>
              <a:rPr lang="en-CA" sz="4400" b="1" dirty="0" err="1" smtClean="0"/>
              <a:t>ቅዱስ</a:t>
            </a:r>
            <a:r>
              <a:rPr lang="en-CA" sz="4400" b="1" dirty="0" smtClean="0"/>
              <a:t> </a:t>
            </a:r>
            <a:r>
              <a:rPr lang="en-CA" sz="4400" b="1" dirty="0" err="1" smtClean="0"/>
              <a:t>ኣንተ</a:t>
            </a:r>
            <a:r>
              <a:rPr lang="en-CA" sz="4400" b="1" dirty="0" smtClean="0"/>
              <a:t>  </a:t>
            </a:r>
            <a:r>
              <a:rPr lang="en-CA" sz="4400" b="1" dirty="0" err="1" smtClean="0"/>
              <a:t>እግዚአ</a:t>
            </a:r>
            <a:endParaRPr lang="en-CA" sz="4400" b="1" dirty="0" smtClean="0"/>
          </a:p>
          <a:p>
            <a:r>
              <a:rPr lang="en-CA" sz="4400" b="1" dirty="0" err="1" smtClean="0"/>
              <a:t>ብሔር</a:t>
            </a:r>
            <a:r>
              <a:rPr lang="en-CA" sz="4400" b="1" dirty="0" smtClean="0"/>
              <a:t> </a:t>
            </a:r>
            <a:r>
              <a:rPr lang="en-CA" sz="4400" b="1" dirty="0" err="1" smtClean="0"/>
              <a:t>ኣብ</a:t>
            </a:r>
            <a:r>
              <a:rPr lang="en-CA" sz="4400" b="1" dirty="0" smtClean="0"/>
              <a:t> </a:t>
            </a:r>
            <a:r>
              <a:rPr lang="en-CA" sz="4400" b="1" dirty="0" err="1" smtClean="0"/>
              <a:t>ወወልድ</a:t>
            </a:r>
            <a:r>
              <a:rPr lang="en-CA" sz="4400" b="1" dirty="0" smtClean="0"/>
              <a:t> </a:t>
            </a:r>
            <a:r>
              <a:rPr lang="en-CA" sz="4400" b="1" dirty="0" err="1" smtClean="0"/>
              <a:t>ወመንፈስ</a:t>
            </a:r>
            <a:r>
              <a:rPr lang="en-CA" sz="4400" b="1" dirty="0" smtClean="0"/>
              <a:t> </a:t>
            </a:r>
            <a:r>
              <a:rPr lang="en-CA" sz="4400" b="1" dirty="0" err="1" smtClean="0"/>
              <a:t>ቅዱስ</a:t>
            </a:r>
            <a:r>
              <a:rPr lang="en-CA" sz="4400" b="1" dirty="0" smtClean="0"/>
              <a:t>።</a:t>
            </a:r>
          </a:p>
        </p:txBody>
      </p:sp>
      <p:sp>
        <p:nvSpPr>
          <p:cNvPr id="9" name="Rectangle 8"/>
          <p:cNvSpPr/>
          <p:nvPr/>
        </p:nvSpPr>
        <p:spPr>
          <a:xfrm>
            <a:off x="7936876" y="52854"/>
            <a:ext cx="4400150" cy="6884962"/>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Mark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214. </a:t>
            </a:r>
            <a:r>
              <a:rPr lang="en-US" sz="3400" dirty="0">
                <a:uFill>
                  <a:solidFill>
                    <a:srgbClr val="0329D6"/>
                  </a:solidFill>
                </a:uFill>
              </a:rPr>
              <a:t>He that has ears to hear, let him hear. </a:t>
            </a:r>
            <a:endParaRPr lang="en-US" sz="3400" dirty="0" smtClean="0">
              <a:uFill>
                <a:solidFill>
                  <a:srgbClr val="0329D6"/>
                </a:solidFill>
              </a:uFill>
            </a:endParaRPr>
          </a:p>
          <a:p>
            <a:pPr marL="40639" marR="40639">
              <a:lnSpc>
                <a:spcPct val="130000"/>
              </a:lnSpc>
              <a:spcBef>
                <a:spcPts val="600"/>
              </a:spcBef>
              <a:defRPr sz="2800"/>
            </a:pPr>
            <a:r>
              <a:rPr lang="en-US" sz="3400" b="1" dirty="0" smtClean="0">
                <a:solidFill>
                  <a:srgbClr val="FFFF00"/>
                </a:solidFill>
                <a:uFill>
                  <a:solidFill>
                    <a:srgbClr val="0329D6"/>
                  </a:solidFill>
                </a:uFill>
              </a:rPr>
              <a:t>People:  </a:t>
            </a:r>
            <a:r>
              <a:rPr lang="en-US" sz="3400" dirty="0">
                <a:solidFill>
                  <a:schemeClr val="tx1">
                    <a:lumMod val="95000"/>
                  </a:schemeClr>
                </a:solidFill>
                <a:uFill>
                  <a:solidFill>
                    <a:srgbClr val="0329D6"/>
                  </a:solidFill>
                </a:uFill>
              </a:rPr>
              <a:t>Those cherubim and seraphim offer to Him glory saying:  </a:t>
            </a:r>
            <a:r>
              <a:rPr lang="en-US" sz="3400" dirty="0" smtClean="0">
                <a:solidFill>
                  <a:schemeClr val="tx1">
                    <a:lumMod val="95000"/>
                  </a:schemeClr>
                </a:solidFill>
                <a:uFill>
                  <a:solidFill>
                    <a:srgbClr val="0329D6"/>
                  </a:solidFill>
                </a:uFill>
              </a:rPr>
              <a:t>Holy, </a:t>
            </a:r>
            <a:r>
              <a:rPr lang="en-US" sz="3400" dirty="0">
                <a:solidFill>
                  <a:schemeClr val="tx1">
                    <a:lumMod val="95000"/>
                  </a:schemeClr>
                </a:solidFill>
                <a:uFill>
                  <a:solidFill>
                    <a:srgbClr val="0329D6"/>
                  </a:solidFill>
                </a:uFill>
              </a:rPr>
              <a:t>Holy </a:t>
            </a:r>
            <a:r>
              <a:rPr lang="en-US" sz="3400" dirty="0" err="1" smtClean="0">
                <a:solidFill>
                  <a:schemeClr val="tx1">
                    <a:lumMod val="95000"/>
                  </a:schemeClr>
                </a:solidFill>
                <a:uFill>
                  <a:solidFill>
                    <a:srgbClr val="0329D6"/>
                  </a:solidFill>
                </a:uFill>
              </a:rPr>
              <a:t>Holy</a:t>
            </a:r>
            <a:r>
              <a:rPr lang="en-US" sz="3400" dirty="0" smtClean="0">
                <a:solidFill>
                  <a:schemeClr val="tx1">
                    <a:lumMod val="95000"/>
                  </a:schemeClr>
                </a:solidFill>
                <a:uFill>
                  <a:solidFill>
                    <a:srgbClr val="0329D6"/>
                  </a:solidFill>
                </a:uFill>
              </a:rPr>
              <a:t>, </a:t>
            </a:r>
            <a:r>
              <a:rPr lang="en-US" sz="3400" dirty="0">
                <a:solidFill>
                  <a:schemeClr val="tx1">
                    <a:lumMod val="95000"/>
                  </a:schemeClr>
                </a:solidFill>
                <a:uFill>
                  <a:solidFill>
                    <a:srgbClr val="0329D6"/>
                  </a:solidFill>
                </a:uFill>
              </a:rPr>
              <a:t>art Thou God, Father, Son </a:t>
            </a:r>
            <a:r>
              <a:rPr lang="en-US" sz="3400" dirty="0" smtClean="0">
                <a:solidFill>
                  <a:schemeClr val="tx1">
                    <a:lumMod val="95000"/>
                  </a:schemeClr>
                </a:solidFill>
                <a:uFill>
                  <a:solidFill>
                    <a:srgbClr val="0329D6"/>
                  </a:solidFill>
                </a:uFill>
              </a:rPr>
              <a:t>and </a:t>
            </a:r>
            <a:r>
              <a:rPr lang="en-US" sz="3400" dirty="0">
                <a:solidFill>
                  <a:schemeClr val="tx1">
                    <a:lumMod val="95000"/>
                  </a:schemeClr>
                </a:solidFill>
                <a:uFill>
                  <a:solidFill>
                    <a:srgbClr val="0329D6"/>
                  </a:solidFill>
                </a:uFill>
              </a:rPr>
              <a:t>Holy Spirit.</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09529"/>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ማርቆስ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214.  </a:t>
            </a:r>
            <a:r>
              <a:rPr lang="en-CA" sz="4400" dirty="0" err="1" smtClean="0"/>
              <a:t>እትሰምዕ</a:t>
            </a:r>
            <a:r>
              <a:rPr lang="en-CA" sz="4400" dirty="0" smtClean="0"/>
              <a:t> </a:t>
            </a:r>
            <a:r>
              <a:rPr lang="en-CA" sz="4400" dirty="0" err="1" smtClean="0"/>
              <a:t>እዝኒ</a:t>
            </a:r>
            <a:r>
              <a:rPr lang="en-CA" sz="4400" dirty="0" smtClean="0"/>
              <a:t> </a:t>
            </a:r>
            <a:r>
              <a:rPr lang="en-CA" sz="4400" dirty="0" err="1" smtClean="0"/>
              <a:t>ዘላቶ</a:t>
            </a:r>
            <a:r>
              <a:rPr lang="en-CA" sz="4400" dirty="0" smtClean="0"/>
              <a:t> </a:t>
            </a:r>
            <a:r>
              <a:rPr lang="en-CA" sz="4400" dirty="0" err="1" smtClean="0"/>
              <a:t>ይስማዕ</a:t>
            </a:r>
            <a:r>
              <a:rPr lang="en-CA" sz="4400" dirty="0" smtClean="0"/>
              <a:t>።</a:t>
            </a:r>
          </a:p>
          <a:p>
            <a:endParaRPr lang="en-CA" sz="1400" dirty="0"/>
          </a:p>
          <a:p>
            <a:r>
              <a:rPr lang="en-CA" sz="4400" dirty="0" err="1" smtClean="0">
                <a:solidFill>
                  <a:srgbClr val="FFFF00"/>
                </a:solidFill>
              </a:rPr>
              <a:t>ይ.ሕ</a:t>
            </a:r>
            <a:r>
              <a:rPr lang="en-CA" sz="4400" dirty="0" smtClean="0">
                <a:solidFill>
                  <a:srgbClr val="FFFF00"/>
                </a:solidFill>
              </a:rPr>
              <a:t>. </a:t>
            </a:r>
            <a:r>
              <a:rPr lang="en-CA" sz="4400" dirty="0" err="1" smtClean="0"/>
              <a:t>እዚኣቶም</a:t>
            </a:r>
            <a:r>
              <a:rPr lang="en-CA" sz="4400" dirty="0" smtClean="0"/>
              <a:t> </a:t>
            </a:r>
            <a:r>
              <a:rPr lang="en-CA" sz="4400" dirty="0" err="1" smtClean="0"/>
              <a:t>ኪሩቤልን</a:t>
            </a:r>
            <a:r>
              <a:rPr lang="en-CA" sz="4400" dirty="0" smtClean="0"/>
              <a:t> </a:t>
            </a:r>
            <a:r>
              <a:rPr lang="en-CA" sz="4400" dirty="0" err="1" smtClean="0"/>
              <a:t>ሱራፌልን</a:t>
            </a:r>
            <a:r>
              <a:rPr lang="en-CA" sz="4400" dirty="0" smtClean="0"/>
              <a:t>፥ </a:t>
            </a:r>
            <a:r>
              <a:rPr lang="en-CA" sz="4400" dirty="0" err="1" smtClean="0"/>
              <a:t>እግዚኣብሄር</a:t>
            </a:r>
            <a:r>
              <a:rPr lang="en-CA" sz="4400" dirty="0" smtClean="0"/>
              <a:t> </a:t>
            </a:r>
            <a:r>
              <a:rPr lang="en-CA" sz="4400" dirty="0" err="1" smtClean="0"/>
              <a:t>ኣብን</a:t>
            </a:r>
            <a:r>
              <a:rPr lang="en-CA" sz="4400" dirty="0" smtClean="0"/>
              <a:t> </a:t>
            </a:r>
            <a:r>
              <a:rPr lang="en-CA" sz="4400" dirty="0" err="1" smtClean="0"/>
              <a:t>ወልድን</a:t>
            </a:r>
            <a:r>
              <a:rPr lang="en-CA" sz="4400" dirty="0" smtClean="0"/>
              <a:t> </a:t>
            </a:r>
            <a:r>
              <a:rPr lang="en-CA" sz="4400" dirty="0" err="1" smtClean="0"/>
              <a:t>መንፈስ</a:t>
            </a:r>
            <a:r>
              <a:rPr lang="en-CA" sz="4400" dirty="0" smtClean="0"/>
              <a:t> </a:t>
            </a:r>
            <a:r>
              <a:rPr lang="en-CA" sz="4400" dirty="0" err="1" smtClean="0"/>
              <a:t>ቅዱስን</a:t>
            </a:r>
            <a:r>
              <a:rPr lang="en-CA" sz="4400" dirty="0" smtClean="0"/>
              <a:t>፥ </a:t>
            </a:r>
            <a:r>
              <a:rPr lang="en-CA" sz="4400" dirty="0" err="1" smtClean="0"/>
              <a:t>ቅዱስ</a:t>
            </a:r>
            <a:r>
              <a:rPr lang="en-CA" sz="4400" dirty="0" smtClean="0"/>
              <a:t> </a:t>
            </a:r>
            <a:r>
              <a:rPr lang="en-CA" sz="4400" dirty="0" err="1" smtClean="0"/>
              <a:t>ቅዱስ</a:t>
            </a:r>
            <a:r>
              <a:rPr lang="en-CA" sz="4400" dirty="0" smtClean="0"/>
              <a:t> </a:t>
            </a:r>
            <a:r>
              <a:rPr lang="en-CA" sz="4400" dirty="0" err="1" smtClean="0"/>
              <a:t>ቅዱስ</a:t>
            </a:r>
            <a:r>
              <a:rPr lang="en-CA" sz="4400" dirty="0" smtClean="0"/>
              <a:t> </a:t>
            </a:r>
            <a:r>
              <a:rPr lang="en-CA" sz="4400" dirty="0" err="1" smtClean="0"/>
              <a:t>እናበሉ</a:t>
            </a:r>
            <a:r>
              <a:rPr lang="en-CA" sz="4400" dirty="0" smtClean="0"/>
              <a:t> </a:t>
            </a:r>
            <a:r>
              <a:rPr lang="en-CA" sz="4400" dirty="0" err="1" smtClean="0"/>
              <a:t>ምስጋና</a:t>
            </a:r>
            <a:r>
              <a:rPr lang="en-CA" sz="4400" dirty="0" smtClean="0"/>
              <a:t> </a:t>
            </a:r>
            <a:r>
              <a:rPr lang="en-CA" sz="4400" dirty="0" err="1" smtClean="0"/>
              <a:t>የቕርቡሉ</a:t>
            </a:r>
            <a:r>
              <a:rPr lang="en-CA" sz="4400" dirty="0" smtClean="0"/>
              <a:t>።</a:t>
            </a:r>
            <a:endParaRPr lang="en-CA" sz="4400" dirty="0"/>
          </a:p>
        </p:txBody>
      </p:sp>
    </p:spTree>
    <p:extLst>
      <p:ext uri="{BB962C8B-B14F-4D97-AF65-F5344CB8AC3E}">
        <p14:creationId xmlns:p14="http://schemas.microsoft.com/office/powerpoint/2010/main" val="421647564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0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፲፮. </a:t>
            </a:r>
            <a:r>
              <a:rPr lang="en-CA" sz="4400" dirty="0" err="1"/>
              <a:t>ክርስቶስ</a:t>
            </a:r>
            <a:r>
              <a:rPr lang="en-CA" sz="4400" dirty="0"/>
              <a:t> </a:t>
            </a:r>
            <a:r>
              <a:rPr lang="en-CA" sz="4400" dirty="0" err="1"/>
              <a:t>አምላክነ</a:t>
            </a:r>
            <a:r>
              <a:rPr lang="en-CA" sz="4400" dirty="0"/>
              <a:t> </a:t>
            </a:r>
            <a:r>
              <a:rPr lang="en-CA" sz="4400" dirty="0" err="1"/>
              <a:t>ዘበአማን</a:t>
            </a:r>
            <a:r>
              <a:rPr lang="en-CA" sz="4400" dirty="0"/>
              <a:t> </a:t>
            </a:r>
            <a:r>
              <a:rPr lang="en-CA" sz="4400" dirty="0" err="1"/>
              <a:t>እግዚእነ</a:t>
            </a:r>
            <a:r>
              <a:rPr lang="en-CA" sz="4400" dirty="0"/>
              <a:t>፥ </a:t>
            </a:r>
            <a:r>
              <a:rPr lang="en-CA" sz="4400" dirty="0" err="1"/>
              <a:t>ዘሖርከ</a:t>
            </a:r>
            <a:r>
              <a:rPr lang="en-CA" sz="4400" dirty="0"/>
              <a:t> </a:t>
            </a:r>
            <a:r>
              <a:rPr lang="en-CA" sz="4400" dirty="0" err="1"/>
              <a:t>ውስተ</a:t>
            </a:r>
            <a:r>
              <a:rPr lang="en-CA" sz="4400" dirty="0"/>
              <a:t> </a:t>
            </a:r>
            <a:r>
              <a:rPr lang="en-CA" sz="4400" dirty="0" err="1"/>
              <a:t>ከብካብ</a:t>
            </a:r>
            <a:r>
              <a:rPr lang="en-CA" sz="4400" dirty="0"/>
              <a:t> </a:t>
            </a:r>
            <a:r>
              <a:rPr lang="en-CA" sz="4400" dirty="0" err="1"/>
              <a:t>አመ</a:t>
            </a:r>
            <a:r>
              <a:rPr lang="en-CA" sz="4400" dirty="0"/>
              <a:t> </a:t>
            </a:r>
            <a:r>
              <a:rPr lang="en-CA" sz="4400" dirty="0" err="1"/>
              <a:t>ጸውዑከ</a:t>
            </a:r>
            <a:r>
              <a:rPr lang="en-CA" sz="4400" dirty="0"/>
              <a:t> </a:t>
            </a:r>
            <a:r>
              <a:rPr lang="en-CA" sz="4400" dirty="0" err="1"/>
              <a:t>በቃና</a:t>
            </a:r>
            <a:r>
              <a:rPr lang="en-CA" sz="4400" dirty="0"/>
              <a:t> </a:t>
            </a:r>
            <a:r>
              <a:rPr lang="en-CA" sz="4400" dirty="0" err="1"/>
              <a:t>ዘገሊላ</a:t>
            </a:r>
            <a:r>
              <a:rPr lang="en-CA" sz="4400" dirty="0"/>
              <a:t> </a:t>
            </a:r>
            <a:r>
              <a:rPr lang="en-CA" sz="4400" dirty="0" err="1"/>
              <a:t>ወባረከ</a:t>
            </a:r>
            <a:r>
              <a:rPr lang="en-CA" sz="4400" dirty="0"/>
              <a:t> </a:t>
            </a:r>
            <a:r>
              <a:rPr lang="en-CA" sz="4400" dirty="0" err="1"/>
              <a:t>ሎሙ</a:t>
            </a:r>
            <a:r>
              <a:rPr lang="en-CA" sz="4400" dirty="0"/>
              <a:t> </a:t>
            </a:r>
            <a:r>
              <a:rPr lang="en-CA" sz="4400" dirty="0" err="1"/>
              <a:t>ወረሰይኮ</a:t>
            </a:r>
            <a:r>
              <a:rPr lang="en-CA" sz="4400" dirty="0"/>
              <a:t> </a:t>
            </a:r>
            <a:r>
              <a:rPr lang="en-CA" sz="4400" dirty="0" err="1"/>
              <a:t>ለማይ</a:t>
            </a:r>
            <a:r>
              <a:rPr lang="en-CA" sz="4400" dirty="0"/>
              <a:t> </a:t>
            </a:r>
            <a:r>
              <a:rPr lang="en-CA" sz="4400" dirty="0" err="1"/>
              <a:t>ወይነ</a:t>
            </a:r>
            <a:r>
              <a:rPr lang="en-CA" sz="4400" dirty="0"/>
              <a:t>፥ </a:t>
            </a:r>
            <a:r>
              <a:rPr lang="en-CA" sz="4400" dirty="0" err="1"/>
              <a:t>ከማሁ</a:t>
            </a:r>
            <a:r>
              <a:rPr lang="en-CA" sz="4400" dirty="0"/>
              <a:t> </a:t>
            </a:r>
            <a:r>
              <a:rPr lang="en-CA" sz="4400" dirty="0" err="1"/>
              <a:t>ረስዮ</a:t>
            </a:r>
            <a:r>
              <a:rPr lang="en-CA" sz="4400" dirty="0"/>
              <a:t> </a:t>
            </a:r>
            <a:r>
              <a:rPr lang="en-CA" sz="4400" dirty="0" err="1"/>
              <a:t>ለዝንቱ</a:t>
            </a:r>
            <a:r>
              <a:rPr lang="en-CA" sz="44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400" dirty="0" err="1"/>
              <a:t>ወይን</a:t>
            </a:r>
            <a:r>
              <a:rPr lang="en-CA" sz="4400" dirty="0"/>
              <a:t> </a:t>
            </a:r>
            <a:r>
              <a:rPr lang="en-CA" sz="4400" dirty="0" err="1"/>
              <a:t>ዘንቡር</a:t>
            </a:r>
            <a:r>
              <a:rPr lang="en-CA" sz="4400" dirty="0"/>
              <a:t> </a:t>
            </a:r>
            <a:r>
              <a:rPr lang="en-CA" sz="4400" dirty="0" err="1"/>
              <a:t>በቅድሜከ</a:t>
            </a:r>
            <a:r>
              <a:rPr lang="en-CA" sz="4400" dirty="0" smtClean="0"/>
              <a:t>።</a:t>
            </a:r>
          </a:p>
        </p:txBody>
      </p:sp>
      <p:sp>
        <p:nvSpPr>
          <p:cNvPr id="19" name="Rectangle 18"/>
          <p:cNvSpPr/>
          <p:nvPr/>
        </p:nvSpPr>
        <p:spPr>
          <a:xfrm>
            <a:off x="4016699" y="70871"/>
            <a:ext cx="4268541" cy="6555641"/>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16. </a:t>
            </a:r>
            <a:r>
              <a:rPr lang="en-CA" sz="4200" dirty="0"/>
              <a:t>ኦ </a:t>
            </a:r>
            <a:r>
              <a:rPr lang="en-CA" sz="4200" dirty="0" err="1"/>
              <a:t>ክርስቶስ</a:t>
            </a:r>
            <a:r>
              <a:rPr lang="en-CA" sz="4200" dirty="0"/>
              <a:t> </a:t>
            </a:r>
            <a:r>
              <a:rPr lang="en-CA" sz="4200" dirty="0" err="1"/>
              <a:t>ኣምላኽና</a:t>
            </a:r>
            <a:r>
              <a:rPr lang="en-CA" sz="4200" dirty="0"/>
              <a:t>፥ </a:t>
            </a:r>
            <a:r>
              <a:rPr lang="en-CA" sz="4200" dirty="0" err="1"/>
              <a:t>ናይ</a:t>
            </a:r>
            <a:r>
              <a:rPr lang="en-CA" sz="4200" dirty="0"/>
              <a:t> </a:t>
            </a:r>
            <a:r>
              <a:rPr lang="en-CA" sz="4200" dirty="0" err="1"/>
              <a:t>ብሓቂ</a:t>
            </a:r>
            <a:r>
              <a:rPr lang="en-CA" sz="4200" dirty="0"/>
              <a:t> </a:t>
            </a:r>
            <a:r>
              <a:rPr lang="en-CA" sz="4200" dirty="0" err="1"/>
              <a:t>ጐይታና</a:t>
            </a:r>
            <a:r>
              <a:rPr lang="en-CA" sz="4200" dirty="0"/>
              <a:t>፥ </a:t>
            </a:r>
            <a:r>
              <a:rPr lang="en-CA" sz="4200" dirty="0" err="1"/>
              <a:t>ኣብ</a:t>
            </a:r>
            <a:r>
              <a:rPr lang="en-CA" sz="4200" dirty="0"/>
              <a:t> </a:t>
            </a:r>
            <a:r>
              <a:rPr lang="en-CA" sz="4200" dirty="0" err="1"/>
              <a:t>ቃና</a:t>
            </a:r>
            <a:r>
              <a:rPr lang="en-CA" sz="4200" dirty="0"/>
              <a:t> </a:t>
            </a:r>
            <a:r>
              <a:rPr lang="en-CA" sz="4200" dirty="0" err="1"/>
              <a:t>ናይ</a:t>
            </a:r>
            <a:r>
              <a:rPr lang="en-CA" sz="4200" dirty="0"/>
              <a:t> </a:t>
            </a:r>
            <a:r>
              <a:rPr lang="en-CA" sz="4200" dirty="0" err="1"/>
              <a:t>ገሊላ</a:t>
            </a:r>
            <a:r>
              <a:rPr lang="en-CA" sz="4200" dirty="0"/>
              <a:t> </a:t>
            </a:r>
            <a:r>
              <a:rPr lang="en-CA" sz="4200" dirty="0" err="1"/>
              <a:t>ምስ</a:t>
            </a:r>
            <a:r>
              <a:rPr lang="en-CA" sz="4200" dirty="0"/>
              <a:t> </a:t>
            </a:r>
            <a:r>
              <a:rPr lang="en-CA" sz="4200" dirty="0" err="1"/>
              <a:t>ጸውዑኻ</a:t>
            </a:r>
            <a:r>
              <a:rPr lang="en-CA" sz="4200" dirty="0"/>
              <a:t> </a:t>
            </a:r>
            <a:r>
              <a:rPr lang="en-CA" sz="4200" dirty="0" err="1"/>
              <a:t>ናብ</a:t>
            </a:r>
            <a:r>
              <a:rPr lang="en-CA" sz="4200" dirty="0"/>
              <a:t> </a:t>
            </a:r>
            <a:r>
              <a:rPr lang="en-CA" sz="4200" dirty="0" err="1"/>
              <a:t>መርዓ</a:t>
            </a:r>
            <a:r>
              <a:rPr lang="en-CA" sz="4200" dirty="0"/>
              <a:t> </a:t>
            </a:r>
            <a:r>
              <a:rPr lang="en-CA" sz="4200" dirty="0" err="1"/>
              <a:t>ዝኸድካ</a:t>
            </a:r>
            <a:r>
              <a:rPr lang="en-CA" sz="4200" dirty="0"/>
              <a:t> </a:t>
            </a:r>
            <a:r>
              <a:rPr lang="en-CA" sz="4200" dirty="0" err="1"/>
              <a:t>እሞ</a:t>
            </a:r>
            <a:r>
              <a:rPr lang="en-CA" sz="4200" dirty="0"/>
              <a:t> </a:t>
            </a:r>
            <a:r>
              <a:rPr lang="en-CA" sz="4200" dirty="0" err="1"/>
              <a:t>ዝባረኽካሎም</a:t>
            </a:r>
            <a:r>
              <a:rPr lang="en-CA" sz="4200" dirty="0"/>
              <a:t>፥ </a:t>
            </a:r>
            <a:r>
              <a:rPr lang="en-CA" sz="4200" dirty="0" err="1"/>
              <a:t>ነቲ</a:t>
            </a:r>
            <a:r>
              <a:rPr lang="en-CA" sz="4200" dirty="0"/>
              <a:t> </a:t>
            </a:r>
            <a:r>
              <a:rPr lang="en-CA" sz="4200" dirty="0" err="1"/>
              <a:t>ማይውን</a:t>
            </a:r>
            <a:r>
              <a:rPr lang="en-CA" sz="4200" dirty="0"/>
              <a:t> </a:t>
            </a:r>
            <a:r>
              <a:rPr lang="en-CA" sz="4200" dirty="0" err="1"/>
              <a:t>ናብ</a:t>
            </a:r>
            <a:r>
              <a:rPr lang="en-CA" sz="4200" dirty="0"/>
              <a:t> </a:t>
            </a:r>
            <a:r>
              <a:rPr lang="en-CA" sz="4200" dirty="0" err="1"/>
              <a:t>ወይኒ</a:t>
            </a:r>
            <a:r>
              <a:rPr lang="en-CA" sz="4200" dirty="0"/>
              <a:t> </a:t>
            </a:r>
            <a:r>
              <a:rPr lang="en-CA" sz="4200" dirty="0" err="1"/>
              <a:t>ዝለወጥካዩ</a:t>
            </a:r>
            <a:r>
              <a:rPr lang="en-CA" sz="4200" dirty="0"/>
              <a:t>፥ </a:t>
            </a:r>
            <a:r>
              <a:rPr lang="en-CA" sz="4200" dirty="0" err="1"/>
              <a:t>ነዚ</a:t>
            </a:r>
            <a:r>
              <a:rPr lang="en-CA" sz="4200" dirty="0"/>
              <a:t> </a:t>
            </a:r>
            <a:r>
              <a:rPr lang="en-CA" sz="2000" dirty="0">
                <a:solidFill>
                  <a:srgbClr val="FFC000"/>
                </a:solidFill>
              </a:rPr>
              <a:t>(</a:t>
            </a:r>
            <a:r>
              <a:rPr lang="en-CA" sz="2000" dirty="0" err="1">
                <a:solidFill>
                  <a:srgbClr val="FFC000"/>
                </a:solidFill>
              </a:rPr>
              <a:t>ምልክታ</a:t>
            </a:r>
            <a:r>
              <a:rPr lang="en-CA" sz="2000" dirty="0">
                <a:solidFill>
                  <a:srgbClr val="FFC000"/>
                </a:solidFill>
              </a:rPr>
              <a:t>) </a:t>
            </a:r>
            <a:r>
              <a:rPr lang="en-CA" sz="4200" dirty="0" err="1"/>
              <a:t>ኣብ</a:t>
            </a:r>
            <a:r>
              <a:rPr lang="en-CA" sz="4200" dirty="0"/>
              <a:t> </a:t>
            </a:r>
            <a:r>
              <a:rPr lang="en-CA" sz="4200" dirty="0" err="1"/>
              <a:t>ቅድሜኻ</a:t>
            </a:r>
            <a:r>
              <a:rPr lang="en-CA" sz="4200" dirty="0"/>
              <a:t> </a:t>
            </a:r>
            <a:r>
              <a:rPr lang="en-CA" sz="4200" dirty="0" err="1"/>
              <a:t>ዝቐረበ</a:t>
            </a:r>
            <a:r>
              <a:rPr lang="en-CA" sz="4200" dirty="0"/>
              <a:t> </a:t>
            </a:r>
            <a:r>
              <a:rPr lang="en-CA" sz="4200" dirty="0" err="1"/>
              <a:t>ወይኒ</a:t>
            </a:r>
            <a:r>
              <a:rPr lang="en-CA" sz="4200" dirty="0"/>
              <a:t> </a:t>
            </a:r>
            <a:r>
              <a:rPr lang="en-CA" sz="4200" dirty="0" err="1"/>
              <a:t>ኸምኡ</a:t>
            </a:r>
            <a:r>
              <a:rPr lang="en-CA" sz="4200" dirty="0"/>
              <a:t> </a:t>
            </a:r>
            <a:r>
              <a:rPr lang="en-CA" sz="4200" dirty="0" err="1"/>
              <a:t>ግበሮ</a:t>
            </a:r>
            <a:r>
              <a:rPr lang="en-CA" sz="4200" dirty="0" smtClean="0"/>
              <a:t>።</a:t>
            </a:r>
          </a:p>
        </p:txBody>
      </p:sp>
      <p:sp>
        <p:nvSpPr>
          <p:cNvPr id="20" name="Rectangle 19"/>
          <p:cNvSpPr/>
          <p:nvPr/>
        </p:nvSpPr>
        <p:spPr>
          <a:xfrm>
            <a:off x="8097503" y="-22961"/>
            <a:ext cx="4217513" cy="67403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Priest: </a:t>
            </a:r>
            <a:r>
              <a:rPr lang="en-US" sz="1400" dirty="0">
                <a:solidFill>
                  <a:srgbClr val="FFC000"/>
                </a:solidFill>
              </a:rPr>
              <a:t>l6. </a:t>
            </a:r>
            <a:r>
              <a:rPr lang="en-US" sz="3600" dirty="0" smtClean="0">
                <a:solidFill>
                  <a:schemeClr val="tx1">
                    <a:lumMod val="95000"/>
                  </a:schemeClr>
                </a:solidFill>
              </a:rPr>
              <a:t>Christ </a:t>
            </a:r>
            <a:r>
              <a:rPr lang="en-US" sz="3600" dirty="0">
                <a:solidFill>
                  <a:schemeClr val="tx1">
                    <a:lumMod val="95000"/>
                  </a:schemeClr>
                </a:solidFill>
              </a:rPr>
              <a:t>our God, Who </a:t>
            </a:r>
            <a:r>
              <a:rPr lang="en-US" sz="3600" dirty="0" smtClean="0">
                <a:solidFill>
                  <a:schemeClr val="tx1">
                    <a:lumMod val="95000"/>
                  </a:schemeClr>
                </a:solidFill>
              </a:rPr>
              <a:t>is truly </a:t>
            </a:r>
            <a:r>
              <a:rPr lang="en-US" sz="3600" dirty="0">
                <a:solidFill>
                  <a:schemeClr val="tx1">
                    <a:lumMod val="95000"/>
                  </a:schemeClr>
                </a:solidFill>
              </a:rPr>
              <a:t>our Lord, Who went to the </a:t>
            </a:r>
            <a:r>
              <a:rPr lang="en-US" sz="3600" dirty="0" smtClean="0">
                <a:solidFill>
                  <a:schemeClr val="tx1">
                    <a:lumMod val="95000"/>
                  </a:schemeClr>
                </a:solidFill>
              </a:rPr>
              <a:t>wedding when </a:t>
            </a:r>
            <a:r>
              <a:rPr lang="en-US" sz="3600" dirty="0">
                <a:solidFill>
                  <a:schemeClr val="tx1">
                    <a:lumMod val="95000"/>
                  </a:schemeClr>
                </a:solidFill>
              </a:rPr>
              <a:t>they invited Thee in Cana of Galilee</a:t>
            </a:r>
            <a:r>
              <a:rPr lang="en-US" sz="3600" dirty="0" smtClean="0">
                <a:solidFill>
                  <a:schemeClr val="tx1">
                    <a:lumMod val="95000"/>
                  </a:schemeClr>
                </a:solidFill>
              </a:rPr>
              <a:t>, and </a:t>
            </a:r>
            <a:r>
              <a:rPr lang="en-US" sz="3600" dirty="0">
                <a:solidFill>
                  <a:schemeClr val="tx1">
                    <a:lumMod val="95000"/>
                  </a:schemeClr>
                </a:solidFill>
              </a:rPr>
              <a:t>blessed for them the water and </a:t>
            </a:r>
            <a:r>
              <a:rPr lang="en-US" sz="3600" dirty="0" smtClean="0">
                <a:solidFill>
                  <a:schemeClr val="tx1">
                    <a:lumMod val="95000"/>
                  </a:schemeClr>
                </a:solidFill>
              </a:rPr>
              <a:t>changed it </a:t>
            </a:r>
            <a:r>
              <a:rPr lang="en-US" sz="3600" dirty="0">
                <a:solidFill>
                  <a:schemeClr val="tx1">
                    <a:lumMod val="95000"/>
                  </a:schemeClr>
                </a:solidFill>
              </a:rPr>
              <a:t>into wine, do Thou in like manner </a:t>
            </a:r>
            <a:r>
              <a:rPr lang="en-US" sz="3600" dirty="0" smtClean="0">
                <a:solidFill>
                  <a:schemeClr val="tx1">
                    <a:lumMod val="95000"/>
                  </a:schemeClr>
                </a:solidFill>
              </a:rPr>
              <a:t>un to this </a:t>
            </a:r>
            <a:r>
              <a:rPr lang="en-US" sz="2000" dirty="0">
                <a:solidFill>
                  <a:srgbClr val="FFC000"/>
                </a:solidFill>
              </a:rPr>
              <a:t>(pointing) </a:t>
            </a:r>
            <a:r>
              <a:rPr lang="en-US" sz="3600" dirty="0">
                <a:solidFill>
                  <a:schemeClr val="tx1">
                    <a:lumMod val="95000"/>
                  </a:schemeClr>
                </a:solidFill>
              </a:rPr>
              <a:t>wine which is set </a:t>
            </a:r>
            <a:r>
              <a:rPr lang="en-US" sz="3600" dirty="0" smtClean="0">
                <a:solidFill>
                  <a:schemeClr val="tx1">
                    <a:lumMod val="95000"/>
                  </a:schemeClr>
                </a:solidFill>
              </a:rPr>
              <a:t>before Thee.</a:t>
            </a:r>
          </a:p>
        </p:txBody>
      </p:sp>
    </p:spTree>
    <p:extLst>
      <p:ext uri="{BB962C8B-B14F-4D97-AF65-F5344CB8AC3E}">
        <p14:creationId xmlns:p14="http://schemas.microsoft.com/office/powerpoint/2010/main" val="1537424736"/>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32640"/>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ዘሉቃስ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፪፻፲፭.</a:t>
            </a:r>
            <a:r>
              <a:rPr lang="en-CA" sz="1400" dirty="0" smtClean="0">
                <a:solidFill>
                  <a:srgbClr val="FF0000"/>
                </a:solidFill>
              </a:rPr>
              <a:t> </a:t>
            </a:r>
            <a:r>
              <a:rPr lang="en-CA" sz="4000" dirty="0" err="1" smtClean="0"/>
              <a:t>ይቀልል</a:t>
            </a:r>
            <a:r>
              <a:rPr lang="en-CA" sz="4000" dirty="0" smtClean="0"/>
              <a:t> </a:t>
            </a:r>
            <a:r>
              <a:rPr lang="en-CA" sz="4000" dirty="0" err="1" smtClean="0"/>
              <a:t>ኅል</a:t>
            </a:r>
            <a:endParaRPr lang="en-CA" sz="4000" dirty="0" smtClean="0"/>
          </a:p>
          <a:p>
            <a:r>
              <a:rPr lang="en-CA" sz="4000" dirty="0" err="1" smtClean="0"/>
              <a:t>ፈተ</a:t>
            </a:r>
            <a:r>
              <a:rPr lang="en-CA" sz="4000" dirty="0" smtClean="0"/>
              <a:t> </a:t>
            </a:r>
            <a:r>
              <a:rPr lang="en-CA" sz="4000" dirty="0" err="1" smtClean="0"/>
              <a:t>ሰማይ</a:t>
            </a:r>
            <a:r>
              <a:rPr lang="en-CA" sz="4000" dirty="0" smtClean="0"/>
              <a:t> </a:t>
            </a:r>
            <a:r>
              <a:rPr lang="en-CA" sz="4000" dirty="0" err="1" smtClean="0"/>
              <a:t>ወምድር</a:t>
            </a:r>
            <a:r>
              <a:rPr lang="en-CA" sz="4000" dirty="0" smtClean="0"/>
              <a:t>፥ </a:t>
            </a:r>
            <a:r>
              <a:rPr lang="en-CA" sz="4000" dirty="0" err="1" smtClean="0"/>
              <a:t>እምትደቅ</a:t>
            </a:r>
            <a:r>
              <a:rPr lang="en-CA" sz="4000" dirty="0" smtClean="0"/>
              <a:t>፥ </a:t>
            </a:r>
            <a:r>
              <a:rPr lang="en-CA" sz="4000" dirty="0" err="1" smtClean="0"/>
              <a:t>አሐቲ</a:t>
            </a:r>
            <a:r>
              <a:rPr lang="en-CA" sz="4000" dirty="0" smtClean="0"/>
              <a:t> </a:t>
            </a:r>
            <a:r>
              <a:rPr lang="en-CA" sz="4000" dirty="0" err="1" smtClean="0"/>
              <a:t>ቃል</a:t>
            </a:r>
            <a:r>
              <a:rPr lang="en-CA" sz="4000" dirty="0" smtClean="0"/>
              <a:t> </a:t>
            </a:r>
            <a:r>
              <a:rPr lang="en-CA" sz="4000" dirty="0" err="1" smtClean="0"/>
              <a:t>እምኦሪት</a:t>
            </a:r>
            <a:r>
              <a:rPr lang="en-CA" sz="4000" dirty="0" smtClean="0"/>
              <a:t> </a:t>
            </a:r>
            <a:r>
              <a:rPr lang="en-CA" sz="4000" dirty="0" err="1" smtClean="0"/>
              <a:t>ወእም</a:t>
            </a:r>
            <a:r>
              <a:rPr lang="en-CA" sz="4000" dirty="0" smtClean="0"/>
              <a:t> </a:t>
            </a:r>
            <a:r>
              <a:rPr lang="en-CA" sz="4000" dirty="0" err="1" smtClean="0"/>
              <a:t>ነቢያት</a:t>
            </a:r>
            <a:r>
              <a:rPr lang="en-CA" sz="4000" dirty="0" smtClean="0"/>
              <a:t>።</a:t>
            </a:r>
          </a:p>
          <a:p>
            <a:endParaRPr lang="en-CA" sz="1400" dirty="0" smtClean="0"/>
          </a:p>
          <a:p>
            <a:r>
              <a:rPr lang="en-CA" sz="4400" dirty="0" err="1" smtClean="0">
                <a:solidFill>
                  <a:srgbClr val="FFFF00"/>
                </a:solidFill>
              </a:rPr>
              <a:t>ይ.ሕ</a:t>
            </a:r>
            <a:r>
              <a:rPr lang="en-CA" sz="4000" dirty="0" smtClean="0">
                <a:solidFill>
                  <a:schemeClr val="tx1">
                    <a:lumMod val="95000"/>
                  </a:schemeClr>
                </a:solidFill>
              </a:rPr>
              <a:t>. </a:t>
            </a:r>
            <a:r>
              <a:rPr lang="en-CA" sz="4000" b="1" dirty="0" err="1" smtClean="0">
                <a:solidFill>
                  <a:schemeClr val="tx1">
                    <a:lumMod val="95000"/>
                  </a:schemeClr>
                </a:solidFill>
              </a:rPr>
              <a:t>መኑ</a:t>
            </a:r>
            <a:r>
              <a:rPr lang="en-CA" sz="4000" b="1" dirty="0" smtClean="0">
                <a:solidFill>
                  <a:schemeClr val="tx1">
                    <a:lumMod val="95000"/>
                  </a:schemeClr>
                </a:solidFill>
              </a:rPr>
              <a:t> </a:t>
            </a:r>
            <a:r>
              <a:rPr lang="en-CA" sz="4000" b="1" dirty="0" err="1" smtClean="0">
                <a:solidFill>
                  <a:schemeClr val="tx1">
                    <a:lumMod val="95000"/>
                  </a:schemeClr>
                </a:solidFill>
              </a:rPr>
              <a:t>ይመስለከ</a:t>
            </a:r>
            <a:r>
              <a:rPr lang="en-CA" sz="4000" b="1" dirty="0" smtClean="0">
                <a:solidFill>
                  <a:schemeClr val="tx1">
                    <a:lumMod val="95000"/>
                  </a:schemeClr>
                </a:solidFill>
              </a:rPr>
              <a:t> </a:t>
            </a:r>
            <a:r>
              <a:rPr lang="en-CA" sz="4000" b="1" dirty="0" err="1" smtClean="0">
                <a:solidFill>
                  <a:schemeClr val="tx1">
                    <a:lumMod val="95000"/>
                  </a:schemeClr>
                </a:solidFill>
              </a:rPr>
              <a:t>እምነ</a:t>
            </a:r>
            <a:r>
              <a:rPr lang="en-CA" sz="4000" b="1" dirty="0" smtClean="0">
                <a:solidFill>
                  <a:schemeClr val="tx1">
                    <a:lumMod val="95000"/>
                  </a:schemeClr>
                </a:solidFill>
              </a:rPr>
              <a:t> </a:t>
            </a:r>
            <a:r>
              <a:rPr lang="en-CA" sz="4000" b="1" dirty="0" err="1" smtClean="0">
                <a:solidFill>
                  <a:schemeClr val="tx1">
                    <a:lumMod val="95000"/>
                  </a:schemeClr>
                </a:solidFill>
              </a:rPr>
              <a:t>አማልክት</a:t>
            </a:r>
            <a:r>
              <a:rPr lang="en-CA" sz="4000" b="1" dirty="0" smtClean="0">
                <a:solidFill>
                  <a:schemeClr val="tx1">
                    <a:lumMod val="95000"/>
                  </a:schemeClr>
                </a:solidFill>
              </a:rPr>
              <a:t> </a:t>
            </a:r>
            <a:r>
              <a:rPr lang="en-CA" sz="4000" b="1" dirty="0" err="1" smtClean="0">
                <a:solidFill>
                  <a:schemeClr val="tx1">
                    <a:lumMod val="95000"/>
                  </a:schemeClr>
                </a:solidFill>
              </a:rPr>
              <a:t>እግዚኦ</a:t>
            </a:r>
            <a:r>
              <a:rPr lang="en-CA" sz="4000" b="1" dirty="0" smtClean="0">
                <a:solidFill>
                  <a:schemeClr val="tx1">
                    <a:lumMod val="95000"/>
                  </a:schemeClr>
                </a:solidFill>
              </a:rPr>
              <a:t> ፥ </a:t>
            </a:r>
            <a:r>
              <a:rPr lang="en-CA" sz="4000" b="1" dirty="0" err="1" smtClean="0">
                <a:solidFill>
                  <a:schemeClr val="tx1">
                    <a:lumMod val="95000"/>
                  </a:schemeClr>
                </a:solidFill>
              </a:rPr>
              <a:t>አንተ</a:t>
            </a:r>
            <a:r>
              <a:rPr lang="en-CA" sz="4000" b="1" dirty="0" smtClean="0">
                <a:solidFill>
                  <a:schemeClr val="tx1">
                    <a:lumMod val="95000"/>
                  </a:schemeClr>
                </a:solidFill>
              </a:rPr>
              <a:t> </a:t>
            </a:r>
            <a:r>
              <a:rPr lang="en-CA" sz="4000" b="1" dirty="0" err="1" smtClean="0">
                <a:solidFill>
                  <a:schemeClr val="tx1">
                    <a:lumMod val="95000"/>
                  </a:schemeClr>
                </a:solidFill>
              </a:rPr>
              <a:t>ውእቱ</a:t>
            </a:r>
            <a:r>
              <a:rPr lang="en-CA" sz="4000" b="1" dirty="0" smtClean="0">
                <a:solidFill>
                  <a:schemeClr val="tx1">
                    <a:lumMod val="95000"/>
                  </a:schemeClr>
                </a:solidFill>
              </a:rPr>
              <a:t> </a:t>
            </a:r>
            <a:r>
              <a:rPr lang="en-CA" sz="4000" b="1" dirty="0" err="1" smtClean="0">
                <a:solidFill>
                  <a:schemeClr val="tx1">
                    <a:lumMod val="95000"/>
                  </a:schemeClr>
                </a:solidFill>
              </a:rPr>
              <a:t>ዘትገብር</a:t>
            </a:r>
            <a:r>
              <a:rPr lang="en-CA" sz="4000" b="1" dirty="0" smtClean="0">
                <a:solidFill>
                  <a:schemeClr val="tx1">
                    <a:lumMod val="95000"/>
                  </a:schemeClr>
                </a:solidFill>
              </a:rPr>
              <a:t> </a:t>
            </a:r>
            <a:r>
              <a:rPr lang="en-CA" sz="4000" b="1" dirty="0" err="1" smtClean="0">
                <a:solidFill>
                  <a:schemeClr val="tx1">
                    <a:lumMod val="95000"/>
                  </a:schemeClr>
                </a:solidFill>
              </a:rPr>
              <a:t>መንክረ</a:t>
            </a:r>
            <a:r>
              <a:rPr lang="en-CA" sz="4000" b="1" dirty="0" smtClean="0">
                <a:solidFill>
                  <a:schemeClr val="tx1">
                    <a:lumMod val="95000"/>
                  </a:schemeClr>
                </a:solidFill>
              </a:rPr>
              <a:t>፥ </a:t>
            </a:r>
            <a:r>
              <a:rPr lang="en-CA" sz="4000" b="1" dirty="0" err="1" smtClean="0">
                <a:solidFill>
                  <a:schemeClr val="tx1">
                    <a:lumMod val="95000"/>
                  </a:schemeClr>
                </a:solidFill>
              </a:rPr>
              <a:t>አርአይኮሙ</a:t>
            </a:r>
            <a:r>
              <a:rPr lang="en-CA" sz="4000" b="1" dirty="0" smtClean="0">
                <a:solidFill>
                  <a:schemeClr val="tx1">
                    <a:lumMod val="95000"/>
                  </a:schemeClr>
                </a:solidFill>
              </a:rPr>
              <a:t> </a:t>
            </a:r>
            <a:r>
              <a:rPr lang="en-CA" sz="4000" b="1" dirty="0" err="1" smtClean="0">
                <a:solidFill>
                  <a:schemeClr val="tx1">
                    <a:lumMod val="95000"/>
                  </a:schemeClr>
                </a:solidFill>
              </a:rPr>
              <a:t>ለሕዝብከ</a:t>
            </a:r>
            <a:r>
              <a:rPr lang="en-CA" sz="4000" b="1" dirty="0" smtClean="0">
                <a:solidFill>
                  <a:schemeClr val="tx1">
                    <a:lumMod val="95000"/>
                  </a:schemeClr>
                </a:solidFill>
              </a:rPr>
              <a:t> </a:t>
            </a:r>
            <a:r>
              <a:rPr lang="en-CA" sz="4000" b="1" dirty="0" err="1" smtClean="0">
                <a:solidFill>
                  <a:schemeClr val="tx1">
                    <a:lumMod val="95000"/>
                  </a:schemeClr>
                </a:solidFill>
              </a:rPr>
              <a:t>ኃይለከ</a:t>
            </a:r>
            <a:r>
              <a:rPr lang="en-CA" sz="4000" b="1" dirty="0" smtClean="0">
                <a:solidFill>
                  <a:schemeClr val="tx1">
                    <a:lumMod val="95000"/>
                  </a:schemeClr>
                </a:solidFill>
              </a:rPr>
              <a:t>፥</a:t>
            </a:r>
          </a:p>
        </p:txBody>
      </p:sp>
      <p:sp>
        <p:nvSpPr>
          <p:cNvPr id="9" name="Rectangle 8"/>
          <p:cNvSpPr/>
          <p:nvPr/>
        </p:nvSpPr>
        <p:spPr>
          <a:xfrm>
            <a:off x="7936876" y="52854"/>
            <a:ext cx="4400150" cy="6478697"/>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Mark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215. </a:t>
            </a:r>
            <a:r>
              <a:rPr lang="en-US" sz="3200" dirty="0">
                <a:uFill>
                  <a:solidFill>
                    <a:srgbClr val="0329D6"/>
                  </a:solidFill>
                </a:uFill>
              </a:rPr>
              <a:t>He that has ears to hear, let him hear. </a:t>
            </a:r>
            <a:endParaRPr lang="en-US" sz="3200" dirty="0" smtClean="0">
              <a:uFill>
                <a:solidFill>
                  <a:srgbClr val="0329D6"/>
                </a:solidFill>
              </a:uFill>
            </a:endParaRPr>
          </a:p>
          <a:p>
            <a:pPr marL="40639" marR="40639">
              <a:spcBef>
                <a:spcPts val="600"/>
              </a:spcBef>
              <a:defRPr sz="2800"/>
            </a:pPr>
            <a:r>
              <a:rPr lang="en-US" sz="3200" dirty="0" smtClean="0">
                <a:solidFill>
                  <a:srgbClr val="FFFF00"/>
                </a:solidFill>
                <a:uFill>
                  <a:solidFill>
                    <a:srgbClr val="0329D6"/>
                  </a:solidFill>
                </a:uFill>
              </a:rPr>
              <a:t>People</a:t>
            </a:r>
            <a:r>
              <a:rPr lang="en-US" sz="3200" dirty="0">
                <a:solidFill>
                  <a:srgbClr val="FFFF00"/>
                </a:solidFill>
                <a:uFill>
                  <a:solidFill>
                    <a:srgbClr val="0329D6"/>
                  </a:solidFill>
                </a:uFill>
              </a:rPr>
              <a:t>:  </a:t>
            </a:r>
            <a:r>
              <a:rPr lang="en-US" sz="3200" dirty="0">
                <a:uFill>
                  <a:solidFill>
                    <a:srgbClr val="0329D6"/>
                  </a:solidFill>
                </a:uFill>
                <a:sym typeface="Times New Roman"/>
              </a:rPr>
              <a:t>Who is like unto Thee, O Lord, among the gods?  Thou art the God that </a:t>
            </a:r>
            <a:r>
              <a:rPr lang="en-US" sz="3200" dirty="0" err="1">
                <a:uFill>
                  <a:solidFill>
                    <a:srgbClr val="0329D6"/>
                  </a:solidFill>
                </a:uFill>
                <a:sym typeface="Times New Roman"/>
              </a:rPr>
              <a:t>doest</a:t>
            </a:r>
            <a:r>
              <a:rPr lang="en-US" sz="3200" dirty="0">
                <a:uFill>
                  <a:solidFill>
                    <a:srgbClr val="0329D6"/>
                  </a:solidFill>
                </a:uFill>
                <a:sym typeface="Times New Roman"/>
              </a:rPr>
              <a:t> wonders:  Thou hast declared Thy strength among  </a:t>
            </a:r>
            <a:r>
              <a:rPr lang="en-US" sz="3200" dirty="0">
                <a:uFill>
                  <a:solidFill>
                    <a:srgbClr val="0329D6"/>
                  </a:solidFill>
                </a:uFill>
              </a:rPr>
              <a:t>the people</a:t>
            </a:r>
            <a:r>
              <a:rPr lang="en-US" sz="3200" dirty="0" smtClean="0">
                <a:uFill>
                  <a:solidFill>
                    <a:srgbClr val="0329D6"/>
                  </a:solidFill>
                </a:uFill>
              </a:rPr>
              <a:t>.</a:t>
            </a:r>
            <a:r>
              <a:rPr lang="en-US" sz="3200" dirty="0">
                <a:solidFill>
                  <a:schemeClr val="tx1">
                    <a:lumMod val="95000"/>
                  </a:schemeClr>
                </a:solidFill>
                <a:uFill>
                  <a:solidFill>
                    <a:srgbClr val="0329D6"/>
                  </a:solidFill>
                </a:uFill>
                <a:latin typeface="Times New Roman"/>
                <a:ea typeface="Times New Roman"/>
                <a:cs typeface="Times New Roman"/>
                <a:sym typeface="Times New Roman"/>
              </a:rPr>
              <a:t> </a:t>
            </a:r>
            <a:r>
              <a:rPr lang="en-US" sz="3200" dirty="0">
                <a:uFill>
                  <a:solidFill>
                    <a:srgbClr val="0329D6"/>
                  </a:solidFill>
                </a:uFill>
                <a:sym typeface="Times New Roman"/>
              </a:rPr>
              <a:t>Thou hast with Thine arm redeemed </a:t>
            </a:r>
            <a:r>
              <a:rPr lang="en-US" sz="3200" dirty="0" smtClean="0">
                <a:uFill>
                  <a:solidFill>
                    <a:srgbClr val="0329D6"/>
                  </a:solidFill>
                </a:uFill>
                <a:sym typeface="Times New Roman"/>
              </a:rPr>
              <a:t>Thy </a:t>
            </a:r>
            <a:r>
              <a:rPr lang="en-US" sz="3200" dirty="0">
                <a:uFill>
                  <a:solidFill>
                    <a:srgbClr val="0329D6"/>
                  </a:solidFill>
                </a:uFill>
                <a:sym typeface="Times New Roman"/>
              </a:rPr>
              <a:t>people.  Thou didst </a:t>
            </a:r>
            <a:endParaRPr lang="en-US" sz="3200" dirty="0">
              <a:uFill>
                <a:solidFill>
                  <a:srgbClr val="0329D6"/>
                </a:solidFill>
              </a:uFill>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71084"/>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ማርቆስ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215.  </a:t>
            </a:r>
            <a:r>
              <a:rPr lang="en-CA" sz="4000" dirty="0" err="1" smtClean="0"/>
              <a:t>ካብ</a:t>
            </a:r>
            <a:r>
              <a:rPr lang="en-CA" sz="4000" dirty="0" smtClean="0"/>
              <a:t> </a:t>
            </a:r>
            <a:r>
              <a:rPr lang="en-CA" sz="4000" dirty="0" err="1" smtClean="0"/>
              <a:t>ኦሪትን</a:t>
            </a:r>
            <a:r>
              <a:rPr lang="en-CA" sz="4000" dirty="0" smtClean="0"/>
              <a:t> </a:t>
            </a:r>
            <a:r>
              <a:rPr lang="en-CA" sz="4000" dirty="0" err="1" smtClean="0"/>
              <a:t>ነብያትን</a:t>
            </a:r>
            <a:r>
              <a:rPr lang="en-CA" sz="4000" dirty="0" smtClean="0"/>
              <a:t> </a:t>
            </a:r>
            <a:r>
              <a:rPr lang="en-CA" sz="4000" dirty="0" err="1" smtClean="0"/>
              <a:t>ሓንቲ</a:t>
            </a:r>
            <a:r>
              <a:rPr lang="en-CA" sz="4000" dirty="0" smtClean="0"/>
              <a:t> </a:t>
            </a:r>
            <a:r>
              <a:rPr lang="en-CA" sz="4000" dirty="0" err="1" smtClean="0"/>
              <a:t>ቃል</a:t>
            </a:r>
            <a:r>
              <a:rPr lang="en-CA" sz="4000" dirty="0" smtClean="0"/>
              <a:t> </a:t>
            </a:r>
            <a:r>
              <a:rPr lang="en-CA" sz="4000" dirty="0" err="1" smtClean="0"/>
              <a:t>ካብ</a:t>
            </a:r>
            <a:r>
              <a:rPr lang="en-CA" sz="4000" dirty="0" smtClean="0"/>
              <a:t> </a:t>
            </a:r>
            <a:r>
              <a:rPr lang="en-CA" sz="4000" dirty="0" err="1" smtClean="0"/>
              <a:t>እትወድቕስ</a:t>
            </a:r>
            <a:r>
              <a:rPr lang="en-CA" sz="4000" dirty="0" smtClean="0"/>
              <a:t>፥ </a:t>
            </a:r>
            <a:r>
              <a:rPr lang="en-CA" sz="4000" dirty="0" err="1" smtClean="0"/>
              <a:t>ሰማይን</a:t>
            </a:r>
            <a:r>
              <a:rPr lang="en-CA" sz="4000" dirty="0" smtClean="0"/>
              <a:t> </a:t>
            </a:r>
            <a:r>
              <a:rPr lang="en-CA" sz="4000" dirty="0" err="1" smtClean="0"/>
              <a:t>ምድርን</a:t>
            </a:r>
            <a:r>
              <a:rPr lang="en-CA" sz="4000" dirty="0" smtClean="0"/>
              <a:t> </a:t>
            </a:r>
            <a:r>
              <a:rPr lang="en-CA" sz="4000" dirty="0" err="1" smtClean="0"/>
              <a:t>ክሓልፍ</a:t>
            </a:r>
            <a:r>
              <a:rPr lang="en-CA" sz="4000" dirty="0" smtClean="0"/>
              <a:t> </a:t>
            </a:r>
            <a:r>
              <a:rPr lang="en-CA" sz="4000" dirty="0" err="1" smtClean="0"/>
              <a:t>ይቐልል</a:t>
            </a:r>
            <a:endParaRPr lang="en-CA" sz="4000" dirty="0" smtClean="0"/>
          </a:p>
          <a:p>
            <a:endParaRPr lang="en-CA" sz="1400" dirty="0"/>
          </a:p>
          <a:p>
            <a:r>
              <a:rPr lang="en-CA" sz="4000" dirty="0" err="1" smtClean="0">
                <a:solidFill>
                  <a:srgbClr val="FFFF00"/>
                </a:solidFill>
              </a:rPr>
              <a:t>ይ.ሕ</a:t>
            </a:r>
            <a:r>
              <a:rPr lang="en-CA" sz="4000" dirty="0" smtClean="0">
                <a:solidFill>
                  <a:srgbClr val="FFFF00"/>
                </a:solidFill>
              </a:rPr>
              <a:t>. </a:t>
            </a:r>
            <a:r>
              <a:rPr lang="en-CA" sz="4000" dirty="0" smtClean="0">
                <a:solidFill>
                  <a:schemeClr val="tx1">
                    <a:lumMod val="95000"/>
                  </a:schemeClr>
                </a:solidFill>
              </a:rPr>
              <a:t>ኦ </a:t>
            </a:r>
            <a:r>
              <a:rPr lang="en-CA" sz="4000" dirty="0" err="1" smtClean="0">
                <a:solidFill>
                  <a:schemeClr val="tx1">
                    <a:lumMod val="95000"/>
                  </a:schemeClr>
                </a:solidFill>
              </a:rPr>
              <a:t>ጐይታ</a:t>
            </a:r>
            <a:r>
              <a:rPr lang="en-CA" sz="4000" dirty="0" smtClean="0">
                <a:solidFill>
                  <a:schemeClr val="tx1">
                    <a:lumMod val="95000"/>
                  </a:schemeClr>
                </a:solidFill>
              </a:rPr>
              <a:t>፥ </a:t>
            </a:r>
            <a:r>
              <a:rPr lang="en-CA" sz="4000" dirty="0" err="1" smtClean="0">
                <a:solidFill>
                  <a:schemeClr val="tx1">
                    <a:lumMod val="95000"/>
                  </a:schemeClr>
                </a:solidFill>
              </a:rPr>
              <a:t>ካብ</a:t>
            </a:r>
            <a:r>
              <a:rPr lang="en-CA" sz="4000" dirty="0" smtClean="0">
                <a:solidFill>
                  <a:schemeClr val="tx1">
                    <a:lumMod val="95000"/>
                  </a:schemeClr>
                </a:solidFill>
              </a:rPr>
              <a:t> </a:t>
            </a:r>
            <a:r>
              <a:rPr lang="en-CA" sz="4000" dirty="0" err="1" smtClean="0">
                <a:solidFill>
                  <a:schemeClr val="tx1">
                    <a:lumMod val="95000"/>
                  </a:schemeClr>
                </a:solidFill>
              </a:rPr>
              <a:t>ኣማልኽቲ</a:t>
            </a:r>
            <a:r>
              <a:rPr lang="en-CA" sz="4000" dirty="0" smtClean="0">
                <a:solidFill>
                  <a:schemeClr val="tx1">
                    <a:lumMod val="95000"/>
                  </a:schemeClr>
                </a:solidFill>
              </a:rPr>
              <a:t> </a:t>
            </a:r>
            <a:r>
              <a:rPr lang="en-CA" sz="4000" dirty="0" err="1" smtClean="0">
                <a:solidFill>
                  <a:schemeClr val="tx1">
                    <a:lumMod val="95000"/>
                  </a:schemeClr>
                </a:solidFill>
              </a:rPr>
              <a:t>ዝመስለካ</a:t>
            </a:r>
            <a:r>
              <a:rPr lang="en-CA" sz="4000" dirty="0" smtClean="0">
                <a:solidFill>
                  <a:schemeClr val="tx1">
                    <a:lumMod val="95000"/>
                  </a:schemeClr>
                </a:solidFill>
              </a:rPr>
              <a:t> </a:t>
            </a:r>
            <a:r>
              <a:rPr lang="en-CA" sz="4000" dirty="0" err="1" smtClean="0">
                <a:solidFill>
                  <a:schemeClr val="tx1">
                    <a:lumMod val="95000"/>
                  </a:schemeClr>
                </a:solidFill>
              </a:rPr>
              <a:t>መን</a:t>
            </a:r>
            <a:r>
              <a:rPr lang="en-CA" sz="4000" dirty="0" smtClean="0">
                <a:solidFill>
                  <a:schemeClr val="tx1">
                    <a:lumMod val="95000"/>
                  </a:schemeClr>
                </a:solidFill>
              </a:rPr>
              <a:t> </a:t>
            </a:r>
            <a:r>
              <a:rPr lang="en-CA" sz="4000" dirty="0" err="1" smtClean="0">
                <a:solidFill>
                  <a:schemeClr val="tx1">
                    <a:lumMod val="95000"/>
                  </a:schemeClr>
                </a:solidFill>
              </a:rPr>
              <a:t>እዩ</a:t>
            </a:r>
            <a:r>
              <a:rPr lang="en-CA" sz="4000" dirty="0" smtClean="0">
                <a:solidFill>
                  <a:schemeClr val="tx1">
                    <a:lumMod val="95000"/>
                  </a:schemeClr>
                </a:solidFill>
              </a:rPr>
              <a:t>፥ </a:t>
            </a:r>
            <a:r>
              <a:rPr lang="en-CA" sz="4000" dirty="0" err="1" smtClean="0">
                <a:solidFill>
                  <a:schemeClr val="tx1">
                    <a:lumMod val="95000"/>
                  </a:schemeClr>
                </a:solidFill>
              </a:rPr>
              <a:t>ተኣምራት</a:t>
            </a:r>
            <a:r>
              <a:rPr lang="en-CA" sz="4000" dirty="0" smtClean="0">
                <a:solidFill>
                  <a:schemeClr val="tx1">
                    <a:lumMod val="95000"/>
                  </a:schemeClr>
                </a:solidFill>
              </a:rPr>
              <a:t> </a:t>
            </a:r>
            <a:r>
              <a:rPr lang="en-CA" sz="4000" dirty="0" err="1" smtClean="0">
                <a:solidFill>
                  <a:schemeClr val="tx1">
                    <a:lumMod val="95000"/>
                  </a:schemeClr>
                </a:solidFill>
              </a:rPr>
              <a:t>እትገብር</a:t>
            </a:r>
            <a:r>
              <a:rPr lang="en-CA" sz="4000" dirty="0" smtClean="0">
                <a:solidFill>
                  <a:schemeClr val="tx1">
                    <a:lumMod val="95000"/>
                  </a:schemeClr>
                </a:solidFill>
              </a:rPr>
              <a:t> </a:t>
            </a:r>
            <a:r>
              <a:rPr lang="en-CA" sz="4000" dirty="0" err="1" smtClean="0">
                <a:solidFill>
                  <a:schemeClr val="tx1">
                    <a:lumMod val="95000"/>
                  </a:schemeClr>
                </a:solidFill>
              </a:rPr>
              <a:t>ንስኻ</a:t>
            </a:r>
            <a:r>
              <a:rPr lang="en-CA" sz="4000" dirty="0" smtClean="0">
                <a:solidFill>
                  <a:schemeClr val="tx1">
                    <a:lumMod val="95000"/>
                  </a:schemeClr>
                </a:solidFill>
              </a:rPr>
              <a:t> </a:t>
            </a:r>
            <a:r>
              <a:rPr lang="en-CA" sz="4000" dirty="0" err="1" smtClean="0">
                <a:solidFill>
                  <a:schemeClr val="tx1">
                    <a:lumMod val="95000"/>
                  </a:schemeClr>
                </a:solidFill>
              </a:rPr>
              <a:t>ኢኻ</a:t>
            </a:r>
            <a:r>
              <a:rPr lang="en-CA" sz="4000" dirty="0" smtClean="0">
                <a:solidFill>
                  <a:schemeClr val="tx1">
                    <a:lumMod val="95000"/>
                  </a:schemeClr>
                </a:solidFill>
              </a:rPr>
              <a:t>፥ </a:t>
            </a:r>
            <a:r>
              <a:rPr lang="en-CA" sz="4000" dirty="0" err="1" smtClean="0">
                <a:solidFill>
                  <a:schemeClr val="tx1">
                    <a:lumMod val="95000"/>
                  </a:schemeClr>
                </a:solidFill>
              </a:rPr>
              <a:t>ንሕዝብኻ</a:t>
            </a:r>
            <a:r>
              <a:rPr lang="en-CA" sz="4000" dirty="0" smtClean="0">
                <a:solidFill>
                  <a:schemeClr val="tx1">
                    <a:lumMod val="95000"/>
                  </a:schemeClr>
                </a:solidFill>
              </a:rPr>
              <a:t> </a:t>
            </a:r>
            <a:r>
              <a:rPr lang="en-CA" sz="4000" dirty="0" err="1" smtClean="0">
                <a:solidFill>
                  <a:schemeClr val="tx1">
                    <a:lumMod val="95000"/>
                  </a:schemeClr>
                </a:solidFill>
              </a:rPr>
              <a:t>ሓይልኻ</a:t>
            </a:r>
            <a:r>
              <a:rPr lang="en-CA" sz="4000" dirty="0" smtClean="0">
                <a:solidFill>
                  <a:schemeClr val="tx1">
                    <a:lumMod val="95000"/>
                  </a:schemeClr>
                </a:solidFill>
              </a:rPr>
              <a:t> </a:t>
            </a:r>
            <a:r>
              <a:rPr lang="en-CA" sz="4000" dirty="0" err="1" smtClean="0">
                <a:solidFill>
                  <a:schemeClr val="tx1">
                    <a:lumMod val="95000"/>
                  </a:schemeClr>
                </a:solidFill>
              </a:rPr>
              <a:t>ኣርኣኻዮም</a:t>
            </a:r>
            <a:r>
              <a:rPr lang="en-CA" sz="4000" dirty="0" smtClean="0">
                <a:solidFill>
                  <a:schemeClr val="tx1">
                    <a:lumMod val="95000"/>
                  </a:schemeClr>
                </a:solidFill>
              </a:rPr>
              <a:t>፥ </a:t>
            </a:r>
            <a:r>
              <a:rPr lang="en-CA" sz="4000" dirty="0" err="1" smtClean="0">
                <a:solidFill>
                  <a:schemeClr val="tx1">
                    <a:lumMod val="95000"/>
                  </a:schemeClr>
                </a:solidFill>
              </a:rPr>
              <a:t>ብቕልጽምካውን</a:t>
            </a:r>
            <a:endParaRPr lang="en-CA" sz="4000" dirty="0">
              <a:solidFill>
                <a:schemeClr val="tx1">
                  <a:lumMod val="95000"/>
                </a:schemeClr>
              </a:solidFill>
            </a:endParaRPr>
          </a:p>
        </p:txBody>
      </p:sp>
    </p:spTree>
    <p:extLst>
      <p:ext uri="{BB962C8B-B14F-4D97-AF65-F5344CB8AC3E}">
        <p14:creationId xmlns:p14="http://schemas.microsoft.com/office/powerpoint/2010/main" val="1405290918"/>
      </p:ext>
    </p:extLst>
  </p:cSld>
  <p:clrMapOvr>
    <a:masterClrMapping/>
  </p:clrMapOvr>
  <p:transition spd="med"/>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58992"/>
            <a:ext cx="3960739" cy="7109639"/>
          </a:xfrm>
          <a:prstGeom prst="rect">
            <a:avLst/>
          </a:prstGeom>
        </p:spPr>
        <p:txBody>
          <a:bodyPr wrap="square">
            <a:spAutoFit/>
          </a:bodyPr>
          <a:lstStyle/>
          <a:p>
            <a:r>
              <a:rPr lang="en-CA" sz="3800" b="1" dirty="0" err="1" smtClean="0">
                <a:solidFill>
                  <a:schemeClr val="tx1">
                    <a:lumMod val="95000"/>
                  </a:schemeClr>
                </a:solidFill>
              </a:rPr>
              <a:t>ወአንድኃንኮሙ</a:t>
            </a:r>
            <a:r>
              <a:rPr lang="en-CA" sz="3800" b="1" dirty="0" smtClean="0">
                <a:solidFill>
                  <a:schemeClr val="tx1">
                    <a:lumMod val="95000"/>
                  </a:schemeClr>
                </a:solidFill>
              </a:rPr>
              <a:t> </a:t>
            </a:r>
            <a:r>
              <a:rPr lang="en-CA" sz="3800" b="1" dirty="0" err="1" smtClean="0">
                <a:solidFill>
                  <a:schemeClr val="tx1">
                    <a:lumMod val="95000"/>
                  </a:schemeClr>
                </a:solidFill>
              </a:rPr>
              <a:t>ለሕዝ</a:t>
            </a:r>
            <a:endParaRPr lang="en-CA" sz="3800" b="1" dirty="0" smtClean="0">
              <a:solidFill>
                <a:schemeClr val="tx1">
                  <a:lumMod val="95000"/>
                </a:schemeClr>
              </a:solidFill>
            </a:endParaRPr>
          </a:p>
          <a:p>
            <a:r>
              <a:rPr lang="en-CA" sz="3800" b="1" dirty="0" err="1" smtClean="0">
                <a:solidFill>
                  <a:schemeClr val="tx1">
                    <a:lumMod val="95000"/>
                  </a:schemeClr>
                </a:solidFill>
              </a:rPr>
              <a:t>ብከ</a:t>
            </a:r>
            <a:r>
              <a:rPr lang="en-CA" sz="3800" b="1" dirty="0" smtClean="0">
                <a:solidFill>
                  <a:schemeClr val="tx1">
                    <a:lumMod val="95000"/>
                  </a:schemeClr>
                </a:solidFill>
              </a:rPr>
              <a:t>፥ </a:t>
            </a:r>
            <a:r>
              <a:rPr lang="en-CA" sz="3800" b="1" dirty="0" err="1" smtClean="0">
                <a:solidFill>
                  <a:schemeClr val="tx1">
                    <a:lumMod val="95000"/>
                  </a:schemeClr>
                </a:solidFill>
              </a:rPr>
              <a:t>በመዝራዕትከ</a:t>
            </a:r>
            <a:r>
              <a:rPr lang="en-CA" sz="3800" b="1" dirty="0" smtClean="0">
                <a:solidFill>
                  <a:schemeClr val="tx1">
                    <a:lumMod val="95000"/>
                  </a:schemeClr>
                </a:solidFill>
              </a:rPr>
              <a:t>። </a:t>
            </a:r>
            <a:r>
              <a:rPr lang="en-CA" sz="3800" b="1" dirty="0" err="1" smtClean="0">
                <a:solidFill>
                  <a:schemeClr val="tx1">
                    <a:lumMod val="95000"/>
                  </a:schemeClr>
                </a:solidFill>
              </a:rPr>
              <a:t>ሖርከ</a:t>
            </a:r>
            <a:r>
              <a:rPr lang="en-CA" sz="3800" b="1" dirty="0" smtClean="0">
                <a:solidFill>
                  <a:schemeClr val="tx1">
                    <a:lumMod val="95000"/>
                  </a:schemeClr>
                </a:solidFill>
              </a:rPr>
              <a:t> </a:t>
            </a:r>
            <a:r>
              <a:rPr lang="en-CA" sz="3800" b="1" dirty="0" err="1" smtClean="0">
                <a:solidFill>
                  <a:schemeClr val="tx1">
                    <a:lumMod val="95000"/>
                  </a:schemeClr>
                </a:solidFill>
              </a:rPr>
              <a:t>ውስተ</a:t>
            </a:r>
            <a:r>
              <a:rPr lang="en-CA" sz="3800" b="1" dirty="0" smtClean="0">
                <a:solidFill>
                  <a:schemeClr val="tx1">
                    <a:lumMod val="95000"/>
                  </a:schemeClr>
                </a:solidFill>
              </a:rPr>
              <a:t> </a:t>
            </a:r>
            <a:r>
              <a:rPr lang="en-CA" sz="3800" b="1" dirty="0" err="1" smtClean="0">
                <a:solidFill>
                  <a:schemeClr val="tx1">
                    <a:lumMod val="95000"/>
                  </a:schemeClr>
                </a:solidFill>
              </a:rPr>
              <a:t>ሲኦል</a:t>
            </a:r>
            <a:r>
              <a:rPr lang="en-CA" sz="3800" b="1" dirty="0" smtClean="0">
                <a:solidFill>
                  <a:schemeClr val="tx1">
                    <a:lumMod val="95000"/>
                  </a:schemeClr>
                </a:solidFill>
              </a:rPr>
              <a:t> </a:t>
            </a:r>
            <a:r>
              <a:rPr lang="en-CA" sz="3800" b="1" dirty="0" err="1" smtClean="0">
                <a:solidFill>
                  <a:schemeClr val="tx1">
                    <a:lumMod val="95000"/>
                  </a:schemeClr>
                </a:solidFill>
              </a:rPr>
              <a:t>ወአ</a:t>
            </a:r>
            <a:endParaRPr lang="en-CA" sz="3800" b="1" dirty="0" smtClean="0">
              <a:solidFill>
                <a:schemeClr val="tx1">
                  <a:lumMod val="95000"/>
                </a:schemeClr>
              </a:solidFill>
            </a:endParaRPr>
          </a:p>
          <a:p>
            <a:r>
              <a:rPr lang="en-CA" sz="3800" b="1" dirty="0" err="1" smtClean="0">
                <a:solidFill>
                  <a:schemeClr val="tx1">
                    <a:lumMod val="95000"/>
                  </a:schemeClr>
                </a:solidFill>
              </a:rPr>
              <a:t>ዕረገ</a:t>
            </a:r>
            <a:r>
              <a:rPr lang="en-CA" sz="3800" b="1" dirty="0" smtClean="0">
                <a:solidFill>
                  <a:schemeClr val="tx1">
                    <a:lumMod val="95000"/>
                  </a:schemeClr>
                </a:solidFill>
              </a:rPr>
              <a:t> </a:t>
            </a:r>
            <a:r>
              <a:rPr lang="en-CA" sz="3800" b="1" dirty="0" err="1" smtClean="0">
                <a:solidFill>
                  <a:schemeClr val="tx1">
                    <a:lumMod val="95000"/>
                  </a:schemeClr>
                </a:solidFill>
              </a:rPr>
              <a:t>ፄዋ</a:t>
            </a:r>
            <a:r>
              <a:rPr lang="en-CA" sz="3800" b="1" dirty="0" smtClean="0">
                <a:solidFill>
                  <a:schemeClr val="tx1">
                    <a:lumMod val="95000"/>
                  </a:schemeClr>
                </a:solidFill>
              </a:rPr>
              <a:t>፥ </a:t>
            </a:r>
            <a:r>
              <a:rPr lang="en-CA" sz="3800" b="1" dirty="0" err="1" smtClean="0">
                <a:solidFill>
                  <a:schemeClr val="tx1">
                    <a:lumMod val="95000"/>
                  </a:schemeClr>
                </a:solidFill>
              </a:rPr>
              <a:t>እምህየ</a:t>
            </a:r>
            <a:r>
              <a:rPr lang="en-CA" sz="3800" b="1" dirty="0" smtClean="0">
                <a:solidFill>
                  <a:schemeClr val="tx1">
                    <a:lumMod val="95000"/>
                  </a:schemeClr>
                </a:solidFill>
              </a:rPr>
              <a:t> </a:t>
            </a:r>
            <a:r>
              <a:rPr lang="en-CA" sz="3800" b="1" dirty="0" err="1" smtClean="0">
                <a:solidFill>
                  <a:schemeClr val="tx1">
                    <a:lumMod val="95000"/>
                  </a:schemeClr>
                </a:solidFill>
              </a:rPr>
              <a:t>ወጾጎ</a:t>
            </a:r>
            <a:endParaRPr lang="en-CA" sz="3800" b="1" dirty="0" smtClean="0">
              <a:solidFill>
                <a:schemeClr val="tx1">
                  <a:lumMod val="95000"/>
                </a:schemeClr>
              </a:solidFill>
            </a:endParaRPr>
          </a:p>
          <a:p>
            <a:r>
              <a:rPr lang="en-CA" sz="3800" b="1" dirty="0" err="1" smtClean="0">
                <a:solidFill>
                  <a:schemeClr val="tx1">
                    <a:lumMod val="95000"/>
                  </a:schemeClr>
                </a:solidFill>
              </a:rPr>
              <a:t>ከነ</a:t>
            </a:r>
            <a:r>
              <a:rPr lang="en-CA" sz="3800" b="1" dirty="0" smtClean="0">
                <a:solidFill>
                  <a:schemeClr val="tx1">
                    <a:lumMod val="95000"/>
                  </a:schemeClr>
                </a:solidFill>
              </a:rPr>
              <a:t> </a:t>
            </a:r>
            <a:r>
              <a:rPr lang="en-CA" sz="3800" b="1" dirty="0" err="1" smtClean="0">
                <a:solidFill>
                  <a:schemeClr val="tx1">
                    <a:lumMod val="95000"/>
                  </a:schemeClr>
                </a:solidFill>
              </a:rPr>
              <a:t>ምዕረ</a:t>
            </a:r>
            <a:r>
              <a:rPr lang="en-CA" sz="3800" b="1" dirty="0" smtClean="0">
                <a:solidFill>
                  <a:schemeClr val="tx1">
                    <a:lumMod val="95000"/>
                  </a:schemeClr>
                </a:solidFill>
              </a:rPr>
              <a:t> </a:t>
            </a:r>
            <a:r>
              <a:rPr lang="en-CA" sz="3800" b="1" dirty="0" err="1" smtClean="0">
                <a:solidFill>
                  <a:schemeClr val="tx1">
                    <a:lumMod val="95000"/>
                  </a:schemeClr>
                </a:solidFill>
              </a:rPr>
              <a:t>ዳግመ</a:t>
            </a:r>
            <a:r>
              <a:rPr lang="en-CA" sz="3800" b="1" dirty="0" smtClean="0">
                <a:solidFill>
                  <a:schemeClr val="tx1">
                    <a:lumMod val="95000"/>
                  </a:schemeClr>
                </a:solidFill>
              </a:rPr>
              <a:t> </a:t>
            </a:r>
            <a:r>
              <a:rPr lang="en-CA" sz="3800" b="1" dirty="0" err="1" smtClean="0">
                <a:solidFill>
                  <a:schemeClr val="tx1">
                    <a:lumMod val="95000"/>
                  </a:schemeClr>
                </a:solidFill>
              </a:rPr>
              <a:t>ግዕዛነ</a:t>
            </a:r>
            <a:r>
              <a:rPr lang="en-CA" sz="3800" b="1" dirty="0" smtClean="0">
                <a:solidFill>
                  <a:schemeClr val="tx1">
                    <a:lumMod val="95000"/>
                  </a:schemeClr>
                </a:solidFill>
              </a:rPr>
              <a:t>፥ </a:t>
            </a:r>
            <a:r>
              <a:rPr lang="en-CA" sz="3800" b="1" dirty="0" err="1" smtClean="0">
                <a:solidFill>
                  <a:schemeClr val="tx1">
                    <a:lumMod val="95000"/>
                  </a:schemeClr>
                </a:solidFill>
              </a:rPr>
              <a:t>እስመ</a:t>
            </a:r>
            <a:r>
              <a:rPr lang="en-CA" sz="3800" b="1" dirty="0" smtClean="0">
                <a:solidFill>
                  <a:schemeClr val="tx1">
                    <a:lumMod val="95000"/>
                  </a:schemeClr>
                </a:solidFill>
              </a:rPr>
              <a:t> </a:t>
            </a:r>
            <a:r>
              <a:rPr lang="en-CA" sz="3800" b="1" dirty="0" err="1" smtClean="0">
                <a:solidFill>
                  <a:schemeClr val="tx1">
                    <a:lumMod val="95000"/>
                  </a:schemeClr>
                </a:solidFill>
              </a:rPr>
              <a:t>መጻእከ</a:t>
            </a:r>
            <a:r>
              <a:rPr lang="en-CA" sz="3800" b="1" dirty="0" smtClean="0">
                <a:solidFill>
                  <a:schemeClr val="tx1">
                    <a:lumMod val="95000"/>
                  </a:schemeClr>
                </a:solidFill>
              </a:rPr>
              <a:t> </a:t>
            </a:r>
            <a:r>
              <a:rPr lang="en-CA" sz="3800" b="1" dirty="0" err="1" smtClean="0">
                <a:solidFill>
                  <a:schemeClr val="tx1">
                    <a:lumMod val="95000"/>
                  </a:schemeClr>
                </a:solidFill>
              </a:rPr>
              <a:t>ወአድኀን</a:t>
            </a:r>
            <a:endParaRPr lang="en-CA" sz="3800" b="1" dirty="0" smtClean="0">
              <a:solidFill>
                <a:schemeClr val="tx1">
                  <a:lumMod val="95000"/>
                </a:schemeClr>
              </a:solidFill>
            </a:endParaRPr>
          </a:p>
          <a:p>
            <a:r>
              <a:rPr lang="en-CA" sz="3800" b="1" dirty="0" err="1" smtClean="0">
                <a:solidFill>
                  <a:schemeClr val="tx1">
                    <a:lumMod val="95000"/>
                  </a:schemeClr>
                </a:solidFill>
              </a:rPr>
              <a:t>ከነ</a:t>
            </a:r>
            <a:r>
              <a:rPr lang="en-CA" sz="3800" b="1" dirty="0" smtClean="0">
                <a:solidFill>
                  <a:schemeClr val="tx1">
                    <a:lumMod val="95000"/>
                  </a:schemeClr>
                </a:solidFill>
              </a:rPr>
              <a:t>። </a:t>
            </a:r>
            <a:r>
              <a:rPr lang="en-CA" sz="3800" b="1" dirty="0" err="1" smtClean="0">
                <a:solidFill>
                  <a:srgbClr val="FFC000"/>
                </a:solidFill>
              </a:rPr>
              <a:t>በእንተ</a:t>
            </a:r>
            <a:r>
              <a:rPr lang="en-CA" sz="3800" b="1" dirty="0" smtClean="0">
                <a:solidFill>
                  <a:srgbClr val="FFC000"/>
                </a:solidFill>
              </a:rPr>
              <a:t> </a:t>
            </a:r>
            <a:r>
              <a:rPr lang="en-CA" sz="3800" b="1" dirty="0" err="1" smtClean="0">
                <a:solidFill>
                  <a:srgbClr val="FFC000"/>
                </a:solidFill>
              </a:rPr>
              <a:t>ዝንቱ</a:t>
            </a:r>
            <a:r>
              <a:rPr lang="en-CA" sz="3800" b="1" dirty="0" smtClean="0">
                <a:solidFill>
                  <a:srgbClr val="FFC000"/>
                </a:solidFill>
              </a:rPr>
              <a:t> </a:t>
            </a:r>
            <a:r>
              <a:rPr lang="en-CA" sz="3800" b="1" dirty="0" err="1" smtClean="0">
                <a:solidFill>
                  <a:schemeClr val="tx1">
                    <a:lumMod val="95000"/>
                  </a:schemeClr>
                </a:solidFill>
              </a:rPr>
              <a:t>ንሴብሐከ</a:t>
            </a:r>
            <a:r>
              <a:rPr lang="en-CA" sz="3800" b="1" dirty="0" smtClean="0">
                <a:solidFill>
                  <a:schemeClr val="tx1">
                    <a:lumMod val="95000"/>
                  </a:schemeClr>
                </a:solidFill>
              </a:rPr>
              <a:t>፥ </a:t>
            </a:r>
            <a:r>
              <a:rPr lang="en-CA" sz="3800" b="1" dirty="0" err="1" smtClean="0">
                <a:solidFill>
                  <a:schemeClr val="tx1">
                    <a:lumMod val="95000"/>
                  </a:schemeClr>
                </a:solidFill>
              </a:rPr>
              <a:t>ወንጸርሕ</a:t>
            </a:r>
            <a:r>
              <a:rPr lang="en-CA" sz="3800" b="1" dirty="0" smtClean="0">
                <a:solidFill>
                  <a:schemeClr val="tx1">
                    <a:lumMod val="95000"/>
                  </a:schemeClr>
                </a:solidFill>
              </a:rPr>
              <a:t>፥ </a:t>
            </a:r>
            <a:r>
              <a:rPr lang="en-CA" sz="3800" b="1" dirty="0" err="1" smtClean="0">
                <a:solidFill>
                  <a:schemeClr val="tx1">
                    <a:lumMod val="95000"/>
                  </a:schemeClr>
                </a:solidFill>
              </a:rPr>
              <a:t>ኀቤከ</a:t>
            </a:r>
            <a:r>
              <a:rPr lang="en-CA" sz="3800" b="1" dirty="0" smtClean="0">
                <a:solidFill>
                  <a:schemeClr val="tx1">
                    <a:lumMod val="95000"/>
                  </a:schemeClr>
                </a:solidFill>
              </a:rPr>
              <a:t> </a:t>
            </a:r>
            <a:r>
              <a:rPr lang="en-CA" sz="3800" b="1" dirty="0" err="1" smtClean="0">
                <a:solidFill>
                  <a:schemeClr val="tx1">
                    <a:lumMod val="95000"/>
                  </a:schemeClr>
                </a:solidFill>
              </a:rPr>
              <a:t>እንዘ</a:t>
            </a:r>
            <a:r>
              <a:rPr lang="en-CA" sz="3800" b="1" dirty="0" smtClean="0">
                <a:solidFill>
                  <a:schemeClr val="tx1">
                    <a:lumMod val="95000"/>
                  </a:schemeClr>
                </a:solidFill>
              </a:rPr>
              <a:t> </a:t>
            </a:r>
            <a:r>
              <a:rPr lang="en-CA" sz="3800" b="1" dirty="0" err="1" smtClean="0">
                <a:solidFill>
                  <a:schemeClr val="tx1">
                    <a:lumMod val="95000"/>
                  </a:schemeClr>
                </a:solidFill>
              </a:rPr>
              <a:t>ንብል</a:t>
            </a:r>
            <a:r>
              <a:rPr lang="en-CA" sz="3800" b="1" dirty="0" smtClean="0">
                <a:solidFill>
                  <a:schemeClr val="tx1">
                    <a:lumMod val="95000"/>
                  </a:schemeClr>
                </a:solidFill>
              </a:rPr>
              <a:t>፥ </a:t>
            </a:r>
            <a:r>
              <a:rPr lang="en-CA" sz="3800" b="1" dirty="0" err="1" smtClean="0">
                <a:solidFill>
                  <a:schemeClr val="tx1">
                    <a:lumMod val="95000"/>
                  </a:schemeClr>
                </a:solidFill>
              </a:rPr>
              <a:t>ቡሩክ</a:t>
            </a:r>
            <a:r>
              <a:rPr lang="en-CA" sz="3800" b="1" dirty="0" smtClean="0">
                <a:solidFill>
                  <a:schemeClr val="tx1">
                    <a:lumMod val="95000"/>
                  </a:schemeClr>
                </a:solidFill>
              </a:rPr>
              <a:t> </a:t>
            </a:r>
            <a:r>
              <a:rPr lang="en-CA" sz="3800" b="1" dirty="0" err="1" smtClean="0">
                <a:solidFill>
                  <a:schemeClr val="tx1">
                    <a:lumMod val="95000"/>
                  </a:schemeClr>
                </a:solidFill>
              </a:rPr>
              <a:t>አንተ</a:t>
            </a:r>
            <a:r>
              <a:rPr lang="en-CA" sz="3800" b="1" dirty="0" smtClean="0">
                <a:solidFill>
                  <a:schemeClr val="tx1">
                    <a:lumMod val="95000"/>
                  </a:schemeClr>
                </a:solidFill>
              </a:rPr>
              <a:t> </a:t>
            </a:r>
            <a:r>
              <a:rPr lang="en-CA" sz="3800" b="1" dirty="0" err="1" smtClean="0">
                <a:solidFill>
                  <a:schemeClr val="tx1">
                    <a:lumMod val="95000"/>
                  </a:schemeClr>
                </a:solidFill>
              </a:rPr>
              <a:t>እግዚኦ</a:t>
            </a:r>
            <a:r>
              <a:rPr lang="en-CA" sz="3800" b="1" dirty="0" smtClean="0">
                <a:solidFill>
                  <a:schemeClr val="tx1">
                    <a:lumMod val="95000"/>
                  </a:schemeClr>
                </a:solidFill>
              </a:rPr>
              <a:t>፥ </a:t>
            </a:r>
            <a:r>
              <a:rPr lang="en-CA" sz="3800" b="1" dirty="0" err="1" smtClean="0">
                <a:solidFill>
                  <a:schemeClr val="tx1">
                    <a:lumMod val="95000"/>
                  </a:schemeClr>
                </a:solidFill>
              </a:rPr>
              <a:t>ኢየሱስ</a:t>
            </a:r>
            <a:r>
              <a:rPr lang="en-CA" sz="3800" b="1" dirty="0" smtClean="0">
                <a:solidFill>
                  <a:schemeClr val="tx1">
                    <a:lumMod val="95000"/>
                  </a:schemeClr>
                </a:solidFill>
              </a:rPr>
              <a:t> </a:t>
            </a:r>
            <a:r>
              <a:rPr lang="en-CA" sz="3800" b="1" dirty="0" err="1" smtClean="0">
                <a:solidFill>
                  <a:schemeClr val="tx1">
                    <a:lumMod val="95000"/>
                  </a:schemeClr>
                </a:solidFill>
              </a:rPr>
              <a:t>ክርስቶስ</a:t>
            </a:r>
            <a:r>
              <a:rPr lang="en-CA" sz="3800" b="1" dirty="0" smtClean="0">
                <a:solidFill>
                  <a:schemeClr val="tx1">
                    <a:lumMod val="95000"/>
                  </a:schemeClr>
                </a:solidFill>
              </a:rPr>
              <a:t> </a:t>
            </a:r>
            <a:r>
              <a:rPr lang="en-CA" sz="3800" b="1" dirty="0" err="1" smtClean="0">
                <a:solidFill>
                  <a:schemeClr val="tx1">
                    <a:lumMod val="95000"/>
                  </a:schemeClr>
                </a:solidFill>
              </a:rPr>
              <a:t>እስመ</a:t>
            </a:r>
            <a:r>
              <a:rPr lang="en-CA" sz="3800" b="1" dirty="0" smtClean="0">
                <a:solidFill>
                  <a:schemeClr val="tx1">
                    <a:lumMod val="95000"/>
                  </a:schemeClr>
                </a:solidFill>
              </a:rPr>
              <a:t> </a:t>
            </a:r>
            <a:r>
              <a:rPr lang="en-CA" sz="3800" b="1" dirty="0" err="1" smtClean="0">
                <a:solidFill>
                  <a:schemeClr val="tx1">
                    <a:lumMod val="95000"/>
                  </a:schemeClr>
                </a:solidFill>
              </a:rPr>
              <a:t>መጻእከ</a:t>
            </a:r>
            <a:r>
              <a:rPr lang="en-CA" sz="3800" b="1" dirty="0" smtClean="0">
                <a:solidFill>
                  <a:schemeClr val="tx1">
                    <a:lumMod val="95000"/>
                  </a:schemeClr>
                </a:solidFill>
              </a:rPr>
              <a:t> </a:t>
            </a:r>
            <a:r>
              <a:rPr lang="en-CA" sz="3800" b="1" dirty="0" err="1" smtClean="0">
                <a:solidFill>
                  <a:schemeClr val="tx1">
                    <a:lumMod val="95000"/>
                  </a:schemeClr>
                </a:solidFill>
              </a:rPr>
              <a:t>ወአድኀንከነ</a:t>
            </a:r>
            <a:r>
              <a:rPr lang="en-CA" sz="3800" b="1" dirty="0" smtClean="0">
                <a:solidFill>
                  <a:schemeClr val="tx1">
                    <a:lumMod val="95000"/>
                  </a:schemeClr>
                </a:solidFill>
              </a:rPr>
              <a:t>።</a:t>
            </a:r>
          </a:p>
        </p:txBody>
      </p:sp>
      <p:sp>
        <p:nvSpPr>
          <p:cNvPr id="9" name="Rectangle 8"/>
          <p:cNvSpPr/>
          <p:nvPr/>
        </p:nvSpPr>
        <p:spPr>
          <a:xfrm>
            <a:off x="7951624" y="52854"/>
            <a:ext cx="4400150" cy="7048083"/>
          </a:xfrm>
          <a:prstGeom prst="rect">
            <a:avLst/>
          </a:prstGeom>
        </p:spPr>
        <p:txBody>
          <a:bodyPr wrap="square">
            <a:spAutoFit/>
          </a:bodyPr>
          <a:lstStyle/>
          <a:p>
            <a:pPr marL="40639" marR="40639">
              <a:spcBef>
                <a:spcPts val="600"/>
              </a:spcBef>
              <a:defRPr sz="2800"/>
            </a:pPr>
            <a:r>
              <a:rPr lang="en-US" sz="3400" dirty="0" smtClean="0">
                <a:uFill>
                  <a:solidFill>
                    <a:srgbClr val="0329D6"/>
                  </a:solidFill>
                </a:uFill>
                <a:sym typeface="Times New Roman"/>
              </a:rPr>
              <a:t>go </a:t>
            </a:r>
            <a:r>
              <a:rPr lang="en-US" sz="3400" dirty="0">
                <a:uFill>
                  <a:solidFill>
                    <a:srgbClr val="0329D6"/>
                  </a:solidFill>
                </a:uFill>
                <a:sym typeface="Times New Roman"/>
              </a:rPr>
              <a:t>into hell and the Captives rose up from there, and thou didst grant us again to be </a:t>
            </a:r>
            <a:endParaRPr lang="en-US" sz="3400" dirty="0" smtClean="0">
              <a:uFill>
                <a:solidFill>
                  <a:srgbClr val="0329D6"/>
                </a:solidFill>
              </a:uFill>
              <a:sym typeface="Times New Roman"/>
            </a:endParaRPr>
          </a:p>
          <a:p>
            <a:pPr marL="40639" marR="40639">
              <a:spcBef>
                <a:spcPts val="600"/>
              </a:spcBef>
              <a:defRPr sz="2800"/>
            </a:pPr>
            <a:r>
              <a:rPr lang="en-US" sz="3400" dirty="0" smtClean="0">
                <a:uFill>
                  <a:solidFill>
                    <a:srgbClr val="0329D6"/>
                  </a:solidFill>
                </a:uFill>
                <a:sym typeface="Times New Roman"/>
              </a:rPr>
              <a:t>set </a:t>
            </a:r>
            <a:r>
              <a:rPr lang="en-US" sz="3400" dirty="0">
                <a:uFill>
                  <a:solidFill>
                    <a:srgbClr val="0329D6"/>
                  </a:solidFill>
                </a:uFill>
                <a:sym typeface="Times New Roman"/>
              </a:rPr>
              <a:t>free, for Thou didst come and save </a:t>
            </a:r>
            <a:r>
              <a:rPr lang="en-US" sz="3400" dirty="0" smtClean="0">
                <a:uFill>
                  <a:solidFill>
                    <a:srgbClr val="0329D6"/>
                  </a:solidFill>
                </a:uFill>
                <a:sym typeface="Times New Roman"/>
              </a:rPr>
              <a:t>us. For </a:t>
            </a:r>
            <a:r>
              <a:rPr lang="en-US" sz="3400" dirty="0">
                <a:uFill>
                  <a:solidFill>
                    <a:srgbClr val="0329D6"/>
                  </a:solidFill>
                </a:uFill>
                <a:sym typeface="Times New Roman"/>
              </a:rPr>
              <a:t>this cause we glorify Thee and cry unto Thee </a:t>
            </a:r>
            <a:r>
              <a:rPr lang="en-US" sz="3400" dirty="0" smtClean="0">
                <a:uFill>
                  <a:solidFill>
                    <a:srgbClr val="0329D6"/>
                  </a:solidFill>
                </a:uFill>
                <a:sym typeface="Times New Roman"/>
              </a:rPr>
              <a:t>saying</a:t>
            </a:r>
            <a:r>
              <a:rPr lang="en-US" sz="3400" dirty="0">
                <a:uFill>
                  <a:solidFill>
                    <a:srgbClr val="0329D6"/>
                  </a:solidFill>
                </a:uFill>
                <a:sym typeface="Times New Roman"/>
              </a:rPr>
              <a:t>, Blessed art Thou, Lord Jesus Christ, for Thou didst come and save us.</a:t>
            </a:r>
          </a:p>
          <a:p>
            <a:pPr marL="40639" marR="40639">
              <a:spcBef>
                <a:spcPts val="600"/>
              </a:spcBef>
              <a:defRPr sz="2800"/>
            </a:pPr>
            <a:r>
              <a:rPr lang="en-US" sz="3400" dirty="0">
                <a:uFill>
                  <a:solidFill>
                    <a:srgbClr val="0329D6"/>
                  </a:solidFill>
                </a:uFill>
              </a:rPr>
              <a:t>  </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4000" dirty="0" err="1" smtClean="0">
                <a:solidFill>
                  <a:schemeClr val="tx1">
                    <a:lumMod val="95000"/>
                  </a:schemeClr>
                </a:solidFill>
              </a:rPr>
              <a:t>ንሕዝብኻ</a:t>
            </a:r>
            <a:r>
              <a:rPr lang="en-CA" sz="4000" dirty="0" smtClean="0">
                <a:solidFill>
                  <a:schemeClr val="tx1">
                    <a:lumMod val="95000"/>
                  </a:schemeClr>
                </a:solidFill>
              </a:rPr>
              <a:t> </a:t>
            </a:r>
            <a:r>
              <a:rPr lang="en-CA" sz="4000" dirty="0" err="1" smtClean="0">
                <a:solidFill>
                  <a:schemeClr val="tx1">
                    <a:lumMod val="95000"/>
                  </a:schemeClr>
                </a:solidFill>
              </a:rPr>
              <a:t>ኣድሓንካዮም</a:t>
            </a:r>
            <a:r>
              <a:rPr lang="en-CA" sz="4000" dirty="0" smtClean="0">
                <a:solidFill>
                  <a:schemeClr val="tx1">
                    <a:lumMod val="95000"/>
                  </a:schemeClr>
                </a:solidFill>
              </a:rPr>
              <a:t>፥ </a:t>
            </a:r>
            <a:r>
              <a:rPr lang="en-CA" sz="4000" dirty="0" err="1" smtClean="0">
                <a:solidFill>
                  <a:schemeClr val="tx1">
                    <a:lumMod val="95000"/>
                  </a:schemeClr>
                </a:solidFill>
              </a:rPr>
              <a:t>ናብ</a:t>
            </a:r>
            <a:r>
              <a:rPr lang="en-CA" sz="4000" dirty="0" smtClean="0">
                <a:solidFill>
                  <a:schemeClr val="tx1">
                    <a:lumMod val="95000"/>
                  </a:schemeClr>
                </a:solidFill>
              </a:rPr>
              <a:t> </a:t>
            </a:r>
            <a:r>
              <a:rPr lang="en-CA" sz="4000" dirty="0" err="1" smtClean="0">
                <a:solidFill>
                  <a:schemeClr val="tx1">
                    <a:lumMod val="95000"/>
                  </a:schemeClr>
                </a:solidFill>
              </a:rPr>
              <a:t>ሲኦል</a:t>
            </a:r>
            <a:r>
              <a:rPr lang="en-CA" sz="4000" dirty="0" smtClean="0">
                <a:solidFill>
                  <a:schemeClr val="tx1">
                    <a:lumMod val="95000"/>
                  </a:schemeClr>
                </a:solidFill>
              </a:rPr>
              <a:t> </a:t>
            </a:r>
            <a:r>
              <a:rPr lang="en-CA" sz="4000" dirty="0" err="1" smtClean="0">
                <a:solidFill>
                  <a:schemeClr val="tx1">
                    <a:lumMod val="95000"/>
                  </a:schemeClr>
                </a:solidFill>
              </a:rPr>
              <a:t>ክድካ</a:t>
            </a:r>
            <a:r>
              <a:rPr lang="en-CA" sz="4000" dirty="0" smtClean="0">
                <a:solidFill>
                  <a:schemeClr val="tx1">
                    <a:lumMod val="95000"/>
                  </a:schemeClr>
                </a:solidFill>
              </a:rPr>
              <a:t>፥ </a:t>
            </a:r>
            <a:r>
              <a:rPr lang="en-CA" sz="4000" dirty="0" err="1" smtClean="0">
                <a:solidFill>
                  <a:schemeClr val="tx1">
                    <a:lumMod val="95000"/>
                  </a:schemeClr>
                </a:solidFill>
              </a:rPr>
              <a:t>ካብኡ</a:t>
            </a:r>
            <a:r>
              <a:rPr lang="en-CA" sz="4000" dirty="0" smtClean="0">
                <a:solidFill>
                  <a:schemeClr val="tx1">
                    <a:lumMod val="95000"/>
                  </a:schemeClr>
                </a:solidFill>
              </a:rPr>
              <a:t> </a:t>
            </a:r>
            <a:r>
              <a:rPr lang="en-CA" sz="4000" dirty="0" err="1" smtClean="0">
                <a:solidFill>
                  <a:schemeClr val="tx1">
                    <a:lumMod val="95000"/>
                  </a:schemeClr>
                </a:solidFill>
              </a:rPr>
              <a:t>እውን</a:t>
            </a:r>
            <a:r>
              <a:rPr lang="en-CA" sz="4000" dirty="0" smtClean="0">
                <a:solidFill>
                  <a:schemeClr val="tx1">
                    <a:lumMod val="95000"/>
                  </a:schemeClr>
                </a:solidFill>
              </a:rPr>
              <a:t> </a:t>
            </a:r>
            <a:r>
              <a:rPr lang="en-CA" sz="4000" dirty="0" err="1" smtClean="0">
                <a:solidFill>
                  <a:schemeClr val="tx1">
                    <a:lumMod val="95000"/>
                  </a:schemeClr>
                </a:solidFill>
              </a:rPr>
              <a:t>ምርኮ</a:t>
            </a:r>
            <a:r>
              <a:rPr lang="en-CA" sz="4000" dirty="0" smtClean="0">
                <a:solidFill>
                  <a:schemeClr val="tx1">
                    <a:lumMod val="95000"/>
                  </a:schemeClr>
                </a:solidFill>
              </a:rPr>
              <a:t> </a:t>
            </a:r>
            <a:r>
              <a:rPr lang="en-CA" sz="4000" dirty="0" err="1" smtClean="0">
                <a:solidFill>
                  <a:schemeClr val="tx1">
                    <a:lumMod val="95000"/>
                  </a:schemeClr>
                </a:solidFill>
              </a:rPr>
              <a:t>ኣውጻእ</a:t>
            </a:r>
            <a:r>
              <a:rPr lang="en-CA" sz="4000" dirty="0" smtClean="0">
                <a:solidFill>
                  <a:schemeClr val="tx1">
                    <a:lumMod val="95000"/>
                  </a:schemeClr>
                </a:solidFill>
              </a:rPr>
              <a:t>፥ </a:t>
            </a:r>
            <a:r>
              <a:rPr lang="en-CA" sz="4000" dirty="0" err="1" smtClean="0">
                <a:solidFill>
                  <a:schemeClr val="tx1">
                    <a:lumMod val="95000"/>
                  </a:schemeClr>
                </a:solidFill>
              </a:rPr>
              <a:t>ሓንሳእውን</a:t>
            </a:r>
            <a:r>
              <a:rPr lang="en-CA" sz="4000" dirty="0" smtClean="0">
                <a:solidFill>
                  <a:schemeClr val="tx1">
                    <a:lumMod val="95000"/>
                  </a:schemeClr>
                </a:solidFill>
              </a:rPr>
              <a:t> </a:t>
            </a:r>
            <a:r>
              <a:rPr lang="en-CA" sz="4000" dirty="0" err="1" smtClean="0">
                <a:solidFill>
                  <a:schemeClr val="tx1">
                    <a:lumMod val="95000"/>
                  </a:schemeClr>
                </a:solidFill>
              </a:rPr>
              <a:t>ዕጽፊ</a:t>
            </a:r>
            <a:r>
              <a:rPr lang="en-CA" sz="4000" dirty="0" smtClean="0">
                <a:solidFill>
                  <a:schemeClr val="tx1">
                    <a:lumMod val="95000"/>
                  </a:schemeClr>
                </a:solidFill>
              </a:rPr>
              <a:t> </a:t>
            </a:r>
            <a:r>
              <a:rPr lang="en-CA" sz="4000" dirty="0" err="1" smtClean="0">
                <a:solidFill>
                  <a:schemeClr val="tx1">
                    <a:lumMod val="95000"/>
                  </a:schemeClr>
                </a:solidFill>
              </a:rPr>
              <a:t>ሓርነት</a:t>
            </a:r>
            <a:r>
              <a:rPr lang="en-CA" sz="4000" dirty="0" smtClean="0">
                <a:solidFill>
                  <a:schemeClr val="tx1">
                    <a:lumMod val="95000"/>
                  </a:schemeClr>
                </a:solidFill>
              </a:rPr>
              <a:t> </a:t>
            </a:r>
            <a:r>
              <a:rPr lang="en-CA" sz="4000" dirty="0" err="1" smtClean="0">
                <a:solidFill>
                  <a:schemeClr val="tx1">
                    <a:lumMod val="95000"/>
                  </a:schemeClr>
                </a:solidFill>
              </a:rPr>
              <a:t>ሃብካና</a:t>
            </a:r>
            <a:r>
              <a:rPr lang="en-CA" sz="4000" dirty="0" smtClean="0">
                <a:solidFill>
                  <a:schemeClr val="tx1">
                    <a:lumMod val="95000"/>
                  </a:schemeClr>
                </a:solidFill>
              </a:rPr>
              <a:t>፥ </a:t>
            </a:r>
            <a:r>
              <a:rPr lang="en-CA" sz="4000" dirty="0" err="1" smtClean="0">
                <a:solidFill>
                  <a:schemeClr val="tx1">
                    <a:lumMod val="95000"/>
                  </a:schemeClr>
                </a:solidFill>
              </a:rPr>
              <a:t>መጺእካ</a:t>
            </a:r>
            <a:r>
              <a:rPr lang="en-CA" sz="4000" dirty="0" smtClean="0">
                <a:solidFill>
                  <a:schemeClr val="tx1">
                    <a:lumMod val="95000"/>
                  </a:schemeClr>
                </a:solidFill>
              </a:rPr>
              <a:t> </a:t>
            </a:r>
            <a:r>
              <a:rPr lang="en-CA" sz="4000" dirty="0" err="1" smtClean="0">
                <a:solidFill>
                  <a:schemeClr val="tx1">
                    <a:lumMod val="95000"/>
                  </a:schemeClr>
                </a:solidFill>
              </a:rPr>
              <a:t>ስለ</a:t>
            </a:r>
            <a:r>
              <a:rPr lang="en-CA" sz="4000" dirty="0" smtClean="0">
                <a:solidFill>
                  <a:schemeClr val="tx1">
                    <a:lumMod val="95000"/>
                  </a:schemeClr>
                </a:solidFill>
              </a:rPr>
              <a:t> </a:t>
            </a:r>
            <a:r>
              <a:rPr lang="en-CA" sz="4000" dirty="0" err="1" smtClean="0">
                <a:solidFill>
                  <a:schemeClr val="tx1">
                    <a:lumMod val="95000"/>
                  </a:schemeClr>
                </a:solidFill>
              </a:rPr>
              <a:t>ዘድሓንካና</a:t>
            </a:r>
            <a:r>
              <a:rPr lang="en-CA" sz="4000" dirty="0" smtClean="0">
                <a:solidFill>
                  <a:schemeClr val="tx1">
                    <a:lumMod val="95000"/>
                  </a:schemeClr>
                </a:solidFill>
              </a:rPr>
              <a:t> </a:t>
            </a:r>
            <a:r>
              <a:rPr lang="en-CA" sz="4000" dirty="0" err="1" smtClean="0">
                <a:solidFill>
                  <a:schemeClr val="tx1">
                    <a:lumMod val="95000"/>
                  </a:schemeClr>
                </a:solidFill>
              </a:rPr>
              <a:t>ነመስግነካ</a:t>
            </a:r>
            <a:r>
              <a:rPr lang="en-CA" sz="4000" dirty="0" smtClean="0">
                <a:solidFill>
                  <a:schemeClr val="tx1">
                    <a:lumMod val="95000"/>
                  </a:schemeClr>
                </a:solidFill>
              </a:rPr>
              <a:t> </a:t>
            </a:r>
            <a:r>
              <a:rPr lang="en-CA" sz="4000" dirty="0" err="1" smtClean="0">
                <a:solidFill>
                  <a:schemeClr val="tx1">
                    <a:lumMod val="95000"/>
                  </a:schemeClr>
                </a:solidFill>
              </a:rPr>
              <a:t>ኣሎነ</a:t>
            </a:r>
            <a:r>
              <a:rPr lang="en-CA" sz="4000" dirty="0" smtClean="0">
                <a:solidFill>
                  <a:schemeClr val="tx1">
                    <a:lumMod val="95000"/>
                  </a:schemeClr>
                </a:solidFill>
              </a:rPr>
              <a:t>። ኦ </a:t>
            </a:r>
            <a:r>
              <a:rPr lang="en-CA" sz="4000" dirty="0" err="1" smtClean="0">
                <a:solidFill>
                  <a:schemeClr val="tx1">
                    <a:lumMod val="95000"/>
                  </a:schemeClr>
                </a:solidFill>
              </a:rPr>
              <a:t>ጐይታ</a:t>
            </a:r>
            <a:r>
              <a:rPr lang="en-CA" sz="4000" dirty="0" smtClean="0">
                <a:solidFill>
                  <a:schemeClr val="tx1">
                    <a:lumMod val="95000"/>
                  </a:schemeClr>
                </a:solidFill>
              </a:rPr>
              <a:t>፥ </a:t>
            </a:r>
            <a:r>
              <a:rPr lang="en-CA" sz="4000" dirty="0" err="1" smtClean="0">
                <a:solidFill>
                  <a:schemeClr val="tx1">
                    <a:lumMod val="95000"/>
                  </a:schemeClr>
                </a:solidFill>
              </a:rPr>
              <a:t>ኢየሱስ</a:t>
            </a:r>
            <a:r>
              <a:rPr lang="en-CA" sz="4000" dirty="0" smtClean="0">
                <a:solidFill>
                  <a:schemeClr val="tx1">
                    <a:lumMod val="95000"/>
                  </a:schemeClr>
                </a:solidFill>
              </a:rPr>
              <a:t> </a:t>
            </a:r>
            <a:r>
              <a:rPr lang="en-CA" sz="4000" dirty="0" err="1" smtClean="0">
                <a:solidFill>
                  <a:schemeClr val="tx1">
                    <a:lumMod val="95000"/>
                  </a:schemeClr>
                </a:solidFill>
              </a:rPr>
              <a:t>ክርስቶስ</a:t>
            </a:r>
            <a:r>
              <a:rPr lang="en-CA" sz="4000" dirty="0" smtClean="0">
                <a:solidFill>
                  <a:schemeClr val="tx1">
                    <a:lumMod val="95000"/>
                  </a:schemeClr>
                </a:solidFill>
              </a:rPr>
              <a:t> </a:t>
            </a:r>
            <a:r>
              <a:rPr lang="en-CA" sz="4000" dirty="0" err="1" smtClean="0">
                <a:solidFill>
                  <a:schemeClr val="tx1">
                    <a:lumMod val="95000"/>
                  </a:schemeClr>
                </a:solidFill>
              </a:rPr>
              <a:t>መጺእካ</a:t>
            </a:r>
            <a:r>
              <a:rPr lang="en-CA" sz="4000" dirty="0" smtClean="0">
                <a:solidFill>
                  <a:schemeClr val="tx1">
                    <a:lumMod val="95000"/>
                  </a:schemeClr>
                </a:solidFill>
              </a:rPr>
              <a:t> </a:t>
            </a:r>
            <a:r>
              <a:rPr lang="en-CA" sz="4000" dirty="0" err="1" smtClean="0">
                <a:solidFill>
                  <a:schemeClr val="tx1">
                    <a:lumMod val="95000"/>
                  </a:schemeClr>
                </a:solidFill>
              </a:rPr>
              <a:t>ኣድሒንካና</a:t>
            </a:r>
            <a:r>
              <a:rPr lang="en-CA" sz="4000" dirty="0" smtClean="0">
                <a:solidFill>
                  <a:schemeClr val="tx1">
                    <a:lumMod val="95000"/>
                  </a:schemeClr>
                </a:solidFill>
              </a:rPr>
              <a:t> </a:t>
            </a:r>
            <a:r>
              <a:rPr lang="en-CA" sz="4000" dirty="0" err="1" smtClean="0">
                <a:solidFill>
                  <a:schemeClr val="tx1">
                    <a:lumMod val="95000"/>
                  </a:schemeClr>
                </a:solidFill>
              </a:rPr>
              <a:t>ኢኻ</a:t>
            </a:r>
            <a:r>
              <a:rPr lang="en-CA" sz="4000" dirty="0" smtClean="0">
                <a:solidFill>
                  <a:schemeClr val="tx1">
                    <a:lumMod val="95000"/>
                  </a:schemeClr>
                </a:solidFill>
              </a:rPr>
              <a:t> </a:t>
            </a:r>
            <a:r>
              <a:rPr lang="en-CA" sz="4000" dirty="0" err="1" smtClean="0">
                <a:solidFill>
                  <a:schemeClr val="tx1">
                    <a:lumMod val="95000"/>
                  </a:schemeClr>
                </a:solidFill>
              </a:rPr>
              <a:t>እሞ</a:t>
            </a:r>
            <a:r>
              <a:rPr lang="en-CA" sz="4000" dirty="0" smtClean="0">
                <a:solidFill>
                  <a:schemeClr val="tx1">
                    <a:lumMod val="95000"/>
                  </a:schemeClr>
                </a:solidFill>
              </a:rPr>
              <a:t>፥ </a:t>
            </a:r>
            <a:r>
              <a:rPr lang="en-CA" sz="4000" dirty="0" err="1" smtClean="0">
                <a:solidFill>
                  <a:schemeClr val="tx1">
                    <a:lumMod val="95000"/>
                  </a:schemeClr>
                </a:solidFill>
              </a:rPr>
              <a:t>ብሩኽ</a:t>
            </a:r>
            <a:r>
              <a:rPr lang="en-CA" sz="4000" dirty="0" smtClean="0">
                <a:solidFill>
                  <a:schemeClr val="tx1">
                    <a:lumMod val="95000"/>
                  </a:schemeClr>
                </a:solidFill>
              </a:rPr>
              <a:t> </a:t>
            </a:r>
            <a:r>
              <a:rPr lang="en-CA" sz="4000" dirty="0" err="1" smtClean="0">
                <a:solidFill>
                  <a:schemeClr val="tx1">
                    <a:lumMod val="95000"/>
                  </a:schemeClr>
                </a:solidFill>
              </a:rPr>
              <a:t>ኢኻ</a:t>
            </a:r>
            <a:r>
              <a:rPr lang="en-CA" sz="4000" dirty="0">
                <a:solidFill>
                  <a:schemeClr val="tx1">
                    <a:lumMod val="95000"/>
                  </a:schemeClr>
                </a:solidFill>
              </a:rPr>
              <a:t> </a:t>
            </a:r>
            <a:r>
              <a:rPr lang="en-CA" sz="4000" dirty="0" err="1" smtClean="0">
                <a:solidFill>
                  <a:schemeClr val="tx1">
                    <a:lumMod val="95000"/>
                  </a:schemeClr>
                </a:solidFill>
              </a:rPr>
              <a:t>እናበልና</a:t>
            </a:r>
            <a:r>
              <a:rPr lang="en-CA" sz="4000" dirty="0" smtClean="0">
                <a:solidFill>
                  <a:schemeClr val="tx1">
                    <a:lumMod val="95000"/>
                  </a:schemeClr>
                </a:solidFill>
              </a:rPr>
              <a:t> </a:t>
            </a:r>
            <a:r>
              <a:rPr lang="en-CA" sz="4000" dirty="0" err="1" smtClean="0">
                <a:solidFill>
                  <a:schemeClr val="tx1">
                    <a:lumMod val="95000"/>
                  </a:schemeClr>
                </a:solidFill>
              </a:rPr>
              <a:t>ዓው</a:t>
            </a:r>
            <a:r>
              <a:rPr lang="en-CA" sz="4000" dirty="0" smtClean="0">
                <a:solidFill>
                  <a:schemeClr val="tx1">
                    <a:lumMod val="95000"/>
                  </a:schemeClr>
                </a:solidFill>
              </a:rPr>
              <a:t> </a:t>
            </a:r>
            <a:r>
              <a:rPr lang="en-CA" sz="4000" dirty="0" err="1" smtClean="0">
                <a:solidFill>
                  <a:schemeClr val="tx1">
                    <a:lumMod val="95000"/>
                  </a:schemeClr>
                </a:solidFill>
              </a:rPr>
              <a:t>ኢልና</a:t>
            </a:r>
            <a:r>
              <a:rPr lang="en-CA" sz="4000" dirty="0" smtClean="0">
                <a:solidFill>
                  <a:schemeClr val="tx1">
                    <a:lumMod val="95000"/>
                  </a:schemeClr>
                </a:solidFill>
              </a:rPr>
              <a:t> </a:t>
            </a:r>
            <a:r>
              <a:rPr lang="en-CA" sz="4000" dirty="0" err="1" smtClean="0">
                <a:solidFill>
                  <a:schemeClr val="tx1">
                    <a:lumMod val="95000"/>
                  </a:schemeClr>
                </a:solidFill>
              </a:rPr>
              <a:t>ነመስግነካ</a:t>
            </a:r>
            <a:r>
              <a:rPr lang="en-CA" sz="4000" dirty="0" smtClean="0">
                <a:solidFill>
                  <a:schemeClr val="tx1">
                    <a:lumMod val="95000"/>
                  </a:schemeClr>
                </a:solidFill>
              </a:rPr>
              <a:t> </a:t>
            </a:r>
            <a:r>
              <a:rPr lang="en-CA" sz="4000" dirty="0" err="1" smtClean="0">
                <a:solidFill>
                  <a:schemeClr val="tx1">
                    <a:lumMod val="95000"/>
                  </a:schemeClr>
                </a:solidFill>
              </a:rPr>
              <a:t>ኣሎና</a:t>
            </a:r>
            <a:r>
              <a:rPr lang="en-CA" sz="4000" dirty="0" smtClean="0">
                <a:solidFill>
                  <a:schemeClr val="tx1">
                    <a:lumMod val="95000"/>
                  </a:schemeClr>
                </a:solidFill>
              </a:rPr>
              <a:t>።</a:t>
            </a:r>
            <a:endParaRPr lang="en-CA" sz="4000" dirty="0">
              <a:solidFill>
                <a:schemeClr val="tx1">
                  <a:lumMod val="95000"/>
                </a:schemeClr>
              </a:solidFill>
            </a:endParaRPr>
          </a:p>
        </p:txBody>
      </p:sp>
    </p:spTree>
    <p:extLst>
      <p:ext uri="{BB962C8B-B14F-4D97-AF65-F5344CB8AC3E}">
        <p14:creationId xmlns:p14="http://schemas.microsoft.com/office/powerpoint/2010/main" val="191582278"/>
      </p:ext>
    </p:extLst>
  </p:cSld>
  <p:clrMapOvr>
    <a:masterClrMapping/>
  </p:clrMapOvr>
  <p:transition spd="med"/>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32640"/>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ዘዮሐንስ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፪፻፲፮.</a:t>
            </a:r>
            <a:r>
              <a:rPr lang="en-CA" sz="1400" dirty="0" smtClean="0">
                <a:solidFill>
                  <a:srgbClr val="FF0000"/>
                </a:solidFill>
              </a:rPr>
              <a:t> </a:t>
            </a:r>
            <a:r>
              <a:rPr lang="en-CA" sz="4000" dirty="0" err="1" smtClean="0"/>
              <a:t>ዘይአምን</a:t>
            </a:r>
            <a:r>
              <a:rPr lang="en-CA" sz="4000" dirty="0" smtClean="0"/>
              <a:t> </a:t>
            </a:r>
            <a:r>
              <a:rPr lang="en-CA" sz="4000" dirty="0" err="1" smtClean="0"/>
              <a:t>በወልድ</a:t>
            </a:r>
            <a:r>
              <a:rPr lang="en-CA" sz="4000" dirty="0" smtClean="0"/>
              <a:t>፥ ቦ </a:t>
            </a:r>
            <a:r>
              <a:rPr lang="en-CA" sz="4000" dirty="0" err="1" smtClean="0"/>
              <a:t>ሕይወት</a:t>
            </a:r>
            <a:r>
              <a:rPr lang="en-CA" sz="4000" dirty="0" smtClean="0"/>
              <a:t> </a:t>
            </a:r>
            <a:r>
              <a:rPr lang="en-CA" sz="4000" dirty="0" err="1" smtClean="0"/>
              <a:t>ዘለዓለም</a:t>
            </a:r>
            <a:r>
              <a:rPr lang="en-CA" sz="4000" dirty="0" smtClean="0"/>
              <a:t>።</a:t>
            </a:r>
          </a:p>
          <a:p>
            <a:endParaRPr lang="en-CA" sz="1400" dirty="0" smtClean="0"/>
          </a:p>
          <a:p>
            <a:r>
              <a:rPr lang="en-CA" sz="4400" dirty="0" err="1" smtClean="0">
                <a:solidFill>
                  <a:srgbClr val="FFFF00"/>
                </a:solidFill>
              </a:rPr>
              <a:t>ይ.ሕ</a:t>
            </a:r>
            <a:r>
              <a:rPr lang="en-CA" sz="4000" dirty="0" smtClean="0">
                <a:solidFill>
                  <a:schemeClr val="tx1">
                    <a:lumMod val="95000"/>
                  </a:schemeClr>
                </a:solidFill>
              </a:rPr>
              <a:t>. </a:t>
            </a:r>
            <a:r>
              <a:rPr lang="en-CA" sz="4000" b="1" dirty="0" err="1" smtClean="0">
                <a:solidFill>
                  <a:schemeClr val="tx1">
                    <a:lumMod val="95000"/>
                  </a:schemeClr>
                </a:solidFill>
              </a:rPr>
              <a:t>ቀዳሚሁ</a:t>
            </a:r>
            <a:r>
              <a:rPr lang="en-CA" sz="4000" b="1" dirty="0" smtClean="0">
                <a:solidFill>
                  <a:schemeClr val="tx1">
                    <a:lumMod val="95000"/>
                  </a:schemeClr>
                </a:solidFill>
              </a:rPr>
              <a:t> </a:t>
            </a:r>
            <a:r>
              <a:rPr lang="en-CA" sz="4000" b="1" dirty="0" err="1" smtClean="0">
                <a:solidFill>
                  <a:schemeClr val="tx1">
                    <a:lumMod val="95000"/>
                  </a:schemeClr>
                </a:solidFill>
              </a:rPr>
              <a:t>ቃል</a:t>
            </a:r>
            <a:r>
              <a:rPr lang="en-CA" sz="4000" b="1" dirty="0" smtClean="0">
                <a:solidFill>
                  <a:schemeClr val="tx1">
                    <a:lumMod val="95000"/>
                  </a:schemeClr>
                </a:solidFill>
              </a:rPr>
              <a:t>፥ </a:t>
            </a:r>
            <a:r>
              <a:rPr lang="en-CA" sz="4000" b="1" dirty="0" err="1" smtClean="0">
                <a:solidFill>
                  <a:schemeClr val="tx1">
                    <a:lumMod val="95000"/>
                  </a:schemeClr>
                </a:solidFill>
              </a:rPr>
              <a:t>ውእቱ</a:t>
            </a:r>
            <a:r>
              <a:rPr lang="en-CA" sz="4000" b="1" dirty="0" smtClean="0">
                <a:solidFill>
                  <a:schemeClr val="tx1">
                    <a:lumMod val="95000"/>
                  </a:schemeClr>
                </a:solidFill>
              </a:rPr>
              <a:t> </a:t>
            </a:r>
            <a:r>
              <a:rPr lang="en-CA" sz="4000" b="1" dirty="0" err="1" smtClean="0">
                <a:solidFill>
                  <a:schemeClr val="tx1">
                    <a:lumMod val="95000"/>
                  </a:schemeClr>
                </a:solidFill>
              </a:rPr>
              <a:t>ቃል</a:t>
            </a:r>
            <a:r>
              <a:rPr lang="en-CA" sz="4000" b="1" dirty="0" smtClean="0">
                <a:solidFill>
                  <a:schemeClr val="tx1">
                    <a:lumMod val="95000"/>
                  </a:schemeClr>
                </a:solidFill>
              </a:rPr>
              <a:t>፥ </a:t>
            </a:r>
            <a:r>
              <a:rPr lang="en-CA" sz="4000" b="1" dirty="0" err="1" smtClean="0">
                <a:solidFill>
                  <a:schemeClr val="tx1">
                    <a:lumMod val="95000"/>
                  </a:schemeClr>
                </a:solidFill>
              </a:rPr>
              <a:t>ቃለ</a:t>
            </a:r>
            <a:r>
              <a:rPr lang="en-CA" sz="4000" b="1" dirty="0" smtClean="0">
                <a:solidFill>
                  <a:schemeClr val="tx1">
                    <a:lumMod val="95000"/>
                  </a:schemeClr>
                </a:solidFill>
              </a:rPr>
              <a:t> </a:t>
            </a:r>
            <a:r>
              <a:rPr lang="en-CA" sz="4000" b="1" dirty="0" err="1" smtClean="0">
                <a:solidFill>
                  <a:schemeClr val="tx1">
                    <a:lumMod val="95000"/>
                  </a:schemeClr>
                </a:solidFill>
              </a:rPr>
              <a:t>እግዚአብሔር</a:t>
            </a:r>
            <a:r>
              <a:rPr lang="en-CA" sz="4000" b="1" dirty="0" smtClean="0">
                <a:solidFill>
                  <a:schemeClr val="tx1">
                    <a:lumMod val="95000"/>
                  </a:schemeClr>
                </a:solidFill>
              </a:rPr>
              <a:t>፥ </a:t>
            </a:r>
            <a:r>
              <a:rPr lang="en-CA" sz="4000" b="1" dirty="0" err="1" smtClean="0">
                <a:solidFill>
                  <a:schemeClr val="tx1">
                    <a:lumMod val="95000"/>
                  </a:schemeClr>
                </a:solidFill>
              </a:rPr>
              <a:t>ውእቱ</a:t>
            </a:r>
            <a:r>
              <a:rPr lang="en-CA" sz="4000" b="1" dirty="0" smtClean="0">
                <a:solidFill>
                  <a:schemeClr val="tx1">
                    <a:lumMod val="95000"/>
                  </a:schemeClr>
                </a:solidFill>
              </a:rPr>
              <a:t> </a:t>
            </a:r>
            <a:r>
              <a:rPr lang="en-CA" sz="4000" b="1" dirty="0" err="1" smtClean="0">
                <a:solidFill>
                  <a:schemeClr val="tx1">
                    <a:lumMod val="95000"/>
                  </a:schemeClr>
                </a:solidFill>
              </a:rPr>
              <a:t>ቃል</a:t>
            </a:r>
            <a:r>
              <a:rPr lang="en-CA" sz="4000" b="1" dirty="0" smtClean="0">
                <a:solidFill>
                  <a:schemeClr val="tx1">
                    <a:lumMod val="95000"/>
                  </a:schemeClr>
                </a:solidFill>
              </a:rPr>
              <a:t>፥ </a:t>
            </a:r>
            <a:r>
              <a:rPr lang="en-CA" sz="4000" b="1" dirty="0" err="1" smtClean="0">
                <a:solidFill>
                  <a:schemeClr val="tx1">
                    <a:lumMod val="95000"/>
                  </a:schemeClr>
                </a:solidFill>
              </a:rPr>
              <a:t>ሥጋ</a:t>
            </a:r>
            <a:r>
              <a:rPr lang="en-CA" sz="4000" b="1" dirty="0" smtClean="0">
                <a:solidFill>
                  <a:schemeClr val="tx1">
                    <a:lumMod val="95000"/>
                  </a:schemeClr>
                </a:solidFill>
              </a:rPr>
              <a:t> </a:t>
            </a:r>
            <a:r>
              <a:rPr lang="en-CA" sz="4000" b="1" dirty="0" err="1" smtClean="0">
                <a:solidFill>
                  <a:schemeClr val="tx1">
                    <a:lumMod val="95000"/>
                  </a:schemeClr>
                </a:solidFill>
              </a:rPr>
              <a:t>ኮነ</a:t>
            </a:r>
            <a:r>
              <a:rPr lang="en-CA" sz="4000" b="1" dirty="0" smtClean="0">
                <a:solidFill>
                  <a:schemeClr val="tx1">
                    <a:lumMod val="95000"/>
                  </a:schemeClr>
                </a:solidFill>
              </a:rPr>
              <a:t>፥ </a:t>
            </a:r>
            <a:r>
              <a:rPr lang="en-CA" sz="4000" b="1" dirty="0" err="1" smtClean="0">
                <a:solidFill>
                  <a:schemeClr val="tx1">
                    <a:lumMod val="95000"/>
                  </a:schemeClr>
                </a:solidFill>
              </a:rPr>
              <a:t>ወኀደረ</a:t>
            </a:r>
            <a:r>
              <a:rPr lang="en-CA" sz="4000" b="1" dirty="0" smtClean="0">
                <a:solidFill>
                  <a:schemeClr val="tx1">
                    <a:lumMod val="95000"/>
                  </a:schemeClr>
                </a:solidFill>
              </a:rPr>
              <a:t> </a:t>
            </a:r>
            <a:r>
              <a:rPr lang="en-CA" sz="4000" b="1" dirty="0" err="1" smtClean="0">
                <a:solidFill>
                  <a:schemeClr val="tx1">
                    <a:lumMod val="95000"/>
                  </a:schemeClr>
                </a:solidFill>
              </a:rPr>
              <a:t>ላዕሌነ</a:t>
            </a:r>
            <a:r>
              <a:rPr lang="en-CA" sz="4000" b="1" dirty="0" smtClean="0">
                <a:solidFill>
                  <a:schemeClr val="tx1">
                    <a:lumMod val="95000"/>
                  </a:schemeClr>
                </a:solidFill>
              </a:rPr>
              <a:t> </a:t>
            </a:r>
            <a:r>
              <a:rPr lang="en-CA" sz="4000" b="1" dirty="0" err="1" smtClean="0">
                <a:solidFill>
                  <a:schemeClr val="tx1">
                    <a:lumMod val="95000"/>
                  </a:schemeClr>
                </a:solidFill>
              </a:rPr>
              <a:t>ወርኢነ</a:t>
            </a:r>
            <a:r>
              <a:rPr lang="en-CA" sz="4000" b="1" dirty="0" smtClean="0">
                <a:solidFill>
                  <a:schemeClr val="tx1">
                    <a:lumMod val="95000"/>
                  </a:schemeClr>
                </a:solidFill>
              </a:rPr>
              <a:t>  </a:t>
            </a:r>
            <a:r>
              <a:rPr lang="en-CA" sz="4000" b="1" dirty="0" err="1" smtClean="0">
                <a:solidFill>
                  <a:schemeClr val="tx1">
                    <a:lumMod val="95000"/>
                  </a:schemeClr>
                </a:solidFill>
              </a:rPr>
              <a:t>ስብሐ</a:t>
            </a:r>
            <a:endParaRPr lang="en-CA" sz="4000" b="1" dirty="0" smtClean="0">
              <a:solidFill>
                <a:schemeClr val="tx1">
                  <a:lumMod val="95000"/>
                </a:schemeClr>
              </a:solidFill>
            </a:endParaRPr>
          </a:p>
          <a:p>
            <a:r>
              <a:rPr lang="en-CA" sz="4000" b="1" dirty="0" err="1" smtClean="0">
                <a:solidFill>
                  <a:schemeClr val="tx1">
                    <a:lumMod val="95000"/>
                  </a:schemeClr>
                </a:solidFill>
              </a:rPr>
              <a:t>ቲሁ</a:t>
            </a:r>
            <a:r>
              <a:rPr lang="en-CA" sz="4000" b="1" dirty="0" smtClean="0">
                <a:solidFill>
                  <a:schemeClr val="tx1">
                    <a:lumMod val="95000"/>
                  </a:schemeClr>
                </a:solidFill>
              </a:rPr>
              <a:t>፥ </a:t>
            </a:r>
            <a:r>
              <a:rPr lang="en-CA" sz="4000" b="1" dirty="0" err="1" smtClean="0">
                <a:solidFill>
                  <a:schemeClr val="tx1">
                    <a:lumMod val="95000"/>
                  </a:schemeClr>
                </a:solidFill>
              </a:rPr>
              <a:t>ከመ</a:t>
            </a:r>
            <a:r>
              <a:rPr lang="en-CA" sz="4000" b="1" dirty="0" smtClean="0">
                <a:solidFill>
                  <a:schemeClr val="tx1">
                    <a:lumMod val="95000"/>
                  </a:schemeClr>
                </a:solidFill>
              </a:rPr>
              <a:t> </a:t>
            </a:r>
            <a:r>
              <a:rPr lang="en-CA" sz="4000" b="1" dirty="0" err="1" smtClean="0">
                <a:solidFill>
                  <a:schemeClr val="tx1">
                    <a:lumMod val="95000"/>
                  </a:schemeClr>
                </a:solidFill>
              </a:rPr>
              <a:t>ስብሐተ</a:t>
            </a:r>
            <a:r>
              <a:rPr lang="en-CA" sz="4000" b="1" dirty="0" smtClean="0">
                <a:solidFill>
                  <a:schemeClr val="tx1">
                    <a:lumMod val="95000"/>
                  </a:schemeClr>
                </a:solidFill>
              </a:rPr>
              <a:t>፥ ፩ ፥ </a:t>
            </a:r>
            <a:r>
              <a:rPr lang="en-CA" sz="4000" b="1" dirty="0" err="1" smtClean="0">
                <a:solidFill>
                  <a:schemeClr val="tx1">
                    <a:lumMod val="95000"/>
                  </a:schemeClr>
                </a:solidFill>
              </a:rPr>
              <a:t>ዋሕድ</a:t>
            </a:r>
            <a:r>
              <a:rPr lang="en-CA" sz="4000" b="1" dirty="0" smtClean="0">
                <a:solidFill>
                  <a:schemeClr val="tx1">
                    <a:lumMod val="95000"/>
                  </a:schemeClr>
                </a:solidFill>
              </a:rPr>
              <a:t> </a:t>
            </a:r>
            <a:r>
              <a:rPr lang="en-CA" sz="4000" b="1" dirty="0" err="1" smtClean="0">
                <a:solidFill>
                  <a:srgbClr val="FFC000"/>
                </a:solidFill>
              </a:rPr>
              <a:t>ለአቡሁ</a:t>
            </a:r>
            <a:r>
              <a:rPr lang="en-CA" sz="4000" b="1" dirty="0" smtClean="0">
                <a:solidFill>
                  <a:srgbClr val="FFC000"/>
                </a:solidFill>
              </a:rPr>
              <a:t>። </a:t>
            </a:r>
          </a:p>
        </p:txBody>
      </p:sp>
      <p:sp>
        <p:nvSpPr>
          <p:cNvPr id="9" name="Rectangle 8"/>
          <p:cNvSpPr/>
          <p:nvPr/>
        </p:nvSpPr>
        <p:spPr>
          <a:xfrm>
            <a:off x="7936876" y="52854"/>
            <a:ext cx="4400150" cy="6971139"/>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John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216. </a:t>
            </a:r>
            <a:r>
              <a:rPr lang="en-US" sz="3200" dirty="0">
                <a:uFill>
                  <a:solidFill>
                    <a:srgbClr val="0329D6"/>
                  </a:solidFill>
                </a:uFill>
              </a:rPr>
              <a:t>He that has ears to hear, let him hear. </a:t>
            </a:r>
            <a:endParaRPr lang="en-US" sz="3200" dirty="0" smtClean="0">
              <a:uFill>
                <a:solidFill>
                  <a:srgbClr val="0329D6"/>
                </a:solidFill>
              </a:uFill>
            </a:endParaRPr>
          </a:p>
          <a:p>
            <a:pPr marL="40639" marR="40639">
              <a:spcBef>
                <a:spcPts val="600"/>
              </a:spcBef>
              <a:defRPr sz="2800"/>
            </a:pPr>
            <a:r>
              <a:rPr lang="en-US" sz="3200" dirty="0" smtClean="0">
                <a:solidFill>
                  <a:srgbClr val="FFFF00"/>
                </a:solidFill>
                <a:uFill>
                  <a:solidFill>
                    <a:srgbClr val="0329D6"/>
                  </a:solidFill>
                </a:uFill>
              </a:rPr>
              <a:t>People</a:t>
            </a:r>
            <a:r>
              <a:rPr lang="en-US" sz="3200" dirty="0">
                <a:solidFill>
                  <a:srgbClr val="FFFF00"/>
                </a:solidFill>
                <a:uFill>
                  <a:solidFill>
                    <a:srgbClr val="0329D6"/>
                  </a:solidFill>
                </a:uFill>
              </a:rPr>
              <a:t>:  </a:t>
            </a:r>
            <a:r>
              <a:rPr lang="en-US" sz="3200" dirty="0">
                <a:uFill>
                  <a:solidFill>
                    <a:srgbClr val="0329D6"/>
                  </a:solidFill>
                </a:uFill>
                <a:sym typeface="Times New Roman"/>
              </a:rPr>
              <a:t>In the beginning was the Word, the Word was the Word of God:  The Word was made flesh, and dwelt among us, and we beheld his glory, the glory as of the only-begotten of the Father, the Word of the living Father, </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71084"/>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ዮሓንስ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216.  </a:t>
            </a:r>
            <a:r>
              <a:rPr lang="en-CA" sz="4000" dirty="0" err="1" smtClean="0"/>
              <a:t>ብወልድ</a:t>
            </a:r>
            <a:r>
              <a:rPr lang="en-CA" sz="4000" dirty="0" smtClean="0"/>
              <a:t> </a:t>
            </a:r>
            <a:r>
              <a:rPr lang="en-CA" sz="4000" dirty="0" err="1" smtClean="0"/>
              <a:t>ዝኣምን</a:t>
            </a:r>
            <a:r>
              <a:rPr lang="en-CA" sz="4000" dirty="0" smtClean="0"/>
              <a:t> </a:t>
            </a:r>
            <a:r>
              <a:rPr lang="en-CA" sz="4000" dirty="0" err="1" smtClean="0"/>
              <a:t>ናይ</a:t>
            </a:r>
            <a:r>
              <a:rPr lang="en-CA" sz="4000" dirty="0" smtClean="0"/>
              <a:t> </a:t>
            </a:r>
            <a:r>
              <a:rPr lang="en-CA" sz="4000" dirty="0" err="1" smtClean="0"/>
              <a:t>ዘልዓለም</a:t>
            </a:r>
            <a:r>
              <a:rPr lang="en-CA" sz="4000" dirty="0" smtClean="0"/>
              <a:t> </a:t>
            </a:r>
            <a:r>
              <a:rPr lang="en-CA" sz="4000" dirty="0" err="1" smtClean="0"/>
              <a:t>ሕይወት</a:t>
            </a:r>
            <a:r>
              <a:rPr lang="en-CA" sz="4000" dirty="0" smtClean="0"/>
              <a:t> </a:t>
            </a:r>
            <a:r>
              <a:rPr lang="en-CA" sz="4000" dirty="0" err="1" smtClean="0"/>
              <a:t>ኣለዎ</a:t>
            </a:r>
            <a:r>
              <a:rPr lang="en-CA" sz="4000" dirty="0" smtClean="0"/>
              <a:t>።</a:t>
            </a:r>
          </a:p>
          <a:p>
            <a:endParaRPr lang="en-CA" sz="1400" dirty="0"/>
          </a:p>
          <a:p>
            <a:r>
              <a:rPr lang="en-CA" sz="4000" dirty="0" err="1" smtClean="0">
                <a:solidFill>
                  <a:srgbClr val="FFFF00"/>
                </a:solidFill>
              </a:rPr>
              <a:t>ይ.ሕ</a:t>
            </a:r>
            <a:r>
              <a:rPr lang="en-CA" sz="4000" dirty="0" smtClean="0">
                <a:solidFill>
                  <a:srgbClr val="FFFF00"/>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ብቕድሙ</a:t>
            </a:r>
            <a:r>
              <a:rPr lang="en-CA" sz="4000" dirty="0" smtClean="0">
                <a:solidFill>
                  <a:schemeClr val="tx1">
                    <a:lumMod val="95000"/>
                  </a:schemeClr>
                </a:solidFill>
              </a:rPr>
              <a:t> </a:t>
            </a:r>
            <a:r>
              <a:rPr lang="en-CA" sz="4000" dirty="0" err="1" smtClean="0">
                <a:solidFill>
                  <a:schemeClr val="tx1">
                    <a:lumMod val="95000"/>
                  </a:schemeClr>
                </a:solidFill>
              </a:rPr>
              <a:t>ነበረ</a:t>
            </a:r>
            <a:r>
              <a:rPr lang="en-CA" sz="4000" dirty="0" smtClean="0">
                <a:solidFill>
                  <a:schemeClr val="tx1">
                    <a:lumMod val="95000"/>
                  </a:schemeClr>
                </a:solidFill>
              </a:rPr>
              <a:t>፥ </a:t>
            </a:r>
            <a:r>
              <a:rPr lang="en-CA" sz="4000" dirty="0" err="1" smtClean="0">
                <a:solidFill>
                  <a:schemeClr val="tx1">
                    <a:lumMod val="95000"/>
                  </a:schemeClr>
                </a:solidFill>
              </a:rPr>
              <a:t>እዚ</a:t>
            </a:r>
            <a:r>
              <a:rPr lang="en-CA" sz="4000" dirty="0" smtClean="0">
                <a:solidFill>
                  <a:schemeClr val="tx1">
                    <a:lumMod val="95000"/>
                  </a:schemeClr>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እዚ</a:t>
            </a:r>
            <a:r>
              <a:rPr lang="en-CA" sz="4000" dirty="0" smtClean="0">
                <a:solidFill>
                  <a:schemeClr val="tx1">
                    <a:lumMod val="95000"/>
                  </a:schemeClr>
                </a:solidFill>
              </a:rPr>
              <a:t> </a:t>
            </a:r>
            <a:r>
              <a:rPr lang="en-CA" sz="4000" dirty="0" err="1" smtClean="0">
                <a:solidFill>
                  <a:schemeClr val="tx1">
                    <a:lumMod val="95000"/>
                  </a:schemeClr>
                </a:solidFill>
              </a:rPr>
              <a:t>ናይ</a:t>
            </a:r>
            <a:r>
              <a:rPr lang="en-CA" sz="4000" dirty="0" smtClean="0">
                <a:solidFill>
                  <a:schemeClr val="tx1">
                    <a:lumMod val="95000"/>
                  </a:schemeClr>
                </a:solidFill>
              </a:rPr>
              <a:t> </a:t>
            </a:r>
            <a:r>
              <a:rPr lang="en-CA" sz="4000" dirty="0" err="1" smtClean="0">
                <a:solidFill>
                  <a:schemeClr val="tx1">
                    <a:lumMod val="95000"/>
                  </a:schemeClr>
                </a:solidFill>
              </a:rPr>
              <a:t>እግዚኣብሄር</a:t>
            </a:r>
            <a:r>
              <a:rPr lang="en-CA" sz="4000" dirty="0" smtClean="0">
                <a:solidFill>
                  <a:schemeClr val="tx1">
                    <a:lumMod val="95000"/>
                  </a:schemeClr>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እዩ</a:t>
            </a:r>
            <a:r>
              <a:rPr lang="en-CA" sz="4000" dirty="0" smtClean="0">
                <a:solidFill>
                  <a:schemeClr val="tx1">
                    <a:lumMod val="95000"/>
                  </a:schemeClr>
                </a:solidFill>
              </a:rPr>
              <a:t>። </a:t>
            </a:r>
            <a:r>
              <a:rPr lang="en-CA" sz="4000" dirty="0" err="1" smtClean="0">
                <a:solidFill>
                  <a:schemeClr val="tx1">
                    <a:lumMod val="95000"/>
                  </a:schemeClr>
                </a:solidFill>
              </a:rPr>
              <a:t>እቲ</a:t>
            </a:r>
            <a:r>
              <a:rPr lang="en-CA" sz="4000" dirty="0" smtClean="0">
                <a:solidFill>
                  <a:schemeClr val="tx1">
                    <a:lumMod val="95000"/>
                  </a:schemeClr>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ሰብ</a:t>
            </a:r>
            <a:r>
              <a:rPr lang="en-CA" sz="4000" dirty="0" smtClean="0">
                <a:solidFill>
                  <a:schemeClr val="tx1">
                    <a:lumMod val="95000"/>
                  </a:schemeClr>
                </a:solidFill>
              </a:rPr>
              <a:t> </a:t>
            </a:r>
            <a:r>
              <a:rPr lang="en-CA" sz="4000" dirty="0" err="1" smtClean="0">
                <a:solidFill>
                  <a:schemeClr val="tx1">
                    <a:lumMod val="95000"/>
                  </a:schemeClr>
                </a:solidFill>
              </a:rPr>
              <a:t>ኮነ</a:t>
            </a:r>
            <a:r>
              <a:rPr lang="en-CA" sz="4000" dirty="0" smtClean="0">
                <a:solidFill>
                  <a:schemeClr val="tx1">
                    <a:lumMod val="95000"/>
                  </a:schemeClr>
                </a:solidFill>
              </a:rPr>
              <a:t>፥ </a:t>
            </a:r>
            <a:r>
              <a:rPr lang="en-CA" sz="4000" dirty="0" err="1" smtClean="0">
                <a:solidFill>
                  <a:schemeClr val="tx1">
                    <a:lumMod val="95000"/>
                  </a:schemeClr>
                </a:solidFill>
              </a:rPr>
              <a:t>ኣባና</a:t>
            </a:r>
            <a:r>
              <a:rPr lang="en-CA" sz="4000" dirty="0" smtClean="0">
                <a:solidFill>
                  <a:schemeClr val="tx1">
                    <a:lumMod val="95000"/>
                  </a:schemeClr>
                </a:solidFill>
              </a:rPr>
              <a:t> </a:t>
            </a:r>
            <a:r>
              <a:rPr lang="en-CA" sz="4000" dirty="0" err="1" smtClean="0">
                <a:solidFill>
                  <a:schemeClr val="tx1">
                    <a:lumMod val="95000"/>
                  </a:schemeClr>
                </a:solidFill>
              </a:rPr>
              <a:t>ድማ</a:t>
            </a:r>
            <a:r>
              <a:rPr lang="en-CA" sz="4000" dirty="0" smtClean="0">
                <a:solidFill>
                  <a:schemeClr val="tx1">
                    <a:lumMod val="95000"/>
                  </a:schemeClr>
                </a:solidFill>
              </a:rPr>
              <a:t> </a:t>
            </a:r>
            <a:r>
              <a:rPr lang="en-CA" sz="4000" dirty="0" err="1" smtClean="0">
                <a:solidFill>
                  <a:schemeClr val="tx1">
                    <a:lumMod val="95000"/>
                  </a:schemeClr>
                </a:solidFill>
              </a:rPr>
              <a:t>ሓደረ</a:t>
            </a:r>
            <a:r>
              <a:rPr lang="en-CA" sz="4000" dirty="0" smtClean="0">
                <a:solidFill>
                  <a:schemeClr val="tx1">
                    <a:lumMod val="95000"/>
                  </a:schemeClr>
                </a:solidFill>
              </a:rPr>
              <a:t>። </a:t>
            </a:r>
            <a:r>
              <a:rPr lang="en-CA" sz="4000" dirty="0" err="1" smtClean="0">
                <a:solidFill>
                  <a:schemeClr val="tx1">
                    <a:lumMod val="95000"/>
                  </a:schemeClr>
                </a:solidFill>
              </a:rPr>
              <a:t>ከም</a:t>
            </a:r>
            <a:r>
              <a:rPr lang="en-CA" sz="4000" dirty="0" smtClean="0">
                <a:solidFill>
                  <a:schemeClr val="tx1">
                    <a:lumMod val="95000"/>
                  </a:schemeClr>
                </a:solidFill>
              </a:rPr>
              <a:t> </a:t>
            </a:r>
            <a:r>
              <a:rPr lang="en-CA" sz="4000" dirty="0" err="1" smtClean="0">
                <a:solidFill>
                  <a:schemeClr val="tx1">
                    <a:lumMod val="95000"/>
                  </a:schemeClr>
                </a:solidFill>
              </a:rPr>
              <a:t>ክብሪ</a:t>
            </a:r>
            <a:r>
              <a:rPr lang="en-CA" sz="4000" dirty="0" smtClean="0">
                <a:solidFill>
                  <a:schemeClr val="tx1">
                    <a:lumMod val="95000"/>
                  </a:schemeClr>
                </a:solidFill>
              </a:rPr>
              <a:t> </a:t>
            </a:r>
            <a:r>
              <a:rPr lang="en-CA" sz="4000" dirty="0" err="1" smtClean="0">
                <a:solidFill>
                  <a:schemeClr val="tx1">
                    <a:lumMod val="95000"/>
                  </a:schemeClr>
                </a:solidFill>
              </a:rPr>
              <a:t>ሓደ</a:t>
            </a:r>
            <a:r>
              <a:rPr lang="en-CA" sz="4000" dirty="0" smtClean="0">
                <a:solidFill>
                  <a:schemeClr val="tx1">
                    <a:lumMod val="95000"/>
                  </a:schemeClr>
                </a:solidFill>
              </a:rPr>
              <a:t> </a:t>
            </a:r>
            <a:r>
              <a:rPr lang="en-CA" sz="4000" dirty="0" err="1" smtClean="0">
                <a:solidFill>
                  <a:schemeClr val="tx1">
                    <a:lumMod val="95000"/>
                  </a:schemeClr>
                </a:solidFill>
              </a:rPr>
              <a:t>ወዲ</a:t>
            </a:r>
            <a:r>
              <a:rPr lang="en-CA" sz="4000" dirty="0" smtClean="0">
                <a:solidFill>
                  <a:schemeClr val="tx1">
                    <a:lumMod val="95000"/>
                  </a:schemeClr>
                </a:solidFill>
              </a:rPr>
              <a:t> </a:t>
            </a:r>
            <a:r>
              <a:rPr lang="en-CA" sz="4000" dirty="0" err="1" smtClean="0">
                <a:solidFill>
                  <a:schemeClr val="tx1">
                    <a:lumMod val="95000"/>
                  </a:schemeClr>
                </a:solidFill>
              </a:rPr>
              <a:t>ነቦኡ</a:t>
            </a:r>
            <a:r>
              <a:rPr lang="en-CA" sz="4000" dirty="0" smtClean="0">
                <a:solidFill>
                  <a:schemeClr val="tx1">
                    <a:lumMod val="95000"/>
                  </a:schemeClr>
                </a:solidFill>
              </a:rPr>
              <a:t> </a:t>
            </a:r>
            <a:r>
              <a:rPr lang="en-CA" sz="4000" dirty="0" err="1" smtClean="0">
                <a:solidFill>
                  <a:schemeClr val="tx1">
                    <a:lumMod val="95000"/>
                  </a:schemeClr>
                </a:solidFill>
              </a:rPr>
              <a:t>ዝኾነ</a:t>
            </a:r>
            <a:r>
              <a:rPr lang="en-CA" sz="4000" dirty="0" smtClean="0">
                <a:solidFill>
                  <a:schemeClr val="tx1">
                    <a:lumMod val="95000"/>
                  </a:schemeClr>
                </a:solidFill>
              </a:rPr>
              <a:t>፥ </a:t>
            </a:r>
            <a:r>
              <a:rPr lang="en-CA" sz="4000" dirty="0" err="1" smtClean="0">
                <a:solidFill>
                  <a:schemeClr val="tx1">
                    <a:lumMod val="95000"/>
                  </a:schemeClr>
                </a:solidFill>
              </a:rPr>
              <a:t>ክብሩውን</a:t>
            </a:r>
            <a:r>
              <a:rPr lang="en-CA" sz="4000" dirty="0" smtClean="0">
                <a:solidFill>
                  <a:schemeClr val="tx1">
                    <a:lumMod val="95000"/>
                  </a:schemeClr>
                </a:solidFill>
              </a:rPr>
              <a:t> </a:t>
            </a:r>
            <a:r>
              <a:rPr lang="en-CA" sz="4000" dirty="0" err="1" smtClean="0">
                <a:solidFill>
                  <a:schemeClr val="tx1">
                    <a:lumMod val="95000"/>
                  </a:schemeClr>
                </a:solidFill>
              </a:rPr>
              <a:t>ረአና</a:t>
            </a:r>
            <a:r>
              <a:rPr lang="en-CA" sz="4000" dirty="0" smtClean="0">
                <a:solidFill>
                  <a:schemeClr val="tx1">
                    <a:lumMod val="95000"/>
                  </a:schemeClr>
                </a:solidFill>
              </a:rPr>
              <a:t>። </a:t>
            </a:r>
          </a:p>
        </p:txBody>
      </p:sp>
    </p:spTree>
    <p:extLst>
      <p:ext uri="{BB962C8B-B14F-4D97-AF65-F5344CB8AC3E}">
        <p14:creationId xmlns:p14="http://schemas.microsoft.com/office/powerpoint/2010/main" val="4076234298"/>
      </p:ext>
    </p:extLst>
  </p:cSld>
  <p:clrMapOvr>
    <a:masterClrMapping/>
  </p:clrMapOvr>
  <p:transition spd="med"/>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5632311"/>
          </a:xfrm>
          <a:prstGeom prst="rect">
            <a:avLst/>
          </a:prstGeom>
        </p:spPr>
        <p:txBody>
          <a:bodyPr wrap="square">
            <a:spAutoFit/>
          </a:bodyPr>
          <a:lstStyle/>
          <a:p>
            <a:r>
              <a:rPr lang="en-CA" sz="4000" b="1" dirty="0" err="1" smtClean="0"/>
              <a:t>ቃለ</a:t>
            </a:r>
            <a:r>
              <a:rPr lang="en-CA" sz="4000" b="1" dirty="0" smtClean="0"/>
              <a:t> </a:t>
            </a:r>
            <a:r>
              <a:rPr lang="en-CA" sz="4000" b="1" dirty="0" err="1" smtClean="0"/>
              <a:t>አብ</a:t>
            </a:r>
            <a:r>
              <a:rPr lang="en-CA" sz="4000" b="1" dirty="0" smtClean="0"/>
              <a:t> </a:t>
            </a:r>
            <a:r>
              <a:rPr lang="en-CA" sz="4000" b="1" dirty="0" err="1" smtClean="0"/>
              <a:t>ሕያው</a:t>
            </a:r>
            <a:r>
              <a:rPr lang="en-CA" sz="4000" b="1" dirty="0" smtClean="0"/>
              <a:t> </a:t>
            </a:r>
            <a:r>
              <a:rPr lang="en-CA" sz="4000" b="1" dirty="0" err="1" smtClean="0"/>
              <a:t>ወቃል</a:t>
            </a:r>
            <a:r>
              <a:rPr lang="en-CA" sz="4000" b="1" dirty="0" smtClean="0"/>
              <a:t> </a:t>
            </a:r>
            <a:r>
              <a:rPr lang="en-CA" sz="4000" b="1" dirty="0" err="1" smtClean="0"/>
              <a:t>ማሕየዊ</a:t>
            </a:r>
            <a:r>
              <a:rPr lang="en-CA" sz="4000" b="1" dirty="0" smtClean="0"/>
              <a:t> ፥ </a:t>
            </a:r>
            <a:r>
              <a:rPr lang="en-CA" sz="4000" b="1" dirty="0" err="1" smtClean="0"/>
              <a:t>ቃለ</a:t>
            </a:r>
            <a:r>
              <a:rPr lang="en-CA" sz="4000" b="1" dirty="0" smtClean="0"/>
              <a:t> </a:t>
            </a:r>
            <a:r>
              <a:rPr lang="en-CA" sz="4000" b="1" dirty="0" err="1" smtClean="0"/>
              <a:t>እግዚአብሔር</a:t>
            </a:r>
            <a:r>
              <a:rPr lang="en-CA" sz="4000" b="1" dirty="0" smtClean="0"/>
              <a:t> </a:t>
            </a:r>
            <a:r>
              <a:rPr lang="en-CA" sz="4000" b="1" dirty="0" err="1" smtClean="0"/>
              <a:t>ተንሥአ</a:t>
            </a:r>
            <a:r>
              <a:rPr lang="en-CA" sz="4000" b="1" dirty="0" smtClean="0"/>
              <a:t> </a:t>
            </a:r>
            <a:r>
              <a:rPr lang="en-CA" sz="4000" b="1" dirty="0" err="1" smtClean="0"/>
              <a:t>ወሥጋሁኒ</a:t>
            </a:r>
            <a:r>
              <a:rPr lang="en-CA" sz="4000" b="1" dirty="0" smtClean="0"/>
              <a:t> </a:t>
            </a:r>
            <a:r>
              <a:rPr lang="en-CA" sz="4000" b="1" err="1" smtClean="0"/>
              <a:t>ኢማሰነ</a:t>
            </a:r>
            <a:r>
              <a:rPr lang="en-CA" sz="4000" b="1" smtClean="0"/>
              <a:t>።</a:t>
            </a:r>
          </a:p>
          <a:p>
            <a:endParaRPr lang="en-CA" sz="4000" b="1"/>
          </a:p>
          <a:p>
            <a:endParaRPr lang="en-CA" sz="4000" b="1" smtClean="0"/>
          </a:p>
          <a:p>
            <a:r>
              <a:rPr lang="en-CA" sz="4000" b="1" smtClean="0">
                <a:solidFill>
                  <a:srgbClr val="92D050"/>
                </a:solidFill>
              </a:rPr>
              <a:t>ይ.ዲ. </a:t>
            </a:r>
            <a:r>
              <a:rPr lang="en-CA" sz="4000" b="1" smtClean="0"/>
              <a:t>ፃኡ ንኡሰ ክርስቲያን</a:t>
            </a:r>
            <a:endParaRPr lang="en-CA" sz="4000" b="1" dirty="0" smtClean="0"/>
          </a:p>
          <a:p>
            <a:endParaRPr lang="en-CA" sz="4000" b="1" dirty="0"/>
          </a:p>
        </p:txBody>
      </p:sp>
      <p:sp>
        <p:nvSpPr>
          <p:cNvPr id="9" name="Rectangle 8"/>
          <p:cNvSpPr/>
          <p:nvPr/>
        </p:nvSpPr>
        <p:spPr>
          <a:xfrm>
            <a:off x="7936876" y="52854"/>
            <a:ext cx="4400150" cy="5401479"/>
          </a:xfrm>
          <a:prstGeom prst="rect">
            <a:avLst/>
          </a:prstGeom>
        </p:spPr>
        <p:txBody>
          <a:bodyPr wrap="square">
            <a:spAutoFit/>
          </a:bodyPr>
          <a:lstStyle/>
          <a:p>
            <a:pPr marL="40639" marR="40639">
              <a:spcBef>
                <a:spcPts val="600"/>
              </a:spcBef>
              <a:defRPr sz="2800"/>
            </a:pPr>
            <a:r>
              <a:rPr lang="en-US" sz="3200" dirty="0" smtClean="0">
                <a:uFill>
                  <a:solidFill>
                    <a:srgbClr val="0329D6"/>
                  </a:solidFill>
                </a:uFill>
                <a:sym typeface="Times New Roman"/>
              </a:rPr>
              <a:t>and </a:t>
            </a:r>
            <a:r>
              <a:rPr lang="en-US" sz="3200" dirty="0">
                <a:uFill>
                  <a:solidFill>
                    <a:srgbClr val="0329D6"/>
                  </a:solidFill>
                </a:uFill>
                <a:sym typeface="Times New Roman"/>
              </a:rPr>
              <a:t>the life-giving Word, the Word of God, rose again and His flesh was not </a:t>
            </a:r>
            <a:r>
              <a:rPr lang="en-US" sz="3200">
                <a:uFill>
                  <a:solidFill>
                    <a:srgbClr val="0329D6"/>
                  </a:solidFill>
                </a:uFill>
                <a:sym typeface="Times New Roman"/>
              </a:rPr>
              <a:t>corrupted</a:t>
            </a:r>
            <a:r>
              <a:rPr lang="en-US" sz="3200" smtClean="0">
                <a:uFill>
                  <a:solidFill>
                    <a:srgbClr val="0329D6"/>
                  </a:solidFill>
                </a:uFill>
                <a:sym typeface="Times New Roman"/>
              </a:rPr>
              <a:t>.</a:t>
            </a:r>
          </a:p>
          <a:p>
            <a:pPr marL="40639" marR="40639">
              <a:spcBef>
                <a:spcPts val="600"/>
              </a:spcBef>
              <a:defRPr sz="2800"/>
            </a:pPr>
            <a:endParaRPr lang="en-US" sz="3200">
              <a:uFill>
                <a:solidFill>
                  <a:srgbClr val="0329D6"/>
                </a:solidFill>
              </a:uFill>
              <a:sym typeface="Times New Roman"/>
            </a:endParaRPr>
          </a:p>
          <a:p>
            <a:pPr marL="40639" marR="40639">
              <a:spcBef>
                <a:spcPts val="600"/>
              </a:spcBef>
              <a:defRPr sz="2800"/>
            </a:pPr>
            <a:endParaRPr lang="en-US" sz="3200" smtClean="0">
              <a:uFill>
                <a:solidFill>
                  <a:srgbClr val="0329D6"/>
                </a:solidFill>
              </a:uFill>
              <a:sym typeface="Times New Roman"/>
            </a:endParaRPr>
          </a:p>
          <a:p>
            <a:pPr marL="40639" marR="40639">
              <a:spcBef>
                <a:spcPts val="600"/>
              </a:spcBef>
              <a:defRPr sz="2800"/>
            </a:pPr>
            <a:endParaRPr lang="en-US" sz="3200">
              <a:uFill>
                <a:solidFill>
                  <a:srgbClr val="0329D6"/>
                </a:solidFill>
              </a:uFill>
              <a:sym typeface="Times New Roman"/>
            </a:endParaRPr>
          </a:p>
          <a:p>
            <a:pPr marL="40639" marR="40639">
              <a:spcBef>
                <a:spcPts val="600"/>
              </a:spcBef>
              <a:defRPr sz="2800"/>
            </a:pPr>
            <a:r>
              <a:rPr lang="en-US" sz="3200" b="1">
                <a:solidFill>
                  <a:srgbClr val="92D050"/>
                </a:solidFill>
                <a:uFill>
                  <a:solidFill>
                    <a:srgbClr val="D84800"/>
                  </a:solidFill>
                </a:uFill>
              </a:rPr>
              <a:t>Deacon:-</a:t>
            </a:r>
            <a:r>
              <a:rPr lang="en-US" sz="3200">
                <a:solidFill>
                  <a:srgbClr val="92D050"/>
                </a:solidFill>
              </a:rPr>
              <a:t>  </a:t>
            </a:r>
            <a:r>
              <a:rPr lang="en-US" sz="3200"/>
              <a:t>Go forth, ye catechumens</a:t>
            </a:r>
          </a:p>
          <a:p>
            <a:pPr marL="40639" marR="40639">
              <a:spcBef>
                <a:spcPts val="600"/>
              </a:spcBef>
              <a:defRPr sz="2800"/>
            </a:pPr>
            <a:endParaRPr lang="en-US" sz="32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4000" dirty="0" err="1" smtClean="0"/>
              <a:t>ናይ</a:t>
            </a:r>
            <a:r>
              <a:rPr lang="en-CA" sz="4000" dirty="0" smtClean="0"/>
              <a:t> </a:t>
            </a:r>
            <a:r>
              <a:rPr lang="en-CA" sz="4000" dirty="0" err="1" smtClean="0"/>
              <a:t>ሕያው</a:t>
            </a:r>
            <a:r>
              <a:rPr lang="en-CA" sz="4000" dirty="0" smtClean="0"/>
              <a:t> </a:t>
            </a:r>
            <a:r>
              <a:rPr lang="en-CA" sz="4000" dirty="0" err="1" smtClean="0"/>
              <a:t>ኣብ</a:t>
            </a:r>
            <a:r>
              <a:rPr lang="en-CA" sz="4000" dirty="0" smtClean="0"/>
              <a:t> </a:t>
            </a:r>
            <a:r>
              <a:rPr lang="en-CA" sz="4000" dirty="0" err="1" smtClean="0"/>
              <a:t>ቃል</a:t>
            </a:r>
            <a:r>
              <a:rPr lang="en-CA" sz="4000" dirty="0" smtClean="0"/>
              <a:t> </a:t>
            </a:r>
            <a:r>
              <a:rPr lang="en-CA" sz="4000" dirty="0" err="1" smtClean="0"/>
              <a:t>እዩ</a:t>
            </a:r>
            <a:r>
              <a:rPr lang="en-CA" sz="4000" dirty="0" smtClean="0"/>
              <a:t>፥ </a:t>
            </a:r>
            <a:r>
              <a:rPr lang="en-CA" sz="4000" dirty="0" err="1" smtClean="0"/>
              <a:t>መሕወዪውን</a:t>
            </a:r>
            <a:r>
              <a:rPr lang="en-CA" sz="4000" dirty="0" smtClean="0"/>
              <a:t> </a:t>
            </a:r>
            <a:r>
              <a:rPr lang="en-CA" sz="4000" dirty="0" err="1" smtClean="0"/>
              <a:t>እዩ</a:t>
            </a:r>
            <a:r>
              <a:rPr lang="en-CA" sz="4000" dirty="0" smtClean="0"/>
              <a:t>፥ </a:t>
            </a:r>
            <a:r>
              <a:rPr lang="en-CA" sz="4000" dirty="0" err="1" smtClean="0"/>
              <a:t>ናይ</a:t>
            </a:r>
            <a:r>
              <a:rPr lang="en-CA" sz="4000" dirty="0" smtClean="0"/>
              <a:t> </a:t>
            </a:r>
            <a:r>
              <a:rPr lang="en-CA" sz="4000" dirty="0" err="1" smtClean="0"/>
              <a:t>እግዚኣብሄር</a:t>
            </a:r>
            <a:r>
              <a:rPr lang="en-CA" sz="4000" dirty="0" smtClean="0"/>
              <a:t> </a:t>
            </a:r>
            <a:r>
              <a:rPr lang="en-CA" sz="4000" dirty="0" err="1" smtClean="0"/>
              <a:t>ቃል</a:t>
            </a:r>
            <a:r>
              <a:rPr lang="en-CA" sz="4000" dirty="0" smtClean="0"/>
              <a:t> </a:t>
            </a:r>
            <a:r>
              <a:rPr lang="en-CA" sz="4000" dirty="0" err="1" smtClean="0"/>
              <a:t>ተንሥአ</a:t>
            </a:r>
            <a:r>
              <a:rPr lang="en-CA" sz="4000" dirty="0" smtClean="0"/>
              <a:t> </a:t>
            </a:r>
            <a:r>
              <a:rPr lang="en-CA" sz="4000" dirty="0" err="1" smtClean="0"/>
              <a:t>ስጋኡወን</a:t>
            </a:r>
            <a:r>
              <a:rPr lang="en-CA" sz="4000" dirty="0" smtClean="0"/>
              <a:t> </a:t>
            </a:r>
            <a:r>
              <a:rPr lang="en-CA" sz="4000" dirty="0" err="1" smtClean="0"/>
              <a:t>ኣይማሰነን</a:t>
            </a:r>
            <a:r>
              <a:rPr lang="en-CA" sz="4000" dirty="0" smtClean="0"/>
              <a:t>።</a:t>
            </a:r>
          </a:p>
          <a:p>
            <a:endParaRPr lang="en-CA" sz="4000" dirty="0"/>
          </a:p>
          <a:p>
            <a:endParaRPr lang="en-CA" sz="4000" dirty="0" smtClean="0"/>
          </a:p>
          <a:p>
            <a:r>
              <a:rPr lang="en-CA" sz="4000" smtClean="0">
                <a:solidFill>
                  <a:srgbClr val="92D050"/>
                </a:solidFill>
              </a:rPr>
              <a:t>ይ.ዲ. </a:t>
            </a:r>
            <a:r>
              <a:rPr lang="en-CA" sz="4000" smtClean="0"/>
              <a:t>ንኡሰ ክርስትያን (ዘይተጠመቕኩም) ውጽኡ።</a:t>
            </a:r>
            <a:endParaRPr lang="en-CA" sz="4000" dirty="0"/>
          </a:p>
          <a:p>
            <a:endParaRPr lang="en-CA" sz="4000" dirty="0" smtClean="0"/>
          </a:p>
          <a:p>
            <a:endParaRPr lang="en-CA" sz="4000" dirty="0"/>
          </a:p>
        </p:txBody>
      </p:sp>
    </p:spTree>
    <p:extLst>
      <p:ext uri="{BB962C8B-B14F-4D97-AF65-F5344CB8AC3E}">
        <p14:creationId xmlns:p14="http://schemas.microsoft.com/office/powerpoint/2010/main" val="3018630732"/>
      </p:ext>
    </p:extLst>
  </p:cSld>
  <p:clrMapOvr>
    <a:masterClrMapping/>
  </p:clrMapOvr>
  <p:transition spd="med"/>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5632311"/>
          </a:xfrm>
          <a:prstGeom prst="rect">
            <a:avLst/>
          </a:prstGeom>
        </p:spPr>
        <p:txBody>
          <a:bodyPr wrap="square">
            <a:spAutoFit/>
          </a:bodyPr>
          <a:lstStyle/>
          <a:p>
            <a:endParaRPr lang="en-CA" sz="4000" b="1" dirty="0"/>
          </a:p>
          <a:p>
            <a:endParaRPr lang="en-CA" sz="4000" b="1" dirty="0" smtClean="0"/>
          </a:p>
          <a:p>
            <a:pPr algn="ctr"/>
            <a:r>
              <a:rPr lang="en-CA" sz="6000" b="1" dirty="0" err="1" smtClean="0">
                <a:solidFill>
                  <a:srgbClr val="92D050"/>
                </a:solidFill>
              </a:rPr>
              <a:t>ይ.ዲ</a:t>
            </a:r>
            <a:r>
              <a:rPr lang="en-CA" sz="6000" b="1" dirty="0" smtClean="0">
                <a:solidFill>
                  <a:srgbClr val="92D050"/>
                </a:solidFill>
              </a:rPr>
              <a:t>. </a:t>
            </a:r>
          </a:p>
          <a:p>
            <a:pPr algn="ctr"/>
            <a:r>
              <a:rPr lang="en-CA" sz="1400" b="1" dirty="0" smtClean="0">
                <a:solidFill>
                  <a:srgbClr val="FFC000"/>
                </a:solidFill>
              </a:rPr>
              <a:t>፩. </a:t>
            </a:r>
            <a:r>
              <a:rPr lang="en-CA" sz="6000" b="1" dirty="0" err="1" smtClean="0"/>
              <a:t>ፃኡ</a:t>
            </a:r>
            <a:r>
              <a:rPr lang="en-CA" sz="6000" b="1" dirty="0" smtClean="0"/>
              <a:t> </a:t>
            </a:r>
          </a:p>
          <a:p>
            <a:pPr algn="ctr"/>
            <a:r>
              <a:rPr lang="en-CA" sz="6000" b="1" dirty="0" err="1" smtClean="0"/>
              <a:t>ንኡሰ</a:t>
            </a:r>
            <a:r>
              <a:rPr lang="en-CA" sz="6000" b="1" dirty="0" smtClean="0"/>
              <a:t> </a:t>
            </a:r>
            <a:r>
              <a:rPr lang="en-CA" sz="6000" b="1" dirty="0" err="1" smtClean="0"/>
              <a:t>ክርስቲያን</a:t>
            </a:r>
            <a:endParaRPr lang="en-CA" sz="6000" b="1" dirty="0" smtClean="0"/>
          </a:p>
          <a:p>
            <a:endParaRPr lang="en-CA" sz="4000" b="1" dirty="0"/>
          </a:p>
        </p:txBody>
      </p:sp>
      <p:sp>
        <p:nvSpPr>
          <p:cNvPr id="9" name="Rectangle 8"/>
          <p:cNvSpPr/>
          <p:nvPr/>
        </p:nvSpPr>
        <p:spPr>
          <a:xfrm>
            <a:off x="7995870" y="52854"/>
            <a:ext cx="4400150" cy="5278368"/>
          </a:xfrm>
          <a:prstGeom prst="rect">
            <a:avLst/>
          </a:prstGeom>
        </p:spPr>
        <p:txBody>
          <a:bodyPr wrap="square">
            <a:spAutoFit/>
          </a:bodyPr>
          <a:lstStyle/>
          <a:p>
            <a:pPr marL="40639" marR="40639">
              <a:spcBef>
                <a:spcPts val="600"/>
              </a:spcBef>
              <a:defRPr sz="2800"/>
            </a:pPr>
            <a:endParaRPr lang="en-US" sz="3200" dirty="0">
              <a:uFill>
                <a:solidFill>
                  <a:srgbClr val="0329D6"/>
                </a:solidFill>
              </a:uFill>
              <a:sym typeface="Times New Roman"/>
            </a:endParaRPr>
          </a:p>
          <a:p>
            <a:pPr marL="40639" marR="40639">
              <a:spcBef>
                <a:spcPts val="600"/>
              </a:spcBef>
              <a:defRPr sz="2800"/>
            </a:pPr>
            <a:endParaRPr lang="en-US" sz="3200" dirty="0" smtClean="0">
              <a:uFill>
                <a:solidFill>
                  <a:srgbClr val="0329D6"/>
                </a:solidFill>
              </a:uFill>
              <a:sym typeface="Times New Roman"/>
            </a:endParaRPr>
          </a:p>
          <a:p>
            <a:pPr marL="40639" marR="40639" algn="ctr">
              <a:spcBef>
                <a:spcPts val="600"/>
              </a:spcBef>
              <a:defRPr sz="2800"/>
            </a:pPr>
            <a:r>
              <a:rPr lang="en-US" sz="5400" b="1" dirty="0" smtClean="0">
                <a:solidFill>
                  <a:srgbClr val="92D050"/>
                </a:solidFill>
                <a:uFill>
                  <a:solidFill>
                    <a:srgbClr val="D84800"/>
                  </a:solidFill>
                </a:uFill>
              </a:rPr>
              <a:t>Deacon:</a:t>
            </a:r>
            <a:r>
              <a:rPr lang="en-US" sz="5400" dirty="0" smtClean="0">
                <a:solidFill>
                  <a:srgbClr val="92D050"/>
                </a:solidFill>
              </a:rPr>
              <a:t>  </a:t>
            </a:r>
          </a:p>
          <a:p>
            <a:pPr marL="40639" marR="40639" algn="ctr">
              <a:spcBef>
                <a:spcPts val="600"/>
              </a:spcBef>
              <a:defRPr sz="2800"/>
            </a:pPr>
            <a:r>
              <a:rPr lang="en-US" sz="1400" dirty="0" smtClean="0">
                <a:solidFill>
                  <a:srgbClr val="FFC000"/>
                </a:solidFill>
              </a:rPr>
              <a:t>1.</a:t>
            </a:r>
            <a:r>
              <a:rPr lang="en-US" sz="5400" dirty="0" smtClean="0"/>
              <a:t>Go </a:t>
            </a:r>
            <a:r>
              <a:rPr lang="en-US" sz="5400" dirty="0"/>
              <a:t>forth</a:t>
            </a:r>
            <a:r>
              <a:rPr lang="en-US" sz="5400" dirty="0" smtClean="0"/>
              <a:t>,</a:t>
            </a:r>
          </a:p>
          <a:p>
            <a:pPr marL="40639" marR="40639" algn="ctr">
              <a:spcBef>
                <a:spcPts val="600"/>
              </a:spcBef>
              <a:defRPr sz="2800"/>
            </a:pPr>
            <a:r>
              <a:rPr lang="en-US" sz="5400" dirty="0" smtClean="0"/>
              <a:t> </a:t>
            </a:r>
            <a:r>
              <a:rPr lang="en-US" sz="5400" dirty="0"/>
              <a:t>ye catechumens</a:t>
            </a:r>
          </a:p>
          <a:p>
            <a:pPr marL="40639" marR="40639">
              <a:spcBef>
                <a:spcPts val="600"/>
              </a:spcBef>
              <a:defRPr sz="2800"/>
            </a:pPr>
            <a:endParaRPr lang="en-US" sz="32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01862"/>
          </a:xfrm>
          <a:prstGeom prst="rect">
            <a:avLst/>
          </a:prstGeom>
        </p:spPr>
        <p:txBody>
          <a:bodyPr wrap="square">
            <a:spAutoFit/>
          </a:bodyPr>
          <a:lstStyle/>
          <a:p>
            <a:endParaRPr lang="en-CA" sz="4000" dirty="0"/>
          </a:p>
          <a:p>
            <a:pPr algn="ctr"/>
            <a:endParaRPr lang="en-CA" sz="4000" dirty="0" smtClean="0"/>
          </a:p>
          <a:p>
            <a:pPr algn="ctr"/>
            <a:r>
              <a:rPr lang="en-CA" sz="6000" dirty="0" err="1" smtClean="0">
                <a:solidFill>
                  <a:srgbClr val="92D050"/>
                </a:solidFill>
              </a:rPr>
              <a:t>ይ.ዲ</a:t>
            </a:r>
            <a:r>
              <a:rPr lang="en-CA" sz="6000" dirty="0" smtClean="0">
                <a:solidFill>
                  <a:srgbClr val="92D050"/>
                </a:solidFill>
              </a:rPr>
              <a:t>. </a:t>
            </a:r>
          </a:p>
          <a:p>
            <a:pPr algn="ctr"/>
            <a:r>
              <a:rPr lang="en-CA" sz="1400" dirty="0" smtClean="0">
                <a:solidFill>
                  <a:srgbClr val="FFC000"/>
                </a:solidFill>
              </a:rPr>
              <a:t>1.</a:t>
            </a:r>
            <a:r>
              <a:rPr lang="en-CA" sz="6000" dirty="0" smtClean="0"/>
              <a:t>ንኡሰ </a:t>
            </a:r>
          </a:p>
          <a:p>
            <a:pPr algn="ctr"/>
            <a:r>
              <a:rPr lang="en-CA" sz="6000" dirty="0" err="1" smtClean="0"/>
              <a:t>ክርስትያን</a:t>
            </a:r>
            <a:r>
              <a:rPr lang="en-CA" sz="6000" dirty="0" smtClean="0"/>
              <a:t> </a:t>
            </a:r>
            <a:r>
              <a:rPr lang="en-CA" sz="3600" dirty="0" smtClean="0"/>
              <a:t>(</a:t>
            </a:r>
            <a:r>
              <a:rPr lang="en-CA" sz="3600" dirty="0" err="1" smtClean="0"/>
              <a:t>ዘይተጠመቕኩም</a:t>
            </a:r>
            <a:r>
              <a:rPr lang="en-CA" sz="3600" dirty="0" smtClean="0"/>
              <a:t>) </a:t>
            </a:r>
            <a:r>
              <a:rPr lang="en-CA" sz="6000" dirty="0" err="1" smtClean="0"/>
              <a:t>ውጽኡ</a:t>
            </a:r>
            <a:r>
              <a:rPr lang="en-CA" sz="6000" dirty="0" smtClean="0"/>
              <a:t>።</a:t>
            </a:r>
            <a:endParaRPr lang="en-CA" sz="6000" dirty="0"/>
          </a:p>
          <a:p>
            <a:endParaRPr lang="en-CA" sz="4000" dirty="0" smtClean="0"/>
          </a:p>
          <a:p>
            <a:endParaRPr lang="en-CA" sz="4000" dirty="0"/>
          </a:p>
        </p:txBody>
      </p:sp>
    </p:spTree>
    <p:extLst>
      <p:ext uri="{BB962C8B-B14F-4D97-AF65-F5344CB8AC3E}">
        <p14:creationId xmlns:p14="http://schemas.microsoft.com/office/powerpoint/2010/main" val="424113496"/>
      </p:ext>
    </p:extLst>
  </p:cSld>
  <p:clrMapOvr>
    <a:masterClrMapping/>
  </p:clrMapOvr>
  <p:transition spd="med"/>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586418"/>
          </a:xfrm>
          <a:prstGeom prst="rect">
            <a:avLst/>
          </a:prstGeom>
        </p:spPr>
        <p:txBody>
          <a:bodyPr wrap="square">
            <a:spAutoFit/>
          </a:bodyPr>
          <a:lstStyle/>
          <a:p>
            <a:r>
              <a:rPr lang="en-CA" sz="2000" dirty="0" err="1" smtClean="0">
                <a:solidFill>
                  <a:srgbClr val="FFC000"/>
                </a:solidFill>
              </a:rPr>
              <a:t>ዘንተ</a:t>
            </a:r>
            <a:r>
              <a:rPr lang="en-CA" sz="2000" dirty="0" smtClean="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በለኆሳስ</a:t>
            </a:r>
            <a:r>
              <a:rPr lang="en-CA" sz="2000" dirty="0">
                <a:solidFill>
                  <a:srgbClr val="FFC000"/>
                </a:solidFill>
              </a:rPr>
              <a:t> </a:t>
            </a:r>
            <a:r>
              <a:rPr lang="en-CA" sz="2000" dirty="0" err="1">
                <a:solidFill>
                  <a:srgbClr val="FFC000"/>
                </a:solidFill>
              </a:rPr>
              <a:t>በዊኦ</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ወይእቲ</a:t>
            </a:r>
            <a:r>
              <a:rPr lang="en-CA" sz="2000" dirty="0">
                <a:solidFill>
                  <a:srgbClr val="FFC000"/>
                </a:solidFill>
              </a:rPr>
              <a:t> </a:t>
            </a:r>
            <a:r>
              <a:rPr lang="en-CA" sz="2000" dirty="0" err="1">
                <a:solidFill>
                  <a:srgbClr val="FFC000"/>
                </a:solidFill>
              </a:rPr>
              <a:t>ዘቅዱስ</a:t>
            </a:r>
            <a:r>
              <a:rPr lang="en-CA" sz="2000" dirty="0">
                <a:solidFill>
                  <a:srgbClr val="FFC000"/>
                </a:solidFill>
              </a:rPr>
              <a:t> </a:t>
            </a:r>
            <a:r>
              <a:rPr lang="en-CA" sz="2000" dirty="0" err="1" smtClean="0">
                <a:solidFill>
                  <a:srgbClr val="FFC000"/>
                </a:solidFill>
              </a:rPr>
              <a:t>ባስልዮስ</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፪. </a:t>
            </a:r>
            <a:r>
              <a:rPr lang="en-CA" sz="3800" dirty="0"/>
              <a:t>ኦ </a:t>
            </a:r>
            <a:r>
              <a:rPr lang="en-CA" sz="3800" dirty="0" err="1"/>
              <a:t>እግዚአብሔር</a:t>
            </a:r>
            <a:r>
              <a:rPr lang="en-CA" sz="3800" dirty="0"/>
              <a:t> </a:t>
            </a:r>
            <a:r>
              <a:rPr lang="en-CA" sz="3800" dirty="0" err="1"/>
              <a:t>አምላክነ</a:t>
            </a:r>
            <a:r>
              <a:rPr lang="en-CA" sz="3800" dirty="0"/>
              <a:t> </a:t>
            </a:r>
            <a:r>
              <a:rPr lang="en-CA" sz="3800" dirty="0" err="1"/>
              <a:t>ዘበእንተ</a:t>
            </a:r>
            <a:r>
              <a:rPr lang="en-CA" sz="3800" dirty="0"/>
              <a:t> </a:t>
            </a:r>
            <a:r>
              <a:rPr lang="en-CA" sz="3800" dirty="0" err="1"/>
              <a:t>አፍቅሮትከ</a:t>
            </a:r>
            <a:r>
              <a:rPr lang="en-CA" sz="3800" dirty="0"/>
              <a:t> </a:t>
            </a:r>
            <a:r>
              <a:rPr lang="en-CA" sz="3800" dirty="0" err="1"/>
              <a:t>ሰብአ</a:t>
            </a:r>
            <a:r>
              <a:rPr lang="en-CA" sz="3800" dirty="0"/>
              <a:t> </a:t>
            </a:r>
            <a:r>
              <a:rPr lang="en-CA" sz="3800" dirty="0" err="1"/>
              <a:t>እንተ</a:t>
            </a:r>
            <a:r>
              <a:rPr lang="en-CA" sz="3800" dirty="0"/>
              <a:t> </a:t>
            </a:r>
            <a:r>
              <a:rPr lang="en-CA" sz="3800" dirty="0" err="1"/>
              <a:t>ኢትትነገር</a:t>
            </a:r>
            <a:r>
              <a:rPr lang="en-CA" sz="3800" dirty="0"/>
              <a:t> </a:t>
            </a:r>
            <a:r>
              <a:rPr lang="en-CA" sz="3800" dirty="0" err="1"/>
              <a:t>ፈነውኮ</a:t>
            </a:r>
            <a:r>
              <a:rPr lang="en-CA" sz="3800" dirty="0"/>
              <a:t> </a:t>
            </a:r>
            <a:r>
              <a:rPr lang="en-CA" sz="3800" dirty="0" err="1"/>
              <a:t>ለወልድከ</a:t>
            </a:r>
            <a:r>
              <a:rPr lang="en-CA" sz="3800" dirty="0"/>
              <a:t>፥ </a:t>
            </a:r>
            <a:r>
              <a:rPr lang="en-CA" sz="3800" dirty="0" err="1"/>
              <a:t>ዋሕድ</a:t>
            </a:r>
            <a:r>
              <a:rPr lang="en-CA" sz="3800" dirty="0"/>
              <a:t> </a:t>
            </a:r>
            <a:r>
              <a:rPr lang="en-CA" sz="3800" dirty="0" err="1"/>
              <a:t>ውስተ</a:t>
            </a:r>
            <a:r>
              <a:rPr lang="en-CA" sz="3800" dirty="0"/>
              <a:t> </a:t>
            </a:r>
            <a:r>
              <a:rPr lang="en-CA" sz="3800" dirty="0" err="1"/>
              <a:t>ዓለም</a:t>
            </a:r>
            <a:r>
              <a:rPr lang="en-CA" sz="3800" dirty="0"/>
              <a:t> </a:t>
            </a:r>
            <a:r>
              <a:rPr lang="en-CA" sz="3800" dirty="0" err="1"/>
              <a:t>ከመ</a:t>
            </a:r>
            <a:r>
              <a:rPr lang="en-CA" sz="3800" dirty="0"/>
              <a:t> </a:t>
            </a:r>
            <a:r>
              <a:rPr lang="en-CA" sz="3800" dirty="0" err="1"/>
              <a:t>ይሚጥ</a:t>
            </a:r>
            <a:r>
              <a:rPr lang="en-CA" sz="3800" dirty="0"/>
              <a:t> </a:t>
            </a:r>
            <a:r>
              <a:rPr lang="en-CA" sz="3800" dirty="0" err="1"/>
              <a:t>ኀቤከ</a:t>
            </a:r>
            <a:r>
              <a:rPr lang="en-CA" sz="3800" dirty="0"/>
              <a:t> </a:t>
            </a:r>
            <a:r>
              <a:rPr lang="en-CA" sz="3800" dirty="0" err="1"/>
              <a:t>በግዐ</a:t>
            </a:r>
            <a:r>
              <a:rPr lang="en-CA" sz="3800" dirty="0"/>
              <a:t> </a:t>
            </a:r>
            <a:r>
              <a:rPr lang="en-CA" sz="3800" dirty="0" err="1"/>
              <a:t>ዘተገድፈ</a:t>
            </a:r>
            <a:r>
              <a:rPr lang="en-CA" sz="3800" dirty="0"/>
              <a:t>። </a:t>
            </a:r>
            <a:r>
              <a:rPr lang="en-CA" sz="3800" dirty="0" err="1" smtClean="0"/>
              <a:t>ናስተበ</a:t>
            </a:r>
            <a:endParaRPr lang="en-CA" sz="3800" dirty="0" smtClean="0"/>
          </a:p>
          <a:p>
            <a:r>
              <a:rPr lang="en-CA" sz="3800" dirty="0" err="1" smtClean="0"/>
              <a:t>ቍዕ</a:t>
            </a:r>
            <a:r>
              <a:rPr lang="en-CA" sz="3800" dirty="0" smtClean="0"/>
              <a:t> </a:t>
            </a:r>
            <a:r>
              <a:rPr lang="en-CA" sz="3800" dirty="0" err="1"/>
              <a:t>ኀቤከ</a:t>
            </a:r>
            <a:r>
              <a:rPr lang="en-CA" sz="3800" dirty="0"/>
              <a:t> ኦ </a:t>
            </a:r>
            <a:r>
              <a:rPr lang="en-CA" sz="3800" dirty="0" err="1"/>
              <a:t>ሊቅነ</a:t>
            </a:r>
            <a:r>
              <a:rPr lang="en-CA" sz="3800" dirty="0"/>
              <a:t> </a:t>
            </a:r>
            <a:r>
              <a:rPr lang="en-CA" sz="3800" dirty="0" err="1" smtClean="0"/>
              <a:t>ኢታ</a:t>
            </a:r>
            <a:endParaRPr lang="en-CA" sz="3800" dirty="0" smtClean="0"/>
          </a:p>
          <a:p>
            <a:r>
              <a:rPr lang="en-CA" sz="3800" dirty="0" err="1" smtClean="0"/>
              <a:t>ግብአነ</a:t>
            </a:r>
            <a:r>
              <a:rPr lang="en-CA" sz="3800" dirty="0" smtClean="0"/>
              <a:t> </a:t>
            </a:r>
            <a:r>
              <a:rPr lang="en-CA" sz="3800" dirty="0" err="1"/>
              <a:t>ልድኅር</a:t>
            </a:r>
            <a:r>
              <a:rPr lang="en-CA" sz="3800" dirty="0"/>
              <a:t> </a:t>
            </a:r>
            <a:r>
              <a:rPr lang="en-CA" sz="3800" dirty="0" err="1"/>
              <a:t>ሶበ</a:t>
            </a:r>
            <a:r>
              <a:rPr lang="en-CA" sz="3800" dirty="0"/>
              <a:t> </a:t>
            </a:r>
            <a:r>
              <a:rPr lang="en-CA" sz="3800" dirty="0" err="1" smtClean="0"/>
              <a:t>ንቀር</a:t>
            </a:r>
            <a:endParaRPr lang="en-CA" sz="3800" dirty="0" smtClean="0"/>
          </a:p>
          <a:p>
            <a:r>
              <a:rPr lang="en-CA" sz="3800" dirty="0" smtClean="0"/>
              <a:t>ብ </a:t>
            </a:r>
            <a:r>
              <a:rPr lang="en-CA" sz="3800" dirty="0" err="1"/>
              <a:t>ኀበ</a:t>
            </a:r>
            <a:r>
              <a:rPr lang="en-CA" sz="3800" dirty="0"/>
              <a:t> </a:t>
            </a:r>
            <a:r>
              <a:rPr lang="en-CA" sz="3800" dirty="0" err="1"/>
              <a:t>ዝንቱ</a:t>
            </a:r>
            <a:r>
              <a:rPr lang="en-CA" sz="3800" dirty="0"/>
              <a:t> </a:t>
            </a:r>
            <a:r>
              <a:rPr lang="en-CA" sz="3800" dirty="0" err="1"/>
              <a:t>ቍርባን</a:t>
            </a:r>
            <a:r>
              <a:rPr lang="en-CA" sz="3800" dirty="0" smtClean="0"/>
              <a:t>።</a:t>
            </a:r>
            <a:endParaRPr lang="en-CA" sz="3800" dirty="0"/>
          </a:p>
        </p:txBody>
      </p:sp>
      <p:sp>
        <p:nvSpPr>
          <p:cNvPr id="9" name="Rectangle 8"/>
          <p:cNvSpPr/>
          <p:nvPr/>
        </p:nvSpPr>
        <p:spPr>
          <a:xfrm>
            <a:off x="7936876" y="52854"/>
            <a:ext cx="4400150" cy="6817251"/>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rPr>
              <a:t>The </a:t>
            </a:r>
            <a:r>
              <a:rPr lang="en-US" sz="2000" dirty="0">
                <a:solidFill>
                  <a:srgbClr val="FFC000"/>
                </a:solidFill>
              </a:rPr>
              <a:t>priest shall say in a low voice </a:t>
            </a:r>
            <a:r>
              <a:rPr lang="en-US" sz="2000" dirty="0" smtClean="0">
                <a:solidFill>
                  <a:srgbClr val="FFC000"/>
                </a:solidFill>
              </a:rPr>
              <a:t>the</a:t>
            </a:r>
          </a:p>
          <a:p>
            <a:pPr marL="40639" marR="40639">
              <a:spcBef>
                <a:spcPts val="600"/>
              </a:spcBef>
              <a:buClr>
                <a:srgbClr val="D84800"/>
              </a:buClr>
              <a:buFont typeface="Arial"/>
              <a:defRPr sz="2800"/>
            </a:pPr>
            <a:r>
              <a:rPr lang="en-US" sz="2000" dirty="0" smtClean="0">
                <a:solidFill>
                  <a:srgbClr val="FFC000"/>
                </a:solidFill>
              </a:rPr>
              <a:t>following </a:t>
            </a:r>
            <a:r>
              <a:rPr lang="en-US" sz="2000" dirty="0">
                <a:solidFill>
                  <a:srgbClr val="FFC000"/>
                </a:solidFill>
              </a:rPr>
              <a:t>prayer of St. Basil as he </a:t>
            </a:r>
            <a:r>
              <a:rPr lang="en-US" sz="2000" dirty="0" smtClean="0">
                <a:solidFill>
                  <a:srgbClr val="FFC000"/>
                </a:solidFill>
              </a:rPr>
              <a:t>enters the temple:</a:t>
            </a:r>
          </a:p>
          <a:p>
            <a:pPr marL="40639" marR="40639">
              <a:spcBef>
                <a:spcPts val="600"/>
              </a:spcBef>
              <a:buClr>
                <a:srgbClr val="D84800"/>
              </a:buClr>
              <a:buFont typeface="Arial"/>
              <a:defRPr sz="2800"/>
            </a:pPr>
            <a:r>
              <a:rPr lang="en-US" sz="3200" dirty="0" smtClean="0">
                <a:solidFill>
                  <a:srgbClr val="FF0000"/>
                </a:solidFill>
              </a:rPr>
              <a:t>Priest: </a:t>
            </a:r>
            <a:r>
              <a:rPr lang="en-US" sz="1400" dirty="0" smtClean="0">
                <a:solidFill>
                  <a:srgbClr val="FFC000"/>
                </a:solidFill>
              </a:rPr>
              <a:t>2. </a:t>
            </a:r>
            <a:r>
              <a:rPr lang="en-US" sz="3000" dirty="0" smtClean="0"/>
              <a:t>O </a:t>
            </a:r>
            <a:r>
              <a:rPr lang="en-US" sz="3000" dirty="0"/>
              <a:t>Lord our God, Who, for Thy </a:t>
            </a:r>
            <a:r>
              <a:rPr lang="en-US" sz="3000" dirty="0" smtClean="0"/>
              <a:t>love </a:t>
            </a:r>
          </a:p>
          <a:p>
            <a:pPr marL="40639" marR="40639">
              <a:spcBef>
                <a:spcPts val="600"/>
              </a:spcBef>
              <a:buClr>
                <a:srgbClr val="D84800"/>
              </a:buClr>
              <a:buFont typeface="Arial"/>
              <a:defRPr sz="2800"/>
            </a:pPr>
            <a:r>
              <a:rPr lang="en-US" sz="3000" dirty="0" smtClean="0"/>
              <a:t>toward </a:t>
            </a:r>
            <a:r>
              <a:rPr lang="en-US" sz="3000" dirty="0"/>
              <a:t>man which is </a:t>
            </a:r>
            <a:r>
              <a:rPr lang="en-US" sz="3000" dirty="0" smtClean="0"/>
              <a:t>inexpressible</a:t>
            </a:r>
            <a:r>
              <a:rPr lang="en-US" sz="3000" dirty="0"/>
              <a:t>, </a:t>
            </a:r>
            <a:r>
              <a:rPr lang="en-US" sz="3000" dirty="0" smtClean="0"/>
              <a:t>did send </a:t>
            </a:r>
            <a:r>
              <a:rPr lang="en-US" sz="3000" dirty="0"/>
              <a:t>Thine only-begotten Son to the </a:t>
            </a:r>
            <a:r>
              <a:rPr lang="en-US" sz="3000" dirty="0" smtClean="0"/>
              <a:t>world to </a:t>
            </a:r>
            <a:r>
              <a:rPr lang="en-US" sz="3000" dirty="0"/>
              <a:t>bring back unto Thee the lost sheep, </a:t>
            </a:r>
            <a:r>
              <a:rPr lang="en-US" sz="3000" dirty="0" smtClean="0"/>
              <a:t>we beseech </a:t>
            </a:r>
            <a:r>
              <a:rPr lang="en-US" sz="3000" dirty="0"/>
              <a:t>Thee, our Master, not to send </a:t>
            </a:r>
            <a:r>
              <a:rPr lang="en-US" sz="3000" dirty="0" smtClean="0"/>
              <a:t>us back </a:t>
            </a:r>
            <a:r>
              <a:rPr lang="en-US" sz="3000" dirty="0"/>
              <a:t>when we offer unto Thee </a:t>
            </a:r>
            <a:r>
              <a:rPr lang="en-US" sz="3000" dirty="0" smtClean="0"/>
              <a:t>this awesome </a:t>
            </a:r>
            <a:r>
              <a:rPr lang="en-US" sz="3000" dirty="0"/>
              <a:t>oblation which is spotless</a:t>
            </a:r>
            <a:r>
              <a:rPr lang="en-US" sz="3000" dirty="0" smtClean="0"/>
              <a:t>.</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586418"/>
          </a:xfrm>
          <a:prstGeom prst="rect">
            <a:avLst/>
          </a:prstGeom>
        </p:spPr>
        <p:txBody>
          <a:bodyPr wrap="square">
            <a:spAutoFit/>
          </a:bodyPr>
          <a:lstStyle/>
          <a:p>
            <a:r>
              <a:rPr lang="en-CA" sz="2000" dirty="0" err="1" smtClean="0">
                <a:solidFill>
                  <a:srgbClr val="FFC000"/>
                </a:solidFill>
              </a:rPr>
              <a:t>ብትሑት</a:t>
            </a:r>
            <a:r>
              <a:rPr lang="en-CA" sz="2000" dirty="0" smtClean="0">
                <a:solidFill>
                  <a:srgbClr val="FFC000"/>
                </a:solidFill>
              </a:rPr>
              <a:t> </a:t>
            </a:r>
            <a:r>
              <a:rPr lang="en-CA" sz="2000" dirty="0" err="1" smtClean="0">
                <a:solidFill>
                  <a:srgbClr val="FFC000"/>
                </a:solidFill>
              </a:rPr>
              <a:t>ድምጺ</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ኣትዩ</a:t>
            </a:r>
            <a:r>
              <a:rPr lang="en-CA" sz="2000" dirty="0" smtClean="0">
                <a:solidFill>
                  <a:srgbClr val="FFC000"/>
                </a:solidFill>
              </a:rPr>
              <a:t> </a:t>
            </a:r>
            <a:r>
              <a:rPr lang="en-CA" sz="2000" dirty="0" err="1" smtClean="0">
                <a:solidFill>
                  <a:srgbClr val="FFC000"/>
                </a:solidFill>
              </a:rPr>
              <a:t>ነዚ</a:t>
            </a:r>
            <a:r>
              <a:rPr lang="en-CA" sz="2000" dirty="0" smtClean="0">
                <a:solidFill>
                  <a:srgbClr val="FFC000"/>
                </a:solidFill>
              </a:rPr>
              <a:t> </a:t>
            </a:r>
            <a:r>
              <a:rPr lang="en-CA" sz="2000" dirty="0" err="1" smtClean="0">
                <a:solidFill>
                  <a:srgbClr val="FFC000"/>
                </a:solidFill>
              </a:rPr>
              <a:t>ጸሎት</a:t>
            </a:r>
            <a:r>
              <a:rPr lang="en-CA" sz="2000" dirty="0" smtClean="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ቅዱስ</a:t>
            </a:r>
            <a:r>
              <a:rPr lang="en-CA" sz="2000" dirty="0" smtClean="0">
                <a:solidFill>
                  <a:srgbClr val="FFC000"/>
                </a:solidFill>
              </a:rPr>
              <a:t> </a:t>
            </a:r>
            <a:r>
              <a:rPr lang="en-CA" sz="2000" dirty="0" err="1" smtClean="0">
                <a:solidFill>
                  <a:srgbClr val="FFC000"/>
                </a:solidFill>
              </a:rPr>
              <a:t>ባስልዮስ</a:t>
            </a:r>
            <a:r>
              <a:rPr lang="en-CA" sz="2000" dirty="0" smtClean="0">
                <a:solidFill>
                  <a:srgbClr val="FFC000"/>
                </a:solidFill>
              </a:rPr>
              <a:t> </a:t>
            </a:r>
            <a:r>
              <a:rPr lang="en-CA" sz="2000" dirty="0" err="1" smtClean="0">
                <a:solidFill>
                  <a:srgbClr val="FFC000"/>
                </a:solidFill>
              </a:rPr>
              <a:t>ይጸሊ</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a:solidFill>
                  <a:srgbClr val="FFC000"/>
                </a:solidFill>
              </a:rPr>
              <a:t>2. </a:t>
            </a:r>
            <a:r>
              <a:rPr lang="en-CA" sz="3800" dirty="0"/>
              <a:t>ኦ </a:t>
            </a:r>
            <a:r>
              <a:rPr lang="en-CA" sz="3800" dirty="0" err="1"/>
              <a:t>እግዚኣብሄር</a:t>
            </a:r>
            <a:r>
              <a:rPr lang="en-CA" sz="3800" dirty="0"/>
              <a:t> </a:t>
            </a:r>
            <a:r>
              <a:rPr lang="en-CA" sz="3800" dirty="0" err="1"/>
              <a:t>ኣምላኽና</a:t>
            </a:r>
            <a:r>
              <a:rPr lang="en-CA" sz="3800" dirty="0"/>
              <a:t>፥ </a:t>
            </a:r>
            <a:r>
              <a:rPr lang="en-CA" sz="3800" dirty="0" err="1" smtClean="0"/>
              <a:t>ብዘይትምርመር</a:t>
            </a:r>
            <a:r>
              <a:rPr lang="en-CA" sz="3800" dirty="0" smtClean="0"/>
              <a:t> </a:t>
            </a:r>
            <a:r>
              <a:rPr lang="en-CA" sz="3800" dirty="0" err="1"/>
              <a:t>ሰብ</a:t>
            </a:r>
            <a:r>
              <a:rPr lang="en-CA" sz="3800" dirty="0"/>
              <a:t> </a:t>
            </a:r>
            <a:r>
              <a:rPr lang="en-CA" sz="3800" dirty="0" err="1"/>
              <a:t>ብምፍቃርካ</a:t>
            </a:r>
            <a:r>
              <a:rPr lang="en-CA" sz="3800" dirty="0"/>
              <a:t> </a:t>
            </a:r>
            <a:r>
              <a:rPr lang="en-CA" sz="3800" dirty="0" err="1" smtClean="0"/>
              <a:t>ንሓደ</a:t>
            </a:r>
            <a:r>
              <a:rPr lang="en-CA" sz="3800" dirty="0" smtClean="0"/>
              <a:t> </a:t>
            </a:r>
            <a:r>
              <a:rPr lang="en-CA" sz="3800" dirty="0" err="1"/>
              <a:t>ወድኻ</a:t>
            </a:r>
            <a:r>
              <a:rPr lang="en-CA" sz="3800" dirty="0"/>
              <a:t>፥ </a:t>
            </a:r>
            <a:r>
              <a:rPr lang="en-CA" sz="3800" dirty="0" err="1"/>
              <a:t>ዝጠፍአ</a:t>
            </a:r>
            <a:r>
              <a:rPr lang="en-CA" sz="3800" dirty="0"/>
              <a:t> </a:t>
            </a:r>
            <a:r>
              <a:rPr lang="en-CA" sz="3800" dirty="0" err="1"/>
              <a:t>በጊዕ</a:t>
            </a:r>
            <a:r>
              <a:rPr lang="en-CA" sz="3800" dirty="0"/>
              <a:t> </a:t>
            </a:r>
            <a:r>
              <a:rPr lang="en-CA" sz="3800" dirty="0" err="1"/>
              <a:t>ናባኻ</a:t>
            </a:r>
            <a:r>
              <a:rPr lang="en-CA" sz="3800" dirty="0"/>
              <a:t> </a:t>
            </a:r>
            <a:r>
              <a:rPr lang="en-CA" sz="3800" dirty="0" err="1"/>
              <a:t>ክመልስ</a:t>
            </a:r>
            <a:r>
              <a:rPr lang="en-CA" sz="3800" dirty="0"/>
              <a:t> </a:t>
            </a:r>
            <a:r>
              <a:rPr lang="en-CA" sz="3800" dirty="0" err="1"/>
              <a:t>ናብ</a:t>
            </a:r>
            <a:r>
              <a:rPr lang="en-CA" sz="3800" dirty="0"/>
              <a:t> </a:t>
            </a:r>
            <a:r>
              <a:rPr lang="en-CA" sz="3800" dirty="0" err="1"/>
              <a:t>ዓለም</a:t>
            </a:r>
            <a:r>
              <a:rPr lang="en-CA" sz="3800" dirty="0"/>
              <a:t> </a:t>
            </a:r>
            <a:r>
              <a:rPr lang="en-CA" sz="3800" dirty="0" err="1"/>
              <a:t>ሰደድካዮ</a:t>
            </a:r>
            <a:r>
              <a:rPr lang="en-CA" sz="3800" dirty="0"/>
              <a:t>። ኦ </a:t>
            </a:r>
            <a:r>
              <a:rPr lang="en-CA" sz="3800" dirty="0" err="1" smtClean="0"/>
              <a:t>መምህርና</a:t>
            </a:r>
            <a:r>
              <a:rPr lang="en-CA" sz="3800" dirty="0"/>
              <a:t>፥ </a:t>
            </a:r>
            <a:r>
              <a:rPr lang="en-CA" sz="3800" dirty="0" err="1"/>
              <a:t>ናብ’ዚ</a:t>
            </a:r>
            <a:r>
              <a:rPr lang="en-CA" sz="3800" dirty="0"/>
              <a:t> </a:t>
            </a:r>
            <a:r>
              <a:rPr lang="en-CA" sz="3800" dirty="0" err="1"/>
              <a:t>መፍርሂ</a:t>
            </a:r>
            <a:r>
              <a:rPr lang="en-CA" sz="3800" dirty="0"/>
              <a:t> </a:t>
            </a:r>
            <a:r>
              <a:rPr lang="en-CA" sz="3800" dirty="0" err="1"/>
              <a:t>ቍርባን</a:t>
            </a:r>
            <a:r>
              <a:rPr lang="en-CA" sz="3800" dirty="0"/>
              <a:t> </a:t>
            </a:r>
            <a:r>
              <a:rPr lang="en-CA" sz="3800" dirty="0" err="1"/>
              <a:t>ኣብ</a:t>
            </a:r>
            <a:r>
              <a:rPr lang="en-CA" sz="3800" dirty="0"/>
              <a:t> </a:t>
            </a:r>
            <a:r>
              <a:rPr lang="en-CA" sz="3800" dirty="0" err="1"/>
              <a:t>እንቐርበሉ</a:t>
            </a:r>
            <a:r>
              <a:rPr lang="en-CA" sz="3800" dirty="0"/>
              <a:t> </a:t>
            </a:r>
            <a:r>
              <a:rPr lang="en-CA" sz="3800" dirty="0" err="1"/>
              <a:t>ግዜ</a:t>
            </a:r>
            <a:r>
              <a:rPr lang="en-CA" sz="3800" dirty="0"/>
              <a:t> </a:t>
            </a:r>
            <a:r>
              <a:rPr lang="en-CA" sz="3800" dirty="0" err="1" smtClean="0"/>
              <a:t>ብኃጢ</a:t>
            </a:r>
            <a:endParaRPr lang="en-CA" sz="3800" dirty="0" smtClean="0"/>
          </a:p>
          <a:p>
            <a:r>
              <a:rPr lang="en-CA" sz="3800" dirty="0" err="1" smtClean="0"/>
              <a:t>ኣት</a:t>
            </a:r>
            <a:r>
              <a:rPr lang="en-CA" sz="3800" dirty="0" smtClean="0"/>
              <a:t> </a:t>
            </a:r>
            <a:r>
              <a:rPr lang="en-CA" sz="3800" dirty="0" err="1"/>
              <a:t>ንድኅሪት</a:t>
            </a:r>
            <a:r>
              <a:rPr lang="en-CA" sz="3800" dirty="0"/>
              <a:t> </a:t>
            </a:r>
            <a:r>
              <a:rPr lang="en-CA" sz="3800" dirty="0" err="1"/>
              <a:t>ከይንምለስ</a:t>
            </a:r>
            <a:r>
              <a:rPr lang="en-CA" sz="3800" dirty="0"/>
              <a:t> </a:t>
            </a:r>
            <a:r>
              <a:rPr lang="en-CA" sz="3800" dirty="0" err="1"/>
              <a:t>ናባኻ</a:t>
            </a:r>
            <a:r>
              <a:rPr lang="en-CA" sz="3800" dirty="0"/>
              <a:t> </a:t>
            </a:r>
            <a:r>
              <a:rPr lang="en-CA" sz="3800" dirty="0" err="1"/>
              <a:t>ንልምን</a:t>
            </a:r>
            <a:r>
              <a:rPr lang="en-CA" sz="3800" dirty="0"/>
              <a:t> </a:t>
            </a:r>
            <a:r>
              <a:rPr lang="en-CA" sz="3800" dirty="0" err="1"/>
              <a:t>ኣሎና</a:t>
            </a:r>
            <a:r>
              <a:rPr lang="en-CA" sz="3800" dirty="0" smtClean="0"/>
              <a:t>።</a:t>
            </a:r>
          </a:p>
        </p:txBody>
      </p:sp>
    </p:spTree>
    <p:extLst>
      <p:ext uri="{BB962C8B-B14F-4D97-AF65-F5344CB8AC3E}">
        <p14:creationId xmlns:p14="http://schemas.microsoft.com/office/powerpoint/2010/main" val="3173464385"/>
      </p:ext>
    </p:extLst>
  </p:cSld>
  <p:clrMapOvr>
    <a:masterClrMapping/>
  </p:clrMapOvr>
  <p:transition spd="med"/>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1400" dirty="0" smtClean="0">
                <a:solidFill>
                  <a:srgbClr val="FFC000"/>
                </a:solidFill>
              </a:rPr>
              <a:t>፫</a:t>
            </a:r>
            <a:r>
              <a:rPr lang="en-CA" sz="1400" dirty="0">
                <a:solidFill>
                  <a:srgbClr val="FFC000"/>
                </a:solidFill>
              </a:rPr>
              <a:t>. </a:t>
            </a:r>
            <a:r>
              <a:rPr lang="en-CA" sz="4000" dirty="0" err="1"/>
              <a:t>ወአኮ</a:t>
            </a:r>
            <a:r>
              <a:rPr lang="en-CA" sz="4000" dirty="0"/>
              <a:t> </a:t>
            </a:r>
            <a:r>
              <a:rPr lang="en-CA" sz="4000" dirty="0" err="1"/>
              <a:t>ዘንትዌከል</a:t>
            </a:r>
            <a:r>
              <a:rPr lang="en-CA" sz="4000" dirty="0"/>
              <a:t> </a:t>
            </a:r>
            <a:r>
              <a:rPr lang="en-CA" sz="4000" dirty="0" err="1"/>
              <a:t>በጽድቅነ</a:t>
            </a:r>
            <a:r>
              <a:rPr lang="en-CA" sz="4000" dirty="0"/>
              <a:t> </a:t>
            </a:r>
            <a:r>
              <a:rPr lang="en-CA" sz="4000" dirty="0" err="1"/>
              <a:t>ዳእሙ</a:t>
            </a:r>
            <a:r>
              <a:rPr lang="en-CA" sz="4000" dirty="0"/>
              <a:t> </a:t>
            </a:r>
            <a:r>
              <a:rPr lang="en-CA" sz="4000" dirty="0" err="1"/>
              <a:t>ኀበ</a:t>
            </a:r>
            <a:r>
              <a:rPr lang="en-CA" sz="4000" dirty="0"/>
              <a:t> </a:t>
            </a:r>
            <a:r>
              <a:rPr lang="en-CA" sz="4000" dirty="0" err="1"/>
              <a:t>ምሕረትከ</a:t>
            </a:r>
            <a:r>
              <a:rPr lang="en-CA" sz="4000" dirty="0"/>
              <a:t>፥ ኦ </a:t>
            </a:r>
            <a:r>
              <a:rPr lang="en-CA" sz="4000" dirty="0" err="1"/>
              <a:t>እንተ</a:t>
            </a:r>
            <a:r>
              <a:rPr lang="en-CA" sz="4000" dirty="0"/>
              <a:t> </a:t>
            </a:r>
            <a:r>
              <a:rPr lang="en-CA" sz="4000" dirty="0" err="1"/>
              <a:t>አፍቀርካ</a:t>
            </a:r>
            <a:r>
              <a:rPr lang="en-CA" sz="4000" dirty="0"/>
              <a:t> </a:t>
            </a:r>
            <a:r>
              <a:rPr lang="en-CA" sz="4000" dirty="0" err="1"/>
              <a:t>ለዛቲ</a:t>
            </a:r>
            <a:r>
              <a:rPr lang="en-CA" sz="4000" dirty="0"/>
              <a:t> </a:t>
            </a:r>
            <a:r>
              <a:rPr lang="en-CA" sz="4000" dirty="0" err="1"/>
              <a:t>ዘመድነ</a:t>
            </a:r>
            <a:r>
              <a:rPr lang="en-CA" sz="4000" dirty="0"/>
              <a:t>፥ </a:t>
            </a:r>
            <a:r>
              <a:rPr lang="en-CA" sz="4000" dirty="0" err="1"/>
              <a:t>ንስእል</a:t>
            </a:r>
            <a:r>
              <a:rPr lang="en-CA" sz="4000" dirty="0"/>
              <a:t> </a:t>
            </a:r>
            <a:r>
              <a:rPr lang="en-CA" sz="4000" dirty="0" err="1"/>
              <a:t>ወናስተበቍዕ</a:t>
            </a:r>
            <a:r>
              <a:rPr lang="en-CA" sz="4000" dirty="0"/>
              <a:t> </a:t>
            </a:r>
            <a:r>
              <a:rPr lang="en-CA" sz="4000" dirty="0" err="1"/>
              <a:t>እምነ</a:t>
            </a:r>
            <a:r>
              <a:rPr lang="en-CA" sz="4000" dirty="0"/>
              <a:t> </a:t>
            </a:r>
            <a:r>
              <a:rPr lang="en-CA" sz="4000" dirty="0" err="1"/>
              <a:t>ኂሩትከ</a:t>
            </a:r>
            <a:r>
              <a:rPr lang="en-CA" sz="4000" dirty="0"/>
              <a:t> ኦ </a:t>
            </a:r>
            <a:r>
              <a:rPr lang="en-CA" sz="4000" dirty="0" err="1"/>
              <a:t>መፍቀሬ</a:t>
            </a:r>
            <a:r>
              <a:rPr lang="en-CA" sz="4000" dirty="0"/>
              <a:t> </a:t>
            </a:r>
            <a:r>
              <a:rPr lang="en-CA" sz="4000" dirty="0" err="1"/>
              <a:t>ሰብእ</a:t>
            </a:r>
            <a:r>
              <a:rPr lang="en-CA" sz="4000" dirty="0"/>
              <a:t> </a:t>
            </a:r>
            <a:r>
              <a:rPr lang="en-CA" sz="4000" dirty="0" err="1"/>
              <a:t>ከም</a:t>
            </a:r>
            <a:r>
              <a:rPr lang="en-CA" sz="4000" dirty="0"/>
              <a:t> </a:t>
            </a:r>
            <a:r>
              <a:rPr lang="en-CA" sz="4000" dirty="0" err="1"/>
              <a:t>ለነ</a:t>
            </a:r>
            <a:r>
              <a:rPr lang="en-CA" sz="4000" dirty="0"/>
              <a:t> </a:t>
            </a:r>
            <a:r>
              <a:rPr lang="en-CA" sz="4000" dirty="0" err="1"/>
              <a:t>ኢይኩነነ</a:t>
            </a:r>
            <a:r>
              <a:rPr lang="en-CA" sz="4000" dirty="0"/>
              <a:t> </a:t>
            </a:r>
            <a:r>
              <a:rPr lang="en-CA" sz="4000" dirty="0" err="1"/>
              <a:t>ለኵነኔ</a:t>
            </a:r>
            <a:r>
              <a:rPr lang="en-CA" sz="4000" dirty="0"/>
              <a:t> </a:t>
            </a:r>
            <a:r>
              <a:rPr lang="en-CA" sz="4000" dirty="0" err="1"/>
              <a:t>ለአግብርቲከ</a:t>
            </a:r>
            <a:r>
              <a:rPr lang="en-CA" sz="4000" dirty="0"/>
              <a:t> ፥ </a:t>
            </a:r>
            <a:r>
              <a:rPr lang="en-CA" sz="4000" dirty="0" err="1"/>
              <a:t>ወለኵሉ</a:t>
            </a:r>
            <a:r>
              <a:rPr lang="en-CA" sz="4000" dirty="0"/>
              <a:t> </a:t>
            </a:r>
            <a:r>
              <a:rPr lang="en-CA" sz="4000" dirty="0" err="1"/>
              <a:t>ሕዝብከ</a:t>
            </a:r>
            <a:r>
              <a:rPr lang="en-CA" sz="4000" dirty="0"/>
              <a:t> </a:t>
            </a:r>
            <a:r>
              <a:rPr lang="en-CA" sz="4000" dirty="0" err="1"/>
              <a:t>ዝንቱ</a:t>
            </a:r>
            <a:r>
              <a:rPr lang="en-CA" sz="4000" dirty="0"/>
              <a:t> </a:t>
            </a:r>
            <a:r>
              <a:rPr lang="en-CA" sz="4000" dirty="0" err="1"/>
              <a:t>ምሥጢር</a:t>
            </a:r>
            <a:r>
              <a:rPr lang="en-CA" sz="4000" dirty="0"/>
              <a:t> </a:t>
            </a:r>
            <a:r>
              <a:rPr lang="en-CA" sz="4000" dirty="0" err="1" smtClean="0"/>
              <a:t>ዘረሰይካሁ</a:t>
            </a:r>
            <a:endParaRPr lang="en-CA" sz="4000" b="1" dirty="0"/>
          </a:p>
        </p:txBody>
      </p:sp>
      <p:sp>
        <p:nvSpPr>
          <p:cNvPr id="9" name="Rectangle 8"/>
          <p:cNvSpPr/>
          <p:nvPr/>
        </p:nvSpPr>
        <p:spPr>
          <a:xfrm>
            <a:off x="7936876" y="52854"/>
            <a:ext cx="4400150" cy="6894195"/>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a:t>
            </a:r>
            <a:r>
              <a:rPr lang="en-US" sz="1400" dirty="0">
                <a:solidFill>
                  <a:srgbClr val="FFC000"/>
                </a:solidFill>
              </a:rPr>
              <a:t>. </a:t>
            </a:r>
            <a:r>
              <a:rPr lang="en-US" sz="3400" dirty="0"/>
              <a:t>We do not depend upon </a:t>
            </a:r>
            <a:r>
              <a:rPr lang="en-US" sz="3400" dirty="0" smtClean="0"/>
              <a:t>our righteous- ness </a:t>
            </a:r>
            <a:r>
              <a:rPr lang="en-US" sz="3400" dirty="0"/>
              <a:t>but upon Thy mercy, O </a:t>
            </a:r>
            <a:r>
              <a:rPr lang="en-US" sz="3400" dirty="0" smtClean="0"/>
              <a:t>Thou who </a:t>
            </a:r>
            <a:r>
              <a:rPr lang="en-US" sz="3400" dirty="0"/>
              <a:t>has loved our race. We pray </a:t>
            </a:r>
            <a:r>
              <a:rPr lang="en-US" sz="3400" dirty="0" smtClean="0"/>
              <a:t>and beseech </a:t>
            </a:r>
            <a:r>
              <a:rPr lang="en-US" sz="3400" dirty="0"/>
              <a:t>of Thy goodness, O lover of man</a:t>
            </a:r>
            <a:r>
              <a:rPr lang="en-US" sz="3400" dirty="0" smtClean="0"/>
              <a:t>, that </a:t>
            </a:r>
            <a:r>
              <a:rPr lang="en-US" sz="3400" dirty="0"/>
              <a:t>this mystery, which Thou prepared </a:t>
            </a:r>
            <a:r>
              <a:rPr lang="en-US" sz="3400" dirty="0" smtClean="0"/>
              <a:t>for our </a:t>
            </a:r>
            <a:r>
              <a:rPr lang="en-US" sz="3400" dirty="0"/>
              <a:t>salvation, may not be for the condemnation of us Thy servants </a:t>
            </a:r>
            <a:r>
              <a:rPr lang="en-US" sz="3400" dirty="0" smtClean="0"/>
              <a:t>and</a:t>
            </a:r>
            <a:endParaRPr lang="en-US" sz="34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1400" dirty="0" smtClean="0">
                <a:solidFill>
                  <a:srgbClr val="FFC000"/>
                </a:solidFill>
              </a:rPr>
              <a:t>3</a:t>
            </a:r>
            <a:r>
              <a:rPr lang="en-CA" sz="1400" dirty="0">
                <a:solidFill>
                  <a:srgbClr val="FFC000"/>
                </a:solidFill>
              </a:rPr>
              <a:t>. </a:t>
            </a:r>
            <a:r>
              <a:rPr lang="en-CA" sz="4000" dirty="0" err="1"/>
              <a:t>ብምሕረትካ</a:t>
            </a:r>
            <a:r>
              <a:rPr lang="en-CA" sz="4000" dirty="0"/>
              <a:t> </a:t>
            </a:r>
            <a:r>
              <a:rPr lang="en-CA" sz="4000" dirty="0" err="1"/>
              <a:t>እምበር</a:t>
            </a:r>
            <a:r>
              <a:rPr lang="en-CA" sz="4000" dirty="0"/>
              <a:t> </a:t>
            </a:r>
            <a:r>
              <a:rPr lang="en-CA" sz="4000" dirty="0" err="1"/>
              <a:t>ብጽድቅና</a:t>
            </a:r>
            <a:r>
              <a:rPr lang="en-CA" sz="4000" dirty="0"/>
              <a:t> (</a:t>
            </a:r>
            <a:r>
              <a:rPr lang="en-CA" sz="4000" dirty="0" err="1"/>
              <a:t>ብሥራሕና</a:t>
            </a:r>
            <a:r>
              <a:rPr lang="en-CA" sz="4000" dirty="0"/>
              <a:t>) </a:t>
            </a:r>
            <a:r>
              <a:rPr lang="en-CA" sz="4000" dirty="0" err="1"/>
              <a:t>እንምካሕ</a:t>
            </a:r>
            <a:r>
              <a:rPr lang="en-CA" sz="4000" dirty="0"/>
              <a:t> </a:t>
            </a:r>
            <a:r>
              <a:rPr lang="en-CA" sz="4000" dirty="0" err="1"/>
              <a:t>ኣይኮንናን</a:t>
            </a:r>
            <a:r>
              <a:rPr lang="en-CA" sz="4000" dirty="0"/>
              <a:t>። ኦ </a:t>
            </a:r>
            <a:r>
              <a:rPr lang="en-CA" sz="4000" dirty="0" err="1"/>
              <a:t>ነዛ</a:t>
            </a:r>
            <a:r>
              <a:rPr lang="en-CA" sz="4000" dirty="0"/>
              <a:t> </a:t>
            </a:r>
            <a:r>
              <a:rPr lang="en-CA" sz="4000" dirty="0" err="1"/>
              <a:t>ባህርይና</a:t>
            </a:r>
            <a:r>
              <a:rPr lang="en-CA" sz="4000" dirty="0"/>
              <a:t> </a:t>
            </a:r>
            <a:r>
              <a:rPr lang="en-CA" sz="4000" dirty="0" err="1"/>
              <a:t>ዝፈቶኻያ</a:t>
            </a:r>
            <a:r>
              <a:rPr lang="en-CA" sz="4000" dirty="0"/>
              <a:t>፥ ኦ </a:t>
            </a:r>
            <a:r>
              <a:rPr lang="en-CA" sz="4000" dirty="0" err="1"/>
              <a:t>መፍቀር</a:t>
            </a:r>
            <a:r>
              <a:rPr lang="en-CA" sz="4000" dirty="0"/>
              <a:t> </a:t>
            </a:r>
            <a:r>
              <a:rPr lang="en-CA" sz="4000" dirty="0" err="1"/>
              <a:t>ሰብ</a:t>
            </a:r>
            <a:r>
              <a:rPr lang="en-CA" sz="4000" dirty="0"/>
              <a:t>፥ </a:t>
            </a:r>
            <a:r>
              <a:rPr lang="en-CA" sz="4000" dirty="0" err="1"/>
              <a:t>ደጊምና</a:t>
            </a:r>
            <a:r>
              <a:rPr lang="en-CA" sz="4000" dirty="0"/>
              <a:t> </a:t>
            </a:r>
            <a:r>
              <a:rPr lang="en-CA" sz="4000" dirty="0" err="1"/>
              <a:t>ካብ</a:t>
            </a:r>
            <a:r>
              <a:rPr lang="en-CA" sz="4000" dirty="0"/>
              <a:t> </a:t>
            </a:r>
            <a:r>
              <a:rPr lang="en-CA" sz="4000" dirty="0" err="1"/>
              <a:t>ርኅራኄኻ</a:t>
            </a:r>
            <a:r>
              <a:rPr lang="en-CA" sz="4000" dirty="0"/>
              <a:t> </a:t>
            </a:r>
            <a:r>
              <a:rPr lang="en-CA" sz="4000" dirty="0" err="1"/>
              <a:t>ንልምንን</a:t>
            </a:r>
            <a:r>
              <a:rPr lang="en-CA" sz="4000" dirty="0"/>
              <a:t> </a:t>
            </a:r>
            <a:r>
              <a:rPr lang="en-CA" sz="4000" dirty="0" err="1"/>
              <a:t>ንድልን</a:t>
            </a:r>
            <a:r>
              <a:rPr lang="en-CA" sz="4000" dirty="0"/>
              <a:t> </a:t>
            </a:r>
            <a:r>
              <a:rPr lang="en-CA" sz="4000" dirty="0" err="1"/>
              <a:t>ኣሎና</a:t>
            </a:r>
            <a:r>
              <a:rPr lang="en-CA" sz="4000" dirty="0"/>
              <a:t>። </a:t>
            </a:r>
            <a:r>
              <a:rPr lang="en-CA" sz="4000" dirty="0" err="1"/>
              <a:t>ንአና</a:t>
            </a:r>
            <a:r>
              <a:rPr lang="en-CA" sz="4000" dirty="0"/>
              <a:t> </a:t>
            </a:r>
            <a:r>
              <a:rPr lang="en-CA" sz="4000" dirty="0" err="1"/>
              <a:t>ንምድሓን</a:t>
            </a:r>
            <a:r>
              <a:rPr lang="en-CA" sz="4000" dirty="0"/>
              <a:t> </a:t>
            </a:r>
            <a:r>
              <a:rPr lang="en-CA" sz="4000" dirty="0" err="1"/>
              <a:t>ዝገበርካዮ</a:t>
            </a:r>
            <a:r>
              <a:rPr lang="en-CA" sz="4000" dirty="0"/>
              <a:t> </a:t>
            </a:r>
            <a:r>
              <a:rPr lang="en-CA" sz="4000" dirty="0" err="1"/>
              <a:t>እዚ</a:t>
            </a:r>
            <a:r>
              <a:rPr lang="en-CA" sz="4000" dirty="0"/>
              <a:t> </a:t>
            </a:r>
            <a:r>
              <a:rPr lang="en-CA" sz="4000" dirty="0" err="1"/>
              <a:t>ምሥጢር</a:t>
            </a:r>
            <a:r>
              <a:rPr lang="en-CA" sz="4000" dirty="0"/>
              <a:t> </a:t>
            </a:r>
            <a:r>
              <a:rPr lang="en-CA" sz="4000" dirty="0" err="1"/>
              <a:t>እዚ</a:t>
            </a:r>
            <a:r>
              <a:rPr lang="en-CA" sz="4000" dirty="0"/>
              <a:t> (</a:t>
            </a:r>
            <a:r>
              <a:rPr lang="en-CA" sz="4000" dirty="0" err="1"/>
              <a:t>ሥጋኡን</a:t>
            </a:r>
            <a:r>
              <a:rPr lang="en-CA" sz="4000" dirty="0"/>
              <a:t> </a:t>
            </a:r>
            <a:r>
              <a:rPr lang="en-CA" sz="4000" dirty="0" err="1"/>
              <a:t>ደሙን</a:t>
            </a:r>
            <a:r>
              <a:rPr lang="en-CA" sz="4000" dirty="0"/>
              <a:t>) </a:t>
            </a:r>
            <a:r>
              <a:rPr lang="en-CA" sz="4000" dirty="0" err="1"/>
              <a:t>ንኣና</a:t>
            </a:r>
            <a:r>
              <a:rPr lang="en-CA" sz="4000" dirty="0"/>
              <a:t> </a:t>
            </a:r>
            <a:r>
              <a:rPr lang="en-CA" sz="4000" dirty="0" err="1" smtClean="0"/>
              <a:t>ንኣገልገልት</a:t>
            </a:r>
            <a:endParaRPr lang="en-CA" sz="4000" dirty="0" smtClean="0"/>
          </a:p>
          <a:p>
            <a:r>
              <a:rPr lang="en-CA" sz="4000" dirty="0" err="1" smtClean="0"/>
              <a:t>ኻን</a:t>
            </a:r>
            <a:r>
              <a:rPr lang="en-CA" sz="4000" dirty="0" smtClean="0"/>
              <a:t> </a:t>
            </a:r>
            <a:r>
              <a:rPr lang="en-CA" sz="4000" dirty="0" err="1"/>
              <a:t>ንኹሉ</a:t>
            </a:r>
            <a:r>
              <a:rPr lang="en-CA" sz="4000" dirty="0"/>
              <a:t> </a:t>
            </a:r>
            <a:r>
              <a:rPr lang="en-CA" sz="4000" dirty="0" err="1" smtClean="0"/>
              <a:t>ሕዝብኻን</a:t>
            </a:r>
            <a:endParaRPr lang="en-CA" sz="4000" dirty="0"/>
          </a:p>
        </p:txBody>
      </p:sp>
    </p:spTree>
    <p:extLst>
      <p:ext uri="{BB962C8B-B14F-4D97-AF65-F5344CB8AC3E}">
        <p14:creationId xmlns:p14="http://schemas.microsoft.com/office/powerpoint/2010/main" val="1450479836"/>
      </p:ext>
    </p:extLst>
  </p:cSld>
  <p:clrMapOvr>
    <a:masterClrMapping/>
  </p:clrMapOvr>
  <p:transition spd="med"/>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000" dirty="0" err="1" smtClean="0"/>
              <a:t>ለመድኃኒትነ</a:t>
            </a:r>
            <a:r>
              <a:rPr lang="en-CA" sz="4000" dirty="0" smtClean="0"/>
              <a:t> </a:t>
            </a:r>
            <a:r>
              <a:rPr lang="en-CA" sz="4000" dirty="0" err="1"/>
              <a:t>አለ</a:t>
            </a:r>
            <a:r>
              <a:rPr lang="en-CA" sz="4000" dirty="0"/>
              <a:t> </a:t>
            </a:r>
            <a:r>
              <a:rPr lang="en-CA" sz="4000" dirty="0" err="1"/>
              <a:t>ይኩን</a:t>
            </a:r>
            <a:r>
              <a:rPr lang="en-CA" sz="4000" dirty="0"/>
              <a:t> </a:t>
            </a:r>
            <a:r>
              <a:rPr lang="en-CA" sz="4000" dirty="0" err="1"/>
              <a:t>ድልወ</a:t>
            </a:r>
            <a:r>
              <a:rPr lang="en-CA" sz="4000" dirty="0"/>
              <a:t> </a:t>
            </a:r>
            <a:r>
              <a:rPr lang="en-CA" sz="4000" dirty="0" err="1"/>
              <a:t>ለመድኃኒትነ</a:t>
            </a:r>
            <a:r>
              <a:rPr lang="en-CA" sz="4000" dirty="0"/>
              <a:t> </a:t>
            </a:r>
            <a:r>
              <a:rPr lang="en-CA" sz="4000" dirty="0" err="1"/>
              <a:t>ወለድምሳሴ</a:t>
            </a:r>
            <a:r>
              <a:rPr lang="en-CA" sz="4000" dirty="0"/>
              <a:t> </a:t>
            </a:r>
            <a:r>
              <a:rPr lang="en-CA" sz="4000" dirty="0" err="1"/>
              <a:t>አበሳነ</a:t>
            </a:r>
            <a:r>
              <a:rPr lang="en-CA" sz="4000" dirty="0"/>
              <a:t> </a:t>
            </a:r>
            <a:r>
              <a:rPr lang="en-CA" sz="4000" dirty="0" err="1"/>
              <a:t>ወሠራዬ</a:t>
            </a:r>
            <a:r>
              <a:rPr lang="en-CA" sz="4000" dirty="0"/>
              <a:t> </a:t>
            </a:r>
            <a:r>
              <a:rPr lang="en-CA" sz="4000" dirty="0" err="1"/>
              <a:t>ንዝኅላልነ</a:t>
            </a:r>
            <a:r>
              <a:rPr lang="en-CA" sz="4000" dirty="0"/>
              <a:t>። </a:t>
            </a:r>
          </a:p>
          <a:p>
            <a:r>
              <a:rPr lang="en-CA" sz="1400" dirty="0">
                <a:solidFill>
                  <a:srgbClr val="FFC000"/>
                </a:solidFill>
              </a:rPr>
              <a:t>፬. </a:t>
            </a:r>
            <a:r>
              <a:rPr lang="en-CA" sz="4000" dirty="0" err="1"/>
              <a:t>ስብሐት</a:t>
            </a:r>
            <a:r>
              <a:rPr lang="en-CA" sz="4000" dirty="0"/>
              <a:t> </a:t>
            </a:r>
            <a:r>
              <a:rPr lang="en-CA" sz="4000" dirty="0" err="1"/>
              <a:t>ወክብር</a:t>
            </a:r>
            <a:r>
              <a:rPr lang="en-CA" sz="4000" dirty="0"/>
              <a:t> </a:t>
            </a:r>
            <a:r>
              <a:rPr lang="en-CA" sz="4000" dirty="0" err="1"/>
              <a:t>ለስምከ</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a:p>
            <a:endParaRPr lang="en-CA" sz="4000" b="1" dirty="0"/>
          </a:p>
        </p:txBody>
      </p:sp>
      <p:sp>
        <p:nvSpPr>
          <p:cNvPr id="9" name="Rectangle 8"/>
          <p:cNvSpPr/>
          <p:nvPr/>
        </p:nvSpPr>
        <p:spPr>
          <a:xfrm>
            <a:off x="7936876" y="52854"/>
            <a:ext cx="4400150" cy="7048083"/>
          </a:xfrm>
          <a:prstGeom prst="rect">
            <a:avLst/>
          </a:prstGeom>
        </p:spPr>
        <p:txBody>
          <a:bodyPr wrap="square">
            <a:spAutoFit/>
          </a:bodyPr>
          <a:lstStyle/>
          <a:p>
            <a:pPr marL="40639" marR="40639">
              <a:spcBef>
                <a:spcPts val="600"/>
              </a:spcBef>
              <a:buClr>
                <a:srgbClr val="D84800"/>
              </a:buClr>
              <a:buFont typeface="Arial"/>
              <a:defRPr sz="2800"/>
            </a:pPr>
            <a:r>
              <a:rPr lang="en-US" sz="3400" dirty="0"/>
              <a:t>a</a:t>
            </a:r>
            <a:r>
              <a:rPr lang="en-US" sz="3400" dirty="0" smtClean="0"/>
              <a:t>ll Thy </a:t>
            </a:r>
            <a:r>
              <a:rPr lang="en-US" sz="3400" dirty="0"/>
              <a:t>people, but let it be for </a:t>
            </a:r>
            <a:r>
              <a:rPr lang="en-US" sz="3400" dirty="0" smtClean="0"/>
              <a:t>our salvation</a:t>
            </a:r>
            <a:r>
              <a:rPr lang="en-US" sz="3400" dirty="0"/>
              <a:t>, the blotting away of our sins </a:t>
            </a:r>
            <a:r>
              <a:rPr lang="en-US" sz="3400" dirty="0" smtClean="0"/>
              <a:t>and the </a:t>
            </a:r>
            <a:r>
              <a:rPr lang="en-US" sz="3400" dirty="0"/>
              <a:t>forgiveness of our slackness</a:t>
            </a:r>
            <a:r>
              <a:rPr lang="en-US" sz="3400" dirty="0" smtClean="0"/>
              <a:t>.</a:t>
            </a:r>
          </a:p>
          <a:p>
            <a:pPr marL="40639" marR="40639">
              <a:spcBef>
                <a:spcPts val="600"/>
              </a:spcBef>
              <a:buClr>
                <a:srgbClr val="D84800"/>
              </a:buClr>
              <a:buFont typeface="Arial"/>
              <a:defRPr sz="2800"/>
            </a:pPr>
            <a:r>
              <a:rPr lang="en-US" sz="1400" dirty="0" smtClean="0">
                <a:solidFill>
                  <a:srgbClr val="FFC000"/>
                </a:solidFill>
              </a:rPr>
              <a:t>4</a:t>
            </a:r>
            <a:r>
              <a:rPr lang="en-US" sz="1400" dirty="0">
                <a:solidFill>
                  <a:srgbClr val="FFC000"/>
                </a:solidFill>
              </a:rPr>
              <a:t>. </a:t>
            </a:r>
            <a:r>
              <a:rPr lang="en-US" sz="3400" dirty="0"/>
              <a:t>Glory and </a:t>
            </a:r>
            <a:r>
              <a:rPr lang="en-US" sz="3400" dirty="0" err="1"/>
              <a:t>honour</a:t>
            </a:r>
            <a:r>
              <a:rPr lang="en-US" sz="3400" dirty="0"/>
              <a:t> be to Thy </a:t>
            </a:r>
            <a:r>
              <a:rPr lang="en-US" sz="3400" dirty="0" smtClean="0"/>
              <a:t>holy name</a:t>
            </a:r>
            <a:r>
              <a:rPr lang="en-US" sz="3400" dirty="0"/>
              <a:t>, Father, Son and Holy Spirit, </a:t>
            </a:r>
            <a:r>
              <a:rPr lang="en-US" sz="3400" dirty="0" smtClean="0"/>
              <a:t>both now </a:t>
            </a:r>
            <a:r>
              <a:rPr lang="en-US" sz="3400" dirty="0"/>
              <a:t>and ever and unto the ages of ages</a:t>
            </a:r>
            <a:r>
              <a:rPr lang="en-US" sz="3400" dirty="0" smtClean="0"/>
              <a:t>. Amen</a:t>
            </a:r>
            <a:r>
              <a:rPr lang="en-US" sz="3400" dirty="0"/>
              <a:t>.	</a:t>
            </a:r>
          </a:p>
          <a:p>
            <a:pPr marL="40639" marR="40639">
              <a:spcBef>
                <a:spcPts val="600"/>
              </a:spcBef>
              <a:defRPr sz="2800"/>
            </a:pPr>
            <a:endParaRPr lang="en-US" sz="34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7478970"/>
          </a:xfrm>
          <a:prstGeom prst="rect">
            <a:avLst/>
          </a:prstGeom>
        </p:spPr>
        <p:txBody>
          <a:bodyPr wrap="square">
            <a:spAutoFit/>
          </a:bodyPr>
          <a:lstStyle/>
          <a:p>
            <a:r>
              <a:rPr lang="en-CA" sz="4000" dirty="0" err="1" smtClean="0"/>
              <a:t>ንምፈራረዲ</a:t>
            </a:r>
            <a:r>
              <a:rPr lang="en-CA" sz="4000" dirty="0" smtClean="0"/>
              <a:t> </a:t>
            </a:r>
            <a:r>
              <a:rPr lang="en-CA" sz="4000" dirty="0" err="1"/>
              <a:t>ኸይኮነና</a:t>
            </a:r>
            <a:r>
              <a:rPr lang="en-CA" sz="4000" dirty="0"/>
              <a:t>፥ </a:t>
            </a:r>
            <a:r>
              <a:rPr lang="en-CA" sz="4000" dirty="0" err="1"/>
              <a:t>ንምድሓንናን</a:t>
            </a:r>
            <a:r>
              <a:rPr lang="en-CA" sz="4000" dirty="0"/>
              <a:t> </a:t>
            </a:r>
            <a:r>
              <a:rPr lang="en-CA" sz="4000" dirty="0" err="1"/>
              <a:t>ንመደምሰስ</a:t>
            </a:r>
            <a:r>
              <a:rPr lang="en-CA" sz="4000" dirty="0"/>
              <a:t> </a:t>
            </a:r>
            <a:r>
              <a:rPr lang="en-CA" sz="4000" dirty="0" err="1"/>
              <a:t>በደልናን</a:t>
            </a:r>
            <a:r>
              <a:rPr lang="en-CA" sz="4000" dirty="0"/>
              <a:t>፥ </a:t>
            </a:r>
            <a:r>
              <a:rPr lang="en-CA" sz="4000" dirty="0" err="1"/>
              <a:t>ብንዝህላልነት</a:t>
            </a:r>
            <a:r>
              <a:rPr lang="en-CA" sz="4000" dirty="0"/>
              <a:t> </a:t>
            </a:r>
            <a:r>
              <a:rPr lang="en-CA" sz="4000" dirty="0" err="1"/>
              <a:t>ንዝሠራሕናዮ</a:t>
            </a:r>
            <a:r>
              <a:rPr lang="en-CA" sz="4000" dirty="0"/>
              <a:t> </a:t>
            </a:r>
            <a:r>
              <a:rPr lang="en-CA" sz="4000" dirty="0" err="1" smtClean="0"/>
              <a:t>መሥተስ</a:t>
            </a:r>
            <a:endParaRPr lang="en-CA" sz="4000" dirty="0" smtClean="0"/>
          </a:p>
          <a:p>
            <a:r>
              <a:rPr lang="en-CA" sz="4000" dirty="0" err="1" smtClean="0"/>
              <a:t>ረይን</a:t>
            </a:r>
            <a:r>
              <a:rPr lang="en-CA" sz="4000" dirty="0" smtClean="0"/>
              <a:t> </a:t>
            </a:r>
            <a:r>
              <a:rPr lang="en-CA" sz="4000" dirty="0" err="1"/>
              <a:t>ዝተዳለወ</a:t>
            </a:r>
            <a:r>
              <a:rPr lang="en-CA" sz="4000" dirty="0"/>
              <a:t> </a:t>
            </a:r>
            <a:r>
              <a:rPr lang="en-CA" sz="4000" dirty="0" err="1"/>
              <a:t>ይዅን</a:t>
            </a:r>
            <a:r>
              <a:rPr lang="en-CA" sz="4000" dirty="0"/>
              <a:t>። </a:t>
            </a:r>
          </a:p>
          <a:p>
            <a:r>
              <a:rPr lang="en-CA" sz="1400" dirty="0">
                <a:solidFill>
                  <a:srgbClr val="FFC000"/>
                </a:solidFill>
              </a:rPr>
              <a:t>4. </a:t>
            </a:r>
            <a:r>
              <a:rPr lang="en-CA" sz="4000" dirty="0"/>
              <a:t>ኦ </a:t>
            </a:r>
            <a:r>
              <a:rPr lang="en-CA" sz="4000" dirty="0" err="1"/>
              <a:t>ኣብን</a:t>
            </a:r>
            <a:r>
              <a:rPr lang="en-CA" sz="4000" dirty="0"/>
              <a:t> </a:t>
            </a:r>
            <a:r>
              <a:rPr lang="en-CA" sz="4000" dirty="0" err="1"/>
              <a:t>ወልድን</a:t>
            </a:r>
            <a:r>
              <a:rPr lang="en-CA" sz="4000" dirty="0"/>
              <a:t> </a:t>
            </a:r>
            <a:r>
              <a:rPr lang="en-CA" sz="4000" dirty="0" err="1"/>
              <a:t>መንፈስ</a:t>
            </a:r>
            <a:r>
              <a:rPr lang="en-CA" sz="4000" dirty="0"/>
              <a:t> </a:t>
            </a:r>
            <a:r>
              <a:rPr lang="en-CA" sz="4000" dirty="0" err="1"/>
              <a:t>ቅዱስ</a:t>
            </a:r>
            <a:r>
              <a:rPr lang="en-CA" sz="4000" dirty="0"/>
              <a:t>፥ </a:t>
            </a:r>
            <a:r>
              <a:rPr lang="en-CA" sz="4000" dirty="0" err="1"/>
              <a:t>ንቕዱስ</a:t>
            </a:r>
            <a:r>
              <a:rPr lang="en-CA" sz="4000" dirty="0"/>
              <a:t> </a:t>
            </a:r>
            <a:r>
              <a:rPr lang="en-CA" sz="4000" dirty="0" err="1"/>
              <a:t>ስምካ</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ይኹን</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a:p>
            <a:endParaRPr lang="en-CA" sz="4000" dirty="0" smtClean="0"/>
          </a:p>
          <a:p>
            <a:endParaRPr lang="en-CA" sz="4000" dirty="0"/>
          </a:p>
        </p:txBody>
      </p:sp>
    </p:spTree>
    <p:extLst>
      <p:ext uri="{BB962C8B-B14F-4D97-AF65-F5344CB8AC3E}">
        <p14:creationId xmlns:p14="http://schemas.microsoft.com/office/powerpoint/2010/main" val="3952856136"/>
      </p:ext>
    </p:extLst>
  </p:cSld>
  <p:clrMapOvr>
    <a:masterClrMapping/>
  </p:clrMapOvr>
  <p:transition spd="med"/>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፭</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a:solidFill>
                  <a:srgbClr val="FFC000"/>
                </a:solidFill>
              </a:rPr>
              <a:t>5</a:t>
            </a:r>
            <a:r>
              <a:rPr lang="en-CA" sz="1400" dirty="0" smtClean="0">
                <a:solidFill>
                  <a:srgbClr val="FFC000"/>
                </a:solidFill>
              </a:rPr>
              <a:t>.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a:t>
            </a:r>
            <a:r>
              <a:rPr lang="en-CA" sz="4800" dirty="0" err="1" smtClean="0"/>
              <a:t>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5</a:t>
            </a:r>
            <a:r>
              <a:rPr lang="en-US" sz="1400" dirty="0" smtClean="0">
                <a:solidFill>
                  <a:srgbClr val="FFC000"/>
                </a:solidFill>
              </a:rPr>
              <a:t>.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945523"/>
      </p:ext>
    </p:extLst>
  </p:cSld>
  <p:clrMapOvr>
    <a:masterClrMapping/>
  </p:clrMapOvr>
  <p:transition spd="med"/>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፮. </a:t>
            </a:r>
            <a:r>
              <a:rPr lang="en-CA" sz="4400" dirty="0" err="1" smtClean="0"/>
              <a:t>ወካዕበ</a:t>
            </a:r>
            <a:r>
              <a:rPr lang="en-CA" sz="4400" dirty="0" smtClean="0"/>
              <a:t> </a:t>
            </a:r>
            <a:r>
              <a:rPr lang="en-CA" sz="4400" dirty="0" err="1" smtClean="0"/>
              <a:t>ናስተ</a:t>
            </a:r>
            <a:endParaRPr lang="en-CA" sz="4400" dirty="0" smtClean="0"/>
          </a:p>
          <a:p>
            <a:r>
              <a:rPr lang="en-CA" sz="4400" dirty="0" err="1" smtClean="0"/>
              <a:t>በቍዕ</a:t>
            </a:r>
            <a:r>
              <a:rPr lang="en-CA" sz="4400" dirty="0" smtClean="0"/>
              <a:t> </a:t>
            </a:r>
            <a:r>
              <a:rPr lang="en-CA" sz="4400" dirty="0" err="1" smtClean="0"/>
              <a:t>ዘኵሎ</a:t>
            </a:r>
            <a:r>
              <a:rPr lang="en-CA" sz="4400" dirty="0" smtClean="0"/>
              <a:t> </a:t>
            </a:r>
            <a:r>
              <a:rPr lang="en-CA" sz="4400" dirty="0" err="1" smtClean="0"/>
              <a:t>ይእኅዝ</a:t>
            </a:r>
            <a:r>
              <a:rPr lang="en-CA" sz="4400" dirty="0" smtClean="0"/>
              <a:t> </a:t>
            </a:r>
            <a:r>
              <a:rPr lang="en-CA" sz="4400" dirty="0" err="1" smtClean="0"/>
              <a:t>እግዚአብሔር</a:t>
            </a:r>
            <a:r>
              <a:rPr lang="en-CA" sz="4400" dirty="0" smtClean="0"/>
              <a:t> </a:t>
            </a:r>
            <a:r>
              <a:rPr lang="en-CA" sz="4400" dirty="0" err="1" smtClean="0"/>
              <a:t>አብ</a:t>
            </a:r>
            <a:r>
              <a:rPr lang="en-CA" sz="4400" dirty="0" smtClean="0"/>
              <a:t> </a:t>
            </a:r>
            <a:r>
              <a:rPr lang="en-CA" sz="4400" dirty="0" err="1" smtClean="0"/>
              <a:t>ለእግዚእ</a:t>
            </a:r>
            <a:r>
              <a:rPr lang="en-CA" sz="4400" dirty="0" smtClean="0"/>
              <a:t> </a:t>
            </a:r>
            <a:r>
              <a:rPr lang="en-CA" sz="4400" dirty="0" err="1" smtClean="0"/>
              <a:t>ወመድኃኒነ</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ንስ</a:t>
            </a:r>
            <a:endParaRPr lang="en-CA" sz="4400" dirty="0" smtClean="0"/>
          </a:p>
          <a:p>
            <a:r>
              <a:rPr lang="en-CA" sz="4400" dirty="0" err="1" smtClean="0"/>
              <a:t>እል</a:t>
            </a:r>
            <a:r>
              <a:rPr lang="en-CA" sz="4400" dirty="0" smtClean="0"/>
              <a:t> </a:t>
            </a:r>
            <a:r>
              <a:rPr lang="en-CA" sz="4400" dirty="0" err="1" smtClean="0"/>
              <a:t>ወነኀሥሥ</a:t>
            </a:r>
            <a:r>
              <a:rPr lang="en-CA" sz="4400" dirty="0" smtClean="0"/>
              <a:t> </a:t>
            </a:r>
            <a:r>
              <a:rPr lang="en-CA" sz="4400" dirty="0" err="1" smtClean="0"/>
              <a:t>እምነ</a:t>
            </a:r>
            <a:r>
              <a:rPr lang="en-CA" sz="4400" dirty="0" smtClean="0"/>
              <a:t> </a:t>
            </a:r>
            <a:r>
              <a:rPr lang="en-CA" sz="4400" dirty="0" err="1" smtClean="0"/>
              <a:t>ኂሩትከ</a:t>
            </a:r>
            <a:r>
              <a:rPr lang="en-CA" sz="4400" dirty="0" smtClean="0"/>
              <a:t> ኦ </a:t>
            </a:r>
            <a:r>
              <a:rPr lang="en-CA" sz="4400" dirty="0" err="1" smtClean="0"/>
              <a:t>መፍቀሬ</a:t>
            </a:r>
            <a:r>
              <a:rPr lang="en-CA" sz="4400" dirty="0" smtClean="0"/>
              <a:t> </a:t>
            </a:r>
            <a:r>
              <a:rPr lang="en-CA" sz="4400" dirty="0" err="1" smtClean="0"/>
              <a:t>ሰብእ</a:t>
            </a:r>
            <a:r>
              <a:rPr lang="en-CA" sz="4400" dirty="0" smtClean="0"/>
              <a:t>። </a:t>
            </a:r>
          </a:p>
          <a:p>
            <a:r>
              <a:rPr lang="en-CA" sz="1400" dirty="0" smtClean="0">
                <a:solidFill>
                  <a:srgbClr val="FFC000"/>
                </a:solidFill>
              </a:rPr>
              <a:t>፯. </a:t>
            </a:r>
            <a:r>
              <a:rPr lang="en-CA" sz="4400" dirty="0" err="1" smtClean="0"/>
              <a:t>ተዘከር</a:t>
            </a:r>
            <a:r>
              <a:rPr lang="en-CA" sz="4400" dirty="0" smtClean="0"/>
              <a:t> </a:t>
            </a:r>
            <a:r>
              <a:rPr lang="en-CA" sz="4400" dirty="0" err="1" smtClean="0"/>
              <a:t>እግዚኦ</a:t>
            </a:r>
            <a:r>
              <a:rPr lang="en-CA" sz="4400" dirty="0" smtClean="0"/>
              <a:t> </a:t>
            </a:r>
            <a:r>
              <a:rPr lang="en-CA" sz="4400" dirty="0" err="1" smtClean="0"/>
              <a:t>ሰላመ</a:t>
            </a:r>
            <a:r>
              <a:rPr lang="en-CA" sz="4400" dirty="0" smtClean="0"/>
              <a:t> </a:t>
            </a:r>
            <a:r>
              <a:rPr lang="en-CA" sz="4400" dirty="0" err="1" smtClean="0"/>
              <a:t>ቤተ</a:t>
            </a:r>
            <a:r>
              <a:rPr lang="en-CA" sz="4400" dirty="0" smtClean="0"/>
              <a:t> </a:t>
            </a:r>
            <a:r>
              <a:rPr lang="en-CA" sz="4400" dirty="0" err="1" smtClean="0"/>
              <a:t>ክርስቲያን</a:t>
            </a:r>
            <a:endParaRPr lang="en-CA" sz="4000" b="1" dirty="0"/>
          </a:p>
        </p:txBody>
      </p:sp>
      <p:sp>
        <p:nvSpPr>
          <p:cNvPr id="9" name="Rectangle 8"/>
          <p:cNvSpPr/>
          <p:nvPr/>
        </p:nvSpPr>
        <p:spPr>
          <a:xfrm>
            <a:off x="7936876" y="52854"/>
            <a:ext cx="4400150" cy="6940361"/>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FF0000"/>
                </a:solidFill>
              </a:rPr>
              <a:t>Priest:</a:t>
            </a:r>
            <a:r>
              <a:rPr lang="en-US" sz="1400" dirty="0" smtClean="0">
                <a:solidFill>
                  <a:srgbClr val="FF0000"/>
                </a:solidFill>
              </a:rPr>
              <a:t> </a:t>
            </a:r>
            <a:r>
              <a:rPr lang="en-US" sz="1400" dirty="0" smtClean="0">
                <a:solidFill>
                  <a:srgbClr val="FFC000"/>
                </a:solidFill>
              </a:rPr>
              <a:t>6. </a:t>
            </a:r>
            <a:r>
              <a:rPr lang="en-US" sz="4000" dirty="0" smtClean="0"/>
              <a:t>Almighty </a:t>
            </a:r>
            <a:r>
              <a:rPr lang="en-US" sz="4000" dirty="0"/>
              <a:t>God, the Father of our Lord </a:t>
            </a:r>
            <a:r>
              <a:rPr lang="en-US" sz="4000" dirty="0" smtClean="0"/>
              <a:t>and </a:t>
            </a:r>
            <a:r>
              <a:rPr lang="en-US" sz="4000" dirty="0" err="1" smtClean="0"/>
              <a:t>Saviour</a:t>
            </a:r>
            <a:r>
              <a:rPr lang="en-US" sz="4000" dirty="0"/>
              <a:t>, Jesus Christ, we ask and entreat </a:t>
            </a:r>
            <a:r>
              <a:rPr lang="en-US" sz="4000" dirty="0" smtClean="0"/>
              <a:t>of Thy </a:t>
            </a:r>
            <a:r>
              <a:rPr lang="en-US" sz="4000" dirty="0"/>
              <a:t>goodness. O lover of man</a:t>
            </a:r>
            <a:r>
              <a:rPr lang="en-US" sz="4000" dirty="0" smtClean="0"/>
              <a:t>,</a:t>
            </a:r>
          </a:p>
          <a:p>
            <a:pPr marL="40639" marR="40639">
              <a:spcBef>
                <a:spcPts val="600"/>
              </a:spcBef>
              <a:buClr>
                <a:srgbClr val="D84800"/>
              </a:buClr>
              <a:buFont typeface="Arial"/>
              <a:defRPr sz="2800"/>
            </a:pPr>
            <a:r>
              <a:rPr lang="en-US" sz="1400" dirty="0" smtClean="0">
                <a:solidFill>
                  <a:srgbClr val="FFC000"/>
                </a:solidFill>
              </a:rPr>
              <a:t>7</a:t>
            </a:r>
            <a:r>
              <a:rPr lang="en-US" sz="1400" dirty="0">
                <a:solidFill>
                  <a:srgbClr val="FFC000"/>
                </a:solidFill>
              </a:rPr>
              <a:t>. </a:t>
            </a:r>
            <a:r>
              <a:rPr lang="en-US" sz="4000" dirty="0"/>
              <a:t>Remember Lord, the peace of the </a:t>
            </a:r>
            <a:r>
              <a:rPr lang="en-US" sz="4000" dirty="0" smtClean="0"/>
              <a:t>one holy apostolic</a:t>
            </a:r>
            <a:endParaRPr lang="en-US" sz="40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6. </a:t>
            </a:r>
            <a:r>
              <a:rPr lang="en-CA" sz="4400" dirty="0" err="1" smtClean="0"/>
              <a:t>ሕጂ</a:t>
            </a:r>
            <a:r>
              <a:rPr lang="en-CA" sz="4400" dirty="0" smtClean="0"/>
              <a:t> </a:t>
            </a:r>
            <a:r>
              <a:rPr lang="en-CA" sz="4400" dirty="0" err="1" smtClean="0"/>
              <a:t>ኸኣ</a:t>
            </a:r>
            <a:r>
              <a:rPr lang="en-CA" sz="4400" dirty="0" smtClean="0"/>
              <a:t> </a:t>
            </a:r>
            <a:r>
              <a:rPr lang="en-CA" sz="4400" dirty="0" err="1" smtClean="0"/>
              <a:t>ኵሉ</a:t>
            </a:r>
            <a:r>
              <a:rPr lang="en-CA" sz="4400" dirty="0" smtClean="0"/>
              <a:t> </a:t>
            </a:r>
            <a:r>
              <a:rPr lang="en-CA" sz="4400" dirty="0" err="1" smtClean="0"/>
              <a:t>ንዝሓዝካ</a:t>
            </a:r>
            <a:r>
              <a:rPr lang="en-CA" sz="4400" dirty="0" smtClean="0"/>
              <a:t> </a:t>
            </a:r>
            <a:r>
              <a:rPr lang="en-CA" sz="4400" dirty="0" err="1" smtClean="0"/>
              <a:t>እግዚኣብሄር</a:t>
            </a:r>
            <a:r>
              <a:rPr lang="en-CA" sz="4400" dirty="0" smtClean="0"/>
              <a:t> </a:t>
            </a:r>
            <a:r>
              <a:rPr lang="en-CA" sz="4400" dirty="0" err="1" smtClean="0"/>
              <a:t>ኣቦ</a:t>
            </a:r>
            <a:r>
              <a:rPr lang="en-CA" sz="4400" dirty="0" smtClean="0"/>
              <a:t> </a:t>
            </a:r>
            <a:r>
              <a:rPr lang="en-CA" sz="4400" dirty="0" err="1" smtClean="0"/>
              <a:t>ጐይታናን</a:t>
            </a:r>
            <a:r>
              <a:rPr lang="en-CA" sz="4400" dirty="0" smtClean="0"/>
              <a:t> </a:t>
            </a:r>
            <a:r>
              <a:rPr lang="en-CA" sz="4400" dirty="0" err="1" smtClean="0"/>
              <a:t>መድሓኒ</a:t>
            </a:r>
            <a:endParaRPr lang="en-CA" sz="4400" dirty="0" smtClean="0"/>
          </a:p>
          <a:p>
            <a:r>
              <a:rPr lang="en-CA" sz="4400" dirty="0" err="1" smtClean="0"/>
              <a:t>ናን</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ካብ</a:t>
            </a:r>
            <a:r>
              <a:rPr lang="en-CA" sz="4400" dirty="0" smtClean="0"/>
              <a:t> </a:t>
            </a:r>
            <a:r>
              <a:rPr lang="en-CA" sz="4400" dirty="0" err="1" smtClean="0"/>
              <a:t>ርኅራኄኻ</a:t>
            </a:r>
            <a:r>
              <a:rPr lang="en-CA" sz="4400" dirty="0" smtClean="0"/>
              <a:t> </a:t>
            </a:r>
            <a:r>
              <a:rPr lang="en-CA" sz="4400" dirty="0" err="1" smtClean="0"/>
              <a:t>ንልምን</a:t>
            </a:r>
            <a:endParaRPr lang="en-CA" sz="4400" dirty="0" smtClean="0"/>
          </a:p>
          <a:p>
            <a:r>
              <a:rPr lang="en-CA" sz="4400" dirty="0" smtClean="0"/>
              <a:t>ን </a:t>
            </a:r>
            <a:r>
              <a:rPr lang="en-CA" sz="4400" dirty="0" err="1" smtClean="0"/>
              <a:t>ንደልን</a:t>
            </a:r>
            <a:r>
              <a:rPr lang="en-CA" sz="4400" dirty="0" smtClean="0"/>
              <a:t> </a:t>
            </a:r>
            <a:r>
              <a:rPr lang="en-CA" sz="4400" dirty="0" err="1" smtClean="0"/>
              <a:t>ኣሎና</a:t>
            </a:r>
            <a:r>
              <a:rPr lang="en-CA" sz="4400" dirty="0" smtClean="0"/>
              <a:t>።</a:t>
            </a:r>
          </a:p>
          <a:p>
            <a:r>
              <a:rPr lang="en-CA" sz="1400" dirty="0" smtClean="0">
                <a:solidFill>
                  <a:srgbClr val="FFC000"/>
                </a:solidFill>
              </a:rPr>
              <a:t>7. </a:t>
            </a:r>
            <a:r>
              <a:rPr lang="en-CA" sz="4400" dirty="0" smtClean="0"/>
              <a:t>ኦ </a:t>
            </a:r>
            <a:r>
              <a:rPr lang="en-CA" sz="4400" dirty="0" err="1" smtClean="0"/>
              <a:t>ጐይታ</a:t>
            </a:r>
            <a:r>
              <a:rPr lang="en-CA" sz="4400" dirty="0" smtClean="0"/>
              <a:t>፥ </a:t>
            </a:r>
            <a:r>
              <a:rPr lang="en-CA" sz="4400" dirty="0" err="1" smtClean="0"/>
              <a:t>ካብ</a:t>
            </a:r>
            <a:r>
              <a:rPr lang="en-CA" sz="4400" dirty="0" smtClean="0"/>
              <a:t> </a:t>
            </a:r>
            <a:r>
              <a:rPr lang="en-CA" sz="4400" dirty="0" err="1" smtClean="0"/>
              <a:t>ወሰን</a:t>
            </a:r>
            <a:r>
              <a:rPr lang="en-CA" sz="4400" dirty="0" smtClean="0"/>
              <a:t> </a:t>
            </a:r>
            <a:r>
              <a:rPr lang="en-CA" sz="4400" dirty="0" err="1" smtClean="0"/>
              <a:t>ክሳዕ</a:t>
            </a:r>
            <a:r>
              <a:rPr lang="en-CA" sz="4400" dirty="0" smtClean="0"/>
              <a:t> </a:t>
            </a:r>
            <a:r>
              <a:rPr lang="en-CA" sz="4400" dirty="0" err="1" smtClean="0"/>
              <a:t>ወሰን</a:t>
            </a:r>
            <a:r>
              <a:rPr lang="en-CA" sz="4400" dirty="0" smtClean="0"/>
              <a:t> </a:t>
            </a:r>
            <a:r>
              <a:rPr lang="en-CA" sz="4400" dirty="0" err="1" smtClean="0"/>
              <a:t>ዓለም</a:t>
            </a:r>
            <a:r>
              <a:rPr lang="en-CA" sz="4400" dirty="0" smtClean="0"/>
              <a:t> </a:t>
            </a:r>
            <a:r>
              <a:rPr lang="en-CA" sz="4400" dirty="0" err="1" smtClean="0"/>
              <a:t>ዘላ</a:t>
            </a:r>
            <a:r>
              <a:rPr lang="en-CA" sz="4400" dirty="0" smtClean="0"/>
              <a:t> </a:t>
            </a:r>
            <a:r>
              <a:rPr lang="en-CA" sz="4400" dirty="0" err="1" smtClean="0"/>
              <a:t>ናይ</a:t>
            </a:r>
            <a:r>
              <a:rPr lang="en-CA" sz="4400" dirty="0" smtClean="0"/>
              <a:t> </a:t>
            </a:r>
            <a:r>
              <a:rPr lang="en-CA" sz="4400" dirty="0" err="1" smtClean="0"/>
              <a:t>ሃዋርያት</a:t>
            </a:r>
            <a:r>
              <a:rPr lang="en-CA" sz="4400" dirty="0" smtClean="0"/>
              <a:t> </a:t>
            </a:r>
            <a:r>
              <a:rPr lang="en-CA" sz="4400" dirty="0" err="1" smtClean="0"/>
              <a:t>ሓንቲ</a:t>
            </a:r>
            <a:r>
              <a:rPr lang="en-CA" sz="4400" dirty="0" smtClean="0"/>
              <a:t> </a:t>
            </a:r>
            <a:r>
              <a:rPr lang="en-CA" sz="4400" dirty="0" err="1" smtClean="0"/>
              <a:t>ጉባኤ</a:t>
            </a:r>
            <a:r>
              <a:rPr lang="en-CA" sz="4400" dirty="0" smtClean="0"/>
              <a:t> </a:t>
            </a:r>
            <a:r>
              <a:rPr lang="en-CA" sz="4400" dirty="0" err="1" smtClean="0"/>
              <a:t>ዝኾነት</a:t>
            </a:r>
            <a:r>
              <a:rPr lang="en-CA" sz="4400" dirty="0" smtClean="0"/>
              <a:t>፥ </a:t>
            </a:r>
            <a:r>
              <a:rPr lang="en-CA" sz="4400" dirty="0" err="1" smtClean="0"/>
              <a:t>ሰላም</a:t>
            </a:r>
            <a:endParaRPr lang="en-CA" sz="4000" dirty="0" smtClean="0"/>
          </a:p>
        </p:txBody>
      </p:sp>
    </p:spTree>
    <p:extLst>
      <p:ext uri="{BB962C8B-B14F-4D97-AF65-F5344CB8AC3E}">
        <p14:creationId xmlns:p14="http://schemas.microsoft.com/office/powerpoint/2010/main" val="31145023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1400" dirty="0" smtClean="0">
                <a:solidFill>
                  <a:srgbClr val="FFC000"/>
                </a:solidFill>
              </a:rPr>
              <a:t>፲፯</a:t>
            </a:r>
            <a:r>
              <a:rPr lang="en-CA" sz="1400" dirty="0">
                <a:solidFill>
                  <a:srgbClr val="FFC000"/>
                </a:solidFill>
              </a:rPr>
              <a:t>. </a:t>
            </a:r>
            <a:r>
              <a:rPr lang="en-CA" sz="4000" dirty="0" err="1"/>
              <a:t>ወይእዜኒ</a:t>
            </a:r>
            <a:r>
              <a:rPr lang="en-CA" sz="4000" dirty="0"/>
              <a:t> </a:t>
            </a:r>
            <a:r>
              <a:rPr lang="en-CA" sz="4000" dirty="0" err="1"/>
              <a:t>ባርኮ</a:t>
            </a:r>
            <a:r>
              <a:rPr lang="en-CA" sz="4000" dirty="0"/>
              <a:t> </a:t>
            </a:r>
            <a:r>
              <a:rPr lang="en-CA" sz="4000" dirty="0" err="1" smtClean="0"/>
              <a:t>ወቀ</a:t>
            </a:r>
            <a:endParaRPr lang="en-CA" sz="4000" dirty="0" smtClean="0"/>
          </a:p>
          <a:p>
            <a:r>
              <a:rPr lang="en-CA" sz="4000" dirty="0" err="1" smtClean="0"/>
              <a:t>ድሶ</a:t>
            </a:r>
            <a:r>
              <a:rPr lang="en-CA" sz="4000" dirty="0" smtClean="0"/>
              <a:t> </a:t>
            </a:r>
            <a:r>
              <a:rPr lang="en-CA" sz="4000" dirty="0" err="1"/>
              <a:t>ወአንጽሖ</a:t>
            </a:r>
            <a:r>
              <a:rPr lang="en-CA" sz="4000" dirty="0"/>
              <a:t> </a:t>
            </a:r>
            <a:r>
              <a:rPr lang="en-CA" sz="4000" dirty="0" err="1"/>
              <a:t>ይኩን</a:t>
            </a:r>
            <a:r>
              <a:rPr lang="en-CA" sz="4000" dirty="0"/>
              <a:t> </a:t>
            </a:r>
            <a:r>
              <a:rPr lang="en-CA" sz="4000" dirty="0" err="1"/>
              <a:t>ለሕይወተ</a:t>
            </a:r>
            <a:r>
              <a:rPr lang="en-CA" sz="4000" dirty="0"/>
              <a:t> </a:t>
            </a:r>
            <a:r>
              <a:rPr lang="en-CA" sz="4000" dirty="0" err="1"/>
              <a:t>ንፍስነ</a:t>
            </a:r>
            <a:r>
              <a:rPr lang="en-CA" sz="4000" dirty="0"/>
              <a:t> </a:t>
            </a:r>
            <a:r>
              <a:rPr lang="en-CA" sz="4000" dirty="0" err="1"/>
              <a:t>ወሥጋነ</a:t>
            </a:r>
            <a:r>
              <a:rPr lang="en-CA" sz="4000" dirty="0"/>
              <a:t> </a:t>
            </a:r>
            <a:r>
              <a:rPr lang="en-CA" sz="4000" dirty="0" err="1"/>
              <a:t>ወመንፈስነ</a:t>
            </a:r>
            <a:r>
              <a:rPr lang="en-CA" sz="4000" dirty="0"/>
              <a:t> </a:t>
            </a:r>
            <a:r>
              <a:rPr lang="en-CA" sz="4000" dirty="0" err="1"/>
              <a:t>በኵሉ</a:t>
            </a:r>
            <a:r>
              <a:rPr lang="en-CA" sz="4000" dirty="0"/>
              <a:t> </a:t>
            </a:r>
            <a:r>
              <a:rPr lang="en-CA" sz="4000" dirty="0" err="1"/>
              <a:t>ጊዜ</a:t>
            </a:r>
            <a:r>
              <a:rPr lang="en-CA" sz="4000" dirty="0"/>
              <a:t>።</a:t>
            </a:r>
          </a:p>
          <a:p>
            <a:r>
              <a:rPr lang="en-CA" sz="1400" dirty="0">
                <a:solidFill>
                  <a:srgbClr val="FFC000"/>
                </a:solidFill>
              </a:rPr>
              <a:t>፲፰. </a:t>
            </a:r>
            <a:r>
              <a:rPr lang="en-CA" sz="4000" dirty="0" err="1"/>
              <a:t>ሀሉ</a:t>
            </a:r>
            <a:r>
              <a:rPr lang="en-CA" sz="4000" dirty="0"/>
              <a:t> </a:t>
            </a:r>
            <a:r>
              <a:rPr lang="en-CA" sz="4000" dirty="0" err="1"/>
              <a:t>ምስሌነ</a:t>
            </a:r>
            <a:r>
              <a:rPr lang="en-CA" sz="4000" dirty="0"/>
              <a:t> </a:t>
            </a:r>
            <a:r>
              <a:rPr lang="en-CA" sz="4000" dirty="0" err="1"/>
              <a:t>ኣብ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ወምላእ</a:t>
            </a:r>
            <a:r>
              <a:rPr lang="en-CA" sz="4000" dirty="0"/>
              <a:t> </a:t>
            </a:r>
            <a:r>
              <a:rPr lang="en-CA" sz="4000" dirty="0" err="1"/>
              <a:t>ወይነ</a:t>
            </a:r>
            <a:r>
              <a:rPr lang="en-CA" sz="4000" dirty="0"/>
              <a:t> </a:t>
            </a:r>
            <a:r>
              <a:rPr lang="en-CA" sz="4000" dirty="0" err="1"/>
              <a:t>ትፍሥሕት</a:t>
            </a:r>
            <a:r>
              <a:rPr lang="en-CA" sz="4000" dirty="0"/>
              <a:t> </a:t>
            </a:r>
            <a:r>
              <a:rPr lang="en-CA" sz="4000" dirty="0" err="1"/>
              <a:t>ወኀሤት</a:t>
            </a:r>
            <a:r>
              <a:rPr lang="en-CA" sz="4000" dirty="0"/>
              <a:t> </a:t>
            </a:r>
            <a:r>
              <a:rPr lang="en-CA" sz="4000" dirty="0" err="1"/>
              <a:t>ለሠናይ</a:t>
            </a:r>
            <a:r>
              <a:rPr lang="en-CA" sz="4000" dirty="0"/>
              <a:t> </a:t>
            </a:r>
            <a:r>
              <a:rPr lang="en-CA" sz="4000" dirty="0" err="1"/>
              <a:t>ወለሕይወት</a:t>
            </a:r>
            <a:r>
              <a:rPr lang="en-CA" sz="4000" dirty="0"/>
              <a:t> </a:t>
            </a:r>
            <a:r>
              <a:rPr lang="en-CA" sz="4000" dirty="0" err="1" smtClean="0"/>
              <a:t>ወለመድኃኒት</a:t>
            </a:r>
            <a:endParaRPr lang="en-CA" sz="4000" dirty="0"/>
          </a:p>
        </p:txBody>
      </p:sp>
      <p:sp>
        <p:nvSpPr>
          <p:cNvPr id="19" name="Rectangle 18"/>
          <p:cNvSpPr/>
          <p:nvPr/>
        </p:nvSpPr>
        <p:spPr>
          <a:xfrm>
            <a:off x="3945819" y="70871"/>
            <a:ext cx="4268541" cy="6863417"/>
          </a:xfrm>
          <a:prstGeom prst="rect">
            <a:avLst/>
          </a:prstGeom>
        </p:spPr>
        <p:txBody>
          <a:bodyPr wrap="square">
            <a:spAutoFit/>
          </a:bodyPr>
          <a:lstStyle/>
          <a:p>
            <a:r>
              <a:rPr lang="en-CA" sz="1400" dirty="0" smtClean="0">
                <a:solidFill>
                  <a:srgbClr val="FFC000"/>
                </a:solidFill>
              </a:rPr>
              <a:t>17</a:t>
            </a:r>
            <a:r>
              <a:rPr lang="en-CA" sz="1400" dirty="0">
                <a:solidFill>
                  <a:srgbClr val="FFC000"/>
                </a:solidFill>
              </a:rPr>
              <a:t>. </a:t>
            </a:r>
            <a:r>
              <a:rPr lang="en-CA" sz="4000" dirty="0" err="1"/>
              <a:t>ሕጂውን</a:t>
            </a:r>
            <a:r>
              <a:rPr lang="en-CA" sz="4000" dirty="0"/>
              <a:t> </a:t>
            </a:r>
            <a:r>
              <a:rPr lang="en-CA" sz="4000" dirty="0" err="1"/>
              <a:t>ባርኮ</a:t>
            </a:r>
            <a:r>
              <a:rPr lang="en-CA" sz="4000" dirty="0"/>
              <a:t>፥ </a:t>
            </a:r>
            <a:r>
              <a:rPr lang="en-CA" sz="4000" dirty="0" err="1"/>
              <a:t>ኣንጽሓዮውን</a:t>
            </a:r>
            <a:r>
              <a:rPr lang="en-CA" sz="4000" dirty="0"/>
              <a:t> </a:t>
            </a:r>
            <a:r>
              <a:rPr lang="en-CA" sz="4000" dirty="0" err="1"/>
              <a:t>ኵሉ</a:t>
            </a:r>
            <a:r>
              <a:rPr lang="en-CA" sz="4000" dirty="0"/>
              <a:t> </a:t>
            </a:r>
            <a:r>
              <a:rPr lang="en-CA" sz="4000" dirty="0" err="1"/>
              <a:t>ሳዕ</a:t>
            </a:r>
            <a:r>
              <a:rPr lang="en-CA" sz="4000" dirty="0"/>
              <a:t> </a:t>
            </a:r>
            <a:r>
              <a:rPr lang="en-CA" sz="4000" dirty="0" err="1"/>
              <a:t>ንሕይወት</a:t>
            </a:r>
            <a:r>
              <a:rPr lang="en-CA" sz="4000" dirty="0"/>
              <a:t> </a:t>
            </a:r>
            <a:r>
              <a:rPr lang="en-CA" sz="4000" dirty="0" err="1"/>
              <a:t>ነፍስናን</a:t>
            </a:r>
            <a:r>
              <a:rPr lang="en-CA" sz="4000" dirty="0"/>
              <a:t> </a:t>
            </a:r>
            <a:r>
              <a:rPr lang="en-CA" sz="4000" dirty="0" err="1" smtClean="0"/>
              <a:t>ሥጋና</a:t>
            </a:r>
            <a:endParaRPr lang="en-CA" sz="4000" dirty="0" smtClean="0"/>
          </a:p>
          <a:p>
            <a:r>
              <a:rPr lang="en-CA" sz="4000" dirty="0" smtClean="0"/>
              <a:t>ን </a:t>
            </a:r>
            <a:r>
              <a:rPr lang="en-CA" sz="4000" dirty="0" err="1"/>
              <a:t>መንፈስናን</a:t>
            </a:r>
            <a:r>
              <a:rPr lang="en-CA" sz="4000" dirty="0"/>
              <a:t> </a:t>
            </a:r>
            <a:r>
              <a:rPr lang="en-CA" sz="4000" dirty="0" err="1"/>
              <a:t>ይዅን</a:t>
            </a:r>
            <a:r>
              <a:rPr lang="en-CA" sz="4000" dirty="0"/>
              <a:t>።</a:t>
            </a:r>
          </a:p>
          <a:p>
            <a:r>
              <a:rPr lang="en-CA" sz="1400" dirty="0">
                <a:solidFill>
                  <a:srgbClr val="FFC000"/>
                </a:solidFill>
              </a:rPr>
              <a:t>18. </a:t>
            </a:r>
            <a:r>
              <a:rPr lang="en-CA" sz="4000" dirty="0"/>
              <a:t>ኦ </a:t>
            </a:r>
            <a:r>
              <a:rPr lang="en-CA" sz="4000" dirty="0" err="1"/>
              <a:t>ኣብ</a:t>
            </a:r>
            <a:r>
              <a:rPr lang="en-CA" sz="4000" dirty="0"/>
              <a:t>፥ </a:t>
            </a:r>
            <a:r>
              <a:rPr lang="en-CA" sz="4000" dirty="0" err="1"/>
              <a:t>ወልድ</a:t>
            </a:r>
            <a:r>
              <a:rPr lang="en-CA" sz="4000" dirty="0"/>
              <a:t>፥ </a:t>
            </a:r>
            <a:r>
              <a:rPr lang="en-CA" sz="4000" dirty="0" err="1"/>
              <a:t>መንፈስ</a:t>
            </a:r>
            <a:r>
              <a:rPr lang="en-CA" sz="4000" dirty="0"/>
              <a:t> </a:t>
            </a:r>
            <a:r>
              <a:rPr lang="en-CA" sz="4000" dirty="0" err="1"/>
              <a:t>ቅዱስ</a:t>
            </a:r>
            <a:r>
              <a:rPr lang="en-CA" sz="4000" dirty="0"/>
              <a:t> </a:t>
            </a:r>
            <a:r>
              <a:rPr lang="en-CA" sz="4000" dirty="0" err="1"/>
              <a:t>ምሳና</a:t>
            </a:r>
            <a:r>
              <a:rPr lang="en-CA" sz="4000" dirty="0"/>
              <a:t> </a:t>
            </a:r>
            <a:r>
              <a:rPr lang="en-CA" sz="4000" dirty="0" err="1"/>
              <a:t>ኹን</a:t>
            </a:r>
            <a:r>
              <a:rPr lang="en-CA" sz="4000" dirty="0"/>
              <a:t> </a:t>
            </a:r>
            <a:r>
              <a:rPr lang="en-CA" sz="4000" dirty="0" err="1"/>
              <a:t>እሞ</a:t>
            </a:r>
            <a:r>
              <a:rPr lang="en-CA" sz="4000" dirty="0"/>
              <a:t> </a:t>
            </a:r>
            <a:r>
              <a:rPr lang="en-CA" sz="4000" dirty="0" err="1"/>
              <a:t>ወይኒ</a:t>
            </a:r>
            <a:r>
              <a:rPr lang="en-CA" sz="4000" dirty="0"/>
              <a:t> </a:t>
            </a:r>
            <a:r>
              <a:rPr lang="en-CA" sz="4000" dirty="0" err="1"/>
              <a:t>ደስታን</a:t>
            </a:r>
            <a:r>
              <a:rPr lang="en-CA" sz="4000" dirty="0"/>
              <a:t> </a:t>
            </a:r>
            <a:r>
              <a:rPr lang="en-CA" sz="4000" dirty="0" err="1"/>
              <a:t>ሓጐስን</a:t>
            </a:r>
            <a:r>
              <a:rPr lang="en-CA" sz="4000" dirty="0"/>
              <a:t> </a:t>
            </a:r>
            <a:r>
              <a:rPr lang="en-CA" sz="4000" dirty="0" err="1"/>
              <a:t>ምላእ</a:t>
            </a:r>
            <a:r>
              <a:rPr lang="en-CA" sz="4000" dirty="0"/>
              <a:t>፥ </a:t>
            </a:r>
            <a:r>
              <a:rPr lang="en-CA" sz="4000" dirty="0" err="1"/>
              <a:t>ንሠናይ</a:t>
            </a:r>
            <a:r>
              <a:rPr lang="en-CA" sz="4000" dirty="0"/>
              <a:t> </a:t>
            </a:r>
            <a:r>
              <a:rPr lang="en-CA" sz="4000" dirty="0" err="1"/>
              <a:t>ነገርን</a:t>
            </a:r>
            <a:r>
              <a:rPr lang="en-CA" sz="4000" dirty="0"/>
              <a:t>፡ </a:t>
            </a:r>
            <a:r>
              <a:rPr lang="en-CA" sz="4000" dirty="0" err="1"/>
              <a:t>ንሕይወትን</a:t>
            </a:r>
            <a:r>
              <a:rPr lang="en-CA" sz="4000" dirty="0"/>
              <a:t>፡ </a:t>
            </a:r>
            <a:r>
              <a:rPr lang="en-CA" sz="4000" dirty="0" err="1" smtClean="0"/>
              <a:t>ንመድኃኒ</a:t>
            </a:r>
            <a:endParaRPr lang="en-CA" sz="4000" dirty="0" smtClean="0"/>
          </a:p>
          <a:p>
            <a:r>
              <a:rPr lang="en-CA" sz="4000" dirty="0" err="1" smtClean="0"/>
              <a:t>ትን</a:t>
            </a:r>
            <a:r>
              <a:rPr lang="en-CA" sz="4000" dirty="0"/>
              <a:t>፡ </a:t>
            </a:r>
            <a:r>
              <a:rPr lang="en-CA" sz="4000" dirty="0" err="1"/>
              <a:t>ንሥርየት</a:t>
            </a:r>
            <a:r>
              <a:rPr lang="en-CA" sz="4000" dirty="0"/>
              <a:t> </a:t>
            </a:r>
            <a:r>
              <a:rPr lang="en-CA" sz="4000" dirty="0" err="1" smtClean="0"/>
              <a:t>ሓጢኣትን</a:t>
            </a:r>
            <a:r>
              <a:rPr lang="en-CA" sz="4000" dirty="0" smtClean="0"/>
              <a:t> ፡ </a:t>
            </a:r>
            <a:r>
              <a:rPr lang="en-CA" sz="4000" dirty="0" err="1"/>
              <a:t>ንልቦናን</a:t>
            </a:r>
            <a:r>
              <a:rPr lang="en-CA" sz="4000" dirty="0"/>
              <a:t>፡ </a:t>
            </a:r>
            <a:r>
              <a:rPr lang="en-CA" sz="4000" dirty="0" err="1"/>
              <a:t>ንፈውስን</a:t>
            </a:r>
            <a:r>
              <a:rPr lang="en-CA" sz="4000" dirty="0" smtClean="0"/>
              <a:t>፡</a:t>
            </a:r>
            <a:endParaRPr lang="en-CA" sz="4000" dirty="0"/>
          </a:p>
        </p:txBody>
      </p:sp>
      <p:sp>
        <p:nvSpPr>
          <p:cNvPr id="20" name="Rectangle 19"/>
          <p:cNvSpPr/>
          <p:nvPr/>
        </p:nvSpPr>
        <p:spPr>
          <a:xfrm>
            <a:off x="8097503" y="-22961"/>
            <a:ext cx="4217513" cy="6894195"/>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rPr>
              <a:t>17</a:t>
            </a:r>
            <a:r>
              <a:rPr lang="en-US" sz="1400" dirty="0">
                <a:solidFill>
                  <a:srgbClr val="FFC000"/>
                </a:solidFill>
              </a:rPr>
              <a:t>. </a:t>
            </a:r>
            <a:r>
              <a:rPr lang="en-US" sz="3600" dirty="0">
                <a:solidFill>
                  <a:schemeClr val="tx1">
                    <a:lumMod val="95000"/>
                  </a:schemeClr>
                </a:solidFill>
              </a:rPr>
              <a:t>Now also let it be blessed, hallowed</a:t>
            </a:r>
            <a:r>
              <a:rPr lang="en-US" sz="3600" dirty="0" smtClean="0">
                <a:solidFill>
                  <a:schemeClr val="tx1">
                    <a:lumMod val="95000"/>
                  </a:schemeClr>
                </a:solidFill>
              </a:rPr>
              <a:t>, and </a:t>
            </a:r>
            <a:r>
              <a:rPr lang="en-US" sz="3600" dirty="0">
                <a:solidFill>
                  <a:schemeClr val="tx1">
                    <a:lumMod val="95000"/>
                  </a:schemeClr>
                </a:solidFill>
              </a:rPr>
              <a:t>pure, so that it may become the life </a:t>
            </a:r>
            <a:r>
              <a:rPr lang="en-US" sz="3600" dirty="0" smtClean="0">
                <a:solidFill>
                  <a:schemeClr val="tx1">
                    <a:lumMod val="95000"/>
                  </a:schemeClr>
                </a:solidFill>
              </a:rPr>
              <a:t>of soul</a:t>
            </a:r>
            <a:r>
              <a:rPr lang="en-US" sz="3600" dirty="0">
                <a:solidFill>
                  <a:schemeClr val="tx1">
                    <a:lumMod val="95000"/>
                  </a:schemeClr>
                </a:solidFill>
              </a:rPr>
              <a:t>, body, and spirit at all times</a:t>
            </a:r>
            <a:r>
              <a:rPr lang="en-US" sz="36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rPr>
              <a:t>18</a:t>
            </a:r>
            <a:r>
              <a:rPr lang="en-US" sz="1400" dirty="0">
                <a:solidFill>
                  <a:srgbClr val="FFC000"/>
                </a:solidFill>
              </a:rPr>
              <a:t>. </a:t>
            </a:r>
            <a:r>
              <a:rPr lang="en-US" sz="3600" dirty="0">
                <a:solidFill>
                  <a:schemeClr val="tx1">
                    <a:lumMod val="95000"/>
                  </a:schemeClr>
                </a:solidFill>
              </a:rPr>
              <a:t>Father, Son and Holy Spirit, be </a:t>
            </a:r>
            <a:r>
              <a:rPr lang="en-US" sz="3600" dirty="0" smtClean="0">
                <a:solidFill>
                  <a:schemeClr val="tx1">
                    <a:lumMod val="95000"/>
                  </a:schemeClr>
                </a:solidFill>
              </a:rPr>
              <a:t>with</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chemeClr val="tx1">
                    <a:lumMod val="95000"/>
                  </a:schemeClr>
                </a:solidFill>
              </a:rPr>
              <a:t>us</a:t>
            </a:r>
            <a:r>
              <a:rPr lang="en-US" sz="3600" dirty="0">
                <a:solidFill>
                  <a:schemeClr val="tx1">
                    <a:lumMod val="95000"/>
                  </a:schemeClr>
                </a:solidFill>
              </a:rPr>
              <a:t>; and fill the wine with joy and </a:t>
            </a:r>
            <a:r>
              <a:rPr lang="en-US" sz="3600" dirty="0" err="1" smtClean="0">
                <a:solidFill>
                  <a:schemeClr val="tx1">
                    <a:lumMod val="95000"/>
                  </a:schemeClr>
                </a:solidFill>
              </a:rPr>
              <a:t>happin-ess</a:t>
            </a:r>
            <a:r>
              <a:rPr lang="en-US" sz="3600" dirty="0" smtClean="0">
                <a:solidFill>
                  <a:schemeClr val="tx1">
                    <a:lumMod val="95000"/>
                  </a:schemeClr>
                </a:solidFill>
              </a:rPr>
              <a:t>, for </a:t>
            </a:r>
            <a:r>
              <a:rPr lang="en-US" sz="3600" dirty="0">
                <a:solidFill>
                  <a:schemeClr val="tx1">
                    <a:lumMod val="95000"/>
                  </a:schemeClr>
                </a:solidFill>
              </a:rPr>
              <a:t>goodness, for life, for salvation </a:t>
            </a:r>
            <a:r>
              <a:rPr lang="en-US" sz="3600" dirty="0" smtClean="0">
                <a:solidFill>
                  <a:schemeClr val="tx1">
                    <a:lumMod val="95000"/>
                  </a:schemeClr>
                </a:solidFill>
              </a:rPr>
              <a:t>and</a:t>
            </a:r>
            <a:endParaRPr lang="en-CA" sz="3600" dirty="0">
              <a:solidFill>
                <a:schemeClr val="tx1">
                  <a:lumMod val="95000"/>
                </a:schemeClr>
              </a:solidFill>
            </a:endParaRPr>
          </a:p>
        </p:txBody>
      </p:sp>
    </p:spTree>
    <p:extLst>
      <p:ext uri="{BB962C8B-B14F-4D97-AF65-F5344CB8AC3E}">
        <p14:creationId xmlns:p14="http://schemas.microsoft.com/office/powerpoint/2010/main" val="2705291440"/>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smtClean="0"/>
              <a:t>ቅድስት</a:t>
            </a:r>
            <a:r>
              <a:rPr lang="en-CA" sz="4400" dirty="0" smtClean="0"/>
              <a:t> </a:t>
            </a:r>
            <a:r>
              <a:rPr lang="en-CA" sz="4400" dirty="0" err="1" smtClean="0"/>
              <a:t>አሐቲ</a:t>
            </a:r>
            <a:r>
              <a:rPr lang="en-CA" sz="4400" dirty="0" smtClean="0"/>
              <a:t> </a:t>
            </a:r>
            <a:r>
              <a:rPr lang="en-CA" sz="4400" dirty="0" err="1" smtClean="0"/>
              <a:t>ጉባኤ</a:t>
            </a:r>
            <a:r>
              <a:rPr lang="en-CA" sz="4400" dirty="0" smtClean="0"/>
              <a:t> </a:t>
            </a:r>
            <a:r>
              <a:rPr lang="en-CA" sz="4400" dirty="0" err="1" smtClean="0"/>
              <a:t>እንተ</a:t>
            </a:r>
            <a:r>
              <a:rPr lang="en-CA" sz="4400" dirty="0" smtClean="0"/>
              <a:t> </a:t>
            </a:r>
            <a:r>
              <a:rPr lang="en-CA" sz="4400" dirty="0" err="1" smtClean="0"/>
              <a:t>ሐዋርያት</a:t>
            </a:r>
            <a:r>
              <a:rPr lang="en-CA" sz="4400" dirty="0" smtClean="0"/>
              <a:t> </a:t>
            </a:r>
            <a:r>
              <a:rPr lang="en-CA" sz="4400" dirty="0" err="1" smtClean="0"/>
              <a:t>ርትዕት</a:t>
            </a:r>
            <a:r>
              <a:rPr lang="en-CA" sz="4400" dirty="0" smtClean="0"/>
              <a:t> </a:t>
            </a:r>
            <a:r>
              <a:rPr lang="en-CA" sz="4400" dirty="0" err="1" smtClean="0"/>
              <a:t>በኀበ</a:t>
            </a:r>
            <a:r>
              <a:rPr lang="en-CA" sz="4400" dirty="0" smtClean="0"/>
              <a:t> </a:t>
            </a:r>
            <a:r>
              <a:rPr lang="en-CA" sz="4400" dirty="0" err="1" smtClean="0"/>
              <a:t>እግዚአብሔር</a:t>
            </a:r>
            <a:r>
              <a:rPr lang="en-CA" sz="4400" dirty="0" smtClean="0"/>
              <a:t>።</a:t>
            </a:r>
          </a:p>
          <a:p>
            <a:r>
              <a:rPr lang="en-CA" sz="4400" b="1" dirty="0" err="1" smtClean="0">
                <a:solidFill>
                  <a:srgbClr val="92D050"/>
                </a:solidFill>
              </a:rPr>
              <a:t>ይ.ዲ</a:t>
            </a:r>
            <a:r>
              <a:rPr lang="en-CA" sz="4400" b="1" dirty="0" smtClean="0">
                <a:solidFill>
                  <a:srgbClr val="92D050"/>
                </a:solidFill>
              </a:rPr>
              <a:t>. </a:t>
            </a:r>
            <a:r>
              <a:rPr lang="en-CA" sz="1400" dirty="0" smtClean="0">
                <a:solidFill>
                  <a:srgbClr val="FFC000"/>
                </a:solidFill>
              </a:rPr>
              <a:t>፰. </a:t>
            </a:r>
            <a:r>
              <a:rPr lang="en-CA" sz="4400" b="1" dirty="0" err="1" smtClean="0"/>
              <a:t>ጸልዩ</a:t>
            </a:r>
            <a:r>
              <a:rPr lang="en-CA" sz="4400" b="1" dirty="0" smtClean="0"/>
              <a:t> </a:t>
            </a:r>
            <a:r>
              <a:rPr lang="en-CA" sz="4400" b="1" dirty="0" err="1" smtClean="0"/>
              <a:t>በእንተ</a:t>
            </a:r>
            <a:r>
              <a:rPr lang="en-CA" sz="4400" b="1" dirty="0" smtClean="0"/>
              <a:t> </a:t>
            </a:r>
            <a:r>
              <a:rPr lang="en-CA" sz="4400" b="1" dirty="0" err="1" smtClean="0"/>
              <a:t>ሰላመ</a:t>
            </a:r>
            <a:r>
              <a:rPr lang="en-CA" sz="4400" b="1" dirty="0" smtClean="0"/>
              <a:t> </a:t>
            </a:r>
            <a:r>
              <a:rPr lang="en-CA" sz="4400" b="1" dirty="0" err="1" smtClean="0"/>
              <a:t>ቤተ</a:t>
            </a:r>
            <a:r>
              <a:rPr lang="en-CA" sz="4400" b="1" dirty="0" smtClean="0"/>
              <a:t> </a:t>
            </a:r>
            <a:r>
              <a:rPr lang="en-CA" sz="4400" b="1" dirty="0" err="1" smtClean="0"/>
              <a:t>ክርስቲያን</a:t>
            </a:r>
            <a:r>
              <a:rPr lang="en-CA" sz="4400" b="1" dirty="0" smtClean="0"/>
              <a:t> </a:t>
            </a:r>
            <a:r>
              <a:rPr lang="en-CA" sz="4400" b="1" dirty="0" err="1" smtClean="0"/>
              <a:t>አሐቲ</a:t>
            </a:r>
            <a:r>
              <a:rPr lang="en-CA" sz="4400" b="1" dirty="0" smtClean="0"/>
              <a:t> </a:t>
            </a:r>
            <a:r>
              <a:rPr lang="en-CA" sz="4400" b="1" dirty="0" err="1" smtClean="0"/>
              <a:t>ቅድስት</a:t>
            </a:r>
            <a:r>
              <a:rPr lang="en-CA" sz="4400" b="1" dirty="0" smtClean="0"/>
              <a:t> </a:t>
            </a:r>
            <a:r>
              <a:rPr lang="en-CA" sz="4400" b="1" dirty="0" err="1" smtClean="0"/>
              <a:t>ጉባኤ</a:t>
            </a:r>
            <a:r>
              <a:rPr lang="en-CA" sz="4400" b="1" dirty="0" smtClean="0"/>
              <a:t> </a:t>
            </a:r>
            <a:r>
              <a:rPr lang="en-CA" sz="4400" b="1" dirty="0" err="1" smtClean="0"/>
              <a:t>እንተ</a:t>
            </a:r>
            <a:r>
              <a:rPr lang="en-CA" sz="4400" b="1" dirty="0" smtClean="0"/>
              <a:t> </a:t>
            </a:r>
            <a:r>
              <a:rPr lang="en-CA" sz="4400" b="1" dirty="0" err="1" smtClean="0"/>
              <a:t>ሐዋርያት</a:t>
            </a:r>
            <a:r>
              <a:rPr lang="en-CA" sz="4400" b="1" dirty="0" smtClean="0"/>
              <a:t> </a:t>
            </a:r>
            <a:r>
              <a:rPr lang="en-CA" sz="4400" b="1" dirty="0" err="1" smtClean="0"/>
              <a:t>ርትዕት</a:t>
            </a:r>
            <a:r>
              <a:rPr lang="en-CA" sz="4400" b="1" dirty="0" smtClean="0"/>
              <a:t> </a:t>
            </a:r>
            <a:r>
              <a:rPr lang="en-CA" sz="4400" b="1" dirty="0" err="1" smtClean="0"/>
              <a:t>በኀበ</a:t>
            </a:r>
            <a:r>
              <a:rPr lang="en-CA" sz="4400" b="1" dirty="0" smtClean="0"/>
              <a:t> </a:t>
            </a:r>
            <a:r>
              <a:rPr lang="en-CA" sz="4400" b="1" dirty="0" err="1" smtClean="0"/>
              <a:t>እግዚአብሔር</a:t>
            </a:r>
            <a:r>
              <a:rPr lang="en-CA" sz="4400" b="1" dirty="0" smtClean="0"/>
              <a:t>።</a:t>
            </a:r>
            <a:endParaRPr lang="en-CA" sz="4400" b="1" dirty="0"/>
          </a:p>
        </p:txBody>
      </p:sp>
      <p:sp>
        <p:nvSpPr>
          <p:cNvPr id="9" name="Rectangle 8"/>
          <p:cNvSpPr/>
          <p:nvPr/>
        </p:nvSpPr>
        <p:spPr>
          <a:xfrm>
            <a:off x="7936876" y="52854"/>
            <a:ext cx="4400150" cy="5709255"/>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t>Church </a:t>
            </a:r>
            <a:r>
              <a:rPr lang="en-US" sz="4000" dirty="0"/>
              <a:t>which reaches </a:t>
            </a:r>
            <a:r>
              <a:rPr lang="en-US" sz="4000" dirty="0" smtClean="0"/>
              <a:t>from one </a:t>
            </a:r>
            <a:r>
              <a:rPr lang="en-US" sz="4000" dirty="0"/>
              <a:t>end of the world to the other</a:t>
            </a:r>
            <a:r>
              <a:rPr lang="en-US" sz="4000" dirty="0" smtClean="0"/>
              <a:t>.</a:t>
            </a:r>
          </a:p>
          <a:p>
            <a:pPr marL="40639" marR="40639">
              <a:spcBef>
                <a:spcPts val="600"/>
              </a:spcBef>
              <a:buClr>
                <a:srgbClr val="D84800"/>
              </a:buClr>
              <a:buFont typeface="Arial"/>
              <a:defRPr sz="2800"/>
            </a:pPr>
            <a:r>
              <a:rPr lang="en-US" sz="4000" dirty="0" smtClean="0">
                <a:solidFill>
                  <a:srgbClr val="92D050"/>
                </a:solidFill>
              </a:rPr>
              <a:t>Deacon: </a:t>
            </a:r>
            <a:r>
              <a:rPr lang="en-US" sz="1400" dirty="0" smtClean="0">
                <a:solidFill>
                  <a:srgbClr val="FFC000"/>
                </a:solidFill>
              </a:rPr>
              <a:t>8. </a:t>
            </a:r>
            <a:r>
              <a:rPr lang="en-US" sz="4000" dirty="0" smtClean="0"/>
              <a:t>Pray </a:t>
            </a:r>
            <a:r>
              <a:rPr lang="en-US" sz="4000" dirty="0"/>
              <a:t>for the peace of </a:t>
            </a:r>
            <a:r>
              <a:rPr lang="en-US" sz="4000" dirty="0" smtClean="0"/>
              <a:t>the one </a:t>
            </a:r>
            <a:r>
              <a:rPr lang="en-US" sz="4000" dirty="0"/>
              <a:t>holy apostolic Church, orthodox </a:t>
            </a:r>
            <a:r>
              <a:rPr lang="en-US" sz="4000" dirty="0" smtClean="0"/>
              <a:t>in the </a:t>
            </a:r>
            <a:r>
              <a:rPr lang="en-US" sz="4000" dirty="0"/>
              <a:t>Lord.</a:t>
            </a:r>
            <a:endParaRPr lang="en-US" sz="40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740307"/>
          </a:xfrm>
          <a:prstGeom prst="rect">
            <a:avLst/>
          </a:prstGeom>
        </p:spPr>
        <p:txBody>
          <a:bodyPr wrap="square">
            <a:spAutoFit/>
          </a:bodyPr>
          <a:lstStyle/>
          <a:p>
            <a:r>
              <a:rPr lang="en-CA" sz="4400" dirty="0" err="1" smtClean="0"/>
              <a:t>ሓንቲ</a:t>
            </a:r>
            <a:r>
              <a:rPr lang="en-CA" sz="4400" dirty="0" smtClean="0"/>
              <a:t> </a:t>
            </a:r>
            <a:r>
              <a:rPr lang="en-CA" sz="4400" dirty="0" err="1" smtClean="0"/>
              <a:t>ቅድስቲ</a:t>
            </a:r>
            <a:r>
              <a:rPr lang="en-CA" sz="4400" dirty="0" smtClean="0"/>
              <a:t> </a:t>
            </a:r>
            <a:r>
              <a:rPr lang="en-CA" sz="4400" dirty="0" err="1" smtClean="0"/>
              <a:t>ቤተ</a:t>
            </a:r>
            <a:r>
              <a:rPr lang="en-CA" sz="4400" dirty="0" smtClean="0"/>
              <a:t> </a:t>
            </a:r>
            <a:r>
              <a:rPr lang="en-CA" sz="4400" dirty="0" err="1" smtClean="0"/>
              <a:t>ክርስቲያንካ</a:t>
            </a:r>
            <a:r>
              <a:rPr lang="en-CA" sz="4400" dirty="0" smtClean="0"/>
              <a:t> </a:t>
            </a:r>
            <a:r>
              <a:rPr lang="en-CA" sz="4400" dirty="0" err="1" smtClean="0"/>
              <a:t>ዘክር</a:t>
            </a:r>
            <a:r>
              <a:rPr lang="en-CA" sz="4400" dirty="0" smtClean="0"/>
              <a:t>።</a:t>
            </a:r>
          </a:p>
          <a:p>
            <a:endParaRPr lang="en-CA" sz="4400" dirty="0" smtClean="0"/>
          </a:p>
          <a:p>
            <a:r>
              <a:rPr lang="en-CA" sz="4400" dirty="0" err="1" smtClean="0">
                <a:solidFill>
                  <a:srgbClr val="92D050"/>
                </a:solidFill>
              </a:rPr>
              <a:t>ይ.ዲ</a:t>
            </a:r>
            <a:r>
              <a:rPr lang="en-CA" sz="4400" dirty="0" smtClean="0">
                <a:solidFill>
                  <a:srgbClr val="92D050"/>
                </a:solidFill>
              </a:rPr>
              <a:t>. </a:t>
            </a:r>
            <a:r>
              <a:rPr lang="en-CA" sz="1400" dirty="0" smtClean="0">
                <a:solidFill>
                  <a:srgbClr val="FFC000"/>
                </a:solidFill>
              </a:rPr>
              <a:t>8. </a:t>
            </a:r>
            <a:r>
              <a:rPr lang="en-CA" sz="4400" dirty="0" err="1" smtClean="0"/>
              <a:t>ምእንቲ</a:t>
            </a:r>
            <a:r>
              <a:rPr lang="en-CA" sz="4400" dirty="0" smtClean="0"/>
              <a:t> </a:t>
            </a:r>
            <a:r>
              <a:rPr lang="en-CA" sz="4400" dirty="0" err="1" smtClean="0"/>
              <a:t>ሰላም</a:t>
            </a:r>
            <a:r>
              <a:rPr lang="en-CA" sz="4400" dirty="0" smtClean="0"/>
              <a:t> </a:t>
            </a:r>
            <a:r>
              <a:rPr lang="en-CA" sz="4400" dirty="0" err="1" smtClean="0"/>
              <a:t>ሓንቲ</a:t>
            </a:r>
            <a:r>
              <a:rPr lang="en-CA" sz="4400" dirty="0" smtClean="0"/>
              <a:t> </a:t>
            </a:r>
            <a:r>
              <a:rPr lang="en-CA" sz="4400" dirty="0" err="1" smtClean="0"/>
              <a:t>ቅድስቲ</a:t>
            </a:r>
            <a:r>
              <a:rPr lang="en-CA" sz="4400" dirty="0" smtClean="0"/>
              <a:t> </a:t>
            </a:r>
            <a:r>
              <a:rPr lang="en-CA" sz="4400" dirty="0" err="1" smtClean="0"/>
              <a:t>ቤተ</a:t>
            </a:r>
            <a:r>
              <a:rPr lang="en-CA" sz="4400" dirty="0" smtClean="0"/>
              <a:t> </a:t>
            </a:r>
            <a:r>
              <a:rPr lang="en-CA" sz="4400" dirty="0" err="1" smtClean="0"/>
              <a:t>ክርስትያን</a:t>
            </a:r>
            <a:r>
              <a:rPr lang="en-CA" sz="4400" dirty="0" smtClean="0"/>
              <a:t> </a:t>
            </a:r>
            <a:r>
              <a:rPr lang="en-CA" sz="4400" dirty="0" err="1" smtClean="0"/>
              <a:t>ጸልዩ</a:t>
            </a:r>
            <a:r>
              <a:rPr lang="en-CA" sz="4400" dirty="0" smtClean="0"/>
              <a:t>፥ </a:t>
            </a:r>
            <a:r>
              <a:rPr lang="en-CA" sz="4400" dirty="0" err="1" smtClean="0"/>
              <a:t>ንሳ</a:t>
            </a:r>
            <a:r>
              <a:rPr lang="en-CA" sz="4400" dirty="0" smtClean="0"/>
              <a:t> </a:t>
            </a:r>
            <a:r>
              <a:rPr lang="en-CA" sz="4400" dirty="0" err="1" smtClean="0"/>
              <a:t>ናይ</a:t>
            </a:r>
            <a:r>
              <a:rPr lang="en-CA" sz="4400" dirty="0" smtClean="0"/>
              <a:t> </a:t>
            </a:r>
            <a:r>
              <a:rPr lang="en-CA" sz="4400" dirty="0" err="1" smtClean="0"/>
              <a:t>ሃዋርያት</a:t>
            </a:r>
            <a:r>
              <a:rPr lang="en-CA" sz="4400" dirty="0" smtClean="0"/>
              <a:t> </a:t>
            </a:r>
            <a:r>
              <a:rPr lang="en-CA" sz="4400" dirty="0" err="1" smtClean="0"/>
              <a:t>ጉባኤ</a:t>
            </a:r>
            <a:r>
              <a:rPr lang="en-CA" sz="4400" dirty="0" smtClean="0"/>
              <a:t> </a:t>
            </a:r>
            <a:r>
              <a:rPr lang="en-CA" sz="4400" dirty="0" err="1" smtClean="0"/>
              <a:t>ዝኾነት</a:t>
            </a:r>
            <a:r>
              <a:rPr lang="en-CA" sz="4400" dirty="0" smtClean="0"/>
              <a:t> </a:t>
            </a:r>
            <a:r>
              <a:rPr lang="en-CA" sz="4400" dirty="0" err="1" smtClean="0"/>
              <a:t>እያ</a:t>
            </a:r>
            <a:r>
              <a:rPr lang="en-CA" sz="4400" dirty="0" smtClean="0"/>
              <a:t>።</a:t>
            </a:r>
            <a:endParaRPr lang="en-CA" sz="4400" dirty="0"/>
          </a:p>
          <a:p>
            <a:endParaRPr lang="en-CA" sz="4000" dirty="0" smtClean="0"/>
          </a:p>
          <a:p>
            <a:endParaRPr lang="en-CA" sz="4000" dirty="0"/>
          </a:p>
        </p:txBody>
      </p:sp>
    </p:spTree>
    <p:extLst>
      <p:ext uri="{BB962C8B-B14F-4D97-AF65-F5344CB8AC3E}">
        <p14:creationId xmlns:p14="http://schemas.microsoft.com/office/powerpoint/2010/main" val="2101529638"/>
      </p:ext>
    </p:extLst>
  </p:cSld>
  <p:clrMapOvr>
    <a:masterClrMapping/>
  </p:clrMapOvr>
  <p:transition spd="med"/>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186309"/>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a:t>
            </a:r>
            <a:r>
              <a:rPr lang="en-CA" sz="1400" dirty="0" smtClean="0">
                <a:solidFill>
                  <a:srgbClr val="FFC000"/>
                </a:solidFill>
              </a:rPr>
              <a:t> ፱</a:t>
            </a:r>
            <a:r>
              <a:rPr lang="en-CA" sz="1400" dirty="0">
                <a:solidFill>
                  <a:srgbClr val="FFC000"/>
                </a:solidFill>
              </a:rPr>
              <a:t>. </a:t>
            </a:r>
            <a:r>
              <a:rPr lang="en-CA" sz="4400" dirty="0" err="1"/>
              <a:t>ኵሎ</a:t>
            </a:r>
            <a:r>
              <a:rPr lang="en-CA" sz="4400" dirty="0"/>
              <a:t> </a:t>
            </a:r>
            <a:r>
              <a:rPr lang="en-CA" sz="4400" dirty="0" err="1"/>
              <a:t>ሕዝበ</a:t>
            </a:r>
            <a:r>
              <a:rPr lang="en-CA" sz="4400" dirty="0"/>
              <a:t> </a:t>
            </a:r>
            <a:r>
              <a:rPr lang="en-CA" sz="4400" dirty="0" err="1"/>
              <a:t>ወኵሎ</a:t>
            </a:r>
            <a:r>
              <a:rPr lang="en-CA" sz="4400" dirty="0"/>
              <a:t> </a:t>
            </a:r>
            <a:r>
              <a:rPr lang="en-CA" sz="4400" dirty="0" err="1"/>
              <a:t>መራዕየ</a:t>
            </a:r>
            <a:r>
              <a:rPr lang="en-CA" sz="4400" dirty="0"/>
              <a:t> </a:t>
            </a:r>
            <a:r>
              <a:rPr lang="en-CA" sz="4400" dirty="0" err="1"/>
              <a:t>ባርኮሙ</a:t>
            </a:r>
            <a:r>
              <a:rPr lang="en-CA" sz="44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4400" dirty="0" err="1"/>
              <a:t>ኵሎ</a:t>
            </a:r>
            <a:r>
              <a:rPr lang="en-CA" sz="4400" dirty="0"/>
              <a:t> </a:t>
            </a:r>
            <a:r>
              <a:rPr lang="en-CA" sz="4400" dirty="0" err="1"/>
              <a:t>ሰላመ</a:t>
            </a:r>
            <a:r>
              <a:rPr lang="en-CA" sz="4400" dirty="0"/>
              <a:t> </a:t>
            </a:r>
            <a:r>
              <a:rPr lang="en-CA" sz="4400" dirty="0" err="1"/>
              <a:t>እንተ</a:t>
            </a:r>
            <a:r>
              <a:rPr lang="en-CA" sz="4400" dirty="0"/>
              <a:t> </a:t>
            </a:r>
            <a:r>
              <a:rPr lang="en-CA" sz="4400" dirty="0" err="1"/>
              <a:t>እምሰማያት</a:t>
            </a:r>
            <a:r>
              <a:rPr lang="en-CA" sz="4400" dirty="0"/>
              <a:t> </a:t>
            </a:r>
            <a:r>
              <a:rPr lang="en-CA" sz="4400" dirty="0" err="1"/>
              <a:t>ፈኑ</a:t>
            </a:r>
            <a:r>
              <a:rPr lang="en-CA" sz="4400" dirty="0"/>
              <a:t> </a:t>
            </a:r>
            <a:r>
              <a:rPr lang="en-CA" sz="4400" dirty="0" err="1"/>
              <a:t>ውስተ</a:t>
            </a:r>
            <a:r>
              <a:rPr lang="en-CA" sz="4400" dirty="0"/>
              <a:t> </a:t>
            </a:r>
            <a:r>
              <a:rPr lang="en-CA" sz="4400" dirty="0" err="1"/>
              <a:t>አልባቢነ</a:t>
            </a:r>
            <a:r>
              <a:rPr lang="en-CA" sz="4400" dirty="0"/>
              <a:t> </a:t>
            </a:r>
            <a:r>
              <a:rPr lang="en-CA" sz="4400" dirty="0" err="1"/>
              <a:t>ለኵልነ</a:t>
            </a:r>
            <a:r>
              <a:rPr lang="en-CA" sz="4400" dirty="0"/>
              <a:t> </a:t>
            </a:r>
            <a:r>
              <a:rPr lang="en-CA" sz="4400" dirty="0" err="1"/>
              <a:t>ወሰላመ</a:t>
            </a:r>
            <a:r>
              <a:rPr lang="en-CA" sz="4400" dirty="0"/>
              <a:t> </a:t>
            </a:r>
            <a:r>
              <a:rPr lang="en-CA" sz="4400" dirty="0" err="1"/>
              <a:t>ወሕይወትነ</a:t>
            </a:r>
            <a:r>
              <a:rPr lang="en-CA" sz="4400" dirty="0"/>
              <a:t> </a:t>
            </a:r>
            <a:r>
              <a:rPr lang="en-CA" sz="4400" dirty="0" err="1"/>
              <a:t>ጸግወነ</a:t>
            </a:r>
            <a:r>
              <a:rPr lang="en-CA" sz="4400" dirty="0"/>
              <a:t> </a:t>
            </a:r>
            <a:r>
              <a:rPr lang="en-CA" sz="4400" dirty="0" err="1"/>
              <a:t>ባቲ</a:t>
            </a:r>
            <a:r>
              <a:rPr lang="en-CA" sz="4400" dirty="0" smtClean="0"/>
              <a:t>።</a:t>
            </a:r>
            <a:endParaRPr lang="en-CA" sz="4400" dirty="0"/>
          </a:p>
        </p:txBody>
      </p:sp>
      <p:sp>
        <p:nvSpPr>
          <p:cNvPr id="9" name="Rectangle 8"/>
          <p:cNvSpPr/>
          <p:nvPr/>
        </p:nvSpPr>
        <p:spPr>
          <a:xfrm>
            <a:off x="7936876" y="52854"/>
            <a:ext cx="4400150" cy="6017032"/>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FF0000"/>
                </a:solidFill>
              </a:rPr>
              <a:t>Priest:</a:t>
            </a:r>
            <a:r>
              <a:rPr lang="en-US" sz="1400" dirty="0" smtClean="0">
                <a:solidFill>
                  <a:srgbClr val="FF0000"/>
                </a:solidFill>
              </a:rPr>
              <a:t> </a:t>
            </a:r>
            <a:r>
              <a:rPr lang="en-US" sz="1400" dirty="0" smtClean="0">
                <a:solidFill>
                  <a:srgbClr val="FFC000"/>
                </a:solidFill>
              </a:rPr>
              <a:t>9</a:t>
            </a:r>
            <a:r>
              <a:rPr lang="en-US" sz="1400" dirty="0">
                <a:solidFill>
                  <a:srgbClr val="FFC000"/>
                </a:solidFill>
              </a:rPr>
              <a:t>. </a:t>
            </a:r>
            <a:r>
              <a:rPr lang="en-US" sz="4000" dirty="0" smtClean="0"/>
              <a:t>Bless</a:t>
            </a:r>
            <a:r>
              <a:rPr lang="en-US" sz="4000" dirty="0"/>
              <a:t>, Thou, all the </a:t>
            </a:r>
            <a:r>
              <a:rPr lang="en-US" sz="4000" dirty="0" smtClean="0"/>
              <a:t>people and </a:t>
            </a:r>
            <a:r>
              <a:rPr lang="en-US" sz="4000" dirty="0"/>
              <a:t>the whole flock </a:t>
            </a:r>
            <a:r>
              <a:rPr lang="en-US" sz="2000" dirty="0" smtClean="0">
                <a:solidFill>
                  <a:srgbClr val="FFC000"/>
                </a:solidFill>
              </a:rPr>
              <a:t>(Benediction </a:t>
            </a:r>
            <a:r>
              <a:rPr lang="en-US" sz="2000" dirty="0">
                <a:solidFill>
                  <a:srgbClr val="FFC000"/>
                </a:solidFill>
              </a:rPr>
              <a:t>over the people</a:t>
            </a:r>
            <a:r>
              <a:rPr lang="en-US" sz="2000" dirty="0" smtClean="0">
                <a:solidFill>
                  <a:srgbClr val="FFC000"/>
                </a:solidFill>
              </a:rPr>
              <a:t>),</a:t>
            </a:r>
          </a:p>
          <a:p>
            <a:pPr marL="40639" marR="40639">
              <a:spcBef>
                <a:spcPts val="600"/>
              </a:spcBef>
              <a:buClr>
                <a:srgbClr val="D84800"/>
              </a:buClr>
              <a:buFont typeface="Arial"/>
              <a:defRPr sz="2800"/>
            </a:pPr>
            <a:r>
              <a:rPr lang="en-US" sz="4000" dirty="0" smtClean="0"/>
              <a:t>Send</a:t>
            </a:r>
            <a:r>
              <a:rPr lang="en-US" sz="4000" dirty="0"/>
              <a:t>, Thou, all the peace that is </a:t>
            </a:r>
            <a:r>
              <a:rPr lang="en-US" sz="4000" dirty="0" smtClean="0"/>
              <a:t>from heaven </a:t>
            </a:r>
            <a:r>
              <a:rPr lang="en-US" sz="4000" dirty="0"/>
              <a:t>into the hearts of us all, and </a:t>
            </a:r>
            <a:r>
              <a:rPr lang="en-US" sz="4000" dirty="0" smtClean="0"/>
              <a:t>grant us </a:t>
            </a:r>
            <a:r>
              <a:rPr lang="en-US" sz="4000" dirty="0"/>
              <a:t>the safety of our life therein</a:t>
            </a:r>
            <a:r>
              <a:rPr lang="en-US" sz="4000" dirty="0" smtClean="0"/>
              <a:t>.</a:t>
            </a: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186309"/>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9</a:t>
            </a:r>
            <a:r>
              <a:rPr lang="en-CA" sz="1400" dirty="0">
                <a:solidFill>
                  <a:srgbClr val="FFC000"/>
                </a:solidFill>
              </a:rPr>
              <a:t>. </a:t>
            </a:r>
            <a:r>
              <a:rPr lang="en-CA" sz="4400" dirty="0" err="1"/>
              <a:t>ንዅሉ</a:t>
            </a:r>
            <a:r>
              <a:rPr lang="en-CA" sz="4400" dirty="0"/>
              <a:t> </a:t>
            </a:r>
            <a:r>
              <a:rPr lang="en-CA" sz="4400" dirty="0" err="1"/>
              <a:t>ሕዝብን</a:t>
            </a:r>
            <a:r>
              <a:rPr lang="en-CA" sz="4400" dirty="0"/>
              <a:t> </a:t>
            </a:r>
            <a:r>
              <a:rPr lang="en-CA" sz="4400" dirty="0" err="1"/>
              <a:t>ንዅሎም</a:t>
            </a:r>
            <a:r>
              <a:rPr lang="en-CA" sz="4400" dirty="0"/>
              <a:t> </a:t>
            </a:r>
            <a:r>
              <a:rPr lang="en-CA" sz="4400" dirty="0" err="1"/>
              <a:t>ምእመናን</a:t>
            </a:r>
            <a:r>
              <a:rPr lang="en-CA" sz="4400" dirty="0"/>
              <a:t> </a:t>
            </a:r>
            <a:r>
              <a:rPr lang="en-CA" sz="4400" dirty="0" err="1"/>
              <a:t>ባርኮም</a:t>
            </a:r>
            <a:r>
              <a:rPr lang="en-CA" sz="4400" dirty="0" smtClean="0"/>
              <a:t>።</a:t>
            </a:r>
            <a:r>
              <a:rPr lang="en-CA" sz="2000" dirty="0" smtClean="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ህዝቢ</a:t>
            </a:r>
            <a:r>
              <a:rPr lang="en-CA" sz="2000" dirty="0">
                <a:solidFill>
                  <a:srgbClr val="FFC000"/>
                </a:solidFill>
              </a:rPr>
              <a:t> </a:t>
            </a:r>
            <a:r>
              <a:rPr lang="en-CA" sz="2000" dirty="0" err="1">
                <a:solidFill>
                  <a:srgbClr val="FFC000"/>
                </a:solidFill>
              </a:rPr>
              <a:t>ሓደ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400" dirty="0" err="1"/>
              <a:t>ንዅልናውን</a:t>
            </a:r>
            <a:r>
              <a:rPr lang="en-CA" sz="4400" dirty="0"/>
              <a:t> </a:t>
            </a:r>
            <a:r>
              <a:rPr lang="en-CA" sz="4400" dirty="0" err="1"/>
              <a:t>ካብ</a:t>
            </a:r>
            <a:r>
              <a:rPr lang="en-CA" sz="4400" dirty="0"/>
              <a:t> </a:t>
            </a:r>
            <a:r>
              <a:rPr lang="en-CA" sz="4400" dirty="0" err="1"/>
              <a:t>ሰማያት</a:t>
            </a:r>
            <a:r>
              <a:rPr lang="en-CA" sz="4400" dirty="0"/>
              <a:t> </a:t>
            </a:r>
            <a:r>
              <a:rPr lang="en-CA" sz="4400" dirty="0" err="1"/>
              <a:t>ዝርከብ</a:t>
            </a:r>
            <a:r>
              <a:rPr lang="en-CA" sz="4400" dirty="0"/>
              <a:t> </a:t>
            </a:r>
            <a:r>
              <a:rPr lang="en-CA" sz="4400" dirty="0" err="1"/>
              <a:t>ኵሉ</a:t>
            </a:r>
            <a:r>
              <a:rPr lang="en-CA" sz="4400" dirty="0"/>
              <a:t> </a:t>
            </a:r>
            <a:r>
              <a:rPr lang="en-CA" sz="4400" dirty="0" err="1"/>
              <a:t>ሰላም</a:t>
            </a:r>
            <a:r>
              <a:rPr lang="en-CA" sz="4400" dirty="0"/>
              <a:t> </a:t>
            </a:r>
            <a:r>
              <a:rPr lang="en-CA" sz="4400" dirty="0" err="1"/>
              <a:t>ናብ</a:t>
            </a:r>
            <a:r>
              <a:rPr lang="en-CA" sz="4400" dirty="0"/>
              <a:t> </a:t>
            </a:r>
            <a:r>
              <a:rPr lang="en-CA" sz="4400" dirty="0" err="1"/>
              <a:t>ልባትና</a:t>
            </a:r>
            <a:r>
              <a:rPr lang="en-CA" sz="4400" dirty="0"/>
              <a:t> </a:t>
            </a:r>
            <a:r>
              <a:rPr lang="en-CA" sz="4400" dirty="0" err="1"/>
              <a:t>ፈንወልና</a:t>
            </a:r>
            <a:r>
              <a:rPr lang="en-CA" sz="4400" dirty="0"/>
              <a:t>፥ </a:t>
            </a:r>
            <a:r>
              <a:rPr lang="en-CA" sz="4400" dirty="0" err="1"/>
              <a:t>ብእኡውን</a:t>
            </a:r>
            <a:r>
              <a:rPr lang="en-CA" sz="4400" dirty="0"/>
              <a:t> </a:t>
            </a:r>
            <a:r>
              <a:rPr lang="en-CA" sz="4400" dirty="0" err="1"/>
              <a:t>ናይ</a:t>
            </a:r>
            <a:r>
              <a:rPr lang="en-CA" sz="4400" dirty="0"/>
              <a:t> </a:t>
            </a:r>
            <a:r>
              <a:rPr lang="en-CA" sz="4400" dirty="0" err="1"/>
              <a:t>ሕይወትና</a:t>
            </a:r>
            <a:r>
              <a:rPr lang="en-CA" sz="4400" dirty="0"/>
              <a:t> </a:t>
            </a:r>
            <a:r>
              <a:rPr lang="en-CA" sz="4400" dirty="0" err="1"/>
              <a:t>ሰላም</a:t>
            </a:r>
            <a:r>
              <a:rPr lang="en-CA" sz="4400" dirty="0"/>
              <a:t> </a:t>
            </a:r>
            <a:r>
              <a:rPr lang="en-CA" sz="4400" dirty="0" err="1"/>
              <a:t>ሃቦ</a:t>
            </a:r>
            <a:r>
              <a:rPr lang="en-CA" sz="4400" dirty="0" smtClean="0"/>
              <a:t>።</a:t>
            </a:r>
            <a:endParaRPr lang="en-CA" sz="4400" dirty="0"/>
          </a:p>
        </p:txBody>
      </p:sp>
    </p:spTree>
    <p:extLst>
      <p:ext uri="{BB962C8B-B14F-4D97-AF65-F5344CB8AC3E}">
        <p14:creationId xmlns:p14="http://schemas.microsoft.com/office/powerpoint/2010/main" val="822848186"/>
      </p:ext>
    </p:extLst>
  </p:cSld>
  <p:clrMapOvr>
    <a:masterClrMapping/>
  </p:clrMapOvr>
  <p:transition spd="med"/>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1400" dirty="0" smtClean="0">
                <a:solidFill>
                  <a:srgbClr val="FFC000"/>
                </a:solidFill>
              </a:rPr>
              <a:t>፲</a:t>
            </a:r>
            <a:r>
              <a:rPr lang="en-CA" sz="1400" dirty="0">
                <a:solidFill>
                  <a:srgbClr val="FFC000"/>
                </a:solidFill>
              </a:rPr>
              <a:t>. </a:t>
            </a:r>
            <a:r>
              <a:rPr lang="en-CA" sz="4400" dirty="0" err="1"/>
              <a:t>ጸግዎ</a:t>
            </a:r>
            <a:r>
              <a:rPr lang="en-CA" sz="4400" dirty="0"/>
              <a:t> </a:t>
            </a:r>
            <a:r>
              <a:rPr lang="en-CA" sz="4400" dirty="0" err="1"/>
              <a:t>ሰላመ</a:t>
            </a:r>
            <a:r>
              <a:rPr lang="en-CA" sz="4400" dirty="0"/>
              <a:t> </a:t>
            </a:r>
            <a:r>
              <a:rPr lang="en-CA" sz="4400" dirty="0" err="1"/>
              <a:t>ለመራሔ</a:t>
            </a:r>
            <a:r>
              <a:rPr lang="en-CA" sz="4400" dirty="0"/>
              <a:t> </a:t>
            </a:r>
            <a:r>
              <a:rPr lang="en-CA" sz="4400" dirty="0" err="1"/>
              <a:t>ሀገርነ</a:t>
            </a:r>
            <a:r>
              <a:rPr lang="en-CA" sz="4400" dirty="0"/>
              <a:t> </a:t>
            </a:r>
            <a:r>
              <a:rPr lang="en-CA" sz="4400" dirty="0" err="1"/>
              <a:t>ለታዕካሁ</a:t>
            </a:r>
            <a:r>
              <a:rPr lang="en-CA" sz="4400" dirty="0"/>
              <a:t> </a:t>
            </a:r>
            <a:r>
              <a:rPr lang="en-CA" sz="4400" dirty="0" err="1"/>
              <a:t>ወለሠራዊቱ</a:t>
            </a:r>
            <a:r>
              <a:rPr lang="en-CA" sz="4400" dirty="0"/>
              <a:t>፥ </a:t>
            </a:r>
            <a:r>
              <a:rPr lang="en-CA" sz="4400" dirty="0" err="1"/>
              <a:t>ለመክኳንንቱ</a:t>
            </a:r>
            <a:r>
              <a:rPr lang="en-CA" sz="4400" dirty="0"/>
              <a:t>፡ </a:t>
            </a:r>
            <a:r>
              <a:rPr lang="en-CA" sz="4400" dirty="0" err="1"/>
              <a:t>ወለመሳፍንቱ</a:t>
            </a:r>
            <a:r>
              <a:rPr lang="en-CA" sz="4400" dirty="0"/>
              <a:t>።</a:t>
            </a:r>
          </a:p>
          <a:p>
            <a:r>
              <a:rPr lang="en-CA" sz="1400" dirty="0">
                <a:solidFill>
                  <a:srgbClr val="FFC000"/>
                </a:solidFill>
              </a:rPr>
              <a:t>፲፩. </a:t>
            </a:r>
            <a:r>
              <a:rPr lang="en-CA" sz="4400" dirty="0" err="1"/>
              <a:t>ወጉባኤ</a:t>
            </a:r>
            <a:r>
              <a:rPr lang="en-CA" sz="4400" dirty="0"/>
              <a:t> </a:t>
            </a:r>
            <a:r>
              <a:rPr lang="en-CA" sz="4400" dirty="0" err="1"/>
              <a:t>አግዋርነ</a:t>
            </a:r>
            <a:r>
              <a:rPr lang="en-CA" sz="4400" dirty="0"/>
              <a:t> </a:t>
            </a:r>
            <a:r>
              <a:rPr lang="en-CA" sz="4400" dirty="0" err="1"/>
              <a:t>ዘአፍኣ</a:t>
            </a:r>
            <a:r>
              <a:rPr lang="en-CA" sz="4400" dirty="0"/>
              <a:t> </a:t>
            </a:r>
            <a:r>
              <a:rPr lang="en-CA" sz="4400" dirty="0" err="1"/>
              <a:t>ወውስጥ</a:t>
            </a:r>
            <a:r>
              <a:rPr lang="en-CA" sz="4400" dirty="0"/>
              <a:t> </a:t>
            </a:r>
            <a:r>
              <a:rPr lang="en-CA" sz="4400" dirty="0" err="1"/>
              <a:t>አሠርግዎሙ</a:t>
            </a:r>
            <a:r>
              <a:rPr lang="en-CA" sz="4400" dirty="0"/>
              <a:t> </a:t>
            </a:r>
            <a:r>
              <a:rPr lang="en-CA" sz="4400" dirty="0" err="1"/>
              <a:t>በኵሉ</a:t>
            </a:r>
            <a:r>
              <a:rPr lang="en-CA" sz="4400" dirty="0"/>
              <a:t> </a:t>
            </a:r>
            <a:r>
              <a:rPr lang="en-CA" sz="4400" dirty="0" err="1"/>
              <a:t>ሰላም</a:t>
            </a:r>
            <a:r>
              <a:rPr lang="en-CA" sz="4400" dirty="0"/>
              <a:t> ኦ </a:t>
            </a:r>
            <a:r>
              <a:rPr lang="en-CA" sz="4400" dirty="0" err="1"/>
              <a:t>ንጉሠ</a:t>
            </a:r>
            <a:r>
              <a:rPr lang="en-CA" sz="4400" dirty="0"/>
              <a:t> </a:t>
            </a:r>
            <a:r>
              <a:rPr lang="en-CA" sz="4400" dirty="0" err="1" smtClean="0"/>
              <a:t>ሰላም</a:t>
            </a:r>
            <a:endParaRPr lang="en-CA" sz="4400" dirty="0"/>
          </a:p>
        </p:txBody>
      </p:sp>
      <p:sp>
        <p:nvSpPr>
          <p:cNvPr id="9" name="Rectangle 8"/>
          <p:cNvSpPr/>
          <p:nvPr/>
        </p:nvSpPr>
        <p:spPr>
          <a:xfrm>
            <a:off x="7936876" y="52854"/>
            <a:ext cx="4400150" cy="7078861"/>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10</a:t>
            </a:r>
            <a:r>
              <a:rPr lang="en-US" sz="1400" dirty="0">
                <a:solidFill>
                  <a:srgbClr val="FFC000"/>
                </a:solidFill>
              </a:rPr>
              <a:t>. </a:t>
            </a:r>
            <a:r>
              <a:rPr lang="en-US" sz="3300" dirty="0" smtClean="0"/>
              <a:t>Vouchsafe peace to our President </a:t>
            </a:r>
          </a:p>
          <a:p>
            <a:pPr marL="40639" marR="40639">
              <a:spcBef>
                <a:spcPts val="600"/>
              </a:spcBef>
              <a:buClr>
                <a:srgbClr val="D84800"/>
              </a:buClr>
              <a:buFont typeface="Arial"/>
              <a:defRPr sz="2800"/>
            </a:pPr>
            <a:r>
              <a:rPr lang="en-US" sz="2000" dirty="0" smtClean="0">
                <a:solidFill>
                  <a:srgbClr val="FFC000"/>
                </a:solidFill>
              </a:rPr>
              <a:t>(head of state), </a:t>
            </a:r>
          </a:p>
          <a:p>
            <a:pPr marL="40639" marR="40639">
              <a:spcBef>
                <a:spcPts val="600"/>
              </a:spcBef>
              <a:buClr>
                <a:srgbClr val="D84800"/>
              </a:buClr>
              <a:buFont typeface="Arial"/>
              <a:defRPr sz="2800"/>
            </a:pPr>
            <a:r>
              <a:rPr lang="en-US" sz="3300" dirty="0" smtClean="0"/>
              <a:t>to his / her  family, </a:t>
            </a:r>
          </a:p>
          <a:p>
            <a:pPr marL="40639" marR="40639">
              <a:spcBef>
                <a:spcPts val="600"/>
              </a:spcBef>
              <a:buClr>
                <a:srgbClr val="D84800"/>
              </a:buClr>
              <a:buFont typeface="Arial"/>
              <a:defRPr sz="2800"/>
            </a:pPr>
            <a:r>
              <a:rPr lang="en-US" sz="3300" dirty="0" smtClean="0"/>
              <a:t>to the armed forces, </a:t>
            </a:r>
          </a:p>
          <a:p>
            <a:pPr marL="40639" marR="40639">
              <a:spcBef>
                <a:spcPts val="600"/>
              </a:spcBef>
              <a:buClr>
                <a:srgbClr val="D84800"/>
              </a:buClr>
              <a:buFont typeface="Arial"/>
              <a:defRPr sz="2800"/>
            </a:pPr>
            <a:r>
              <a:rPr lang="en-US" sz="3300" dirty="0" smtClean="0"/>
              <a:t>to those who rule under him / her and to his / her advisers.</a:t>
            </a:r>
          </a:p>
          <a:p>
            <a:pPr marL="40639" marR="40639">
              <a:spcBef>
                <a:spcPts val="600"/>
              </a:spcBef>
              <a:buClr>
                <a:srgbClr val="D84800"/>
              </a:buClr>
              <a:buFont typeface="Arial"/>
              <a:defRPr sz="2800"/>
            </a:pPr>
            <a:r>
              <a:rPr lang="en-US" sz="1400" dirty="0" smtClean="0">
                <a:solidFill>
                  <a:srgbClr val="FFC000"/>
                </a:solidFill>
              </a:rPr>
              <a:t>11. </a:t>
            </a:r>
            <a:r>
              <a:rPr lang="en-US" sz="3300" dirty="0" smtClean="0"/>
              <a:t>And to the multitude of our  </a:t>
            </a:r>
            <a:r>
              <a:rPr lang="en-US" sz="3300" dirty="0" err="1" smtClean="0"/>
              <a:t>neighbours</a:t>
            </a:r>
            <a:r>
              <a:rPr lang="en-US" sz="3300" dirty="0" smtClean="0"/>
              <a:t> at home and abroad; adorn them with all peace. </a:t>
            </a:r>
            <a:endParaRPr lang="en-US" sz="3300" dirty="0">
              <a:uFill>
                <a:solidFill>
                  <a:srgbClr val="0329D6"/>
                </a:solidFill>
              </a:uFill>
              <a:sym typeface="Times New Roman"/>
            </a:endParaRP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10</a:t>
            </a:r>
            <a:r>
              <a:rPr lang="en-CA" sz="1400" dirty="0">
                <a:solidFill>
                  <a:srgbClr val="FFC000"/>
                </a:solidFill>
              </a:rPr>
              <a:t>. </a:t>
            </a:r>
            <a:r>
              <a:rPr lang="en-CA" sz="4400" dirty="0" err="1"/>
              <a:t>ንመራሕ</a:t>
            </a:r>
            <a:r>
              <a:rPr lang="en-CA" sz="4400" dirty="0"/>
              <a:t> </a:t>
            </a:r>
            <a:r>
              <a:rPr lang="en-CA" sz="4400" dirty="0" err="1"/>
              <a:t>ሃገርና</a:t>
            </a:r>
            <a:r>
              <a:rPr lang="en-CA" sz="4400" dirty="0"/>
              <a:t>፥ </a:t>
            </a:r>
            <a:r>
              <a:rPr lang="en-CA" sz="4400" dirty="0" err="1"/>
              <a:t>መፍቀር</a:t>
            </a:r>
            <a:r>
              <a:rPr lang="en-CA" sz="4400" dirty="0"/>
              <a:t> </a:t>
            </a:r>
            <a:r>
              <a:rPr lang="en-CA" sz="4400" dirty="0" err="1"/>
              <a:t>ኣምላኽ</a:t>
            </a:r>
            <a:r>
              <a:rPr lang="en-CA" sz="4400" dirty="0"/>
              <a:t>፥ </a:t>
            </a:r>
            <a:r>
              <a:rPr lang="en-CA" sz="4400" dirty="0" err="1"/>
              <a:t>ንቤተ</a:t>
            </a:r>
            <a:r>
              <a:rPr lang="en-CA" sz="4400" dirty="0"/>
              <a:t> </a:t>
            </a:r>
            <a:r>
              <a:rPr lang="en-CA" sz="4400" dirty="0" err="1"/>
              <a:t>ሰቡን</a:t>
            </a:r>
            <a:r>
              <a:rPr lang="en-CA" sz="4400" dirty="0"/>
              <a:t>፡ </a:t>
            </a:r>
            <a:r>
              <a:rPr lang="en-CA" sz="4400" dirty="0" err="1"/>
              <a:t>ንሠራዊቱን</a:t>
            </a:r>
            <a:r>
              <a:rPr lang="en-CA" sz="4400" dirty="0"/>
              <a:t>፡ </a:t>
            </a:r>
            <a:r>
              <a:rPr lang="en-CA" sz="4400" dirty="0" err="1"/>
              <a:t>ንመኳንንቱን</a:t>
            </a:r>
            <a:r>
              <a:rPr lang="en-CA" sz="4400" dirty="0"/>
              <a:t>፡ </a:t>
            </a:r>
            <a:r>
              <a:rPr lang="en-CA" sz="4400" dirty="0" err="1"/>
              <a:t>ንመሳፍንቱን</a:t>
            </a:r>
            <a:r>
              <a:rPr lang="en-CA" sz="4400" dirty="0"/>
              <a:t> </a:t>
            </a:r>
            <a:r>
              <a:rPr lang="en-CA" sz="4400" dirty="0" err="1"/>
              <a:t>ሰላም</a:t>
            </a:r>
            <a:r>
              <a:rPr lang="en-CA" sz="4400" dirty="0"/>
              <a:t> </a:t>
            </a:r>
            <a:r>
              <a:rPr lang="en-CA" sz="4400" dirty="0" err="1" smtClean="0"/>
              <a:t>ሃቦ</a:t>
            </a:r>
            <a:r>
              <a:rPr lang="en-CA" sz="4400" dirty="0" smtClean="0"/>
              <a:t>  </a:t>
            </a:r>
            <a:endParaRPr lang="en-CA" sz="4400" dirty="0"/>
          </a:p>
          <a:p>
            <a:r>
              <a:rPr lang="en-CA" sz="1400" dirty="0">
                <a:solidFill>
                  <a:srgbClr val="FFC000"/>
                </a:solidFill>
              </a:rPr>
              <a:t>11. </a:t>
            </a:r>
            <a:r>
              <a:rPr lang="en-CA" sz="4400" dirty="0" err="1"/>
              <a:t>ኣብ</a:t>
            </a:r>
            <a:r>
              <a:rPr lang="en-CA" sz="4400" dirty="0"/>
              <a:t> </a:t>
            </a:r>
            <a:r>
              <a:rPr lang="en-CA" sz="4400" dirty="0" err="1"/>
              <a:t>ወፃእን</a:t>
            </a:r>
            <a:r>
              <a:rPr lang="en-CA" sz="4400" dirty="0"/>
              <a:t> </a:t>
            </a:r>
            <a:r>
              <a:rPr lang="en-CA" sz="4400" dirty="0" err="1"/>
              <a:t>ኣብ</a:t>
            </a:r>
            <a:r>
              <a:rPr lang="en-CA" sz="4400" dirty="0"/>
              <a:t> </a:t>
            </a:r>
            <a:r>
              <a:rPr lang="en-CA" sz="4400" dirty="0" err="1" smtClean="0"/>
              <a:t>ውሽ</a:t>
            </a:r>
            <a:endParaRPr lang="en-CA" sz="4400" dirty="0" smtClean="0"/>
          </a:p>
          <a:p>
            <a:r>
              <a:rPr lang="en-CA" sz="4400" dirty="0" err="1" smtClean="0"/>
              <a:t>ጥን</a:t>
            </a:r>
            <a:r>
              <a:rPr lang="en-CA" sz="4400" dirty="0" smtClean="0"/>
              <a:t> </a:t>
            </a:r>
            <a:r>
              <a:rPr lang="en-CA" sz="4400" dirty="0" err="1"/>
              <a:t>ንዘለዉ</a:t>
            </a:r>
            <a:r>
              <a:rPr lang="en-CA" sz="4400" dirty="0"/>
              <a:t> </a:t>
            </a:r>
            <a:r>
              <a:rPr lang="en-CA" sz="4400" dirty="0" err="1" smtClean="0"/>
              <a:t>ጐረባብት</a:t>
            </a:r>
            <a:endParaRPr lang="en-CA" sz="4400" dirty="0" smtClean="0"/>
          </a:p>
          <a:p>
            <a:r>
              <a:rPr lang="en-CA" sz="4400" dirty="0" err="1" smtClean="0"/>
              <a:t>ናውን</a:t>
            </a:r>
            <a:r>
              <a:rPr lang="en-CA" sz="4400" dirty="0" smtClean="0"/>
              <a:t> </a:t>
            </a:r>
            <a:r>
              <a:rPr lang="en-CA" sz="4400" dirty="0" err="1"/>
              <a:t>ብዅሉ</a:t>
            </a:r>
            <a:r>
              <a:rPr lang="en-CA" sz="4400" dirty="0"/>
              <a:t> </a:t>
            </a:r>
            <a:r>
              <a:rPr lang="en-CA" sz="4400" dirty="0" err="1"/>
              <a:t>ሰላም</a:t>
            </a:r>
            <a:r>
              <a:rPr lang="en-CA" sz="4400" dirty="0"/>
              <a:t> </a:t>
            </a:r>
            <a:r>
              <a:rPr lang="en-CA" sz="4400" dirty="0" err="1"/>
              <a:t>ኣሠርግዎም</a:t>
            </a:r>
            <a:r>
              <a:rPr lang="en-CA" sz="4400" dirty="0" smtClean="0"/>
              <a:t>።</a:t>
            </a:r>
            <a:endParaRPr lang="en-CA" sz="4400" dirty="0"/>
          </a:p>
        </p:txBody>
      </p:sp>
    </p:spTree>
    <p:extLst>
      <p:ext uri="{BB962C8B-B14F-4D97-AF65-F5344CB8AC3E}">
        <p14:creationId xmlns:p14="http://schemas.microsoft.com/office/powerpoint/2010/main" val="1040076611"/>
      </p:ext>
    </p:extLst>
  </p:cSld>
  <p:clrMapOvr>
    <a:masterClrMapping/>
  </p:clrMapOvr>
  <p:transition spd="med"/>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smtClean="0"/>
              <a:t>ሰላመከ</a:t>
            </a:r>
            <a:r>
              <a:rPr lang="en-CA" sz="4400" dirty="0" smtClean="0"/>
              <a:t> </a:t>
            </a:r>
            <a:r>
              <a:rPr lang="en-CA" sz="4400" dirty="0" err="1"/>
              <a:t>ሀበነ</a:t>
            </a:r>
            <a:r>
              <a:rPr lang="en-CA" sz="4400" dirty="0"/>
              <a:t> </a:t>
            </a:r>
            <a:r>
              <a:rPr lang="en-CA" sz="4400" dirty="0" err="1"/>
              <a:t>ኵሎ</a:t>
            </a:r>
            <a:r>
              <a:rPr lang="en-CA" sz="4400" dirty="0"/>
              <a:t> </a:t>
            </a:r>
            <a:r>
              <a:rPr lang="en-CA" sz="4400" dirty="0" err="1"/>
              <a:t>ወሀብከነ</a:t>
            </a:r>
            <a:r>
              <a:rPr lang="en-CA" sz="4400" dirty="0"/>
              <a:t>። </a:t>
            </a:r>
            <a:r>
              <a:rPr lang="en-CA" sz="4400" dirty="0" err="1"/>
              <a:t>አጥርየነ</a:t>
            </a:r>
            <a:r>
              <a:rPr lang="en-CA" sz="4400" dirty="0"/>
              <a:t> </a:t>
            </a:r>
            <a:r>
              <a:rPr lang="en-CA" sz="4400" dirty="0" err="1"/>
              <a:t>እግዚአብሔር</a:t>
            </a:r>
            <a:r>
              <a:rPr lang="en-CA" sz="4400" dirty="0"/>
              <a:t> </a:t>
            </a:r>
            <a:r>
              <a:rPr lang="en-CA" sz="4400" dirty="0" err="1" smtClean="0"/>
              <a:t>ወዕሥ</a:t>
            </a:r>
            <a:endParaRPr lang="en-CA" sz="4400" dirty="0" smtClean="0"/>
          </a:p>
          <a:p>
            <a:r>
              <a:rPr lang="en-CA" sz="4400" dirty="0" err="1" smtClean="0"/>
              <a:t>የነ</a:t>
            </a:r>
            <a:r>
              <a:rPr lang="en-CA" sz="4400" dirty="0" smtClean="0"/>
              <a:t> </a:t>
            </a:r>
            <a:r>
              <a:rPr lang="en-CA" sz="4400" dirty="0" err="1"/>
              <a:t>እስመ</a:t>
            </a:r>
            <a:r>
              <a:rPr lang="en-CA" sz="4400" dirty="0"/>
              <a:t> </a:t>
            </a:r>
            <a:r>
              <a:rPr lang="en-CA" sz="4400" dirty="0" err="1"/>
              <a:t>ዘእንበሌከ</a:t>
            </a:r>
            <a:r>
              <a:rPr lang="en-CA" sz="4400" dirty="0"/>
              <a:t> </a:t>
            </a:r>
            <a:r>
              <a:rPr lang="en-CA" sz="4400" dirty="0" err="1"/>
              <a:t>ባዕድ</a:t>
            </a:r>
            <a:r>
              <a:rPr lang="en-CA" sz="4400" dirty="0"/>
              <a:t> </a:t>
            </a:r>
            <a:r>
              <a:rPr lang="en-CA" sz="4400" dirty="0" err="1"/>
              <a:t>አልቦ</a:t>
            </a:r>
            <a:r>
              <a:rPr lang="en-CA" sz="4400" dirty="0"/>
              <a:t> </a:t>
            </a:r>
            <a:r>
              <a:rPr lang="en-CA" sz="4400" dirty="0" err="1" smtClean="0"/>
              <a:t>ዘነአምር</a:t>
            </a:r>
            <a:endParaRPr lang="en-CA" sz="4400" dirty="0" smtClean="0"/>
          </a:p>
          <a:p>
            <a:r>
              <a:rPr lang="en-CA" sz="4400" dirty="0" smtClean="0"/>
              <a:t>። </a:t>
            </a:r>
            <a:r>
              <a:rPr lang="en-CA" sz="4400" dirty="0" err="1"/>
              <a:t>ስመከ</a:t>
            </a:r>
            <a:r>
              <a:rPr lang="en-CA" sz="4400" dirty="0"/>
              <a:t> </a:t>
            </a:r>
            <a:r>
              <a:rPr lang="en-CA" sz="4400" dirty="0" err="1"/>
              <a:t>ቅዱሰ</a:t>
            </a:r>
            <a:r>
              <a:rPr lang="en-CA" sz="4400" dirty="0"/>
              <a:t>፥ </a:t>
            </a:r>
            <a:r>
              <a:rPr lang="en-CA" sz="4400" dirty="0" err="1"/>
              <a:t>ንሰሚ</a:t>
            </a:r>
            <a:r>
              <a:rPr lang="en-CA" sz="4400" dirty="0"/>
              <a:t> </a:t>
            </a:r>
            <a:r>
              <a:rPr lang="en-CA" sz="4400" dirty="0" err="1"/>
              <a:t>ወንጼውዕ</a:t>
            </a:r>
            <a:r>
              <a:rPr lang="en-CA" sz="4400" dirty="0"/>
              <a:t> </a:t>
            </a:r>
            <a:r>
              <a:rPr lang="en-CA" sz="4400" dirty="0" err="1"/>
              <a:t>ከመ</a:t>
            </a:r>
            <a:r>
              <a:rPr lang="en-CA" sz="4400" dirty="0"/>
              <a:t> </a:t>
            </a:r>
            <a:r>
              <a:rPr lang="en-CA" sz="4400" dirty="0" err="1"/>
              <a:t>ትሕየው</a:t>
            </a:r>
            <a:r>
              <a:rPr lang="en-CA" sz="4400" dirty="0"/>
              <a:t> </a:t>
            </a:r>
            <a:r>
              <a:rPr lang="en-CA" sz="4400" dirty="0" err="1"/>
              <a:t>ነፍስነ</a:t>
            </a:r>
            <a:r>
              <a:rPr lang="en-CA" sz="4400" dirty="0"/>
              <a:t> </a:t>
            </a:r>
            <a:r>
              <a:rPr lang="en-CA" sz="4400" dirty="0" err="1"/>
              <a:t>በመንፈስ</a:t>
            </a:r>
            <a:r>
              <a:rPr lang="en-CA" sz="4400" dirty="0"/>
              <a:t> </a:t>
            </a:r>
            <a:r>
              <a:rPr lang="en-CA" sz="4400" dirty="0" err="1"/>
              <a:t>ቅዱስ</a:t>
            </a:r>
            <a:r>
              <a:rPr lang="en-CA" sz="4400" dirty="0"/>
              <a:t> </a:t>
            </a:r>
            <a:r>
              <a:rPr lang="en-CA" sz="4400" dirty="0" err="1"/>
              <a:t>ወኢይትኀየል</a:t>
            </a:r>
            <a:r>
              <a:rPr lang="en-CA" sz="4400" dirty="0"/>
              <a:t> </a:t>
            </a:r>
            <a:r>
              <a:rPr lang="en-CA" sz="4400" dirty="0" err="1" smtClean="0"/>
              <a:t>ሞተ</a:t>
            </a:r>
            <a:endParaRPr lang="en-CA" sz="4400" dirty="0"/>
          </a:p>
        </p:txBody>
      </p:sp>
      <p:sp>
        <p:nvSpPr>
          <p:cNvPr id="9" name="Rectangle 8"/>
          <p:cNvSpPr/>
          <p:nvPr/>
        </p:nvSpPr>
        <p:spPr>
          <a:xfrm>
            <a:off x="7936876" y="-82235"/>
            <a:ext cx="4400150" cy="7094250"/>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O King of peace, grant us Thy peace for Thou has granted us all things. Possess us, O Lord, and requite us, for beside Thee we know none other; we mention Thy holy Name and call upon it,  that our souls may live through the Holy Spirit, and that the death of sin may</a:t>
            </a:r>
            <a:endParaRPr lang="en-US" sz="3500" dirty="0">
              <a:uFill>
                <a:solidFill>
                  <a:srgbClr val="0329D6"/>
                </a:solidFill>
              </a:uFill>
              <a:sym typeface="Times New Roman"/>
            </a:endParaRP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97606" cy="6863417"/>
          </a:xfrm>
          <a:prstGeom prst="rect">
            <a:avLst/>
          </a:prstGeom>
        </p:spPr>
        <p:txBody>
          <a:bodyPr wrap="square">
            <a:spAutoFit/>
          </a:bodyPr>
          <a:lstStyle/>
          <a:p>
            <a:r>
              <a:rPr lang="en-CA" sz="4400" dirty="0"/>
              <a:t>ኦ </a:t>
            </a:r>
            <a:r>
              <a:rPr lang="en-CA" sz="4400" dirty="0" err="1" smtClean="0"/>
              <a:t>ንጉሥ</a:t>
            </a:r>
            <a:r>
              <a:rPr lang="en-CA" sz="4400" dirty="0" smtClean="0"/>
              <a:t> </a:t>
            </a:r>
            <a:r>
              <a:rPr lang="en-CA" sz="4400" dirty="0" err="1" smtClean="0"/>
              <a:t>ሰላም</a:t>
            </a:r>
            <a:r>
              <a:rPr lang="en-CA" sz="4400" dirty="0"/>
              <a:t>፥ </a:t>
            </a:r>
            <a:r>
              <a:rPr lang="en-CA" sz="4400" dirty="0" err="1"/>
              <a:t>ኵሉ</a:t>
            </a:r>
            <a:r>
              <a:rPr lang="en-CA" sz="4400" dirty="0"/>
              <a:t> </a:t>
            </a:r>
            <a:r>
              <a:rPr lang="en-CA" sz="4400" dirty="0" err="1"/>
              <a:t>ሂብካና</a:t>
            </a:r>
            <a:r>
              <a:rPr lang="en-CA" sz="4400" dirty="0"/>
              <a:t> </a:t>
            </a:r>
            <a:r>
              <a:rPr lang="en-CA" sz="4400" dirty="0" err="1"/>
              <a:t>ኢኻ</a:t>
            </a:r>
            <a:r>
              <a:rPr lang="en-CA" sz="4400" dirty="0"/>
              <a:t> </a:t>
            </a:r>
            <a:r>
              <a:rPr lang="en-CA" sz="4400" dirty="0" err="1"/>
              <a:t>እሞ</a:t>
            </a:r>
            <a:r>
              <a:rPr lang="en-CA" sz="4400" dirty="0"/>
              <a:t> </a:t>
            </a:r>
            <a:r>
              <a:rPr lang="en-CA" sz="4400" dirty="0" err="1"/>
              <a:t>ሰላምካ</a:t>
            </a:r>
            <a:r>
              <a:rPr lang="en-CA" sz="4400" dirty="0"/>
              <a:t> </a:t>
            </a:r>
            <a:r>
              <a:rPr lang="en-CA" sz="4400" dirty="0" err="1"/>
              <a:t>ድማ</a:t>
            </a:r>
            <a:r>
              <a:rPr lang="en-CA" sz="4400" dirty="0"/>
              <a:t> </a:t>
            </a:r>
            <a:r>
              <a:rPr lang="en-CA" sz="4400" dirty="0" err="1"/>
              <a:t>ሃበና</a:t>
            </a:r>
            <a:r>
              <a:rPr lang="en-CA" sz="4400" dirty="0"/>
              <a:t>። ኦ </a:t>
            </a:r>
            <a:r>
              <a:rPr lang="en-CA" sz="4400" dirty="0" err="1" smtClean="0"/>
              <a:t>እግዚኣብሄር</a:t>
            </a:r>
            <a:r>
              <a:rPr lang="en-CA" sz="4400" dirty="0" smtClean="0"/>
              <a:t> ፥  </a:t>
            </a:r>
            <a:r>
              <a:rPr lang="en-CA" sz="4400" dirty="0" err="1" smtClean="0"/>
              <a:t>ብዘይ</a:t>
            </a:r>
            <a:endParaRPr lang="en-CA" sz="4400" dirty="0" smtClean="0"/>
          </a:p>
          <a:p>
            <a:r>
              <a:rPr lang="en-CA" sz="4400" dirty="0" err="1" smtClean="0"/>
              <a:t>ካኻ</a:t>
            </a:r>
            <a:r>
              <a:rPr lang="en-CA" sz="4400" dirty="0" smtClean="0"/>
              <a:t> </a:t>
            </a:r>
            <a:r>
              <a:rPr lang="en-CA" sz="4400" dirty="0" err="1"/>
              <a:t>ካልእ</a:t>
            </a:r>
            <a:r>
              <a:rPr lang="en-CA" sz="4400" dirty="0"/>
              <a:t> </a:t>
            </a:r>
            <a:r>
              <a:rPr lang="en-CA" sz="4400" dirty="0" err="1"/>
              <a:t>እንፈልጦ</a:t>
            </a:r>
            <a:r>
              <a:rPr lang="en-CA" sz="4400" dirty="0"/>
              <a:t> </a:t>
            </a:r>
            <a:r>
              <a:rPr lang="en-CA" sz="4400" dirty="0" err="1"/>
              <a:t>ስ</a:t>
            </a:r>
            <a:r>
              <a:rPr lang="en-CA" sz="4400" dirty="0" err="1" smtClean="0"/>
              <a:t>ለዘይብልና</a:t>
            </a:r>
            <a:r>
              <a:rPr lang="en-CA" sz="4400" dirty="0" smtClean="0"/>
              <a:t> </a:t>
            </a:r>
            <a:r>
              <a:rPr lang="en-CA" sz="4400" dirty="0" err="1"/>
              <a:t>ጥሪትካ</a:t>
            </a:r>
            <a:r>
              <a:rPr lang="en-CA" sz="4400" dirty="0"/>
              <a:t> </a:t>
            </a:r>
            <a:r>
              <a:rPr lang="en-CA" sz="4400" dirty="0" err="1" smtClean="0"/>
              <a:t>ግበረና</a:t>
            </a:r>
            <a:r>
              <a:rPr lang="en-CA" sz="4400" dirty="0" smtClean="0"/>
              <a:t> ፥ </a:t>
            </a:r>
            <a:r>
              <a:rPr lang="en-CA" sz="4400" dirty="0" err="1"/>
              <a:t>ዋጋናውን</a:t>
            </a:r>
            <a:r>
              <a:rPr lang="en-CA" sz="4400" dirty="0"/>
              <a:t> </a:t>
            </a:r>
            <a:r>
              <a:rPr lang="en-CA" sz="4400" dirty="0" err="1"/>
              <a:t>ሃበና</a:t>
            </a:r>
            <a:r>
              <a:rPr lang="en-CA" sz="4400" dirty="0"/>
              <a:t>፥ </a:t>
            </a:r>
            <a:r>
              <a:rPr lang="en-CA" sz="4400" dirty="0" err="1"/>
              <a:t>ቅዱስ</a:t>
            </a:r>
            <a:r>
              <a:rPr lang="en-CA" sz="4400" dirty="0"/>
              <a:t> </a:t>
            </a:r>
            <a:r>
              <a:rPr lang="en-CA" sz="4400" dirty="0" err="1"/>
              <a:t>ስምካ</a:t>
            </a:r>
            <a:r>
              <a:rPr lang="en-CA" sz="4400" dirty="0"/>
              <a:t> </a:t>
            </a:r>
            <a:r>
              <a:rPr lang="en-CA" sz="4400" dirty="0" err="1" smtClean="0"/>
              <a:t>ንሰ</a:t>
            </a:r>
            <a:endParaRPr lang="en-CA" sz="4400" dirty="0" smtClean="0"/>
          </a:p>
          <a:p>
            <a:r>
              <a:rPr lang="en-CA" sz="4400" dirty="0" err="1" smtClean="0"/>
              <a:t>ምን</a:t>
            </a:r>
            <a:r>
              <a:rPr lang="en-CA" sz="4400" dirty="0" smtClean="0"/>
              <a:t> </a:t>
            </a:r>
            <a:r>
              <a:rPr lang="en-CA" sz="4400" dirty="0" err="1"/>
              <a:t>ንጽውዕን</a:t>
            </a:r>
            <a:r>
              <a:rPr lang="en-CA" sz="4400" dirty="0"/>
              <a:t> </a:t>
            </a:r>
            <a:r>
              <a:rPr lang="en-CA" sz="4400" dirty="0" err="1"/>
              <a:t>ኣሎና</a:t>
            </a:r>
            <a:r>
              <a:rPr lang="en-CA" sz="4400" dirty="0"/>
              <a:t>። </a:t>
            </a:r>
            <a:r>
              <a:rPr lang="en-CA" sz="4400" dirty="0" err="1"/>
              <a:t>ነፍስና</a:t>
            </a:r>
            <a:r>
              <a:rPr lang="en-CA" sz="4400" dirty="0"/>
              <a:t> </a:t>
            </a:r>
            <a:r>
              <a:rPr lang="en-CA" sz="4400" dirty="0" err="1" smtClean="0"/>
              <a:t>ብመንፈስ</a:t>
            </a:r>
            <a:r>
              <a:rPr lang="en-CA" sz="4400" dirty="0" smtClean="0"/>
              <a:t> </a:t>
            </a:r>
            <a:r>
              <a:rPr lang="en-CA" sz="4400" dirty="0" err="1" smtClean="0"/>
              <a:t>ቅዱስ</a:t>
            </a:r>
            <a:endParaRPr lang="en-CA" sz="4400" dirty="0"/>
          </a:p>
        </p:txBody>
      </p:sp>
    </p:spTree>
    <p:extLst>
      <p:ext uri="{BB962C8B-B14F-4D97-AF65-F5344CB8AC3E}">
        <p14:creationId xmlns:p14="http://schemas.microsoft.com/office/powerpoint/2010/main" val="1856505014"/>
      </p:ext>
    </p:extLst>
  </p:cSld>
  <p:clrMapOvr>
    <a:masterClrMapping/>
  </p:clrMapOvr>
  <p:transition spd="med"/>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7078861"/>
          </a:xfrm>
          <a:prstGeom prst="rect">
            <a:avLst/>
          </a:prstGeom>
        </p:spPr>
        <p:txBody>
          <a:bodyPr wrap="square">
            <a:spAutoFit/>
          </a:bodyPr>
          <a:lstStyle/>
          <a:p>
            <a:r>
              <a:rPr lang="en-CA" sz="4000" dirty="0" err="1" smtClean="0"/>
              <a:t>ኃጢአት</a:t>
            </a:r>
            <a:r>
              <a:rPr lang="en-CA" sz="4000" dirty="0" smtClean="0"/>
              <a:t> </a:t>
            </a:r>
            <a:r>
              <a:rPr lang="en-CA" sz="4000" dirty="0" err="1"/>
              <a:t>ላዕሌነ</a:t>
            </a:r>
            <a:r>
              <a:rPr lang="en-CA" sz="4000" dirty="0"/>
              <a:t> </a:t>
            </a:r>
            <a:r>
              <a:rPr lang="en-CA" sz="4000" dirty="0" err="1" smtClean="0"/>
              <a:t>ለአግብ</a:t>
            </a:r>
            <a:endParaRPr lang="en-CA" sz="4000" dirty="0" smtClean="0"/>
          </a:p>
          <a:p>
            <a:r>
              <a:rPr lang="en-CA" sz="4000" dirty="0" err="1" smtClean="0"/>
              <a:t>ርቲከ</a:t>
            </a:r>
            <a:r>
              <a:rPr lang="en-CA" sz="4000" dirty="0" smtClean="0"/>
              <a:t> </a:t>
            </a:r>
            <a:r>
              <a:rPr lang="en-CA" sz="4000" dirty="0" err="1"/>
              <a:t>ወለኵሉ</a:t>
            </a:r>
            <a:r>
              <a:rPr lang="en-CA" sz="4000" dirty="0"/>
              <a:t> </a:t>
            </a:r>
            <a:r>
              <a:rPr lang="en-CA" sz="4000" dirty="0" err="1"/>
              <a:t>ሕዝብከ</a:t>
            </a:r>
            <a:r>
              <a:rPr lang="en-CA" sz="4000" dirty="0"/>
              <a:t>።</a:t>
            </a:r>
          </a:p>
          <a:p>
            <a:r>
              <a:rPr lang="en-CA" sz="1400" dirty="0">
                <a:solidFill>
                  <a:srgbClr val="FFC000"/>
                </a:solidFill>
              </a:rPr>
              <a:t>፲፪. </a:t>
            </a:r>
            <a:r>
              <a:rPr lang="en-CA" sz="4000" dirty="0"/>
              <a:t>በ፩ ፥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ወልዓለመ</a:t>
            </a:r>
            <a:r>
              <a:rPr lang="en-CA" sz="4000" dirty="0"/>
              <a:t> </a:t>
            </a:r>
            <a:r>
              <a:rPr lang="en-CA" sz="4000" dirty="0" err="1"/>
              <a:t>ዓለም</a:t>
            </a:r>
            <a:r>
              <a:rPr lang="en-CA" sz="4000" dirty="0"/>
              <a:t> </a:t>
            </a:r>
            <a:r>
              <a:rPr lang="en-CA" sz="4000" dirty="0" err="1"/>
              <a:t>ኣሜን</a:t>
            </a:r>
            <a:r>
              <a:rPr lang="en-CA" sz="4000" dirty="0" smtClean="0"/>
              <a:t>።</a:t>
            </a:r>
          </a:p>
          <a:p>
            <a:endParaRPr lang="en-CA" sz="1400" dirty="0" smtClean="0"/>
          </a:p>
          <a:p>
            <a:r>
              <a:rPr lang="en-CA" sz="4400" dirty="0" err="1">
                <a:solidFill>
                  <a:srgbClr val="FFFF00"/>
                </a:solidFill>
              </a:rPr>
              <a:t>ይ.ሕ</a:t>
            </a:r>
            <a:r>
              <a:rPr lang="en-CA" sz="4400" dirty="0">
                <a:solidFill>
                  <a:srgbClr val="FFFF00"/>
                </a:solidFill>
              </a:rPr>
              <a:t>. </a:t>
            </a:r>
            <a:r>
              <a:rPr lang="en-CA" sz="1200" dirty="0">
                <a:solidFill>
                  <a:srgbClr val="FFC000"/>
                </a:solidFill>
              </a:rPr>
              <a:t>፲፫. </a:t>
            </a:r>
            <a:r>
              <a:rPr lang="en-CA" sz="4400" dirty="0" err="1"/>
              <a:t>ኪርያላይሶን</a:t>
            </a:r>
            <a:r>
              <a:rPr lang="en-CA" sz="4400" dirty="0"/>
              <a:t>።</a:t>
            </a:r>
          </a:p>
          <a:p>
            <a:endParaRPr lang="en-CA" sz="4000" dirty="0"/>
          </a:p>
        </p:txBody>
      </p:sp>
      <p:sp>
        <p:nvSpPr>
          <p:cNvPr id="9" name="Rectangle 8"/>
          <p:cNvSpPr/>
          <p:nvPr/>
        </p:nvSpPr>
        <p:spPr>
          <a:xfrm>
            <a:off x="7936876" y="52854"/>
            <a:ext cx="4255124" cy="7848302"/>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not have dominion over us Thy servants and all Thy people.</a:t>
            </a:r>
          </a:p>
          <a:p>
            <a:pPr marL="40639" marR="40639">
              <a:spcBef>
                <a:spcPts val="600"/>
              </a:spcBef>
              <a:buClr>
                <a:srgbClr val="D84800"/>
              </a:buClr>
              <a:buFont typeface="Arial"/>
              <a:defRPr sz="2800"/>
            </a:pPr>
            <a:r>
              <a:rPr lang="en-US" sz="1400" dirty="0" smtClean="0">
                <a:solidFill>
                  <a:srgbClr val="FFC000"/>
                </a:solidFill>
              </a:rPr>
              <a:t>12. </a:t>
            </a:r>
            <a:r>
              <a:rPr lang="en-US" sz="3300" dirty="0" smtClean="0"/>
              <a:t>Through Thine only-begotten Son to Whom with Thee and with the Holy Spirit be glory and dominion, both now and ever and unto the ages of ages. </a:t>
            </a:r>
            <a:r>
              <a:rPr lang="en-US" sz="3300" dirty="0"/>
              <a:t>Amen. </a:t>
            </a:r>
            <a:endParaRPr lang="en-US" sz="3300" dirty="0" smtClean="0"/>
          </a:p>
          <a:p>
            <a:pPr marL="40639" marR="40639">
              <a:spcBef>
                <a:spcPts val="600"/>
              </a:spcBef>
              <a:buClr>
                <a:srgbClr val="D84800"/>
              </a:buClr>
              <a:defRPr sz="2800"/>
            </a:pPr>
            <a:r>
              <a:rPr lang="en-US" sz="4000" dirty="0">
                <a:solidFill>
                  <a:srgbClr val="FFFF00"/>
                </a:solidFill>
              </a:rPr>
              <a:t>People: </a:t>
            </a:r>
            <a:r>
              <a:rPr lang="en-US" sz="1200" dirty="0">
                <a:solidFill>
                  <a:srgbClr val="FFC000"/>
                </a:solidFill>
              </a:rPr>
              <a:t>13.</a:t>
            </a:r>
            <a:r>
              <a:rPr lang="en-US" sz="1200" dirty="0"/>
              <a:t> </a:t>
            </a:r>
            <a:r>
              <a:rPr lang="en-US" sz="4000" dirty="0"/>
              <a:t>Kyrie </a:t>
            </a:r>
            <a:r>
              <a:rPr lang="en-US" sz="4000" dirty="0" err="1"/>
              <a:t>eleison</a:t>
            </a:r>
            <a:r>
              <a:rPr lang="en-US" sz="4000" dirty="0" smtClean="0"/>
              <a:t>. </a:t>
            </a:r>
            <a:r>
              <a:rPr lang="en-US" sz="2000" dirty="0" smtClean="0">
                <a:solidFill>
                  <a:srgbClr val="FFC000"/>
                </a:solidFill>
              </a:rPr>
              <a:t>(Have mercy, O Lord)</a:t>
            </a:r>
            <a:endParaRPr lang="en-US" sz="2000" dirty="0">
              <a:solidFill>
                <a:srgbClr val="FFC000"/>
              </a:solidFill>
              <a:uFill>
                <a:solidFill>
                  <a:srgbClr val="0329D6"/>
                </a:solidFill>
              </a:uFill>
              <a:sym typeface="Times New Roman"/>
            </a:endParaRPr>
          </a:p>
          <a:p>
            <a:pPr marL="40639" marR="40639">
              <a:spcBef>
                <a:spcPts val="600"/>
              </a:spcBef>
              <a:buClr>
                <a:srgbClr val="D84800"/>
              </a:buClr>
              <a:buFont typeface="Arial"/>
              <a:defRPr sz="2800"/>
            </a:pPr>
            <a:endParaRPr lang="en-US" sz="3300" dirty="0" smtClean="0"/>
          </a:p>
          <a:p>
            <a:pPr marL="40639" marR="40639">
              <a:spcBef>
                <a:spcPts val="600"/>
              </a:spcBef>
              <a:buClr>
                <a:srgbClr val="D84800"/>
              </a:buClr>
              <a:buFont typeface="Arial"/>
              <a:defRPr sz="2800"/>
            </a:pPr>
            <a:endParaRPr lang="en-US" sz="3500" dirty="0"/>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576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92333"/>
            <a:ext cx="4173267" cy="7171194"/>
          </a:xfrm>
          <a:prstGeom prst="rect">
            <a:avLst/>
          </a:prstGeom>
        </p:spPr>
        <p:txBody>
          <a:bodyPr wrap="square">
            <a:spAutoFit/>
          </a:bodyPr>
          <a:lstStyle/>
          <a:p>
            <a:r>
              <a:rPr lang="en-CA" sz="3800" dirty="0" err="1" smtClean="0"/>
              <a:t>ክትድኅን</a:t>
            </a:r>
            <a:r>
              <a:rPr lang="en-CA" sz="3800" dirty="0" smtClean="0"/>
              <a:t> </a:t>
            </a:r>
            <a:r>
              <a:rPr lang="en-CA" sz="3800" dirty="0" err="1"/>
              <a:t>ኣባና</a:t>
            </a:r>
            <a:r>
              <a:rPr lang="en-CA" sz="3800" dirty="0"/>
              <a:t> </a:t>
            </a:r>
            <a:r>
              <a:rPr lang="en-CA" sz="3800" dirty="0" err="1"/>
              <a:t>ኣባና</a:t>
            </a:r>
            <a:r>
              <a:rPr lang="en-CA" sz="3800" dirty="0"/>
              <a:t> </a:t>
            </a:r>
            <a:r>
              <a:rPr lang="en-CA" sz="3800" dirty="0" err="1"/>
              <a:t>ኣብ</a:t>
            </a:r>
            <a:r>
              <a:rPr lang="en-CA" sz="3800" dirty="0"/>
              <a:t> </a:t>
            </a:r>
            <a:r>
              <a:rPr lang="en-CA" sz="3800" dirty="0" err="1"/>
              <a:t>ልዕሊ</a:t>
            </a:r>
            <a:r>
              <a:rPr lang="en-CA" sz="3800" dirty="0"/>
              <a:t> </a:t>
            </a:r>
            <a:r>
              <a:rPr lang="en-CA" sz="3800" dirty="0" err="1"/>
              <a:t>ባሮትካን</a:t>
            </a:r>
            <a:r>
              <a:rPr lang="en-CA" sz="3800" dirty="0"/>
              <a:t> </a:t>
            </a:r>
            <a:r>
              <a:rPr lang="en-CA" sz="3800" dirty="0" err="1"/>
              <a:t>ኣብ</a:t>
            </a:r>
            <a:r>
              <a:rPr lang="en-CA" sz="3800" dirty="0"/>
              <a:t> </a:t>
            </a:r>
            <a:r>
              <a:rPr lang="en-CA" sz="3800" dirty="0" err="1"/>
              <a:t>ዅሉ</a:t>
            </a:r>
            <a:r>
              <a:rPr lang="en-CA" sz="3800" dirty="0"/>
              <a:t> </a:t>
            </a:r>
            <a:r>
              <a:rPr lang="en-CA" sz="3800" dirty="0" err="1"/>
              <a:t>ሕዝብኻንውን</a:t>
            </a:r>
            <a:r>
              <a:rPr lang="en-CA" sz="3800" dirty="0"/>
              <a:t> </a:t>
            </a:r>
            <a:r>
              <a:rPr lang="en-CA" sz="3800" dirty="0" err="1"/>
              <a:t>ሞት</a:t>
            </a:r>
            <a:r>
              <a:rPr lang="en-CA" sz="3800" dirty="0"/>
              <a:t> </a:t>
            </a:r>
            <a:r>
              <a:rPr lang="en-CA" sz="3800" dirty="0" err="1"/>
              <a:t>ኃጢኣት</a:t>
            </a:r>
            <a:r>
              <a:rPr lang="en-CA" sz="3800" dirty="0"/>
              <a:t> </a:t>
            </a:r>
            <a:r>
              <a:rPr lang="en-CA" sz="3800" dirty="0" err="1"/>
              <a:t>ኣይበርትዓና</a:t>
            </a:r>
            <a:r>
              <a:rPr lang="en-CA" sz="3800" dirty="0"/>
              <a:t>።</a:t>
            </a:r>
          </a:p>
          <a:p>
            <a:r>
              <a:rPr lang="en-CA" sz="1400" dirty="0">
                <a:solidFill>
                  <a:srgbClr val="FFC000"/>
                </a:solidFill>
              </a:rPr>
              <a:t>12. </a:t>
            </a:r>
            <a:r>
              <a:rPr lang="en-CA" sz="3800" dirty="0" err="1"/>
              <a:t>ብሓደ</a:t>
            </a:r>
            <a:r>
              <a:rPr lang="en-CA" sz="3800" dirty="0"/>
              <a:t> </a:t>
            </a:r>
            <a:r>
              <a:rPr lang="en-CA" sz="3800" dirty="0" err="1"/>
              <a:t>ወድኻ</a:t>
            </a:r>
            <a:r>
              <a:rPr lang="en-CA" sz="3800" dirty="0"/>
              <a:t> </a:t>
            </a:r>
            <a:r>
              <a:rPr lang="en-CA" sz="3800" dirty="0" err="1"/>
              <a:t>ምስኡን</a:t>
            </a:r>
            <a:r>
              <a:rPr lang="en-CA" sz="3800" dirty="0"/>
              <a:t> </a:t>
            </a:r>
            <a:r>
              <a:rPr lang="en-CA" sz="3800" dirty="0" err="1"/>
              <a:t>ምስ</a:t>
            </a:r>
            <a:r>
              <a:rPr lang="en-CA" sz="3800" dirty="0"/>
              <a:t> </a:t>
            </a:r>
            <a:r>
              <a:rPr lang="en-CA" sz="3800" dirty="0" err="1"/>
              <a:t>መንፈስ</a:t>
            </a:r>
            <a:r>
              <a:rPr lang="en-CA" sz="3800" dirty="0"/>
              <a:t> </a:t>
            </a:r>
            <a:r>
              <a:rPr lang="en-CA" sz="3800" dirty="0" err="1"/>
              <a:t>ቅዱስ</a:t>
            </a:r>
            <a:r>
              <a:rPr lang="en-CA" sz="3800" dirty="0"/>
              <a:t>፥ </a:t>
            </a:r>
            <a:r>
              <a:rPr lang="en-CA" sz="3800" dirty="0" err="1" smtClean="0"/>
              <a:t>ክብ</a:t>
            </a:r>
            <a:endParaRPr lang="en-CA" sz="3800" dirty="0" smtClean="0"/>
          </a:p>
          <a:p>
            <a:r>
              <a:rPr lang="en-CA" sz="3800" dirty="0"/>
              <a:t> </a:t>
            </a:r>
            <a:r>
              <a:rPr lang="en-CA" sz="3800" dirty="0" err="1" smtClean="0"/>
              <a:t>ርን</a:t>
            </a:r>
            <a:r>
              <a:rPr lang="en-CA" sz="3800" dirty="0" smtClean="0"/>
              <a:t> </a:t>
            </a:r>
            <a:r>
              <a:rPr lang="en-CA" sz="3800" dirty="0" err="1"/>
              <a:t>ምስጋናን</a:t>
            </a:r>
            <a:r>
              <a:rPr lang="en-CA" sz="3800" dirty="0"/>
              <a:t> </a:t>
            </a:r>
            <a:r>
              <a:rPr lang="en-CA" sz="3800" dirty="0" err="1" smtClean="0"/>
              <a:t>ሥልጣንን</a:t>
            </a:r>
            <a:r>
              <a:rPr lang="en-CA" sz="3800" dirty="0" smtClean="0"/>
              <a:t> </a:t>
            </a:r>
            <a:r>
              <a:rPr lang="en-CA" sz="3800" dirty="0" err="1"/>
              <a:t>ብእኡ</a:t>
            </a:r>
            <a:r>
              <a:rPr lang="en-CA" sz="3800" dirty="0"/>
              <a:t> </a:t>
            </a:r>
            <a:r>
              <a:rPr lang="en-CA" sz="3800" dirty="0" err="1"/>
              <a:t>ዘሎካ</a:t>
            </a:r>
            <a:r>
              <a:rPr lang="en-CA" sz="3800" dirty="0"/>
              <a:t> </a:t>
            </a:r>
            <a:r>
              <a:rPr lang="en-CA" sz="3800" dirty="0" err="1"/>
              <a:t>ሎምን</a:t>
            </a:r>
            <a:r>
              <a:rPr lang="en-CA" sz="3800" dirty="0"/>
              <a:t> </a:t>
            </a:r>
            <a:r>
              <a:rPr lang="en-CA" sz="3800" dirty="0" err="1"/>
              <a:t>ኵሉ</a:t>
            </a:r>
            <a:r>
              <a:rPr lang="en-CA" sz="3800" dirty="0"/>
              <a:t> </a:t>
            </a:r>
            <a:r>
              <a:rPr lang="en-CA" sz="3800" dirty="0" err="1"/>
              <a:t>ሳዕን</a:t>
            </a:r>
            <a:r>
              <a:rPr lang="en-CA" sz="3800" dirty="0"/>
              <a:t> </a:t>
            </a:r>
            <a:r>
              <a:rPr lang="en-CA" sz="3800" dirty="0" err="1"/>
              <a:t>ንዘለዓለም</a:t>
            </a:r>
            <a:r>
              <a:rPr lang="en-CA" sz="3800" dirty="0"/>
              <a:t> </a:t>
            </a:r>
            <a:r>
              <a:rPr lang="en-CA" sz="3800" dirty="0" err="1"/>
              <a:t>ዓለም</a:t>
            </a:r>
            <a:r>
              <a:rPr lang="en-CA" sz="3800" dirty="0"/>
              <a:t> </a:t>
            </a:r>
            <a:r>
              <a:rPr lang="en-CA" sz="3800" dirty="0" err="1"/>
              <a:t>ኣሜን</a:t>
            </a:r>
            <a:r>
              <a:rPr lang="en-CA" sz="3800" dirty="0" smtClean="0"/>
              <a:t>።</a:t>
            </a:r>
          </a:p>
          <a:p>
            <a:r>
              <a:rPr lang="en-CA" sz="4000" dirty="0" err="1">
                <a:solidFill>
                  <a:srgbClr val="FFFF00"/>
                </a:solidFill>
              </a:rPr>
              <a:t>ይ.ሕ</a:t>
            </a:r>
            <a:r>
              <a:rPr lang="en-CA" sz="4000" dirty="0">
                <a:solidFill>
                  <a:srgbClr val="FFFF00"/>
                </a:solidFill>
              </a:rPr>
              <a:t>. </a:t>
            </a:r>
            <a:r>
              <a:rPr lang="en-CA" sz="1200" dirty="0">
                <a:solidFill>
                  <a:srgbClr val="FFC000"/>
                </a:solidFill>
              </a:rPr>
              <a:t>13. </a:t>
            </a:r>
            <a:r>
              <a:rPr lang="en-CA" sz="4000" dirty="0"/>
              <a:t>ኦ </a:t>
            </a:r>
            <a:r>
              <a:rPr lang="en-CA" sz="4000" dirty="0" err="1"/>
              <a:t>ጐይታ</a:t>
            </a:r>
            <a:r>
              <a:rPr lang="en-CA" sz="4000" dirty="0"/>
              <a:t>፥ </a:t>
            </a:r>
            <a:r>
              <a:rPr lang="en-CA" sz="4000" dirty="0" err="1" smtClean="0"/>
              <a:t>ይቕረ</a:t>
            </a:r>
            <a:r>
              <a:rPr lang="en-CA" sz="4000" dirty="0" smtClean="0"/>
              <a:t> </a:t>
            </a:r>
            <a:r>
              <a:rPr lang="en-CA" sz="4000" dirty="0" err="1"/>
              <a:t>በለልና</a:t>
            </a:r>
            <a:r>
              <a:rPr lang="en-CA" sz="4000" dirty="0" smtClean="0"/>
              <a:t>።</a:t>
            </a:r>
            <a:endParaRPr lang="en-CA" sz="4000" dirty="0"/>
          </a:p>
        </p:txBody>
      </p:sp>
    </p:spTree>
    <p:extLst>
      <p:ext uri="{BB962C8B-B14F-4D97-AF65-F5344CB8AC3E}">
        <p14:creationId xmlns:p14="http://schemas.microsoft.com/office/powerpoint/2010/main" val="1861124244"/>
      </p:ext>
    </p:extLst>
  </p:cSld>
  <p:clrMapOvr>
    <a:masterClrMapping/>
  </p:clrMapOvr>
  <p:transition spd="med"/>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217087"/>
          </a:xfrm>
          <a:prstGeom prst="rect">
            <a:avLst/>
          </a:prstGeom>
        </p:spPr>
        <p:txBody>
          <a:bodyPr wrap="square">
            <a:spAutoFit/>
          </a:bodyPr>
          <a:lstStyle/>
          <a:p>
            <a:r>
              <a:rPr lang="pt-BR" sz="4800" b="1" dirty="0" smtClean="0">
                <a:solidFill>
                  <a:srgbClr val="92D050"/>
                </a:solidFill>
              </a:rPr>
              <a:t>ይ.ዲ. ንፍቅ</a:t>
            </a:r>
            <a:endParaRPr lang="pt-BR" sz="2000" b="1" dirty="0" smtClean="0">
              <a:solidFill>
                <a:srgbClr val="FFC000"/>
              </a:solidFill>
            </a:endParaRPr>
          </a:p>
          <a:p>
            <a:r>
              <a:rPr lang="en-CA" sz="1400" dirty="0" smtClean="0">
                <a:solidFill>
                  <a:srgbClr val="FFC000"/>
                </a:solidFill>
              </a:rPr>
              <a:t>፲፬.</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r>
              <a:rPr lang="pt-BR" sz="4800" b="1" dirty="0" smtClean="0"/>
              <a:t>።</a:t>
            </a:r>
          </a:p>
          <a:p>
            <a:endParaRPr lang="en-CA" sz="1400" b="1" dirty="0"/>
          </a:p>
          <a:p>
            <a:r>
              <a:rPr lang="pt-BR" sz="4800" b="1" dirty="0" smtClean="0">
                <a:solidFill>
                  <a:srgbClr val="FF0000"/>
                </a:solidFill>
              </a:rPr>
              <a:t>ይ.ካ.ንፍቅ</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ይ.ዲ.ንፍቅ</a:t>
            </a:r>
            <a:r>
              <a:rPr lang="en-CA" sz="4800" dirty="0" smtClean="0">
                <a:solidFill>
                  <a:srgbClr val="92D050"/>
                </a:solidFill>
              </a:rPr>
              <a:t> </a:t>
            </a:r>
          </a:p>
          <a:p>
            <a:r>
              <a:rPr lang="en-CA" sz="1400" dirty="0" smtClean="0">
                <a:solidFill>
                  <a:srgbClr val="FFC000"/>
                </a:solidFill>
              </a:rPr>
              <a:t>14.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smtClean="0">
                <a:solidFill>
                  <a:srgbClr val="FF0000"/>
                </a:solidFill>
              </a:rPr>
              <a:t>ይ.ካ.ንፍቅ</a:t>
            </a:r>
            <a:r>
              <a:rPr lang="en-CA" sz="4800" dirty="0" smtClean="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Asst. 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14.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err="1" smtClean="0">
                <a:solidFill>
                  <a:srgbClr val="FF0000"/>
                </a:solidFill>
                <a:uFill>
                  <a:solidFill>
                    <a:srgbClr val="D84800"/>
                  </a:solidFill>
                </a:uFill>
              </a:rPr>
              <a:t>Asst.Priest</a:t>
            </a:r>
            <a:r>
              <a:rPr lang="en-US" sz="3600" dirty="0" smtClean="0">
                <a:solidFill>
                  <a:srgbClr val="FF0000"/>
                </a:solidFill>
                <a:uFill>
                  <a:solidFill>
                    <a:srgbClr val="D84800"/>
                  </a:solidFill>
                </a:uFill>
              </a:rPr>
              <a: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127263"/>
      </p:ext>
    </p:extLst>
  </p:cSld>
  <p:clrMapOvr>
    <a:masterClrMapping/>
  </p:clrMapOvr>
  <p:transition spd="med"/>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4400" dirty="0" err="1" smtClean="0">
                <a:solidFill>
                  <a:srgbClr val="FF0000"/>
                </a:solidFill>
              </a:rPr>
              <a:t>ይ.ካ.ንፍቅ</a:t>
            </a:r>
            <a:r>
              <a:rPr lang="en-CA" sz="1400" dirty="0" smtClean="0">
                <a:solidFill>
                  <a:srgbClr val="FFC000"/>
                </a:solidFill>
              </a:rPr>
              <a:t>  ፲፭</a:t>
            </a:r>
            <a:r>
              <a:rPr lang="en-CA" sz="1400" dirty="0">
                <a:solidFill>
                  <a:srgbClr val="FFC000"/>
                </a:solidFill>
              </a:rPr>
              <a:t>. </a:t>
            </a:r>
            <a:r>
              <a:rPr lang="en-CA" sz="4300" dirty="0" err="1"/>
              <a:t>ወካዕበ</a:t>
            </a:r>
            <a:r>
              <a:rPr lang="en-CA" sz="4300" dirty="0"/>
              <a:t> </a:t>
            </a:r>
            <a:r>
              <a:rPr lang="en-CA" sz="4300" dirty="0" err="1"/>
              <a:t>ናስተበቍዕ</a:t>
            </a:r>
            <a:r>
              <a:rPr lang="en-CA" sz="4300" dirty="0"/>
              <a:t> </a:t>
            </a:r>
            <a:r>
              <a:rPr lang="en-CA" sz="4300" dirty="0" err="1"/>
              <a:t>ዘኵሎ</a:t>
            </a:r>
            <a:r>
              <a:rPr lang="en-CA" sz="4300" dirty="0"/>
              <a:t> </a:t>
            </a:r>
            <a:endParaRPr lang="en-CA" sz="4300" dirty="0" smtClean="0"/>
          </a:p>
          <a:p>
            <a:r>
              <a:rPr lang="en-CA" sz="4300" dirty="0" err="1" smtClean="0"/>
              <a:t>ይእኅዝ</a:t>
            </a:r>
            <a:r>
              <a:rPr lang="en-CA" sz="4300" dirty="0" smtClean="0"/>
              <a:t> </a:t>
            </a:r>
            <a:r>
              <a:rPr lang="en-CA" sz="4300" dirty="0" err="1" smtClean="0"/>
              <a:t>እግዚአብሔር</a:t>
            </a:r>
            <a:r>
              <a:rPr lang="en-CA" sz="4300" dirty="0"/>
              <a:t> </a:t>
            </a:r>
            <a:r>
              <a:rPr lang="en-CA" sz="4300" dirty="0" err="1" smtClean="0"/>
              <a:t>አብ</a:t>
            </a:r>
            <a:r>
              <a:rPr lang="en-CA" sz="4300" dirty="0" smtClean="0"/>
              <a:t> </a:t>
            </a:r>
            <a:r>
              <a:rPr lang="en-CA" sz="4300" dirty="0" err="1"/>
              <a:t>ለእግዚእ</a:t>
            </a:r>
            <a:r>
              <a:rPr lang="en-CA" sz="4300" dirty="0"/>
              <a:t> </a:t>
            </a:r>
            <a:r>
              <a:rPr lang="en-CA" sz="4300" dirty="0" err="1" smtClean="0"/>
              <a:t>ወመድ</a:t>
            </a:r>
            <a:endParaRPr lang="en-CA" sz="4300" dirty="0" smtClean="0"/>
          </a:p>
          <a:p>
            <a:r>
              <a:rPr lang="en-CA" sz="4300" dirty="0" err="1" smtClean="0"/>
              <a:t>ኃኒነ</a:t>
            </a:r>
            <a:r>
              <a:rPr lang="en-CA" sz="4300" dirty="0" smtClean="0"/>
              <a:t> </a:t>
            </a:r>
            <a:r>
              <a:rPr lang="en-CA" sz="4300" dirty="0" err="1"/>
              <a:t>ኢየሱስ</a:t>
            </a:r>
            <a:r>
              <a:rPr lang="en-CA" sz="4300" dirty="0"/>
              <a:t> </a:t>
            </a:r>
            <a:r>
              <a:rPr lang="en-CA" sz="4300" dirty="0" err="1" smtClean="0"/>
              <a:t>ክርስቶስ</a:t>
            </a:r>
            <a:r>
              <a:rPr lang="en-CA" sz="1400" dirty="0" smtClean="0"/>
              <a:t>።</a:t>
            </a:r>
            <a:endParaRPr lang="en-CA" sz="1400" dirty="0"/>
          </a:p>
          <a:p>
            <a:r>
              <a:rPr lang="en-CA" sz="1400" dirty="0">
                <a:solidFill>
                  <a:srgbClr val="FFC000"/>
                </a:solidFill>
              </a:rPr>
              <a:t>፲፮. </a:t>
            </a:r>
            <a:r>
              <a:rPr lang="en-CA" sz="4400" dirty="0" err="1"/>
              <a:t>በእንተ</a:t>
            </a:r>
            <a:r>
              <a:rPr lang="en-CA" sz="4400" dirty="0"/>
              <a:t> </a:t>
            </a:r>
            <a:r>
              <a:rPr lang="en-CA" sz="4400" dirty="0" err="1"/>
              <a:t>ብፁዕ</a:t>
            </a:r>
            <a:r>
              <a:rPr lang="en-CA" sz="4400" dirty="0"/>
              <a:t> </a:t>
            </a:r>
            <a:r>
              <a:rPr lang="en-CA" sz="4400" dirty="0" err="1"/>
              <a:t>ወቅዱስ</a:t>
            </a:r>
            <a:r>
              <a:rPr lang="en-CA" sz="4400" dirty="0"/>
              <a:t> </a:t>
            </a:r>
            <a:r>
              <a:rPr lang="en-CA" sz="4400" dirty="0" err="1"/>
              <a:t>ርእሰ</a:t>
            </a:r>
            <a:r>
              <a:rPr lang="en-CA" sz="4400" dirty="0"/>
              <a:t> </a:t>
            </a:r>
            <a:r>
              <a:rPr lang="en-CA" sz="4400" dirty="0" err="1"/>
              <a:t>ሊቃነ</a:t>
            </a:r>
            <a:r>
              <a:rPr lang="en-CA" sz="4400" dirty="0"/>
              <a:t> </a:t>
            </a:r>
            <a:r>
              <a:rPr lang="en-CA" sz="4400" dirty="0" err="1" smtClean="0"/>
              <a:t>ጳጳሳት</a:t>
            </a:r>
            <a:r>
              <a:rPr lang="en-CA" sz="4400" dirty="0"/>
              <a:t> </a:t>
            </a:r>
            <a:r>
              <a:rPr lang="en-CA" sz="4400" dirty="0" err="1" smtClean="0"/>
              <a:t>ኣባ</a:t>
            </a:r>
            <a:r>
              <a:rPr lang="en-CA" sz="4400" b="1" dirty="0">
                <a:solidFill>
                  <a:srgbClr val="FFC000"/>
                </a:solidFill>
              </a:rPr>
              <a:t> ….…</a:t>
            </a:r>
            <a:r>
              <a:rPr lang="en-CA" sz="4400" dirty="0" smtClean="0">
                <a:solidFill>
                  <a:srgbClr val="FFC000"/>
                </a:solidFill>
              </a:rPr>
              <a:t> </a:t>
            </a:r>
            <a:r>
              <a:rPr lang="en-CA" sz="4400" dirty="0" smtClean="0"/>
              <a:t>፥ </a:t>
            </a:r>
            <a:r>
              <a:rPr lang="en-CA" sz="4400" dirty="0" err="1"/>
              <a:t>ከመ</a:t>
            </a:r>
            <a:r>
              <a:rPr lang="en-CA" sz="4400" dirty="0"/>
              <a:t> </a:t>
            </a:r>
            <a:r>
              <a:rPr lang="en-CA" sz="4400" dirty="0" err="1"/>
              <a:t>ዐቂበ</a:t>
            </a:r>
            <a:r>
              <a:rPr lang="en-CA" sz="4400" dirty="0"/>
              <a:t> </a:t>
            </a:r>
            <a:r>
              <a:rPr lang="en-CA" sz="4400" dirty="0" err="1"/>
              <a:t>ይዕቀቦ</a:t>
            </a:r>
            <a:r>
              <a:rPr lang="en-CA" sz="4400" dirty="0"/>
              <a:t> </a:t>
            </a:r>
            <a:r>
              <a:rPr lang="en-CA" sz="4400" dirty="0" err="1"/>
              <a:t>ለነ</a:t>
            </a:r>
            <a:r>
              <a:rPr lang="en-CA" sz="4400" dirty="0"/>
              <a:t> </a:t>
            </a:r>
            <a:r>
              <a:rPr lang="en-CA" sz="4400" dirty="0" err="1"/>
              <a:t>ለብዙኀ</a:t>
            </a:r>
            <a:r>
              <a:rPr lang="en-CA" sz="4400" dirty="0"/>
              <a:t> </a:t>
            </a:r>
            <a:r>
              <a:rPr lang="en-CA" sz="4400" dirty="0" err="1" smtClean="0"/>
              <a:t>ዓመታት</a:t>
            </a:r>
            <a:endParaRPr lang="en-CA" sz="44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4000" dirty="0" err="1" smtClean="0">
                <a:solidFill>
                  <a:srgbClr val="FF0000"/>
                </a:solidFill>
              </a:rPr>
              <a:t>Asst.Priest</a:t>
            </a:r>
            <a:r>
              <a:rPr lang="en-US" sz="4000" dirty="0" smtClean="0">
                <a:solidFill>
                  <a:srgbClr val="FF0000"/>
                </a:solidFill>
              </a:rPr>
              <a:t>:</a:t>
            </a:r>
            <a:r>
              <a:rPr lang="en-US" sz="1400" dirty="0" smtClean="0">
                <a:solidFill>
                  <a:srgbClr val="FF0000"/>
                </a:solidFill>
              </a:rPr>
              <a:t> </a:t>
            </a:r>
            <a:r>
              <a:rPr lang="en-US" sz="1400" dirty="0" smtClean="0">
                <a:solidFill>
                  <a:srgbClr val="FFC000"/>
                </a:solidFill>
              </a:rPr>
              <a:t>15. </a:t>
            </a:r>
            <a:r>
              <a:rPr lang="en-US" sz="3800" dirty="0" smtClean="0"/>
              <a:t>And </a:t>
            </a:r>
            <a:r>
              <a:rPr lang="en-US" sz="3800" dirty="0"/>
              <a:t>again we </a:t>
            </a:r>
            <a:r>
              <a:rPr lang="en-US" sz="3800" dirty="0" smtClean="0"/>
              <a:t>beseech the </a:t>
            </a:r>
            <a:r>
              <a:rPr lang="en-US" sz="3800" dirty="0"/>
              <a:t>almighty God the Father of our </a:t>
            </a:r>
            <a:r>
              <a:rPr lang="en-US" sz="3800" dirty="0" smtClean="0"/>
              <a:t>Lord and </a:t>
            </a:r>
            <a:r>
              <a:rPr lang="en-US" sz="3800" dirty="0" err="1"/>
              <a:t>Saviour</a:t>
            </a:r>
            <a:r>
              <a:rPr lang="en-US" sz="3800" dirty="0"/>
              <a:t> Jesus Christ</a:t>
            </a:r>
            <a:r>
              <a:rPr lang="en-US" sz="3800" dirty="0" smtClean="0"/>
              <a:t>,</a:t>
            </a:r>
          </a:p>
          <a:p>
            <a:pPr marL="40639" marR="40639">
              <a:spcBef>
                <a:spcPts val="600"/>
              </a:spcBef>
              <a:buClr>
                <a:srgbClr val="D84800"/>
              </a:buClr>
              <a:buFont typeface="Arial"/>
              <a:defRPr sz="2800"/>
            </a:pPr>
            <a:r>
              <a:rPr lang="en-US" sz="1400" dirty="0" smtClean="0">
                <a:solidFill>
                  <a:srgbClr val="FFC000"/>
                </a:solidFill>
              </a:rPr>
              <a:t>16</a:t>
            </a:r>
            <a:r>
              <a:rPr lang="en-US" sz="1400" dirty="0">
                <a:solidFill>
                  <a:srgbClr val="FFC000"/>
                </a:solidFill>
              </a:rPr>
              <a:t>. </a:t>
            </a:r>
            <a:r>
              <a:rPr lang="en-US" sz="3800" dirty="0"/>
              <a:t>for the blessed Patriarch </a:t>
            </a:r>
            <a:r>
              <a:rPr lang="en-US" sz="3800" dirty="0" smtClean="0"/>
              <a:t>Abba</a:t>
            </a:r>
            <a:r>
              <a:rPr lang="en-US" sz="3800" dirty="0"/>
              <a:t> </a:t>
            </a:r>
            <a:r>
              <a:rPr lang="en-CA" sz="3600" b="1" dirty="0">
                <a:solidFill>
                  <a:srgbClr val="FFC000"/>
                </a:solidFill>
              </a:rPr>
              <a:t>….…</a:t>
            </a:r>
            <a:r>
              <a:rPr lang="en-US" sz="3800" dirty="0" smtClean="0"/>
              <a:t>, </a:t>
            </a:r>
            <a:r>
              <a:rPr lang="en-US" sz="3800" dirty="0"/>
              <a:t>that He truly preserve him </a:t>
            </a:r>
            <a:r>
              <a:rPr lang="en-US" sz="3800" dirty="0" err="1"/>
              <a:t>tous</a:t>
            </a:r>
            <a:r>
              <a:rPr lang="en-US" sz="3800" dirty="0"/>
              <a:t> for many years </a:t>
            </a:r>
            <a:r>
              <a:rPr lang="en-US" sz="3800" dirty="0" smtClean="0"/>
              <a:t>and</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ይ.ካ.ንፍቅ</a:t>
            </a:r>
            <a:r>
              <a:rPr lang="en-CA" sz="4400" dirty="0" smtClean="0">
                <a:solidFill>
                  <a:srgbClr val="FF0000"/>
                </a:solidFill>
              </a:rPr>
              <a:t> </a:t>
            </a:r>
            <a:r>
              <a:rPr lang="en-CA" sz="1400" dirty="0" smtClean="0">
                <a:solidFill>
                  <a:srgbClr val="FFC000"/>
                </a:solidFill>
              </a:rPr>
              <a:t>15</a:t>
            </a:r>
            <a:r>
              <a:rPr lang="en-CA" sz="1400" dirty="0">
                <a:solidFill>
                  <a:srgbClr val="FFC000"/>
                </a:solidFill>
              </a:rPr>
              <a:t>. </a:t>
            </a:r>
            <a:r>
              <a:rPr lang="en-CA" sz="4400" dirty="0" err="1"/>
              <a:t>ደጊምና</a:t>
            </a:r>
            <a:r>
              <a:rPr lang="en-CA" sz="4400" dirty="0"/>
              <a:t> </a:t>
            </a:r>
            <a:r>
              <a:rPr lang="en-CA" sz="4400" dirty="0" smtClean="0"/>
              <a:t> </a:t>
            </a:r>
            <a:r>
              <a:rPr lang="en-CA" sz="4400" dirty="0" err="1" smtClean="0"/>
              <a:t>ኵሉ</a:t>
            </a:r>
            <a:r>
              <a:rPr lang="en-CA" sz="4400" dirty="0" smtClean="0"/>
              <a:t> </a:t>
            </a:r>
            <a:r>
              <a:rPr lang="en-CA" sz="4400" dirty="0" err="1"/>
              <a:t>ንዝኃዘ</a:t>
            </a:r>
            <a:r>
              <a:rPr lang="en-CA" sz="4400" dirty="0"/>
              <a:t> </a:t>
            </a:r>
            <a:r>
              <a:rPr lang="en-CA" sz="4400" dirty="0" err="1" smtClean="0"/>
              <a:t>እግዚኣብ</a:t>
            </a:r>
            <a:endParaRPr lang="en-CA" sz="4400" dirty="0" smtClean="0"/>
          </a:p>
          <a:p>
            <a:r>
              <a:rPr lang="en-CA" sz="4400" dirty="0" err="1" smtClean="0"/>
              <a:t>ሄር</a:t>
            </a:r>
            <a:r>
              <a:rPr lang="en-CA" sz="4400" dirty="0" smtClean="0"/>
              <a:t> </a:t>
            </a:r>
            <a:r>
              <a:rPr lang="en-CA" sz="4400" dirty="0" err="1"/>
              <a:t>ኣቦ</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smtClean="0"/>
              <a:t>ክርስቶስ</a:t>
            </a:r>
            <a:r>
              <a:rPr lang="en-CA" sz="4400" dirty="0" smtClean="0"/>
              <a:t>።</a:t>
            </a:r>
            <a:endParaRPr lang="en-CA" sz="4400" dirty="0"/>
          </a:p>
          <a:p>
            <a:r>
              <a:rPr lang="en-CA" sz="1400" dirty="0">
                <a:solidFill>
                  <a:srgbClr val="FFC000"/>
                </a:solidFill>
              </a:rPr>
              <a:t>16. </a:t>
            </a:r>
            <a:r>
              <a:rPr lang="en-CA" sz="4400" dirty="0" err="1"/>
              <a:t>ምእንቲ</a:t>
            </a:r>
            <a:r>
              <a:rPr lang="en-CA" sz="4400" dirty="0"/>
              <a:t> </a:t>
            </a:r>
            <a:r>
              <a:rPr lang="en-CA" sz="4400" dirty="0" err="1"/>
              <a:t>ርእሲ</a:t>
            </a:r>
            <a:r>
              <a:rPr lang="en-CA" sz="4400" dirty="0"/>
              <a:t> </a:t>
            </a:r>
            <a:r>
              <a:rPr lang="en-CA" sz="4400" dirty="0" err="1"/>
              <a:t>ሊቃነ</a:t>
            </a:r>
            <a:r>
              <a:rPr lang="en-CA" sz="4400" dirty="0"/>
              <a:t> </a:t>
            </a:r>
            <a:r>
              <a:rPr lang="en-CA" sz="4400" dirty="0" err="1"/>
              <a:t>ጳጳሳት</a:t>
            </a:r>
            <a:r>
              <a:rPr lang="en-CA" sz="4400" dirty="0"/>
              <a:t> </a:t>
            </a:r>
            <a:r>
              <a:rPr lang="en-CA" sz="4400" dirty="0" err="1"/>
              <a:t>ኣባ</a:t>
            </a:r>
            <a:r>
              <a:rPr lang="en-CA" sz="4400" dirty="0"/>
              <a:t> </a:t>
            </a:r>
            <a:r>
              <a:rPr lang="en-CA" sz="4400" b="1" dirty="0">
                <a:solidFill>
                  <a:srgbClr val="FFC000"/>
                </a:solidFill>
              </a:rPr>
              <a:t>….…</a:t>
            </a:r>
            <a:r>
              <a:rPr lang="en-CA" sz="4400" dirty="0" smtClean="0">
                <a:solidFill>
                  <a:srgbClr val="FFC000"/>
                </a:solidFill>
              </a:rPr>
              <a:t> </a:t>
            </a:r>
            <a:r>
              <a:rPr lang="en-CA" sz="4400" dirty="0" err="1" smtClean="0"/>
              <a:t>ንልምን</a:t>
            </a:r>
            <a:r>
              <a:rPr lang="en-CA" sz="4400" dirty="0" smtClean="0"/>
              <a:t> </a:t>
            </a:r>
            <a:r>
              <a:rPr lang="en-CA" sz="4400" dirty="0" err="1"/>
              <a:t>ኣሎና</a:t>
            </a:r>
            <a:r>
              <a:rPr lang="en-CA" sz="4400" dirty="0"/>
              <a:t>። </a:t>
            </a:r>
            <a:r>
              <a:rPr lang="en-CA" sz="4400" dirty="0" err="1"/>
              <a:t>ንሢመት</a:t>
            </a:r>
            <a:r>
              <a:rPr lang="en-CA" sz="4400" dirty="0"/>
              <a:t> </a:t>
            </a:r>
            <a:r>
              <a:rPr lang="en-CA" sz="4400" dirty="0" err="1"/>
              <a:t>ክህነት</a:t>
            </a:r>
            <a:r>
              <a:rPr lang="en-CA" sz="4400" dirty="0"/>
              <a:t> </a:t>
            </a:r>
            <a:r>
              <a:rPr lang="en-CA" sz="4400" dirty="0" err="1"/>
              <a:t>ካብኡ</a:t>
            </a:r>
            <a:r>
              <a:rPr lang="en-CA" sz="4400" dirty="0"/>
              <a:t> </a:t>
            </a:r>
            <a:r>
              <a:rPr lang="en-CA" sz="4400" dirty="0" err="1"/>
              <a:t>ዝተኣመኖ</a:t>
            </a:r>
            <a:r>
              <a:rPr lang="en-CA" sz="4400" dirty="0"/>
              <a:t>፥ </a:t>
            </a:r>
            <a:r>
              <a:rPr lang="en-CA" sz="4400" dirty="0" err="1" smtClean="0"/>
              <a:t>ክሳዕ</a:t>
            </a:r>
            <a:endParaRPr lang="en-CA" sz="4400" dirty="0"/>
          </a:p>
        </p:txBody>
      </p:sp>
    </p:spTree>
    <p:extLst>
      <p:ext uri="{BB962C8B-B14F-4D97-AF65-F5344CB8AC3E}">
        <p14:creationId xmlns:p14="http://schemas.microsoft.com/office/powerpoint/2010/main" val="2783150776"/>
      </p:ext>
    </p:extLst>
  </p:cSld>
  <p:clrMapOvr>
    <a:masterClrMapping/>
  </p:clrMapOvr>
  <p:transition spd="med"/>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5509200"/>
          </a:xfrm>
          <a:prstGeom prst="rect">
            <a:avLst/>
          </a:prstGeom>
        </p:spPr>
        <p:txBody>
          <a:bodyPr wrap="square">
            <a:spAutoFit/>
          </a:bodyPr>
          <a:lstStyle/>
          <a:p>
            <a:r>
              <a:rPr lang="en-CA" sz="4400" dirty="0" err="1" smtClean="0"/>
              <a:t>ወመዋዕለ</a:t>
            </a:r>
            <a:r>
              <a:rPr lang="en-CA" sz="4400" dirty="0" smtClean="0"/>
              <a:t> </a:t>
            </a:r>
            <a:r>
              <a:rPr lang="en-CA" sz="4400" dirty="0" err="1"/>
              <a:t>ሰላም</a:t>
            </a:r>
            <a:r>
              <a:rPr lang="en-CA" sz="4400" dirty="0"/>
              <a:t> </a:t>
            </a:r>
            <a:r>
              <a:rPr lang="en-CA" sz="4400" dirty="0" err="1"/>
              <a:t>እስከ</a:t>
            </a:r>
            <a:r>
              <a:rPr lang="en-CA" sz="4400" dirty="0"/>
              <a:t> </a:t>
            </a:r>
            <a:r>
              <a:rPr lang="en-CA" sz="4400" dirty="0" err="1"/>
              <a:t>ይፌጽም</a:t>
            </a:r>
            <a:r>
              <a:rPr lang="en-CA" sz="4400" dirty="0"/>
              <a:t> </a:t>
            </a:r>
            <a:r>
              <a:rPr lang="en-CA" sz="4400" dirty="0" err="1"/>
              <a:t>ዘእምኀቤሁ</a:t>
            </a:r>
            <a:r>
              <a:rPr lang="en-CA" sz="4400" dirty="0"/>
              <a:t> </a:t>
            </a:r>
            <a:r>
              <a:rPr lang="en-CA" sz="4400" dirty="0" err="1"/>
              <a:t>ሎቱ</a:t>
            </a:r>
            <a:r>
              <a:rPr lang="en-CA" sz="4400" dirty="0"/>
              <a:t> </a:t>
            </a:r>
            <a:r>
              <a:rPr lang="en-CA" sz="4400" dirty="0" err="1"/>
              <a:t>ዘተአመኖ</a:t>
            </a:r>
            <a:r>
              <a:rPr lang="en-CA" sz="4400" dirty="0"/>
              <a:t> </a:t>
            </a:r>
            <a:r>
              <a:rPr lang="en-CA" sz="4400" dirty="0" err="1"/>
              <a:t>ለሢመተ</a:t>
            </a:r>
            <a:r>
              <a:rPr lang="en-CA" sz="4400" dirty="0"/>
              <a:t> </a:t>
            </a:r>
            <a:r>
              <a:rPr lang="en-CA" sz="4400" dirty="0" err="1"/>
              <a:t>ክህነት</a:t>
            </a:r>
            <a:r>
              <a:rPr lang="en-CA" sz="4400" dirty="0"/>
              <a:t> </a:t>
            </a:r>
            <a:r>
              <a:rPr lang="en-CA" sz="4400" dirty="0" err="1"/>
              <a:t>ዘብዑለ</a:t>
            </a:r>
            <a:r>
              <a:rPr lang="en-CA" sz="4400" dirty="0"/>
              <a:t> </a:t>
            </a:r>
            <a:r>
              <a:rPr lang="en-CA" sz="4400" dirty="0" err="1"/>
              <a:t>ጸጋ</a:t>
            </a:r>
            <a:r>
              <a:rPr lang="en-CA" sz="4400" dirty="0"/>
              <a:t> </a:t>
            </a:r>
            <a:r>
              <a:rPr lang="en-CA" sz="4400" dirty="0" err="1"/>
              <a:t>ይጸጉ</a:t>
            </a:r>
            <a:r>
              <a:rPr lang="en-CA" sz="4400" dirty="0"/>
              <a:t> </a:t>
            </a:r>
            <a:r>
              <a:rPr lang="en-CA" sz="4400" dirty="0" err="1"/>
              <a:t>እግዚአብሔር</a:t>
            </a:r>
            <a:r>
              <a:rPr lang="en-CA" sz="4400" dirty="0"/>
              <a:t> </a:t>
            </a:r>
            <a:r>
              <a:rPr lang="en-CA" sz="4400" dirty="0" err="1"/>
              <a:t>አምላክነ</a:t>
            </a:r>
            <a:r>
              <a:rPr lang="en-CA" sz="4400" dirty="0"/>
              <a:t>። </a:t>
            </a:r>
            <a:endParaRPr lang="en-CA" sz="4400" dirty="0" smtClean="0"/>
          </a:p>
          <a:p>
            <a:endParaRPr lang="en-CA" sz="4400" dirty="0"/>
          </a:p>
        </p:txBody>
      </p:sp>
      <p:sp>
        <p:nvSpPr>
          <p:cNvPr id="9" name="Rectangle 8"/>
          <p:cNvSpPr/>
          <p:nvPr/>
        </p:nvSpPr>
        <p:spPr>
          <a:xfrm>
            <a:off x="7936876" y="52854"/>
            <a:ext cx="4400150" cy="5432256"/>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in </a:t>
            </a:r>
            <a:r>
              <a:rPr lang="en-US" sz="3800" dirty="0"/>
              <a:t>peaceful days </a:t>
            </a:r>
            <a:r>
              <a:rPr lang="en-US" sz="3800" dirty="0" smtClean="0"/>
              <a:t>until the </a:t>
            </a:r>
            <a:r>
              <a:rPr lang="en-US" sz="3800" dirty="0"/>
              <a:t>Lord our God who is rich in grace </a:t>
            </a:r>
            <a:r>
              <a:rPr lang="en-US" sz="3800" dirty="0" smtClean="0"/>
              <a:t>grant him </a:t>
            </a:r>
            <a:r>
              <a:rPr lang="en-US" sz="3800" dirty="0"/>
              <a:t>to fulfil that which was committed </a:t>
            </a:r>
            <a:r>
              <a:rPr lang="en-US" sz="3800" dirty="0" smtClean="0"/>
              <a:t>unto him</a:t>
            </a:r>
            <a:r>
              <a:rPr lang="en-US" sz="3800" dirty="0"/>
              <a:t>, the office of priesthood</a:t>
            </a:r>
            <a:r>
              <a:rPr lang="en-US" sz="3800" dirty="0" smtClean="0"/>
              <a:t>.</a:t>
            </a:r>
          </a:p>
          <a:p>
            <a:pPr marL="40639" marR="40639">
              <a:spcBef>
                <a:spcPts val="600"/>
              </a:spcBef>
              <a:buClr>
                <a:srgbClr val="D84800"/>
              </a:buClr>
              <a:buFont typeface="Arial"/>
              <a:defRPr sz="2800"/>
            </a:pPr>
            <a:endParaRPr lang="en-US" sz="38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4832092"/>
          </a:xfrm>
          <a:prstGeom prst="rect">
            <a:avLst/>
          </a:prstGeom>
        </p:spPr>
        <p:txBody>
          <a:bodyPr wrap="square">
            <a:spAutoFit/>
          </a:bodyPr>
          <a:lstStyle/>
          <a:p>
            <a:r>
              <a:rPr lang="en-CA" sz="4400" dirty="0" err="1" smtClean="0"/>
              <a:t>ዝፍጽም</a:t>
            </a:r>
            <a:r>
              <a:rPr lang="en-CA" sz="4400" dirty="0"/>
              <a:t>፥ </a:t>
            </a:r>
            <a:r>
              <a:rPr lang="en-CA" sz="4400" dirty="0" err="1"/>
              <a:t>ንብዙሕ</a:t>
            </a:r>
            <a:r>
              <a:rPr lang="en-CA" sz="4400" dirty="0"/>
              <a:t> </a:t>
            </a:r>
            <a:r>
              <a:rPr lang="en-CA" sz="4400" dirty="0" err="1"/>
              <a:t>ዓመታት</a:t>
            </a:r>
            <a:r>
              <a:rPr lang="en-CA" sz="4400" dirty="0"/>
              <a:t> </a:t>
            </a:r>
            <a:r>
              <a:rPr lang="en-CA" sz="4400" dirty="0" err="1"/>
              <a:t>ንናይ</a:t>
            </a:r>
            <a:r>
              <a:rPr lang="en-CA" sz="4400" dirty="0"/>
              <a:t> </a:t>
            </a:r>
            <a:r>
              <a:rPr lang="en-CA" sz="4400" dirty="0" err="1"/>
              <a:t>ሰላም</a:t>
            </a:r>
            <a:r>
              <a:rPr lang="en-CA" sz="4400" dirty="0"/>
              <a:t> </a:t>
            </a:r>
            <a:r>
              <a:rPr lang="en-CA" sz="4400" dirty="0" err="1"/>
              <a:t>መዋዕል</a:t>
            </a:r>
            <a:r>
              <a:rPr lang="en-CA" sz="4400" dirty="0"/>
              <a:t>፥ </a:t>
            </a:r>
            <a:r>
              <a:rPr lang="en-CA" sz="4400" dirty="0" err="1"/>
              <a:t>ሓለዋ</a:t>
            </a:r>
            <a:r>
              <a:rPr lang="en-CA" sz="4400" dirty="0"/>
              <a:t> </a:t>
            </a:r>
            <a:r>
              <a:rPr lang="en-CA" sz="4400" dirty="0" err="1"/>
              <a:t>ክሕልወልና</a:t>
            </a:r>
            <a:r>
              <a:rPr lang="en-CA" sz="4400" dirty="0"/>
              <a:t>፥ </a:t>
            </a:r>
            <a:r>
              <a:rPr lang="en-CA" sz="4400" dirty="0" err="1"/>
              <a:t>ብዙኅ</a:t>
            </a:r>
            <a:r>
              <a:rPr lang="en-CA" sz="4400" dirty="0"/>
              <a:t> </a:t>
            </a:r>
            <a:r>
              <a:rPr lang="en-CA" sz="4400" dirty="0" err="1"/>
              <a:t>ጸጋ</a:t>
            </a:r>
            <a:r>
              <a:rPr lang="en-CA" sz="4400" dirty="0"/>
              <a:t> </a:t>
            </a:r>
            <a:r>
              <a:rPr lang="en-CA" sz="4400" dirty="0" err="1"/>
              <a:t>ዝህብ</a:t>
            </a:r>
            <a:r>
              <a:rPr lang="en-CA" sz="4400" dirty="0"/>
              <a:t> </a:t>
            </a:r>
            <a:r>
              <a:rPr lang="en-CA" sz="4400" dirty="0" err="1"/>
              <a:t>እግዚኣብሄር</a:t>
            </a:r>
            <a:r>
              <a:rPr lang="en-CA" sz="4400" dirty="0"/>
              <a:t> </a:t>
            </a:r>
            <a:r>
              <a:rPr lang="en-CA" sz="4400" dirty="0" err="1"/>
              <a:t>ኣምላኽና</a:t>
            </a:r>
            <a:r>
              <a:rPr lang="en-CA" sz="4400" dirty="0"/>
              <a:t> </a:t>
            </a:r>
            <a:r>
              <a:rPr lang="en-CA" sz="4400" dirty="0" err="1"/>
              <a:t>እዩ</a:t>
            </a:r>
            <a:r>
              <a:rPr lang="en-CA" sz="4400" dirty="0" smtClean="0"/>
              <a:t>።</a:t>
            </a:r>
          </a:p>
          <a:p>
            <a:endParaRPr lang="en-CA" sz="4400" dirty="0"/>
          </a:p>
        </p:txBody>
      </p:sp>
    </p:spTree>
    <p:extLst>
      <p:ext uri="{BB962C8B-B14F-4D97-AF65-F5344CB8AC3E}">
        <p14:creationId xmlns:p14="http://schemas.microsoft.com/office/powerpoint/2010/main" val="2627053703"/>
      </p:ext>
    </p:extLst>
  </p:cSld>
  <p:clrMapOvr>
    <a:masterClrMapping/>
  </p:clrMapOvr>
  <p:transition spd="med"/>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924973"/>
          </a:xfrm>
          <a:prstGeom prst="rect">
            <a:avLst/>
          </a:prstGeom>
        </p:spPr>
        <p:txBody>
          <a:bodyPr wrap="square">
            <a:spAutoFit/>
          </a:bodyPr>
          <a:lstStyle/>
          <a:p>
            <a:r>
              <a:rPr lang="en-CA" sz="4400" b="1" dirty="0" err="1" smtClean="0">
                <a:solidFill>
                  <a:srgbClr val="92D050"/>
                </a:solidFill>
              </a:rPr>
              <a:t>ይ.ዲ.</a:t>
            </a:r>
            <a:r>
              <a:rPr lang="en-CA" sz="4200" b="1" dirty="0" err="1" smtClean="0">
                <a:solidFill>
                  <a:srgbClr val="92D050"/>
                </a:solidFill>
              </a:rPr>
              <a:t>ንፍቅ</a:t>
            </a:r>
            <a:r>
              <a:rPr lang="en-CA" sz="4200" b="1" dirty="0">
                <a:solidFill>
                  <a:srgbClr val="92D050"/>
                </a:solidFill>
              </a:rPr>
              <a:t>. </a:t>
            </a:r>
            <a:r>
              <a:rPr lang="en-CA" sz="1400" dirty="0">
                <a:solidFill>
                  <a:srgbClr val="FFC000"/>
                </a:solidFill>
              </a:rPr>
              <a:t>፲፯. </a:t>
            </a:r>
            <a:r>
              <a:rPr lang="en-CA" sz="4000" b="1" dirty="0" err="1"/>
              <a:t>ጸልዩ</a:t>
            </a:r>
            <a:r>
              <a:rPr lang="en-CA" sz="4000" b="1" dirty="0"/>
              <a:t> ፥ </a:t>
            </a:r>
            <a:r>
              <a:rPr lang="en-CA" sz="4000" b="1" dirty="0" err="1"/>
              <a:t>በእንተ</a:t>
            </a:r>
            <a:r>
              <a:rPr lang="en-CA" sz="4000" b="1" dirty="0"/>
              <a:t> </a:t>
            </a:r>
            <a:r>
              <a:rPr lang="en-CA" sz="4000" b="1" dirty="0" err="1"/>
              <a:t>ርዕሰ</a:t>
            </a:r>
            <a:r>
              <a:rPr lang="en-CA" sz="4000" b="1" dirty="0"/>
              <a:t> </a:t>
            </a:r>
            <a:r>
              <a:rPr lang="en-CA" sz="4000" b="1" dirty="0" err="1"/>
              <a:t>ሊቃነ</a:t>
            </a:r>
            <a:r>
              <a:rPr lang="en-CA" sz="4000" b="1" dirty="0"/>
              <a:t> </a:t>
            </a:r>
            <a:r>
              <a:rPr lang="en-CA" sz="4000" b="1" dirty="0" err="1" smtClean="0"/>
              <a:t>ጳጳሳት</a:t>
            </a:r>
            <a:r>
              <a:rPr lang="en-CA" sz="4000" b="1" dirty="0" smtClean="0"/>
              <a:t>፥ </a:t>
            </a:r>
            <a:r>
              <a:rPr lang="en-CA" sz="4000" b="1" dirty="0" err="1" smtClean="0"/>
              <a:t>ኣባ</a:t>
            </a:r>
            <a:r>
              <a:rPr lang="en-CA" sz="4000" b="1" dirty="0" smtClean="0">
                <a:solidFill>
                  <a:srgbClr val="FFC000"/>
                </a:solidFill>
              </a:rPr>
              <a:t>….…</a:t>
            </a:r>
            <a:r>
              <a:rPr lang="en-CA" sz="4000" b="1" dirty="0" err="1" smtClean="0"/>
              <a:t>እግዚ</a:t>
            </a:r>
            <a:endParaRPr lang="en-CA" sz="4000" b="1" dirty="0" smtClean="0"/>
          </a:p>
          <a:p>
            <a:r>
              <a:rPr lang="en-CA" sz="4000" b="1" dirty="0" err="1" smtClean="0"/>
              <a:t>እነ</a:t>
            </a:r>
            <a:r>
              <a:rPr lang="en-CA" sz="4000" b="1" dirty="0"/>
              <a:t>፥ </a:t>
            </a:r>
            <a:r>
              <a:rPr lang="en-CA" sz="4000" b="1" dirty="0" err="1"/>
              <a:t>ርእሰ</a:t>
            </a:r>
            <a:r>
              <a:rPr lang="en-CA" sz="4000" b="1" dirty="0"/>
              <a:t> </a:t>
            </a:r>
            <a:r>
              <a:rPr lang="en-CA" sz="4000" b="1" dirty="0" err="1"/>
              <a:t>ሊቃነ</a:t>
            </a:r>
            <a:r>
              <a:rPr lang="en-CA" sz="4000" b="1" dirty="0"/>
              <a:t> </a:t>
            </a:r>
            <a:r>
              <a:rPr lang="en-CA" sz="4000" b="1" dirty="0" err="1" smtClean="0"/>
              <a:t>ጳጳሳት</a:t>
            </a:r>
            <a:r>
              <a:rPr lang="en-CA" sz="4000" b="1" dirty="0" smtClean="0"/>
              <a:t> ፥ </a:t>
            </a:r>
            <a:r>
              <a:rPr lang="en-CA" sz="4000" b="1" dirty="0" err="1"/>
              <a:t>ዘሀገር</a:t>
            </a:r>
            <a:r>
              <a:rPr lang="en-CA" sz="4000" b="1" dirty="0"/>
              <a:t> </a:t>
            </a:r>
            <a:r>
              <a:rPr lang="en-CA" sz="4000" b="1" dirty="0" err="1"/>
              <a:t>ዐባይ</a:t>
            </a:r>
            <a:r>
              <a:rPr lang="en-CA" sz="4000" b="1" dirty="0"/>
              <a:t> </a:t>
            </a:r>
            <a:r>
              <a:rPr lang="en-CA" sz="4000" b="1" dirty="0" err="1"/>
              <a:t>ኤርትራ</a:t>
            </a:r>
            <a:r>
              <a:rPr lang="en-CA" sz="4000" b="1" dirty="0"/>
              <a:t>፥ </a:t>
            </a:r>
            <a:r>
              <a:rPr lang="en-CA" sz="4000" b="1" dirty="0" err="1"/>
              <a:t>ወዲበ</a:t>
            </a:r>
            <a:r>
              <a:rPr lang="en-CA" sz="4000" b="1" dirty="0"/>
              <a:t> </a:t>
            </a:r>
            <a:r>
              <a:rPr lang="en-CA" sz="4000" b="1" dirty="0" err="1"/>
              <a:t>ርእሰ</a:t>
            </a:r>
            <a:r>
              <a:rPr lang="en-CA" sz="4000" b="1" dirty="0"/>
              <a:t> </a:t>
            </a:r>
            <a:r>
              <a:rPr lang="en-CA" sz="4000" b="1" dirty="0" err="1"/>
              <a:t>ሀገረ</a:t>
            </a:r>
            <a:r>
              <a:rPr lang="en-CA" sz="4000" b="1" dirty="0"/>
              <a:t> </a:t>
            </a:r>
            <a:r>
              <a:rPr lang="en-CA" sz="4000" b="1" dirty="0" err="1"/>
              <a:t>ኣበዊነ</a:t>
            </a:r>
            <a:r>
              <a:rPr lang="en-CA" sz="4000" b="1" dirty="0"/>
              <a:t> </a:t>
            </a:r>
            <a:r>
              <a:rPr lang="en-CA" sz="4000" b="1" dirty="0" err="1"/>
              <a:t>ብፁዕ</a:t>
            </a:r>
            <a:r>
              <a:rPr lang="en-CA" sz="4000" b="1" dirty="0"/>
              <a:t> </a:t>
            </a:r>
            <a:r>
              <a:rPr lang="en-CA" sz="4000" b="1" dirty="0" err="1"/>
              <a:t>ሊቀ</a:t>
            </a:r>
            <a:r>
              <a:rPr lang="en-CA" sz="4000" b="1" dirty="0"/>
              <a:t> </a:t>
            </a:r>
            <a:r>
              <a:rPr lang="en-CA" sz="4000" b="1" dirty="0" err="1"/>
              <a:t>ጳጳሳት</a:t>
            </a:r>
            <a:r>
              <a:rPr lang="en-CA" sz="4000" b="1" dirty="0"/>
              <a:t> </a:t>
            </a:r>
            <a:endParaRPr lang="en-CA" sz="4000" b="1" dirty="0" smtClean="0"/>
          </a:p>
          <a:p>
            <a:r>
              <a:rPr lang="en-CA" sz="4000" b="1" dirty="0" err="1" smtClean="0"/>
              <a:t>ኣባ</a:t>
            </a:r>
            <a:r>
              <a:rPr lang="en-CA" sz="4000" b="1" dirty="0" smtClean="0"/>
              <a:t> </a:t>
            </a:r>
            <a:r>
              <a:rPr lang="en-CA" sz="4000" b="1" dirty="0">
                <a:solidFill>
                  <a:srgbClr val="FFC000"/>
                </a:solidFill>
              </a:rPr>
              <a:t>….… </a:t>
            </a:r>
            <a:r>
              <a:rPr lang="en-CA" sz="4000" b="1" dirty="0" smtClean="0"/>
              <a:t>፥ </a:t>
            </a:r>
            <a:r>
              <a:rPr lang="en-CA" sz="4000" b="1" dirty="0" err="1"/>
              <a:t>ወኵሎሙ</a:t>
            </a:r>
            <a:r>
              <a:rPr lang="en-CA" sz="4000" b="1" dirty="0"/>
              <a:t> </a:t>
            </a:r>
            <a:r>
              <a:rPr lang="en-CA" sz="4000" b="1" dirty="0" err="1"/>
              <a:t>ኤጲስ</a:t>
            </a:r>
            <a:r>
              <a:rPr lang="en-CA" sz="4000" b="1" dirty="0"/>
              <a:t> </a:t>
            </a:r>
            <a:r>
              <a:rPr lang="en-CA" sz="4000" b="1" dirty="0" err="1"/>
              <a:t>ቆጶሳት</a:t>
            </a:r>
            <a:r>
              <a:rPr lang="en-CA" sz="4000" b="1" dirty="0"/>
              <a:t>፥ </a:t>
            </a:r>
            <a:r>
              <a:rPr lang="en-CA" sz="4000" b="1" dirty="0" err="1" smtClean="0"/>
              <a:t>ቀሳው</a:t>
            </a:r>
            <a:endParaRPr lang="en-CA" sz="4000" b="1" dirty="0" smtClean="0"/>
          </a:p>
          <a:p>
            <a:r>
              <a:rPr lang="en-CA" sz="4000" b="1" dirty="0" err="1" smtClean="0"/>
              <a:t>ስት</a:t>
            </a:r>
            <a:r>
              <a:rPr lang="en-CA" sz="4000" b="1" dirty="0" smtClean="0"/>
              <a:t> </a:t>
            </a:r>
            <a:r>
              <a:rPr lang="en-CA" sz="4000" b="1" dirty="0" err="1"/>
              <a:t>ወዲያቆናት</a:t>
            </a:r>
            <a:r>
              <a:rPr lang="en-CA" sz="4000" b="1" dirty="0"/>
              <a:t>፥ </a:t>
            </a:r>
            <a:r>
              <a:rPr lang="en-CA" sz="4000" b="1" dirty="0" err="1"/>
              <a:t>ርቱዓነ</a:t>
            </a:r>
            <a:r>
              <a:rPr lang="en-CA" sz="4000" b="1" dirty="0"/>
              <a:t> </a:t>
            </a:r>
            <a:r>
              <a:rPr lang="en-CA" sz="4000" b="1" dirty="0" err="1"/>
              <a:t>ሃይማኖት</a:t>
            </a:r>
            <a:r>
              <a:rPr lang="en-CA" sz="4000" b="1" dirty="0" smtClean="0"/>
              <a:t>።</a:t>
            </a:r>
          </a:p>
        </p:txBody>
      </p:sp>
      <p:sp>
        <p:nvSpPr>
          <p:cNvPr id="9" name="Rectangle 8"/>
          <p:cNvSpPr/>
          <p:nvPr/>
        </p:nvSpPr>
        <p:spPr>
          <a:xfrm>
            <a:off x="7936876" y="52854"/>
            <a:ext cx="4400150" cy="6309420"/>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92D050"/>
                </a:solidFill>
              </a:rPr>
              <a:t>Asst</a:t>
            </a:r>
            <a:r>
              <a:rPr lang="en-US" sz="3600" dirty="0">
                <a:solidFill>
                  <a:srgbClr val="92D050"/>
                </a:solidFill>
              </a:rPr>
              <a:t>. </a:t>
            </a:r>
            <a:r>
              <a:rPr lang="en-US" sz="3600" dirty="0" smtClean="0">
                <a:solidFill>
                  <a:srgbClr val="92D050"/>
                </a:solidFill>
              </a:rPr>
              <a:t>Deacon: </a:t>
            </a:r>
            <a:r>
              <a:rPr lang="en-US" sz="1400" dirty="0" smtClean="0">
                <a:solidFill>
                  <a:srgbClr val="FFC000"/>
                </a:solidFill>
              </a:rPr>
              <a:t>17. </a:t>
            </a:r>
            <a:r>
              <a:rPr lang="en-US" sz="3600" dirty="0" smtClean="0"/>
              <a:t>Pray </a:t>
            </a:r>
            <a:r>
              <a:rPr lang="en-US" sz="3600" dirty="0"/>
              <a:t>for the Patriarch</a:t>
            </a:r>
            <a:r>
              <a:rPr lang="en-US" sz="3600" dirty="0" smtClean="0"/>
              <a:t>, Abba</a:t>
            </a:r>
            <a:r>
              <a:rPr lang="en-US" sz="3600" dirty="0" smtClean="0">
                <a:solidFill>
                  <a:srgbClr val="FFC000"/>
                </a:solidFill>
              </a:rPr>
              <a:t> </a:t>
            </a:r>
            <a:r>
              <a:rPr lang="en-CA" sz="3600" b="1" dirty="0">
                <a:solidFill>
                  <a:srgbClr val="FFC000"/>
                </a:solidFill>
              </a:rPr>
              <a:t>….…</a:t>
            </a:r>
            <a:r>
              <a:rPr lang="en-US" sz="3600" dirty="0" smtClean="0">
                <a:solidFill>
                  <a:srgbClr val="FFC000"/>
                </a:solidFill>
              </a:rPr>
              <a:t> </a:t>
            </a:r>
            <a:r>
              <a:rPr lang="en-US" sz="3600" dirty="0" smtClean="0"/>
              <a:t>lord </a:t>
            </a:r>
            <a:r>
              <a:rPr lang="en-US" sz="3600" dirty="0"/>
              <a:t>chief of the bishops </a:t>
            </a:r>
            <a:r>
              <a:rPr lang="en-US" sz="3600" dirty="0" smtClean="0"/>
              <a:t>of the </a:t>
            </a:r>
            <a:r>
              <a:rPr lang="en-US" sz="3600" dirty="0"/>
              <a:t>great City of </a:t>
            </a:r>
            <a:r>
              <a:rPr lang="en-CA" sz="3600" b="1" dirty="0">
                <a:solidFill>
                  <a:srgbClr val="FFC000"/>
                </a:solidFill>
              </a:rPr>
              <a:t>….…</a:t>
            </a:r>
            <a:r>
              <a:rPr lang="en-US" sz="3600" dirty="0" smtClean="0"/>
              <a:t>, </a:t>
            </a:r>
            <a:r>
              <a:rPr lang="en-US" sz="3600" dirty="0"/>
              <a:t>and </a:t>
            </a:r>
            <a:r>
              <a:rPr lang="en-US" sz="3600" dirty="0" smtClean="0"/>
              <a:t>the blessed </a:t>
            </a:r>
            <a:r>
              <a:rPr lang="en-US" sz="3600" dirty="0"/>
              <a:t>Primate of this country, </a:t>
            </a:r>
            <a:r>
              <a:rPr lang="en-US" sz="3600" dirty="0" smtClean="0"/>
              <a:t>Abba</a:t>
            </a:r>
            <a:r>
              <a:rPr lang="en-CA" sz="3600" b="1" dirty="0">
                <a:solidFill>
                  <a:srgbClr val="FFC000"/>
                </a:solidFill>
              </a:rPr>
              <a:t> ….…</a:t>
            </a:r>
            <a:r>
              <a:rPr lang="en-US" sz="3600" dirty="0" smtClean="0"/>
              <a:t>, </a:t>
            </a:r>
            <a:r>
              <a:rPr lang="en-US" sz="3600" dirty="0"/>
              <a:t>and all the orthodox bishops</a:t>
            </a:r>
            <a:r>
              <a:rPr lang="en-US" sz="3600" dirty="0" smtClean="0"/>
              <a:t>, priests</a:t>
            </a:r>
            <a:r>
              <a:rPr lang="en-US" sz="3600" dirty="0"/>
              <a:t>, and deacons</a:t>
            </a:r>
            <a:r>
              <a:rPr lang="en-US" sz="3600" dirty="0" smtClean="0"/>
              <a:t>. Lord </a:t>
            </a:r>
            <a:r>
              <a:rPr lang="en-US" sz="3600" dirty="0"/>
              <a:t>our </a:t>
            </a:r>
            <a:r>
              <a:rPr lang="en-US" sz="3600" dirty="0" smtClean="0"/>
              <a:t>God.</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solidFill>
                  <a:srgbClr val="92D050"/>
                </a:solidFill>
              </a:rPr>
              <a:t>ይ.ዲ.ንፍቅ</a:t>
            </a:r>
            <a:r>
              <a:rPr lang="en-CA" sz="4000" dirty="0" smtClean="0"/>
              <a:t> </a:t>
            </a:r>
            <a:r>
              <a:rPr lang="en-CA" sz="1400" dirty="0">
                <a:solidFill>
                  <a:srgbClr val="FFC000"/>
                </a:solidFill>
              </a:rPr>
              <a:t>17. </a:t>
            </a:r>
            <a:r>
              <a:rPr lang="en-CA" sz="4000" dirty="0" err="1"/>
              <a:t>ምእንቲ</a:t>
            </a:r>
            <a:r>
              <a:rPr lang="en-CA" sz="4000" dirty="0"/>
              <a:t> </a:t>
            </a:r>
            <a:r>
              <a:rPr lang="en-CA" sz="4000" dirty="0" err="1"/>
              <a:t>መምህርና</a:t>
            </a:r>
            <a:r>
              <a:rPr lang="en-CA" sz="4000" dirty="0"/>
              <a:t> </a:t>
            </a:r>
            <a:r>
              <a:rPr lang="en-CA" sz="4000" dirty="0" err="1"/>
              <a:t>ርእሲ</a:t>
            </a:r>
            <a:r>
              <a:rPr lang="en-CA" sz="4000" dirty="0"/>
              <a:t> </a:t>
            </a:r>
            <a:r>
              <a:rPr lang="en-CA" sz="4000" dirty="0" err="1"/>
              <a:t>ሊቃነ</a:t>
            </a:r>
            <a:r>
              <a:rPr lang="en-CA" sz="4000" dirty="0"/>
              <a:t> </a:t>
            </a:r>
            <a:r>
              <a:rPr lang="en-CA" sz="4000" dirty="0" err="1"/>
              <a:t>ጳጳሳት</a:t>
            </a:r>
            <a:r>
              <a:rPr lang="en-CA" sz="4000" dirty="0"/>
              <a:t> </a:t>
            </a:r>
            <a:r>
              <a:rPr lang="en-CA" sz="4000" dirty="0" err="1"/>
              <a:t>ናይ</a:t>
            </a:r>
            <a:r>
              <a:rPr lang="en-CA" sz="4000" dirty="0"/>
              <a:t> </a:t>
            </a:r>
            <a:r>
              <a:rPr lang="en-CA" sz="4000" dirty="0" err="1"/>
              <a:t>ዓባይ</a:t>
            </a:r>
            <a:r>
              <a:rPr lang="en-CA" sz="4000" dirty="0"/>
              <a:t> </a:t>
            </a:r>
            <a:r>
              <a:rPr lang="en-CA" sz="4000" dirty="0" err="1"/>
              <a:t>ሃገር</a:t>
            </a:r>
            <a:r>
              <a:rPr lang="en-CA" sz="4000" dirty="0"/>
              <a:t> </a:t>
            </a:r>
            <a:r>
              <a:rPr lang="en-CA" sz="4000" dirty="0" err="1"/>
              <a:t>ኤርትራ</a:t>
            </a:r>
            <a:r>
              <a:rPr lang="en-CA" sz="4000" dirty="0"/>
              <a:t> </a:t>
            </a:r>
            <a:r>
              <a:rPr lang="en-CA" sz="4000" dirty="0" err="1" smtClean="0"/>
              <a:t>ኣባ</a:t>
            </a:r>
            <a:r>
              <a:rPr lang="en-CA" sz="4000" b="1" dirty="0">
                <a:solidFill>
                  <a:srgbClr val="FFC000"/>
                </a:solidFill>
              </a:rPr>
              <a:t> </a:t>
            </a:r>
            <a:r>
              <a:rPr lang="en-CA" sz="4000" b="1" dirty="0" smtClean="0">
                <a:solidFill>
                  <a:srgbClr val="FFC000"/>
                </a:solidFill>
              </a:rPr>
              <a:t>….…</a:t>
            </a:r>
            <a:r>
              <a:rPr lang="en-CA" sz="4000" dirty="0" smtClean="0"/>
              <a:t>ን  </a:t>
            </a:r>
            <a:r>
              <a:rPr lang="en-CA" sz="4000" dirty="0" err="1" smtClean="0"/>
              <a:t>ምእ</a:t>
            </a:r>
            <a:endParaRPr lang="en-CA" sz="4000" dirty="0" smtClean="0"/>
          </a:p>
          <a:p>
            <a:r>
              <a:rPr lang="en-CA" sz="4000" dirty="0" err="1" smtClean="0"/>
              <a:t>ንቲ</a:t>
            </a:r>
            <a:r>
              <a:rPr lang="en-CA" sz="4000" dirty="0" smtClean="0"/>
              <a:t> </a:t>
            </a:r>
            <a:r>
              <a:rPr lang="en-CA" sz="4000" dirty="0" err="1"/>
              <a:t>ኣብ</a:t>
            </a:r>
            <a:r>
              <a:rPr lang="en-CA" sz="4000" dirty="0"/>
              <a:t> </a:t>
            </a:r>
            <a:r>
              <a:rPr lang="en-CA" sz="4000" dirty="0" err="1"/>
              <a:t>ርእሲ</a:t>
            </a:r>
            <a:r>
              <a:rPr lang="en-CA" sz="4000" dirty="0"/>
              <a:t> </a:t>
            </a:r>
            <a:r>
              <a:rPr lang="en-CA" sz="4000" dirty="0" err="1"/>
              <a:t>ኸተማና</a:t>
            </a:r>
            <a:r>
              <a:rPr lang="en-CA" sz="4000" dirty="0"/>
              <a:t> </a:t>
            </a:r>
            <a:r>
              <a:rPr lang="en-CA" sz="4000" dirty="0" err="1"/>
              <a:t>ዝተሸመ</a:t>
            </a:r>
            <a:r>
              <a:rPr lang="en-CA" sz="4000" dirty="0"/>
              <a:t> </a:t>
            </a:r>
            <a:r>
              <a:rPr lang="en-CA" sz="4000" dirty="0" err="1"/>
              <a:t>ብፁዕ</a:t>
            </a:r>
            <a:r>
              <a:rPr lang="en-CA" sz="4000" dirty="0"/>
              <a:t> </a:t>
            </a:r>
            <a:r>
              <a:rPr lang="en-CA" sz="4000" dirty="0" err="1"/>
              <a:t>ሊቀ</a:t>
            </a:r>
            <a:r>
              <a:rPr lang="en-CA" sz="4000" dirty="0"/>
              <a:t> </a:t>
            </a:r>
            <a:r>
              <a:rPr lang="en-CA" sz="4000" dirty="0" err="1"/>
              <a:t>ጳጳስና</a:t>
            </a:r>
            <a:r>
              <a:rPr lang="en-CA" sz="4000" dirty="0"/>
              <a:t> </a:t>
            </a:r>
            <a:r>
              <a:rPr lang="en-CA" sz="4000" dirty="0" err="1"/>
              <a:t>ኣባ</a:t>
            </a:r>
            <a:r>
              <a:rPr lang="en-CA" sz="4000" dirty="0"/>
              <a:t> </a:t>
            </a:r>
            <a:r>
              <a:rPr lang="en-CA" sz="4000" b="1" dirty="0">
                <a:solidFill>
                  <a:srgbClr val="FFC000"/>
                </a:solidFill>
              </a:rPr>
              <a:t>….… </a:t>
            </a:r>
            <a:r>
              <a:rPr lang="en-CA" sz="4000" dirty="0" smtClean="0"/>
              <a:t>ን</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ምእንቲ</a:t>
            </a:r>
            <a:r>
              <a:rPr lang="en-CA" sz="4000" dirty="0"/>
              <a:t> </a:t>
            </a:r>
            <a:r>
              <a:rPr lang="en-CA" sz="4000" dirty="0" err="1"/>
              <a:t>ዝኾኑ</a:t>
            </a:r>
            <a:r>
              <a:rPr lang="en-CA" sz="4000" dirty="0"/>
              <a:t>፥ </a:t>
            </a:r>
            <a:r>
              <a:rPr lang="en-CA" sz="4000" dirty="0" err="1"/>
              <a:t>ኵሎም</a:t>
            </a:r>
            <a:r>
              <a:rPr lang="en-CA" sz="4000" dirty="0"/>
              <a:t> </a:t>
            </a:r>
            <a:r>
              <a:rPr lang="en-CA" sz="4000" dirty="0" err="1"/>
              <a:t>ኤጲስ</a:t>
            </a:r>
            <a:r>
              <a:rPr lang="en-CA" sz="4000" dirty="0"/>
              <a:t> </a:t>
            </a:r>
            <a:r>
              <a:rPr lang="en-CA" sz="4000" dirty="0" err="1"/>
              <a:t>ቆጶሳትን</a:t>
            </a:r>
            <a:r>
              <a:rPr lang="en-CA" sz="4000" dirty="0"/>
              <a:t> </a:t>
            </a:r>
            <a:r>
              <a:rPr lang="en-CA" sz="4000" dirty="0" err="1" smtClean="0"/>
              <a:t>ቀሳውስ</a:t>
            </a:r>
            <a:endParaRPr lang="en-CA" sz="4000" dirty="0" smtClean="0"/>
          </a:p>
          <a:p>
            <a:r>
              <a:rPr lang="en-CA" sz="4000" dirty="0" err="1" smtClean="0"/>
              <a:t>ትን</a:t>
            </a:r>
            <a:r>
              <a:rPr lang="en-CA" sz="4000" dirty="0" smtClean="0"/>
              <a:t> </a:t>
            </a:r>
            <a:r>
              <a:rPr lang="en-CA" sz="4000" dirty="0" err="1"/>
              <a:t>ዲያቆናትን</a:t>
            </a:r>
            <a:r>
              <a:rPr lang="en-CA" sz="4000" dirty="0"/>
              <a:t> </a:t>
            </a:r>
            <a:r>
              <a:rPr lang="en-CA" sz="4000" dirty="0" err="1"/>
              <a:t>ጸልዩ</a:t>
            </a:r>
            <a:r>
              <a:rPr lang="en-CA" sz="4000" dirty="0" smtClean="0"/>
              <a:t>።</a:t>
            </a:r>
            <a:endParaRPr lang="en-CA" sz="4000" dirty="0"/>
          </a:p>
        </p:txBody>
      </p:sp>
    </p:spTree>
    <p:extLst>
      <p:ext uri="{BB962C8B-B14F-4D97-AF65-F5344CB8AC3E}">
        <p14:creationId xmlns:p14="http://schemas.microsoft.com/office/powerpoint/2010/main" val="3815152167"/>
      </p:ext>
    </p:extLst>
  </p:cSld>
  <p:clrMapOvr>
    <a:masterClrMapping/>
  </p:clrMapOvr>
  <p:transition spd="med"/>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solidFill>
                  <a:srgbClr val="FF0000"/>
                </a:solidFill>
              </a:rPr>
              <a:t>ይ.ካ.ንፍቅ</a:t>
            </a:r>
            <a:r>
              <a:rPr lang="en-CA" sz="4000" dirty="0" smtClean="0"/>
              <a:t> </a:t>
            </a:r>
            <a:r>
              <a:rPr lang="en-CA" sz="1400" dirty="0">
                <a:solidFill>
                  <a:srgbClr val="FFC000"/>
                </a:solidFill>
              </a:rPr>
              <a:t>፲፰. </a:t>
            </a:r>
            <a:r>
              <a:rPr lang="en-CA" sz="4000" dirty="0" err="1" smtClean="0"/>
              <a:t>እግዚአብ</a:t>
            </a:r>
            <a:endParaRPr lang="en-CA" sz="4000" dirty="0" smtClean="0"/>
          </a:p>
          <a:p>
            <a:r>
              <a:rPr lang="en-CA" sz="4000" dirty="0" err="1" smtClean="0"/>
              <a:t>ሔር</a:t>
            </a:r>
            <a:r>
              <a:rPr lang="en-CA" sz="4000" dirty="0" smtClean="0"/>
              <a:t> </a:t>
            </a:r>
            <a:r>
              <a:rPr lang="en-CA" sz="4000" dirty="0" err="1"/>
              <a:t>አምላክነ</a:t>
            </a:r>
            <a:r>
              <a:rPr lang="en-CA" sz="4000" dirty="0"/>
              <a:t> </a:t>
            </a:r>
            <a:r>
              <a:rPr lang="en-CA" sz="4000" dirty="0" err="1"/>
              <a:t>ዘኵሎ</a:t>
            </a:r>
            <a:r>
              <a:rPr lang="en-CA" sz="4000" dirty="0"/>
              <a:t> </a:t>
            </a:r>
            <a:r>
              <a:rPr lang="en-CA" sz="4000" dirty="0" err="1"/>
              <a:t>ትእኅዝ</a:t>
            </a:r>
            <a:r>
              <a:rPr lang="en-CA" sz="4000" dirty="0"/>
              <a:t> </a:t>
            </a:r>
            <a:r>
              <a:rPr lang="en-CA" sz="4000" dirty="0" err="1" smtClean="0"/>
              <a:t>ንስእለከ</a:t>
            </a:r>
            <a:r>
              <a:rPr lang="en-CA" sz="4000" dirty="0" smtClean="0"/>
              <a:t>  </a:t>
            </a:r>
            <a:r>
              <a:rPr lang="en-CA" sz="4000" dirty="0" err="1" smtClean="0"/>
              <a:t>ወናስ</a:t>
            </a:r>
            <a:endParaRPr lang="en-CA" sz="4000" dirty="0" smtClean="0"/>
          </a:p>
          <a:p>
            <a:r>
              <a:rPr lang="en-CA" sz="4000" dirty="0" err="1" smtClean="0"/>
              <a:t>ተበቍዐከ</a:t>
            </a:r>
            <a:r>
              <a:rPr lang="en-CA" sz="4000" dirty="0" smtClean="0"/>
              <a:t> </a:t>
            </a:r>
            <a:r>
              <a:rPr lang="en-CA" sz="4000" dirty="0" err="1"/>
              <a:t>በእንተ</a:t>
            </a:r>
            <a:r>
              <a:rPr lang="en-CA" sz="4000" dirty="0"/>
              <a:t> </a:t>
            </a:r>
            <a:r>
              <a:rPr lang="en-CA" sz="4000" dirty="0" err="1"/>
              <a:t>ብፁዕ</a:t>
            </a:r>
            <a:r>
              <a:rPr lang="en-CA" sz="4000" dirty="0"/>
              <a:t> </a:t>
            </a:r>
            <a:r>
              <a:rPr lang="en-CA" sz="4000" dirty="0" err="1"/>
              <a:t>ወቅዱስ</a:t>
            </a:r>
            <a:r>
              <a:rPr lang="en-CA" sz="4000" dirty="0"/>
              <a:t> </a:t>
            </a:r>
            <a:r>
              <a:rPr lang="en-CA" sz="4000" dirty="0" err="1"/>
              <a:t>ርእሰ</a:t>
            </a:r>
            <a:r>
              <a:rPr lang="en-CA" sz="4000" dirty="0"/>
              <a:t> </a:t>
            </a:r>
            <a:r>
              <a:rPr lang="en-CA" sz="4000" dirty="0" err="1"/>
              <a:t>ሊቃነ</a:t>
            </a:r>
            <a:r>
              <a:rPr lang="en-CA" sz="4000" dirty="0"/>
              <a:t> </a:t>
            </a:r>
            <a:r>
              <a:rPr lang="en-CA" sz="4000" dirty="0" err="1"/>
              <a:t>ጳጳሳት</a:t>
            </a:r>
            <a:r>
              <a:rPr lang="en-CA" sz="4000" dirty="0"/>
              <a:t> </a:t>
            </a:r>
            <a:r>
              <a:rPr lang="en-CA" sz="4000" dirty="0" err="1"/>
              <a:t>ኣባ</a:t>
            </a:r>
            <a:r>
              <a:rPr lang="en-CA" sz="4000" dirty="0"/>
              <a:t> </a:t>
            </a:r>
            <a:r>
              <a:rPr lang="en-CA" sz="4000" b="1" dirty="0">
                <a:solidFill>
                  <a:srgbClr val="FFC000"/>
                </a:solidFill>
              </a:rPr>
              <a:t>….… </a:t>
            </a:r>
            <a:r>
              <a:rPr lang="en-CA" sz="4000" dirty="0" smtClean="0"/>
              <a:t>፥ </a:t>
            </a:r>
            <a:r>
              <a:rPr lang="en-CA" sz="4000" dirty="0" err="1"/>
              <a:t>ከም</a:t>
            </a:r>
            <a:r>
              <a:rPr lang="en-CA" sz="4000" dirty="0"/>
              <a:t> </a:t>
            </a:r>
            <a:r>
              <a:rPr lang="en-CA" sz="4000" dirty="0" err="1"/>
              <a:t>ዐቂበ</a:t>
            </a:r>
            <a:r>
              <a:rPr lang="en-CA" sz="4000" dirty="0"/>
              <a:t> </a:t>
            </a:r>
            <a:r>
              <a:rPr lang="en-CA" sz="4000" dirty="0" err="1"/>
              <a:t>ትዕቅቦ</a:t>
            </a:r>
            <a:r>
              <a:rPr lang="en-CA" sz="4000" dirty="0"/>
              <a:t> </a:t>
            </a:r>
            <a:r>
              <a:rPr lang="en-CA" sz="4000" dirty="0" err="1"/>
              <a:t>ለነ</a:t>
            </a:r>
            <a:r>
              <a:rPr lang="en-CA" sz="4000" dirty="0"/>
              <a:t> </a:t>
            </a:r>
            <a:r>
              <a:rPr lang="en-CA" sz="4000" dirty="0" err="1"/>
              <a:t>ለብዙኅ</a:t>
            </a:r>
            <a:r>
              <a:rPr lang="en-CA" sz="4000" dirty="0"/>
              <a:t> </a:t>
            </a:r>
            <a:r>
              <a:rPr lang="en-CA" sz="4000" dirty="0" err="1"/>
              <a:t>ዓመታት</a:t>
            </a:r>
            <a:r>
              <a:rPr lang="en-CA" sz="4000" dirty="0"/>
              <a:t>፥ </a:t>
            </a:r>
            <a:r>
              <a:rPr lang="en-CA" sz="4000" dirty="0" smtClean="0"/>
              <a:t> </a:t>
            </a:r>
            <a:r>
              <a:rPr lang="en-CA" sz="4000" dirty="0" err="1" smtClean="0"/>
              <a:t>ወለ</a:t>
            </a:r>
            <a:endParaRPr lang="en-CA" sz="4000" dirty="0" smtClean="0"/>
          </a:p>
          <a:p>
            <a:r>
              <a:rPr lang="en-CA" sz="4000" dirty="0" err="1" smtClean="0"/>
              <a:t>መዋዕለ</a:t>
            </a:r>
            <a:r>
              <a:rPr lang="en-CA" sz="4000" dirty="0" smtClean="0"/>
              <a:t>  </a:t>
            </a:r>
            <a:r>
              <a:rPr lang="en-CA" sz="4000" dirty="0" err="1"/>
              <a:t>ሰላም</a:t>
            </a:r>
            <a:r>
              <a:rPr lang="en-CA" sz="4000" dirty="0"/>
              <a:t> </a:t>
            </a:r>
            <a:r>
              <a:rPr lang="en-CA" sz="4000" dirty="0" err="1"/>
              <a:t>እስከ</a:t>
            </a:r>
            <a:r>
              <a:rPr lang="en-CA" sz="4000" dirty="0"/>
              <a:t> </a:t>
            </a:r>
            <a:r>
              <a:rPr lang="en-CA" sz="4000" dirty="0" err="1"/>
              <a:t>ይፌጽም</a:t>
            </a:r>
            <a:r>
              <a:rPr lang="en-CA" sz="4000" dirty="0"/>
              <a:t> </a:t>
            </a:r>
            <a:r>
              <a:rPr lang="en-CA" sz="4000" dirty="0" err="1"/>
              <a:t>ዘእምኀቤከ</a:t>
            </a:r>
            <a:r>
              <a:rPr lang="en-CA" sz="4000" dirty="0"/>
              <a:t> </a:t>
            </a:r>
            <a:r>
              <a:rPr lang="en-CA" sz="4000" dirty="0" err="1"/>
              <a:t>ሎቱ</a:t>
            </a:r>
            <a:r>
              <a:rPr lang="en-CA" sz="4000" dirty="0"/>
              <a:t> </a:t>
            </a:r>
            <a:r>
              <a:rPr lang="en-CA" sz="4000" dirty="0" err="1" smtClean="0"/>
              <a:t>ዘተአመንኮ</a:t>
            </a:r>
            <a:endParaRPr lang="en-CA" sz="4000" dirty="0"/>
          </a:p>
        </p:txBody>
      </p:sp>
      <p:sp>
        <p:nvSpPr>
          <p:cNvPr id="9" name="Rectangle 8"/>
          <p:cNvSpPr/>
          <p:nvPr/>
        </p:nvSpPr>
        <p:spPr>
          <a:xfrm>
            <a:off x="7936876" y="-79878"/>
            <a:ext cx="4400150" cy="7186583"/>
          </a:xfrm>
          <a:prstGeom prst="rect">
            <a:avLst/>
          </a:prstGeom>
        </p:spPr>
        <p:txBody>
          <a:bodyPr wrap="square">
            <a:spAutoFit/>
          </a:bodyPr>
          <a:lstStyle/>
          <a:p>
            <a:pPr marL="40639" marR="40639">
              <a:spcBef>
                <a:spcPts val="600"/>
              </a:spcBef>
              <a:buClr>
                <a:srgbClr val="D84800"/>
              </a:buClr>
              <a:buFont typeface="Arial"/>
              <a:defRPr sz="2800"/>
            </a:pPr>
            <a:r>
              <a:rPr lang="en-US" sz="3600" dirty="0" err="1" smtClean="0">
                <a:solidFill>
                  <a:srgbClr val="FF0000"/>
                </a:solidFill>
              </a:rPr>
              <a:t>Asst.Priest</a:t>
            </a:r>
            <a:r>
              <a:rPr lang="en-US" sz="3600" dirty="0" smtClean="0">
                <a:solidFill>
                  <a:srgbClr val="FF0000"/>
                </a:solidFill>
              </a:rPr>
              <a:t>: </a:t>
            </a:r>
            <a:r>
              <a:rPr lang="en-US" sz="1400" dirty="0" smtClean="0">
                <a:solidFill>
                  <a:srgbClr val="FFC000"/>
                </a:solidFill>
              </a:rPr>
              <a:t>18. </a:t>
            </a:r>
            <a:r>
              <a:rPr lang="en-US" sz="3500" dirty="0"/>
              <a:t>A</a:t>
            </a:r>
            <a:r>
              <a:rPr lang="en-US" sz="3500" dirty="0" smtClean="0"/>
              <a:t>lmighty</a:t>
            </a:r>
            <a:r>
              <a:rPr lang="en-US" sz="3500" dirty="0"/>
              <a:t>, we pray and beseech Thee for </a:t>
            </a:r>
            <a:r>
              <a:rPr lang="en-US" sz="3500" dirty="0" smtClean="0"/>
              <a:t>our blessed </a:t>
            </a:r>
            <a:r>
              <a:rPr lang="en-US" sz="3500" dirty="0"/>
              <a:t>archbishop </a:t>
            </a:r>
            <a:r>
              <a:rPr lang="en-US" sz="3500" dirty="0" smtClean="0"/>
              <a:t>Abba</a:t>
            </a:r>
            <a:r>
              <a:rPr lang="en-CA" sz="3600" b="1" dirty="0">
                <a:solidFill>
                  <a:srgbClr val="FFC000"/>
                </a:solidFill>
              </a:rPr>
              <a:t> ….…</a:t>
            </a:r>
            <a:r>
              <a:rPr lang="en-US" sz="3500" dirty="0" smtClean="0"/>
              <a:t>, that Thou </a:t>
            </a:r>
            <a:r>
              <a:rPr lang="en-US" sz="3500" dirty="0"/>
              <a:t>may truly preserve him to us </a:t>
            </a:r>
            <a:r>
              <a:rPr lang="en-US" sz="3500" dirty="0" smtClean="0"/>
              <a:t>for many </a:t>
            </a:r>
            <a:r>
              <a:rPr lang="en-US" sz="3500" dirty="0"/>
              <a:t>years and in peaceful days to </a:t>
            </a:r>
            <a:r>
              <a:rPr lang="en-US" sz="3500" dirty="0" smtClean="0"/>
              <a:t>fulfil the </a:t>
            </a:r>
            <a:r>
              <a:rPr lang="en-US" sz="3500" dirty="0"/>
              <a:t>office of priesthood which Thou </a:t>
            </a:r>
            <a:r>
              <a:rPr lang="en-US" sz="3500" dirty="0" smtClean="0"/>
              <a:t>has committed </a:t>
            </a:r>
            <a:r>
              <a:rPr lang="en-US" sz="3500" dirty="0"/>
              <a:t>unto him, together with all </a:t>
            </a:r>
            <a:r>
              <a:rPr lang="en-US" sz="3500" dirty="0" smtClean="0"/>
              <a:t>the orthodox</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solidFill>
                  <a:srgbClr val="FF0000"/>
                </a:solidFill>
              </a:rPr>
              <a:t>ይ.ካ.ንፍቅ</a:t>
            </a:r>
            <a:r>
              <a:rPr lang="en-CA" sz="4000" dirty="0" smtClean="0"/>
              <a:t>    </a:t>
            </a:r>
            <a:r>
              <a:rPr lang="en-CA" sz="1400" dirty="0" smtClean="0">
                <a:solidFill>
                  <a:srgbClr val="FFC000"/>
                </a:solidFill>
              </a:rPr>
              <a:t>18</a:t>
            </a:r>
            <a:r>
              <a:rPr lang="en-CA" sz="1400" dirty="0">
                <a:solidFill>
                  <a:srgbClr val="FFC000"/>
                </a:solidFill>
              </a:rPr>
              <a:t>. </a:t>
            </a:r>
            <a:r>
              <a:rPr lang="en-CA" sz="4000" dirty="0" err="1" smtClean="0"/>
              <a:t>እግዚኣብ</a:t>
            </a:r>
            <a:endParaRPr lang="en-CA" sz="4000" dirty="0" smtClean="0"/>
          </a:p>
          <a:p>
            <a:r>
              <a:rPr lang="en-CA" sz="4000" dirty="0" err="1" smtClean="0"/>
              <a:t>ሄር</a:t>
            </a:r>
            <a:r>
              <a:rPr lang="en-CA" sz="4000" dirty="0" smtClean="0"/>
              <a:t> </a:t>
            </a:r>
            <a:r>
              <a:rPr lang="en-CA" sz="4000" dirty="0" err="1"/>
              <a:t>ኣምላኽና</a:t>
            </a:r>
            <a:r>
              <a:rPr lang="en-CA" sz="4000" dirty="0"/>
              <a:t>፥ </a:t>
            </a:r>
            <a:r>
              <a:rPr lang="en-CA" sz="4000" dirty="0" err="1"/>
              <a:t>ኵሉ</a:t>
            </a:r>
            <a:r>
              <a:rPr lang="en-CA" sz="4000" dirty="0"/>
              <a:t> </a:t>
            </a:r>
            <a:r>
              <a:rPr lang="en-CA" sz="4000" dirty="0" smtClean="0"/>
              <a:t> </a:t>
            </a:r>
            <a:r>
              <a:rPr lang="en-CA" sz="4000" dirty="0" err="1" smtClean="0"/>
              <a:t>እት</a:t>
            </a:r>
            <a:endParaRPr lang="en-CA" sz="4000" dirty="0" smtClean="0"/>
          </a:p>
          <a:p>
            <a:r>
              <a:rPr lang="en-CA" sz="4000" dirty="0" err="1" smtClean="0"/>
              <a:t>ኅዝ</a:t>
            </a:r>
            <a:r>
              <a:rPr lang="en-CA" sz="4000" dirty="0" smtClean="0"/>
              <a:t> </a:t>
            </a:r>
            <a:r>
              <a:rPr lang="en-CA" sz="4000" dirty="0" err="1"/>
              <a:t>ምእንቲ</a:t>
            </a:r>
            <a:r>
              <a:rPr lang="en-CA" sz="4000" dirty="0"/>
              <a:t> </a:t>
            </a:r>
            <a:r>
              <a:rPr lang="en-CA" sz="4000" dirty="0" err="1"/>
              <a:t>ርእሲ</a:t>
            </a:r>
            <a:r>
              <a:rPr lang="en-CA" sz="4000" dirty="0"/>
              <a:t> </a:t>
            </a:r>
            <a:r>
              <a:rPr lang="en-CA" sz="4000" dirty="0" err="1"/>
              <a:t>ሊቃነ</a:t>
            </a:r>
            <a:r>
              <a:rPr lang="en-CA" sz="4000" dirty="0"/>
              <a:t> </a:t>
            </a:r>
            <a:r>
              <a:rPr lang="en-CA" sz="4000" dirty="0" err="1"/>
              <a:t>ጳጳሳት</a:t>
            </a:r>
            <a:r>
              <a:rPr lang="en-CA" sz="4000" dirty="0"/>
              <a:t> </a:t>
            </a:r>
            <a:r>
              <a:rPr lang="en-CA" sz="4000" dirty="0" err="1"/>
              <a:t>ኣባ</a:t>
            </a:r>
            <a:r>
              <a:rPr lang="en-CA" sz="4000" dirty="0"/>
              <a:t> </a:t>
            </a:r>
            <a:r>
              <a:rPr lang="en-CA" sz="4000" b="1" dirty="0">
                <a:solidFill>
                  <a:srgbClr val="FFC000"/>
                </a:solidFill>
              </a:rPr>
              <a:t>….… </a:t>
            </a:r>
            <a:r>
              <a:rPr lang="en-CA" sz="4000" dirty="0" smtClean="0"/>
              <a:t>፥ </a:t>
            </a:r>
            <a:r>
              <a:rPr lang="en-CA" sz="4000" dirty="0" err="1"/>
              <a:t>ደጊምና</a:t>
            </a:r>
            <a:r>
              <a:rPr lang="en-CA" sz="4000" dirty="0"/>
              <a:t> </a:t>
            </a:r>
            <a:r>
              <a:rPr lang="en-CA" sz="4000" dirty="0" err="1"/>
              <a:t>ንልምነካ</a:t>
            </a:r>
            <a:r>
              <a:rPr lang="en-CA" sz="4000" dirty="0"/>
              <a:t> </a:t>
            </a:r>
            <a:r>
              <a:rPr lang="en-CA" sz="4000" dirty="0" err="1"/>
              <a:t>ኣሎና</a:t>
            </a:r>
            <a:r>
              <a:rPr lang="en-CA" sz="4000" dirty="0"/>
              <a:t>። </a:t>
            </a:r>
            <a:r>
              <a:rPr lang="en-CA" sz="4000" dirty="0" err="1"/>
              <a:t>ንብዙሕ</a:t>
            </a:r>
            <a:r>
              <a:rPr lang="en-CA" sz="4000" dirty="0"/>
              <a:t> </a:t>
            </a:r>
            <a:r>
              <a:rPr lang="en-CA" sz="4000" dirty="0" err="1"/>
              <a:t>ዓመታትን</a:t>
            </a:r>
            <a:r>
              <a:rPr lang="en-CA" sz="4000" dirty="0"/>
              <a:t> </a:t>
            </a:r>
            <a:r>
              <a:rPr lang="en-CA" sz="4000" dirty="0" smtClean="0"/>
              <a:t> </a:t>
            </a:r>
            <a:r>
              <a:rPr lang="en-CA" sz="4000" dirty="0" err="1" smtClean="0"/>
              <a:t>ንመ</a:t>
            </a:r>
            <a:endParaRPr lang="en-CA" sz="4000" dirty="0" smtClean="0"/>
          </a:p>
          <a:p>
            <a:r>
              <a:rPr lang="en-CA" sz="4000" dirty="0" err="1" smtClean="0"/>
              <a:t>ዋዕል</a:t>
            </a:r>
            <a:r>
              <a:rPr lang="en-CA" sz="4000" dirty="0" smtClean="0"/>
              <a:t> </a:t>
            </a:r>
            <a:r>
              <a:rPr lang="en-CA" sz="4000" dirty="0" err="1"/>
              <a:t>ሰላምን</a:t>
            </a:r>
            <a:r>
              <a:rPr lang="en-CA" sz="4000" dirty="0"/>
              <a:t>፥ </a:t>
            </a:r>
            <a:r>
              <a:rPr lang="en-CA" sz="4000" dirty="0" err="1"/>
              <a:t>ብሰላምን</a:t>
            </a:r>
            <a:r>
              <a:rPr lang="en-CA" sz="4000" dirty="0"/>
              <a:t> </a:t>
            </a:r>
            <a:r>
              <a:rPr lang="en-CA" sz="4000" dirty="0" err="1"/>
              <a:t>ፍቕርን</a:t>
            </a:r>
            <a:r>
              <a:rPr lang="en-CA" sz="4000" dirty="0"/>
              <a:t> </a:t>
            </a:r>
            <a:r>
              <a:rPr lang="en-CA" sz="4000" dirty="0" err="1"/>
              <a:t>ክትሕልወልና</a:t>
            </a:r>
            <a:r>
              <a:rPr lang="en-CA" sz="4000" dirty="0"/>
              <a:t>፥ </a:t>
            </a:r>
            <a:r>
              <a:rPr lang="en-CA" sz="4000" dirty="0" err="1"/>
              <a:t>ካባኻ</a:t>
            </a:r>
            <a:r>
              <a:rPr lang="en-CA" sz="4000" dirty="0"/>
              <a:t> </a:t>
            </a:r>
            <a:r>
              <a:rPr lang="en-CA" sz="4000" dirty="0" err="1"/>
              <a:t>ዝተቐበሎ</a:t>
            </a:r>
            <a:r>
              <a:rPr lang="en-CA" sz="4000" dirty="0"/>
              <a:t> </a:t>
            </a:r>
            <a:r>
              <a:rPr lang="en-CA" sz="4000" dirty="0" err="1"/>
              <a:t>ሃብተ-ክህነት</a:t>
            </a:r>
            <a:r>
              <a:rPr lang="en-CA" sz="4000" dirty="0"/>
              <a:t> </a:t>
            </a:r>
            <a:r>
              <a:rPr lang="en-CA" sz="4000" dirty="0" err="1"/>
              <a:t>ክህብ</a:t>
            </a:r>
            <a:r>
              <a:rPr lang="en-CA" sz="4000" dirty="0"/>
              <a:t>፥ </a:t>
            </a:r>
            <a:r>
              <a:rPr lang="en-CA" sz="4000" dirty="0" err="1"/>
              <a:t>ኣሚንካ</a:t>
            </a:r>
            <a:r>
              <a:rPr lang="en-CA" sz="4000" dirty="0"/>
              <a:t> </a:t>
            </a:r>
            <a:r>
              <a:rPr lang="en-CA" sz="4000" dirty="0" err="1"/>
              <a:t>ዝሸምካዮ</a:t>
            </a:r>
            <a:r>
              <a:rPr lang="en-CA" sz="4000" dirty="0"/>
              <a:t>፥ </a:t>
            </a:r>
            <a:r>
              <a:rPr lang="en-CA" sz="4000" dirty="0" err="1"/>
              <a:t>ናይ</a:t>
            </a:r>
            <a:r>
              <a:rPr lang="en-CA" sz="4000" dirty="0"/>
              <a:t> </a:t>
            </a:r>
            <a:r>
              <a:rPr lang="en-CA" sz="4000" dirty="0" err="1" smtClean="0"/>
              <a:t>ሽመት</a:t>
            </a:r>
            <a:endParaRPr lang="en-CA" sz="4000" dirty="0"/>
          </a:p>
        </p:txBody>
      </p:sp>
    </p:spTree>
    <p:extLst>
      <p:ext uri="{BB962C8B-B14F-4D97-AF65-F5344CB8AC3E}">
        <p14:creationId xmlns:p14="http://schemas.microsoft.com/office/powerpoint/2010/main" val="3011224218"/>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r>
              <a:rPr lang="en-CA" sz="4200" dirty="0" err="1" smtClean="0"/>
              <a:t>ወለሥርየተ</a:t>
            </a:r>
            <a:r>
              <a:rPr lang="en-CA" sz="4200" dirty="0" smtClean="0"/>
              <a:t> </a:t>
            </a:r>
            <a:r>
              <a:rPr lang="en-CA" sz="4200" dirty="0" err="1"/>
              <a:t>ኃጢአት</a:t>
            </a:r>
            <a:r>
              <a:rPr lang="en-CA" sz="4200" dirty="0"/>
              <a:t> </a:t>
            </a:r>
            <a:r>
              <a:rPr lang="en-CA" sz="4200" dirty="0" err="1"/>
              <a:t>ለልቡና</a:t>
            </a:r>
            <a:r>
              <a:rPr lang="en-CA" sz="4200" dirty="0"/>
              <a:t> </a:t>
            </a:r>
            <a:r>
              <a:rPr lang="en-CA" sz="4200" dirty="0" err="1"/>
              <a:t>ወለፈውስ</a:t>
            </a:r>
            <a:r>
              <a:rPr lang="en-CA" sz="4200" dirty="0"/>
              <a:t> </a:t>
            </a:r>
            <a:r>
              <a:rPr lang="en-CA" sz="4200" dirty="0" err="1"/>
              <a:t>ወለምክረ</a:t>
            </a:r>
            <a:r>
              <a:rPr lang="en-CA" sz="4200" dirty="0"/>
              <a:t> </a:t>
            </a:r>
            <a:r>
              <a:rPr lang="en-CA" sz="4200" dirty="0" err="1"/>
              <a:t>መንፈስ</a:t>
            </a:r>
            <a:r>
              <a:rPr lang="en-CA" sz="4200" dirty="0"/>
              <a:t> </a:t>
            </a:r>
            <a:r>
              <a:rPr lang="en-CA" sz="4200" dirty="0" err="1"/>
              <a:t>ቅዱስ</a:t>
            </a:r>
            <a:r>
              <a:rPr lang="en-CA" sz="4200" dirty="0"/>
              <a:t> </a:t>
            </a:r>
            <a:r>
              <a:rPr lang="en-CA" sz="4200" dirty="0" err="1"/>
              <a:t>ይእዜኒ</a:t>
            </a:r>
            <a:r>
              <a:rPr lang="en-CA" sz="4200" dirty="0"/>
              <a:t> </a:t>
            </a:r>
            <a:r>
              <a:rPr lang="en-CA" sz="4200" dirty="0" err="1"/>
              <a:t>ወዘልፈኒ</a:t>
            </a:r>
            <a:r>
              <a:rPr lang="en-CA" sz="4200" dirty="0"/>
              <a:t> </a:t>
            </a:r>
            <a:r>
              <a:rPr lang="en-CA" sz="4200" dirty="0" err="1"/>
              <a:t>ወለዓለመ</a:t>
            </a:r>
            <a:r>
              <a:rPr lang="en-CA" sz="4200" dirty="0"/>
              <a:t> </a:t>
            </a:r>
            <a:r>
              <a:rPr lang="en-CA" sz="4200" dirty="0" err="1"/>
              <a:t>ዓለም</a:t>
            </a:r>
            <a:r>
              <a:rPr lang="en-CA" sz="4200" dirty="0"/>
              <a:t> </a:t>
            </a:r>
            <a:r>
              <a:rPr lang="en-CA" sz="4200" dirty="0" err="1"/>
              <a:t>አሜን</a:t>
            </a:r>
            <a:r>
              <a:rPr lang="en-CA" sz="4200" dirty="0"/>
              <a:t>።</a:t>
            </a:r>
          </a:p>
          <a:p>
            <a:r>
              <a:rPr lang="en-CA" sz="1400" dirty="0">
                <a:solidFill>
                  <a:srgbClr val="FFC000"/>
                </a:solidFill>
              </a:rPr>
              <a:t>፲፱. </a:t>
            </a:r>
            <a:r>
              <a:rPr lang="en-CA" sz="4200" dirty="0" err="1"/>
              <a:t>ንጽሕ</a:t>
            </a:r>
            <a:r>
              <a:rPr lang="en-CA" sz="4200" dirty="0"/>
              <a:t> </a:t>
            </a:r>
            <a:r>
              <a:rPr lang="en-CA" sz="4200" dirty="0" err="1"/>
              <a:t>ወጣዕም</a:t>
            </a:r>
            <a:r>
              <a:rPr lang="en-CA" sz="4200" dirty="0"/>
              <a:t> </a:t>
            </a:r>
            <a:r>
              <a:rPr lang="en-CA" sz="4200" dirty="0" err="1" smtClean="0"/>
              <a:t>ወበ</a:t>
            </a:r>
            <a:endParaRPr lang="en-CA" sz="4200" dirty="0" smtClean="0"/>
          </a:p>
          <a:p>
            <a:r>
              <a:rPr lang="en-CA" sz="4200" dirty="0" err="1" smtClean="0"/>
              <a:t>ረከት</a:t>
            </a:r>
            <a:r>
              <a:rPr lang="en-CA" sz="4200" dirty="0" smtClean="0"/>
              <a:t> </a:t>
            </a:r>
            <a:r>
              <a:rPr lang="en-CA" sz="4200" dirty="0" err="1"/>
              <a:t>ለእለ</a:t>
            </a:r>
            <a:r>
              <a:rPr lang="en-CA" sz="4200" dirty="0"/>
              <a:t> </a:t>
            </a:r>
            <a:r>
              <a:rPr lang="en-CA" sz="4200" dirty="0" err="1"/>
              <a:t>ይሰትዩ</a:t>
            </a:r>
            <a:r>
              <a:rPr lang="en-CA" sz="4200" dirty="0"/>
              <a:t> </a:t>
            </a:r>
            <a:r>
              <a:rPr lang="en-CA" sz="4200" dirty="0" err="1"/>
              <a:t>እምደምከ</a:t>
            </a:r>
            <a:r>
              <a:rPr lang="en-CA" sz="4200" dirty="0"/>
              <a:t> </a:t>
            </a:r>
            <a:r>
              <a:rPr lang="en-CA" sz="4200" dirty="0" err="1"/>
              <a:t>ክቡር</a:t>
            </a:r>
            <a:r>
              <a:rPr lang="en-CA" sz="4200" dirty="0"/>
              <a:t> </a:t>
            </a:r>
            <a:r>
              <a:rPr lang="en-CA" sz="4200" dirty="0" err="1" smtClean="0"/>
              <a:t>አላት</a:t>
            </a:r>
            <a:endParaRPr lang="en-CA" sz="4200" dirty="0" smtClean="0"/>
          </a:p>
          <a:p>
            <a:r>
              <a:rPr lang="en-CA" sz="4200" dirty="0" err="1" smtClean="0"/>
              <a:t>ዮን</a:t>
            </a:r>
            <a:r>
              <a:rPr lang="en-CA" sz="4200" dirty="0" smtClean="0"/>
              <a:t> </a:t>
            </a:r>
            <a:r>
              <a:rPr lang="en-CA" sz="4200" dirty="0" err="1"/>
              <a:t>በአማን</a:t>
            </a:r>
            <a:r>
              <a:rPr lang="en-CA" sz="4200" dirty="0"/>
              <a:t> </a:t>
            </a:r>
            <a:r>
              <a:rPr lang="en-CA" sz="4200" dirty="0" err="1"/>
              <a:t>አሜን</a:t>
            </a:r>
            <a:r>
              <a:rPr lang="en-CA" sz="4200" dirty="0" smtClean="0"/>
              <a:t>።</a:t>
            </a:r>
            <a:endParaRPr lang="en-CA" sz="4200" dirty="0"/>
          </a:p>
        </p:txBody>
      </p:sp>
      <p:sp>
        <p:nvSpPr>
          <p:cNvPr id="19" name="Rectangle 18"/>
          <p:cNvSpPr/>
          <p:nvPr/>
        </p:nvSpPr>
        <p:spPr>
          <a:xfrm>
            <a:off x="4016699" y="70871"/>
            <a:ext cx="4268541" cy="6709529"/>
          </a:xfrm>
          <a:prstGeom prst="rect">
            <a:avLst/>
          </a:prstGeom>
        </p:spPr>
        <p:txBody>
          <a:bodyPr wrap="square">
            <a:spAutoFit/>
          </a:bodyPr>
          <a:lstStyle/>
          <a:p>
            <a:r>
              <a:rPr lang="en-CA" sz="4300" dirty="0" err="1" smtClean="0"/>
              <a:t>ንምኽሪ</a:t>
            </a:r>
            <a:r>
              <a:rPr lang="en-CA" sz="4300" dirty="0" smtClean="0"/>
              <a:t> </a:t>
            </a:r>
            <a:r>
              <a:rPr lang="en-CA" sz="4300" dirty="0" err="1"/>
              <a:t>መንፈስ</a:t>
            </a:r>
            <a:r>
              <a:rPr lang="en-CA" sz="4300" dirty="0"/>
              <a:t> </a:t>
            </a:r>
            <a:r>
              <a:rPr lang="en-CA" sz="4300" dirty="0" err="1"/>
              <a:t>ቅዱስን</a:t>
            </a:r>
            <a:r>
              <a:rPr lang="en-CA" sz="4300" dirty="0"/>
              <a:t> </a:t>
            </a:r>
            <a:r>
              <a:rPr lang="en-CA" sz="4300" dirty="0" err="1"/>
              <a:t>እውን</a:t>
            </a:r>
            <a:r>
              <a:rPr lang="en-CA" sz="4300" dirty="0"/>
              <a:t> </a:t>
            </a:r>
            <a:r>
              <a:rPr lang="en-CA" sz="4300" dirty="0" err="1"/>
              <a:t>ይዅን</a:t>
            </a:r>
            <a:r>
              <a:rPr lang="en-CA" sz="4300" dirty="0"/>
              <a:t>። </a:t>
            </a:r>
            <a:r>
              <a:rPr lang="en-CA" sz="4300" dirty="0" err="1"/>
              <a:t>ሎምን</a:t>
            </a:r>
            <a:r>
              <a:rPr lang="en-CA" sz="4300" dirty="0"/>
              <a:t> </a:t>
            </a:r>
            <a:r>
              <a:rPr lang="en-CA" sz="4300" dirty="0" err="1"/>
              <a:t>ኵሉ</a:t>
            </a:r>
            <a:r>
              <a:rPr lang="en-CA" sz="4300" dirty="0"/>
              <a:t> </a:t>
            </a:r>
            <a:r>
              <a:rPr lang="en-CA" sz="4300" dirty="0" err="1"/>
              <a:t>ሳዕን</a:t>
            </a:r>
            <a:r>
              <a:rPr lang="en-CA" sz="4300" dirty="0"/>
              <a:t> </a:t>
            </a:r>
            <a:r>
              <a:rPr lang="en-CA" sz="4300" dirty="0" err="1"/>
              <a:t>ንዘልዓለም</a:t>
            </a:r>
            <a:r>
              <a:rPr lang="en-CA" sz="4300" dirty="0"/>
              <a:t> </a:t>
            </a:r>
            <a:r>
              <a:rPr lang="en-CA" sz="4300" dirty="0" err="1"/>
              <a:t>ዓለም</a:t>
            </a:r>
            <a:r>
              <a:rPr lang="en-CA" sz="4300" dirty="0"/>
              <a:t>። </a:t>
            </a:r>
          </a:p>
          <a:p>
            <a:r>
              <a:rPr lang="en-CA" sz="1400" dirty="0">
                <a:solidFill>
                  <a:srgbClr val="FFC000"/>
                </a:solidFill>
              </a:rPr>
              <a:t>19. </a:t>
            </a:r>
            <a:r>
              <a:rPr lang="en-CA" sz="4300" dirty="0" err="1"/>
              <a:t>ብሓቂ</a:t>
            </a:r>
            <a:r>
              <a:rPr lang="en-CA" sz="4300" dirty="0"/>
              <a:t> </a:t>
            </a:r>
            <a:r>
              <a:rPr lang="en-CA" sz="4300" dirty="0" err="1"/>
              <a:t>ሰብ</a:t>
            </a:r>
            <a:r>
              <a:rPr lang="en-CA" sz="4300" dirty="0"/>
              <a:t> </a:t>
            </a:r>
            <a:r>
              <a:rPr lang="en-CA" sz="4300" dirty="0" err="1"/>
              <a:t>ዝኾንካ</a:t>
            </a:r>
            <a:r>
              <a:rPr lang="en-CA" sz="4300" dirty="0"/>
              <a:t> </a:t>
            </a:r>
            <a:r>
              <a:rPr lang="en-CA" sz="4300" dirty="0" err="1"/>
              <a:t>ኣምላኽ</a:t>
            </a:r>
            <a:r>
              <a:rPr lang="en-CA" sz="4300" dirty="0"/>
              <a:t>፥ </a:t>
            </a:r>
            <a:r>
              <a:rPr lang="en-CA" sz="4300" dirty="0" err="1"/>
              <a:t>ካብ</a:t>
            </a:r>
            <a:r>
              <a:rPr lang="en-CA" sz="4300" dirty="0"/>
              <a:t> </a:t>
            </a:r>
            <a:r>
              <a:rPr lang="en-CA" sz="4300" dirty="0" err="1"/>
              <a:t>ክቡር</a:t>
            </a:r>
            <a:r>
              <a:rPr lang="en-CA" sz="4300" dirty="0"/>
              <a:t> </a:t>
            </a:r>
            <a:r>
              <a:rPr lang="en-CA" sz="4300" dirty="0" err="1"/>
              <a:t>ደምካ</a:t>
            </a:r>
            <a:r>
              <a:rPr lang="en-CA" sz="4300" dirty="0"/>
              <a:t> </a:t>
            </a:r>
            <a:r>
              <a:rPr lang="en-CA" sz="4300" dirty="0" err="1"/>
              <a:t>ንዝሰትዩ</a:t>
            </a:r>
            <a:r>
              <a:rPr lang="en-CA" sz="4300" dirty="0"/>
              <a:t>፥ </a:t>
            </a:r>
            <a:r>
              <a:rPr lang="en-CA" sz="4300" dirty="0" err="1"/>
              <a:t>ንጹህን</a:t>
            </a:r>
            <a:r>
              <a:rPr lang="en-CA" sz="4300" dirty="0"/>
              <a:t>፡ </a:t>
            </a:r>
            <a:r>
              <a:rPr lang="en-CA" sz="4300" dirty="0" err="1"/>
              <a:t>ጥዑምን</a:t>
            </a:r>
            <a:r>
              <a:rPr lang="en-CA" sz="4300" dirty="0"/>
              <a:t>፡ </a:t>
            </a:r>
            <a:r>
              <a:rPr lang="en-CA" sz="4300" dirty="0" err="1"/>
              <a:t>በረኸትን</a:t>
            </a:r>
            <a:r>
              <a:rPr lang="en-CA" sz="4300" dirty="0"/>
              <a:t> </a:t>
            </a:r>
            <a:r>
              <a:rPr lang="en-CA" sz="4300" dirty="0" err="1"/>
              <a:t>ይኹን</a:t>
            </a:r>
            <a:r>
              <a:rPr lang="en-CA" sz="4300" dirty="0"/>
              <a:t>፥ </a:t>
            </a:r>
            <a:r>
              <a:rPr lang="en-CA" sz="4300" dirty="0" err="1"/>
              <a:t>ኣሜን</a:t>
            </a:r>
            <a:r>
              <a:rPr lang="en-CA" sz="4300" dirty="0"/>
              <a:t>።</a:t>
            </a:r>
          </a:p>
        </p:txBody>
      </p:sp>
      <p:sp>
        <p:nvSpPr>
          <p:cNvPr id="20" name="Rectangle 19"/>
          <p:cNvSpPr/>
          <p:nvPr/>
        </p:nvSpPr>
        <p:spPr>
          <a:xfrm>
            <a:off x="8097503" y="-22961"/>
            <a:ext cx="4217513" cy="66018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400" dirty="0" smtClean="0">
                <a:solidFill>
                  <a:schemeClr val="tx1">
                    <a:lumMod val="95000"/>
                  </a:schemeClr>
                </a:solidFill>
              </a:rPr>
              <a:t>for the </a:t>
            </a:r>
            <a:r>
              <a:rPr lang="en-US" sz="3400" dirty="0">
                <a:solidFill>
                  <a:schemeClr val="tx1">
                    <a:lumMod val="95000"/>
                  </a:schemeClr>
                </a:solidFill>
              </a:rPr>
              <a:t>remission of sin, for </a:t>
            </a:r>
            <a:r>
              <a:rPr lang="en-US" sz="3400" dirty="0" smtClean="0">
                <a:solidFill>
                  <a:schemeClr val="tx1">
                    <a:lumMod val="95000"/>
                  </a:schemeClr>
                </a:solidFill>
              </a:rPr>
              <a:t>understand-</a:t>
            </a:r>
            <a:r>
              <a:rPr lang="en-US" sz="3400" dirty="0" err="1" smtClean="0">
                <a:solidFill>
                  <a:schemeClr val="tx1">
                    <a:lumMod val="95000"/>
                  </a:schemeClr>
                </a:solidFill>
              </a:rPr>
              <a:t>ing</a:t>
            </a:r>
            <a:r>
              <a:rPr lang="en-US" sz="3400" dirty="0">
                <a:solidFill>
                  <a:schemeClr val="tx1">
                    <a:lumMod val="95000"/>
                  </a:schemeClr>
                </a:solidFill>
              </a:rPr>
              <a:t>, </a:t>
            </a:r>
            <a:r>
              <a:rPr lang="en-US" sz="3400" dirty="0" smtClean="0">
                <a:solidFill>
                  <a:schemeClr val="tx1">
                    <a:lumMod val="95000"/>
                  </a:schemeClr>
                </a:solidFill>
              </a:rPr>
              <a:t>for healing</a:t>
            </a:r>
            <a:r>
              <a:rPr lang="en-US" sz="3400" dirty="0">
                <a:solidFill>
                  <a:schemeClr val="tx1">
                    <a:lumMod val="95000"/>
                  </a:schemeClr>
                </a:solidFill>
              </a:rPr>
              <a:t>, for the counsel of the Holy Spirit</a:t>
            </a:r>
            <a:r>
              <a:rPr lang="en-US" sz="3400" dirty="0" smtClean="0">
                <a:solidFill>
                  <a:schemeClr val="tx1">
                    <a:lumMod val="95000"/>
                  </a:schemeClr>
                </a:solidFill>
              </a:rPr>
              <a:t>, both </a:t>
            </a:r>
            <a:r>
              <a:rPr lang="en-US" sz="3400" dirty="0">
                <a:solidFill>
                  <a:schemeClr val="tx1">
                    <a:lumMod val="95000"/>
                  </a:schemeClr>
                </a:solidFill>
              </a:rPr>
              <a:t>now and ever and unto </a:t>
            </a:r>
            <a:r>
              <a:rPr lang="en-US" sz="3400" dirty="0" smtClean="0">
                <a:solidFill>
                  <a:schemeClr val="tx1">
                    <a:lumMod val="95000"/>
                  </a:schemeClr>
                </a:solidFill>
              </a:rPr>
              <a:t>unending ages. Amen. </a:t>
            </a:r>
          </a:p>
          <a:p>
            <a:pPr marL="40639" marR="40639">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rPr>
              <a:t>19</a:t>
            </a:r>
            <a:r>
              <a:rPr lang="en-US" sz="1400" dirty="0">
                <a:solidFill>
                  <a:srgbClr val="FFC000"/>
                </a:solidFill>
              </a:rPr>
              <a:t>. </a:t>
            </a:r>
            <a:r>
              <a:rPr lang="en-US" sz="3600" dirty="0">
                <a:solidFill>
                  <a:schemeClr val="tx1">
                    <a:lumMod val="95000"/>
                  </a:schemeClr>
                </a:solidFill>
              </a:rPr>
              <a:t>Purity, sweetness and blessing be </a:t>
            </a:r>
            <a:r>
              <a:rPr lang="en-US" sz="3600" dirty="0" smtClean="0">
                <a:solidFill>
                  <a:schemeClr val="tx1">
                    <a:lumMod val="95000"/>
                  </a:schemeClr>
                </a:solidFill>
              </a:rPr>
              <a:t>to them </a:t>
            </a:r>
            <a:r>
              <a:rPr lang="en-US" sz="3600" dirty="0">
                <a:solidFill>
                  <a:schemeClr val="tx1">
                    <a:lumMod val="95000"/>
                  </a:schemeClr>
                </a:solidFill>
              </a:rPr>
              <a:t>who honestly drink of Thy </a:t>
            </a:r>
            <a:r>
              <a:rPr lang="en-US" sz="3600" dirty="0" smtClean="0">
                <a:solidFill>
                  <a:schemeClr val="tx1">
                    <a:lumMod val="95000"/>
                  </a:schemeClr>
                </a:solidFill>
              </a:rPr>
              <a:t>precious blood</a:t>
            </a:r>
            <a:r>
              <a:rPr lang="en-US" sz="3600" dirty="0">
                <a:solidFill>
                  <a:schemeClr val="tx1">
                    <a:lumMod val="95000"/>
                  </a:schemeClr>
                </a:solidFill>
              </a:rPr>
              <a:t>. Amen.</a:t>
            </a:r>
            <a:endParaRPr lang="en-CA" sz="3600" dirty="0">
              <a:solidFill>
                <a:schemeClr val="tx1">
                  <a:lumMod val="95000"/>
                </a:schemeClr>
              </a:solidFill>
            </a:endParaRPr>
          </a:p>
        </p:txBody>
      </p:sp>
    </p:spTree>
    <p:extLst>
      <p:ext uri="{BB962C8B-B14F-4D97-AF65-F5344CB8AC3E}">
        <p14:creationId xmlns:p14="http://schemas.microsoft.com/office/powerpoint/2010/main" val="1395692933"/>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t>ለሢመተ</a:t>
            </a:r>
            <a:r>
              <a:rPr lang="en-CA" sz="4000" dirty="0" smtClean="0"/>
              <a:t> </a:t>
            </a:r>
            <a:r>
              <a:rPr lang="en-CA" sz="4000" dirty="0" err="1"/>
              <a:t>ክህነት</a:t>
            </a:r>
            <a:r>
              <a:rPr lang="en-CA" sz="4000" dirty="0"/>
              <a:t> </a:t>
            </a:r>
            <a:r>
              <a:rPr lang="en-CA" sz="4000" dirty="0" err="1"/>
              <a:t>ምስለ</a:t>
            </a:r>
            <a:r>
              <a:rPr lang="en-CA" sz="4000" dirty="0"/>
              <a:t> </a:t>
            </a:r>
            <a:r>
              <a:rPr lang="en-CA" sz="4000" dirty="0" err="1"/>
              <a:t>ኵሎሙ</a:t>
            </a:r>
            <a:r>
              <a:rPr lang="en-CA" sz="4000" dirty="0"/>
              <a:t> </a:t>
            </a:r>
            <a:r>
              <a:rPr lang="en-CA" sz="4000" dirty="0" err="1"/>
              <a:t>ጳጳሳት</a:t>
            </a:r>
            <a:r>
              <a:rPr lang="en-CA" sz="4000" dirty="0"/>
              <a:t>፡ </a:t>
            </a:r>
            <a:r>
              <a:rPr lang="en-CA" sz="4000" dirty="0" err="1"/>
              <a:t>ኤጲስ</a:t>
            </a:r>
            <a:r>
              <a:rPr lang="en-CA" sz="4000" dirty="0"/>
              <a:t> </a:t>
            </a:r>
            <a:r>
              <a:rPr lang="en-CA" sz="4000" dirty="0" err="1"/>
              <a:t>ቆጶሳት</a:t>
            </a:r>
            <a:r>
              <a:rPr lang="en-CA" sz="4000" dirty="0"/>
              <a:t>፡ </a:t>
            </a:r>
            <a:r>
              <a:rPr lang="en-CA" sz="4000" dirty="0" err="1"/>
              <a:t>ቀሳውስት</a:t>
            </a:r>
            <a:r>
              <a:rPr lang="en-CA" sz="4000" dirty="0"/>
              <a:t>፡ </a:t>
            </a:r>
            <a:r>
              <a:rPr lang="en-CA" sz="4000" dirty="0" err="1"/>
              <a:t>ወዲያቆናት</a:t>
            </a:r>
            <a:r>
              <a:rPr lang="en-CA" sz="4000" dirty="0"/>
              <a:t>፡ </a:t>
            </a:r>
            <a:r>
              <a:rPr lang="en-CA" sz="4000" dirty="0" err="1"/>
              <a:t>ርቱዓነ</a:t>
            </a:r>
            <a:r>
              <a:rPr lang="en-CA" sz="4000" dirty="0"/>
              <a:t> </a:t>
            </a:r>
            <a:r>
              <a:rPr lang="en-CA" sz="4000" dirty="0" err="1"/>
              <a:t>ሃይማኖት</a:t>
            </a:r>
            <a:r>
              <a:rPr lang="en-CA" sz="4000" dirty="0"/>
              <a:t>።</a:t>
            </a:r>
          </a:p>
          <a:p>
            <a:r>
              <a:rPr lang="en-CA" sz="1400" dirty="0">
                <a:solidFill>
                  <a:srgbClr val="FFC000"/>
                </a:solidFill>
              </a:rPr>
              <a:t>፲፱. </a:t>
            </a:r>
            <a:r>
              <a:rPr lang="en-CA" sz="4000" dirty="0" err="1"/>
              <a:t>ወምስለ</a:t>
            </a:r>
            <a:r>
              <a:rPr lang="en-CA" sz="4000" dirty="0"/>
              <a:t> </a:t>
            </a:r>
            <a:r>
              <a:rPr lang="en-CA" sz="4000" dirty="0" err="1"/>
              <a:t>ኵሉ</a:t>
            </a:r>
            <a:r>
              <a:rPr lang="en-CA" sz="4000" dirty="0"/>
              <a:t> </a:t>
            </a:r>
            <a:r>
              <a:rPr lang="en-CA" sz="4000" dirty="0" err="1"/>
              <a:t>ፍጻሜ</a:t>
            </a:r>
            <a:r>
              <a:rPr lang="en-CA" sz="4000" dirty="0"/>
              <a:t> </a:t>
            </a:r>
            <a:r>
              <a:rPr lang="en-CA" sz="4000" dirty="0" err="1"/>
              <a:t>ማኅበራ</a:t>
            </a:r>
            <a:r>
              <a:rPr lang="en-CA" sz="4000" dirty="0"/>
              <a:t> </a:t>
            </a:r>
            <a:r>
              <a:rPr lang="en-CA" sz="4000" dirty="0" err="1"/>
              <a:t>ለቅድስት</a:t>
            </a:r>
            <a:r>
              <a:rPr lang="en-CA" sz="4000" dirty="0"/>
              <a:t> </a:t>
            </a:r>
            <a:r>
              <a:rPr lang="en-CA" sz="4000" dirty="0" err="1"/>
              <a:t>አሐቲ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 </a:t>
            </a:r>
            <a:r>
              <a:rPr lang="en-CA" sz="4000" dirty="0" err="1"/>
              <a:t>ወጽሎተኒ</a:t>
            </a:r>
            <a:r>
              <a:rPr lang="en-CA" sz="4000" dirty="0"/>
              <a:t> </a:t>
            </a:r>
            <a:r>
              <a:rPr lang="en-CA" sz="4000" dirty="0" err="1"/>
              <a:t>ዘይገብር</a:t>
            </a:r>
            <a:r>
              <a:rPr lang="en-CA" sz="4000" dirty="0"/>
              <a:t> </a:t>
            </a:r>
            <a:r>
              <a:rPr lang="en-CA" sz="4000" dirty="0" err="1"/>
              <a:t>በእንቲአነ</a:t>
            </a:r>
            <a:r>
              <a:rPr lang="en-CA" sz="4000" dirty="0"/>
              <a:t> </a:t>
            </a:r>
            <a:r>
              <a:rPr lang="en-CA" sz="4000" dirty="0" err="1" smtClean="0"/>
              <a:t>ወበእንተ</a:t>
            </a:r>
            <a:endParaRPr lang="en-CA" sz="40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bishops</a:t>
            </a:r>
            <a:r>
              <a:rPr lang="en-US" sz="3500" dirty="0"/>
              <a:t>, priests, and deacons</a:t>
            </a:r>
            <a:r>
              <a:rPr lang="en-US" sz="3500" dirty="0" smtClean="0"/>
              <a:t>,</a:t>
            </a:r>
          </a:p>
          <a:p>
            <a:pPr marL="40639" marR="40639">
              <a:spcBef>
                <a:spcPts val="600"/>
              </a:spcBef>
              <a:buClr>
                <a:srgbClr val="D84800"/>
              </a:buClr>
              <a:buFont typeface="Arial"/>
              <a:defRPr sz="2800"/>
            </a:pPr>
            <a:r>
              <a:rPr lang="en-US" sz="1400" dirty="0" smtClean="0">
                <a:solidFill>
                  <a:srgbClr val="FFC000"/>
                </a:solidFill>
              </a:rPr>
              <a:t>19</a:t>
            </a:r>
            <a:r>
              <a:rPr lang="en-US" sz="1400" dirty="0">
                <a:solidFill>
                  <a:srgbClr val="FFC000"/>
                </a:solidFill>
              </a:rPr>
              <a:t>. </a:t>
            </a:r>
            <a:r>
              <a:rPr lang="en-US" sz="3500" dirty="0"/>
              <a:t>and all the entire congregation of </a:t>
            </a:r>
            <a:r>
              <a:rPr lang="en-US" sz="3500" dirty="0" smtClean="0"/>
              <a:t>the one </a:t>
            </a:r>
            <a:r>
              <a:rPr lang="en-US" sz="3500" dirty="0"/>
              <a:t>holy universal </a:t>
            </a:r>
            <a:r>
              <a:rPr lang="en-US" sz="3500" dirty="0" smtClean="0"/>
              <a:t>church; </a:t>
            </a:r>
            <a:r>
              <a:rPr lang="en-US" sz="3500" dirty="0"/>
              <a:t>and do </a:t>
            </a:r>
            <a:r>
              <a:rPr lang="en-US" sz="3500" dirty="0" smtClean="0"/>
              <a:t>Thou accept </a:t>
            </a:r>
            <a:r>
              <a:rPr lang="en-US" sz="3500" dirty="0"/>
              <a:t>the prayer which he makes on </a:t>
            </a:r>
            <a:r>
              <a:rPr lang="en-US" sz="3500" dirty="0" smtClean="0"/>
              <a:t>our  behalf </a:t>
            </a:r>
            <a:r>
              <a:rPr lang="en-US" sz="3500" dirty="0"/>
              <a:t>and on behalf of all Thy people</a:t>
            </a:r>
            <a:r>
              <a:rPr lang="en-US" sz="3500" dirty="0" smtClean="0"/>
              <a:t>. Open </a:t>
            </a:r>
            <a:r>
              <a:rPr lang="en-US" sz="3500" dirty="0"/>
              <a:t>to him the treasure-house </a:t>
            </a:r>
            <a:r>
              <a:rPr lang="en-US" sz="3500" dirty="0" smtClean="0"/>
              <a:t>of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t>ወርኃት</a:t>
            </a:r>
            <a:r>
              <a:rPr lang="en-CA" sz="4000" dirty="0" smtClean="0"/>
              <a:t> </a:t>
            </a:r>
            <a:r>
              <a:rPr lang="en-CA" sz="4000" dirty="0" err="1"/>
              <a:t>ክሳዕ</a:t>
            </a:r>
            <a:r>
              <a:rPr lang="en-CA" sz="4000" dirty="0"/>
              <a:t> </a:t>
            </a:r>
            <a:r>
              <a:rPr lang="en-CA" sz="4000" dirty="0" err="1"/>
              <a:t>ዝፍጽም</a:t>
            </a:r>
            <a:r>
              <a:rPr lang="en-CA" sz="4000" dirty="0"/>
              <a:t>፥ </a:t>
            </a:r>
            <a:r>
              <a:rPr lang="en-CA" sz="4000" dirty="0" err="1"/>
              <a:t>ምስ</a:t>
            </a:r>
            <a:r>
              <a:rPr lang="en-CA" sz="4000" dirty="0"/>
              <a:t> </a:t>
            </a:r>
            <a:r>
              <a:rPr lang="en-CA" sz="4000" dirty="0" err="1"/>
              <a:t>ኵሎም</a:t>
            </a:r>
            <a:r>
              <a:rPr lang="en-CA" sz="4000" dirty="0"/>
              <a:t> </a:t>
            </a:r>
            <a:r>
              <a:rPr lang="en-CA" sz="4000" dirty="0" err="1"/>
              <a:t>ኤጲስ</a:t>
            </a:r>
            <a:r>
              <a:rPr lang="en-CA" sz="4000" dirty="0"/>
              <a:t> </a:t>
            </a:r>
            <a:r>
              <a:rPr lang="en-CA" sz="4000" dirty="0" err="1"/>
              <a:t>ቆጶሳትን</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ዝኾነ</a:t>
            </a:r>
            <a:r>
              <a:rPr lang="en-CA" sz="4000" dirty="0"/>
              <a:t> </a:t>
            </a:r>
            <a:r>
              <a:rPr lang="en-CA" sz="4000" dirty="0" err="1"/>
              <a:t>ቀሳውስትን</a:t>
            </a:r>
            <a:r>
              <a:rPr lang="en-CA" sz="4000" dirty="0"/>
              <a:t> </a:t>
            </a:r>
            <a:r>
              <a:rPr lang="en-CA" sz="4000" dirty="0" err="1"/>
              <a:t>ዲያቆናትን</a:t>
            </a:r>
            <a:r>
              <a:rPr lang="en-CA" sz="4000" dirty="0"/>
              <a:t>።</a:t>
            </a:r>
          </a:p>
          <a:p>
            <a:r>
              <a:rPr lang="en-CA" sz="1400" dirty="0">
                <a:solidFill>
                  <a:srgbClr val="FFC000"/>
                </a:solidFill>
              </a:rPr>
              <a:t>19. </a:t>
            </a:r>
            <a:r>
              <a:rPr lang="en-CA" sz="4000" dirty="0" err="1"/>
              <a:t>ልዕሊ</a:t>
            </a:r>
            <a:r>
              <a:rPr lang="en-CA" sz="4000" dirty="0"/>
              <a:t> </a:t>
            </a:r>
            <a:r>
              <a:rPr lang="en-CA" sz="4000" dirty="0" err="1"/>
              <a:t>ዅሉ</a:t>
            </a:r>
            <a:r>
              <a:rPr lang="en-CA" sz="4000" dirty="0"/>
              <a:t> </a:t>
            </a:r>
            <a:r>
              <a:rPr lang="en-CA" sz="4000" dirty="0" err="1"/>
              <a:t>ምስ</a:t>
            </a:r>
            <a:r>
              <a:rPr lang="en-CA" sz="4000" dirty="0"/>
              <a:t> </a:t>
            </a:r>
            <a:r>
              <a:rPr lang="en-CA" sz="4000" dirty="0" err="1"/>
              <a:t>ዝኾነት</a:t>
            </a:r>
            <a:r>
              <a:rPr lang="en-CA" sz="4000" dirty="0"/>
              <a:t> </a:t>
            </a:r>
            <a:r>
              <a:rPr lang="en-CA" sz="4000" dirty="0" err="1"/>
              <a:t>ምስ</a:t>
            </a:r>
            <a:r>
              <a:rPr lang="en-CA" sz="4000" dirty="0"/>
              <a:t> </a:t>
            </a:r>
            <a:r>
              <a:rPr lang="en-CA" sz="4000" dirty="0" err="1"/>
              <a:t>ናይ</a:t>
            </a:r>
            <a:r>
              <a:rPr lang="en-CA" sz="4000" dirty="0"/>
              <a:t> </a:t>
            </a:r>
            <a:r>
              <a:rPr lang="en-CA" sz="4000" dirty="0" err="1"/>
              <a:t>ሓንቲ</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ክርስቲያን</a:t>
            </a:r>
            <a:r>
              <a:rPr lang="en-CA" sz="4000" dirty="0"/>
              <a:t>፥ </a:t>
            </a:r>
            <a:r>
              <a:rPr lang="en-CA" sz="4000" dirty="0" err="1"/>
              <a:t>ምስ</a:t>
            </a:r>
            <a:r>
              <a:rPr lang="en-CA" sz="4000" dirty="0"/>
              <a:t> </a:t>
            </a:r>
            <a:r>
              <a:rPr lang="en-CA" sz="4000" dirty="0" err="1"/>
              <a:t>ኵሉ</a:t>
            </a:r>
            <a:r>
              <a:rPr lang="en-CA" sz="4000" dirty="0"/>
              <a:t> </a:t>
            </a:r>
            <a:r>
              <a:rPr lang="en-CA" sz="4000" dirty="0" smtClean="0"/>
              <a:t> </a:t>
            </a:r>
            <a:r>
              <a:rPr lang="en-CA" sz="4000" dirty="0" err="1" smtClean="0"/>
              <a:t>ፍጹም</a:t>
            </a:r>
            <a:r>
              <a:rPr lang="en-CA" sz="4000" dirty="0" smtClean="0"/>
              <a:t>  </a:t>
            </a:r>
            <a:r>
              <a:rPr lang="en-CA" sz="4000" dirty="0" err="1" smtClean="0"/>
              <a:t>ማኅበ</a:t>
            </a:r>
            <a:endParaRPr lang="en-CA" sz="4000" dirty="0" smtClean="0"/>
          </a:p>
          <a:p>
            <a:r>
              <a:rPr lang="en-CA" sz="4000" dirty="0" err="1" smtClean="0"/>
              <a:t>ራን</a:t>
            </a:r>
            <a:r>
              <a:rPr lang="en-CA" sz="4000" dirty="0"/>
              <a:t>፥ </a:t>
            </a:r>
            <a:r>
              <a:rPr lang="en-CA" sz="4000" dirty="0" err="1"/>
              <a:t>ምእንታናን</a:t>
            </a:r>
            <a:r>
              <a:rPr lang="en-CA" sz="4000" dirty="0"/>
              <a:t> </a:t>
            </a:r>
            <a:r>
              <a:rPr lang="en-CA" sz="4000" dirty="0" err="1"/>
              <a:t>ምእንቲ</a:t>
            </a:r>
            <a:r>
              <a:rPr lang="en-CA" sz="4000" dirty="0"/>
              <a:t> </a:t>
            </a:r>
            <a:r>
              <a:rPr lang="en-CA" sz="4000" dirty="0" err="1"/>
              <a:t>ዅሉ</a:t>
            </a:r>
            <a:r>
              <a:rPr lang="en-CA" sz="4000" dirty="0"/>
              <a:t> </a:t>
            </a:r>
            <a:r>
              <a:rPr lang="en-CA" sz="4000" dirty="0" err="1"/>
              <a:t>ህዝብኻን</a:t>
            </a:r>
            <a:r>
              <a:rPr lang="en-CA" sz="4000" dirty="0"/>
              <a:t> </a:t>
            </a:r>
            <a:r>
              <a:rPr lang="en-CA" sz="4000" dirty="0" err="1" smtClean="0"/>
              <a:t>ዝገብሮ</a:t>
            </a:r>
            <a:endParaRPr lang="en-CA" sz="4000" dirty="0"/>
          </a:p>
        </p:txBody>
      </p:sp>
    </p:spTree>
    <p:extLst>
      <p:ext uri="{BB962C8B-B14F-4D97-AF65-F5344CB8AC3E}">
        <p14:creationId xmlns:p14="http://schemas.microsoft.com/office/powerpoint/2010/main" val="1778873940"/>
      </p:ext>
    </p:extLst>
  </p:cSld>
  <p:clrMapOvr>
    <a:masterClrMapping/>
  </p:clrMapOvr>
  <p:transition spd="med"/>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t>ኵሉ</a:t>
            </a:r>
            <a:r>
              <a:rPr lang="en-CA" sz="4000" dirty="0" smtClean="0"/>
              <a:t> </a:t>
            </a:r>
            <a:r>
              <a:rPr lang="en-CA" sz="4000" dirty="0" err="1"/>
              <a:t>ሕዝብከ</a:t>
            </a:r>
            <a:r>
              <a:rPr lang="en-CA" sz="4000" dirty="0"/>
              <a:t> </a:t>
            </a:r>
            <a:r>
              <a:rPr lang="en-CA" sz="4000" dirty="0" err="1"/>
              <a:t>ተወከፎ</a:t>
            </a:r>
            <a:r>
              <a:rPr lang="en-CA" sz="4000" dirty="0"/>
              <a:t>፥ </a:t>
            </a:r>
            <a:r>
              <a:rPr lang="en-CA" sz="4000" dirty="0" err="1"/>
              <a:t>አርኁ</a:t>
            </a:r>
            <a:r>
              <a:rPr lang="en-CA" sz="4000" dirty="0"/>
              <a:t> </a:t>
            </a:r>
            <a:r>
              <a:rPr lang="en-CA" sz="4000" dirty="0" err="1"/>
              <a:t>ሎቱ</a:t>
            </a:r>
            <a:r>
              <a:rPr lang="en-CA" sz="4000" dirty="0"/>
              <a:t> </a:t>
            </a:r>
            <a:r>
              <a:rPr lang="en-CA" sz="4000" dirty="0" err="1"/>
              <a:t>መዝገበ</a:t>
            </a:r>
            <a:r>
              <a:rPr lang="en-CA" sz="4000" dirty="0"/>
              <a:t> </a:t>
            </a:r>
            <a:r>
              <a:rPr lang="en-CA" sz="4000" dirty="0" err="1"/>
              <a:t>በረከትከ</a:t>
            </a:r>
            <a:r>
              <a:rPr lang="en-CA" sz="4000" dirty="0"/>
              <a:t>፥ </a:t>
            </a:r>
            <a:r>
              <a:rPr lang="en-CA" sz="4000" dirty="0" err="1"/>
              <a:t>ዓዲ</a:t>
            </a:r>
            <a:r>
              <a:rPr lang="en-CA" sz="4000" dirty="0"/>
              <a:t> </a:t>
            </a:r>
            <a:r>
              <a:rPr lang="en-CA" sz="4000" dirty="0" err="1"/>
              <a:t>ፈድፋደ</a:t>
            </a:r>
            <a:r>
              <a:rPr lang="en-CA" sz="4000" dirty="0"/>
              <a:t> </a:t>
            </a:r>
            <a:r>
              <a:rPr lang="en-CA" sz="4000" dirty="0" err="1"/>
              <a:t>ሎቱ</a:t>
            </a:r>
            <a:r>
              <a:rPr lang="en-CA" sz="4000" dirty="0"/>
              <a:t> </a:t>
            </a:r>
            <a:r>
              <a:rPr lang="en-CA" sz="4000" dirty="0" err="1"/>
              <a:t>ጸጋ</a:t>
            </a:r>
            <a:r>
              <a:rPr lang="en-CA" sz="4000" dirty="0"/>
              <a:t> </a:t>
            </a:r>
            <a:r>
              <a:rPr lang="en-CA" sz="4000" dirty="0" err="1"/>
              <a:t>መንፈስ</a:t>
            </a:r>
            <a:r>
              <a:rPr lang="en-CA" sz="4000" dirty="0"/>
              <a:t> </a:t>
            </a:r>
            <a:r>
              <a:rPr lang="en-CA" sz="4000" dirty="0" err="1"/>
              <a:t>ቅዱስ</a:t>
            </a:r>
            <a:r>
              <a:rPr lang="en-CA" sz="4000" dirty="0"/>
              <a:t> </a:t>
            </a:r>
            <a:r>
              <a:rPr lang="en-CA" sz="4000" dirty="0" err="1"/>
              <a:t>ጸግዎ</a:t>
            </a:r>
            <a:r>
              <a:rPr lang="en-CA" sz="4000" dirty="0"/>
              <a:t> </a:t>
            </a:r>
            <a:r>
              <a:rPr lang="en-CA" sz="4000" dirty="0" err="1"/>
              <a:t>ወከዐው</a:t>
            </a:r>
            <a:r>
              <a:rPr lang="en-CA" sz="4000" dirty="0"/>
              <a:t> </a:t>
            </a:r>
            <a:r>
              <a:rPr lang="en-CA" sz="4000" dirty="0" err="1"/>
              <a:t>ላዕሌሁ</a:t>
            </a:r>
            <a:r>
              <a:rPr lang="en-CA" sz="4000" dirty="0"/>
              <a:t> </a:t>
            </a:r>
            <a:r>
              <a:rPr lang="en-CA" sz="4000" dirty="0" err="1"/>
              <a:t>እምሰማይ</a:t>
            </a:r>
            <a:r>
              <a:rPr lang="en-CA" sz="4000" dirty="0"/>
              <a:t> </a:t>
            </a:r>
            <a:r>
              <a:rPr lang="en-CA" sz="4000" dirty="0" err="1"/>
              <a:t>በረከተከ</a:t>
            </a:r>
            <a:r>
              <a:rPr lang="en-CA" sz="4000" dirty="0"/>
              <a:t> </a:t>
            </a:r>
            <a:r>
              <a:rPr lang="en-CA" sz="4000" dirty="0" err="1"/>
              <a:t>ከመ</a:t>
            </a:r>
            <a:r>
              <a:rPr lang="en-CA" sz="4000" dirty="0"/>
              <a:t> </a:t>
            </a:r>
            <a:r>
              <a:rPr lang="en-CA" sz="4000" dirty="0" err="1"/>
              <a:t>ይባርክ</a:t>
            </a:r>
            <a:r>
              <a:rPr lang="en-CA" sz="4000" dirty="0"/>
              <a:t> </a:t>
            </a:r>
            <a:r>
              <a:rPr lang="en-CA" sz="4000" dirty="0" err="1"/>
              <a:t>ሕዝበከ</a:t>
            </a:r>
            <a:r>
              <a:rPr lang="en-CA" sz="4000" dirty="0"/>
              <a:t>።</a:t>
            </a:r>
          </a:p>
          <a:p>
            <a:r>
              <a:rPr lang="en-CA" sz="1400" dirty="0">
                <a:solidFill>
                  <a:srgbClr val="FFC000"/>
                </a:solidFill>
              </a:rPr>
              <a:t>፳. </a:t>
            </a:r>
            <a:r>
              <a:rPr lang="en-CA" sz="4000" dirty="0" err="1"/>
              <a:t>ወኵሎ</a:t>
            </a:r>
            <a:r>
              <a:rPr lang="en-CA" sz="4000" dirty="0"/>
              <a:t> </a:t>
            </a:r>
            <a:r>
              <a:rPr lang="en-CA" sz="4000" dirty="0" err="1"/>
              <a:t>እንከ</a:t>
            </a:r>
            <a:r>
              <a:rPr lang="en-CA" sz="4000" dirty="0"/>
              <a:t> </a:t>
            </a:r>
            <a:r>
              <a:rPr lang="en-CA" sz="4000" dirty="0" err="1"/>
              <a:t>ፀሮ</a:t>
            </a:r>
            <a:r>
              <a:rPr lang="en-CA" sz="4000" dirty="0"/>
              <a:t> </a:t>
            </a:r>
            <a:r>
              <a:rPr lang="en-CA" sz="4000" dirty="0" err="1"/>
              <a:t>ዘያስተርኢ</a:t>
            </a:r>
            <a:r>
              <a:rPr lang="en-CA" sz="4000" dirty="0"/>
              <a:t> </a:t>
            </a:r>
            <a:r>
              <a:rPr lang="en-CA" sz="4000" dirty="0" err="1" smtClean="0"/>
              <a:t>ወዘኢያስተ</a:t>
            </a:r>
            <a:endParaRPr lang="en-CA" sz="4000" dirty="0" smtClean="0"/>
          </a:p>
          <a:p>
            <a:r>
              <a:rPr lang="en-CA" sz="4000" dirty="0" err="1" smtClean="0"/>
              <a:t>ርኢ</a:t>
            </a:r>
            <a:r>
              <a:rPr lang="en-CA" sz="4000" dirty="0" smtClean="0"/>
              <a:t> </a:t>
            </a:r>
            <a:r>
              <a:rPr lang="en-CA" sz="4000" dirty="0" err="1"/>
              <a:t>አግርር</a:t>
            </a:r>
            <a:r>
              <a:rPr lang="en-CA" sz="4000" dirty="0"/>
              <a:t> </a:t>
            </a:r>
            <a:r>
              <a:rPr lang="en-CA" sz="4000" dirty="0" err="1"/>
              <a:t>ወቀጥቅጥ</a:t>
            </a:r>
            <a:r>
              <a:rPr lang="en-CA" sz="4000" dirty="0"/>
              <a:t> </a:t>
            </a:r>
            <a:r>
              <a:rPr lang="en-CA" sz="4000" dirty="0" err="1"/>
              <a:t>ታሕተ</a:t>
            </a:r>
            <a:r>
              <a:rPr lang="en-CA" sz="4000" dirty="0"/>
              <a:t> </a:t>
            </a:r>
            <a:r>
              <a:rPr lang="en-CA" sz="4000" dirty="0" err="1"/>
              <a:t>እገሪሁ</a:t>
            </a:r>
            <a:r>
              <a:rPr lang="en-CA" sz="4000" dirty="0"/>
              <a:t> </a:t>
            </a:r>
            <a:r>
              <a:rPr lang="en-CA" sz="4000" dirty="0" err="1" smtClean="0"/>
              <a:t>ፍጡነ</a:t>
            </a:r>
            <a:endParaRPr lang="en-CA" sz="40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Thy blessing</a:t>
            </a:r>
            <a:r>
              <a:rPr lang="en-US" sz="3500" dirty="0"/>
              <a:t>, and especially grant to </a:t>
            </a:r>
            <a:r>
              <a:rPr lang="en-US" sz="3500" dirty="0" smtClean="0"/>
              <a:t>him abundantly </a:t>
            </a:r>
            <a:r>
              <a:rPr lang="en-US" sz="3500" dirty="0"/>
              <a:t>the grace of the Holy Spirit</a:t>
            </a:r>
            <a:r>
              <a:rPr lang="en-US" sz="3500" dirty="0" smtClean="0"/>
              <a:t>; pour </a:t>
            </a:r>
            <a:r>
              <a:rPr lang="en-US" sz="3500" dirty="0"/>
              <a:t>upon him from heaven Thy </a:t>
            </a:r>
            <a:r>
              <a:rPr lang="en-US" sz="3500" dirty="0" smtClean="0"/>
              <a:t>blessing that </a:t>
            </a:r>
            <a:r>
              <a:rPr lang="en-US" sz="3500" dirty="0"/>
              <a:t>he may bless Thy people</a:t>
            </a:r>
            <a:r>
              <a:rPr lang="en-US" sz="3500" dirty="0" smtClean="0"/>
              <a:t>.</a:t>
            </a:r>
          </a:p>
          <a:p>
            <a:pPr marL="40639" marR="40639">
              <a:spcBef>
                <a:spcPts val="600"/>
              </a:spcBef>
              <a:buClr>
                <a:srgbClr val="D84800"/>
              </a:buClr>
              <a:buFont typeface="Arial"/>
              <a:defRPr sz="2800"/>
            </a:pPr>
            <a:r>
              <a:rPr lang="en-US" sz="1400" dirty="0" smtClean="0">
                <a:solidFill>
                  <a:srgbClr val="FFC000"/>
                </a:solidFill>
              </a:rPr>
              <a:t>20</a:t>
            </a:r>
            <a:r>
              <a:rPr lang="en-US" sz="1400" dirty="0">
                <a:solidFill>
                  <a:srgbClr val="FFC000"/>
                </a:solidFill>
              </a:rPr>
              <a:t>. </a:t>
            </a:r>
            <a:r>
              <a:rPr lang="en-US" sz="3500" dirty="0"/>
              <a:t>And all his enemies, visible </a:t>
            </a:r>
            <a:r>
              <a:rPr lang="en-US" sz="3500" dirty="0" smtClean="0"/>
              <a:t>and invisible</a:t>
            </a:r>
            <a:r>
              <a:rPr lang="en-US" sz="3500" dirty="0"/>
              <a:t>, do Thou subdue and bruise </a:t>
            </a:r>
            <a:r>
              <a:rPr lang="en-US" sz="3500" dirty="0" smtClean="0"/>
              <a:t>under his </a:t>
            </a:r>
            <a:r>
              <a:rPr lang="en-US" sz="3500" dirty="0"/>
              <a:t>feet speedily; but </a:t>
            </a:r>
            <a:r>
              <a:rPr lang="en-US" sz="3500" dirty="0" smtClean="0"/>
              <a:t>himself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t>ጸሎት</a:t>
            </a:r>
            <a:r>
              <a:rPr lang="en-CA" sz="4000" dirty="0" smtClean="0"/>
              <a:t> </a:t>
            </a:r>
            <a:r>
              <a:rPr lang="en-CA" sz="4000" dirty="0" err="1"/>
              <a:t>ተቐበል</a:t>
            </a:r>
            <a:r>
              <a:rPr lang="en-CA" sz="4000" dirty="0"/>
              <a:t>። </a:t>
            </a:r>
            <a:r>
              <a:rPr lang="en-CA" sz="4000" dirty="0" err="1"/>
              <a:t>መዝገብ</a:t>
            </a:r>
            <a:r>
              <a:rPr lang="en-CA" sz="4000" dirty="0"/>
              <a:t> </a:t>
            </a:r>
            <a:r>
              <a:rPr lang="en-CA" sz="4000" dirty="0" err="1"/>
              <a:t>በረኸትካ</a:t>
            </a:r>
            <a:r>
              <a:rPr lang="en-CA" sz="4000" dirty="0"/>
              <a:t> </a:t>
            </a:r>
            <a:r>
              <a:rPr lang="en-CA" sz="4000" dirty="0" err="1"/>
              <a:t>ኣርኅወሉ</a:t>
            </a:r>
            <a:r>
              <a:rPr lang="en-CA" sz="4000" dirty="0"/>
              <a:t>። </a:t>
            </a:r>
            <a:r>
              <a:rPr lang="en-CA" sz="4000" dirty="0" err="1"/>
              <a:t>ከም</a:t>
            </a:r>
            <a:r>
              <a:rPr lang="en-CA" sz="4000" dirty="0"/>
              <a:t> </a:t>
            </a:r>
            <a:r>
              <a:rPr lang="en-CA" sz="4000" dirty="0" err="1"/>
              <a:t>ብሓድሽ</a:t>
            </a:r>
            <a:r>
              <a:rPr lang="en-CA" sz="4000" dirty="0"/>
              <a:t> </a:t>
            </a:r>
            <a:r>
              <a:rPr lang="en-CA" sz="4000" dirty="0" err="1"/>
              <a:t>ጸጋ</a:t>
            </a:r>
            <a:r>
              <a:rPr lang="en-CA" sz="4000" dirty="0"/>
              <a:t> </a:t>
            </a:r>
            <a:r>
              <a:rPr lang="en-CA" sz="4000" dirty="0" err="1"/>
              <a:t>መንፈስ</a:t>
            </a:r>
            <a:r>
              <a:rPr lang="en-CA" sz="4000" dirty="0"/>
              <a:t> </a:t>
            </a:r>
            <a:r>
              <a:rPr lang="en-CA" sz="4000" dirty="0" err="1"/>
              <a:t>ቅዱስ</a:t>
            </a:r>
            <a:r>
              <a:rPr lang="en-CA" sz="4000" dirty="0"/>
              <a:t> </a:t>
            </a:r>
            <a:r>
              <a:rPr lang="en-CA" sz="4000" dirty="0" err="1"/>
              <a:t>ኣብዚሕካ</a:t>
            </a:r>
            <a:r>
              <a:rPr lang="en-CA" sz="4000" dirty="0"/>
              <a:t> </a:t>
            </a:r>
            <a:r>
              <a:rPr lang="en-CA" sz="4000" dirty="0" err="1"/>
              <a:t>ንእኡ</a:t>
            </a:r>
            <a:r>
              <a:rPr lang="en-CA" sz="4000" dirty="0"/>
              <a:t> </a:t>
            </a:r>
            <a:r>
              <a:rPr lang="en-CA" sz="4000" dirty="0" err="1"/>
              <a:t>ሃቦ</a:t>
            </a:r>
            <a:r>
              <a:rPr lang="en-CA" sz="4000" dirty="0"/>
              <a:t>። </a:t>
            </a:r>
            <a:r>
              <a:rPr lang="en-CA" sz="4000" dirty="0" err="1"/>
              <a:t>ንህዝብኻ</a:t>
            </a:r>
            <a:r>
              <a:rPr lang="en-CA" sz="4000" dirty="0"/>
              <a:t> </a:t>
            </a:r>
            <a:r>
              <a:rPr lang="en-CA" sz="4000" dirty="0" err="1"/>
              <a:t>ምእንቲ</a:t>
            </a:r>
            <a:r>
              <a:rPr lang="en-CA" sz="4000" dirty="0"/>
              <a:t> </a:t>
            </a:r>
            <a:r>
              <a:rPr lang="en-CA" sz="4000" dirty="0" err="1"/>
              <a:t>ክባርኽውን</a:t>
            </a:r>
            <a:r>
              <a:rPr lang="en-CA" sz="4000" dirty="0"/>
              <a:t> </a:t>
            </a:r>
            <a:r>
              <a:rPr lang="en-CA" sz="4000" dirty="0" err="1"/>
              <a:t>ካብ</a:t>
            </a:r>
            <a:r>
              <a:rPr lang="en-CA" sz="4000" dirty="0"/>
              <a:t> </a:t>
            </a:r>
            <a:r>
              <a:rPr lang="en-CA" sz="4000" dirty="0" err="1"/>
              <a:t>ሰማይ</a:t>
            </a:r>
            <a:r>
              <a:rPr lang="en-CA" sz="4000" dirty="0"/>
              <a:t> </a:t>
            </a:r>
            <a:r>
              <a:rPr lang="en-CA" sz="4000" dirty="0" err="1"/>
              <a:t>በረኸትካ</a:t>
            </a:r>
            <a:r>
              <a:rPr lang="en-CA" sz="4000" dirty="0"/>
              <a:t> </a:t>
            </a:r>
            <a:r>
              <a:rPr lang="en-CA" sz="4000" dirty="0" err="1"/>
              <a:t>ኣፍስሰሉ</a:t>
            </a:r>
            <a:r>
              <a:rPr lang="en-CA" sz="4000" dirty="0"/>
              <a:t>።</a:t>
            </a:r>
          </a:p>
          <a:p>
            <a:r>
              <a:rPr lang="en-CA" sz="1400" dirty="0">
                <a:solidFill>
                  <a:srgbClr val="FFC000"/>
                </a:solidFill>
              </a:rPr>
              <a:t>20. </a:t>
            </a:r>
            <a:r>
              <a:rPr lang="en-CA" sz="4000" dirty="0" err="1"/>
              <a:t>ዝረአን</a:t>
            </a:r>
            <a:r>
              <a:rPr lang="en-CA" sz="4000" dirty="0"/>
              <a:t> </a:t>
            </a:r>
            <a:r>
              <a:rPr lang="en-CA" sz="4000" dirty="0" err="1"/>
              <a:t>ዘይረአን</a:t>
            </a:r>
            <a:r>
              <a:rPr lang="en-CA" sz="4000" dirty="0"/>
              <a:t> </a:t>
            </a:r>
            <a:r>
              <a:rPr lang="en-CA" sz="4000" dirty="0" err="1"/>
              <a:t>ጸላኢ</a:t>
            </a:r>
            <a:r>
              <a:rPr lang="en-CA" sz="4000" dirty="0"/>
              <a:t> (</a:t>
            </a:r>
            <a:r>
              <a:rPr lang="en-CA" sz="4000" dirty="0" err="1"/>
              <a:t>ሰይጣን</a:t>
            </a:r>
            <a:r>
              <a:rPr lang="en-CA" sz="4000" dirty="0"/>
              <a:t>) </a:t>
            </a:r>
            <a:r>
              <a:rPr lang="en-CA" sz="4000" dirty="0" err="1"/>
              <a:t>ኵሉውን</a:t>
            </a:r>
            <a:r>
              <a:rPr lang="en-CA" sz="4000" dirty="0"/>
              <a:t> </a:t>
            </a:r>
            <a:r>
              <a:rPr lang="en-CA" sz="4000" dirty="0" err="1"/>
              <a:t>ኣብ</a:t>
            </a:r>
            <a:r>
              <a:rPr lang="en-CA" sz="4000" dirty="0"/>
              <a:t> </a:t>
            </a:r>
            <a:r>
              <a:rPr lang="en-CA" sz="4000" dirty="0" err="1"/>
              <a:t>ትሕቲ</a:t>
            </a:r>
            <a:r>
              <a:rPr lang="en-CA" sz="4000" dirty="0"/>
              <a:t> </a:t>
            </a:r>
            <a:r>
              <a:rPr lang="en-CA" sz="4000" dirty="0" err="1"/>
              <a:t>እግሩ</a:t>
            </a:r>
            <a:r>
              <a:rPr lang="en-CA" sz="4000" dirty="0"/>
              <a:t> </a:t>
            </a:r>
            <a:r>
              <a:rPr lang="en-CA" sz="4000" dirty="0" err="1"/>
              <a:t>ቀልጢፍካ</a:t>
            </a:r>
            <a:r>
              <a:rPr lang="en-CA" sz="4000" dirty="0"/>
              <a:t> </a:t>
            </a:r>
            <a:r>
              <a:rPr lang="en-CA" sz="4000" dirty="0" err="1"/>
              <a:t>ቅጽዓሉን</a:t>
            </a:r>
            <a:r>
              <a:rPr lang="en-CA" sz="4000" dirty="0"/>
              <a:t> </a:t>
            </a:r>
            <a:r>
              <a:rPr lang="en-CA" sz="4000" dirty="0" err="1"/>
              <a:t>ኣግዝኣሉን</a:t>
            </a:r>
            <a:r>
              <a:rPr lang="en-CA" sz="4000" dirty="0" smtClean="0"/>
              <a:t>።</a:t>
            </a:r>
            <a:endParaRPr lang="en-CA" sz="4000" dirty="0"/>
          </a:p>
        </p:txBody>
      </p:sp>
    </p:spTree>
    <p:extLst>
      <p:ext uri="{BB962C8B-B14F-4D97-AF65-F5344CB8AC3E}">
        <p14:creationId xmlns:p14="http://schemas.microsoft.com/office/powerpoint/2010/main" val="2896615461"/>
      </p:ext>
    </p:extLst>
  </p:cSld>
  <p:clrMapOvr>
    <a:masterClrMapping/>
  </p:clrMapOvr>
  <p:transition spd="med"/>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t>ወኪያሁሰ</a:t>
            </a:r>
            <a:r>
              <a:rPr lang="en-CA" sz="4000" dirty="0" smtClean="0"/>
              <a:t> </a:t>
            </a:r>
            <a:r>
              <a:rPr lang="en-CA" sz="4000" dirty="0" err="1"/>
              <a:t>እንከ</a:t>
            </a:r>
            <a:r>
              <a:rPr lang="en-CA" sz="4000" dirty="0"/>
              <a:t> </a:t>
            </a:r>
            <a:r>
              <a:rPr lang="en-CA" sz="4000" dirty="0" err="1"/>
              <a:t>ዕቀቦ</a:t>
            </a:r>
            <a:r>
              <a:rPr lang="en-CA" sz="4000" dirty="0"/>
              <a:t> </a:t>
            </a:r>
            <a:r>
              <a:rPr lang="en-CA" sz="4000" dirty="0" err="1"/>
              <a:t>ለነ</a:t>
            </a:r>
            <a:r>
              <a:rPr lang="en-CA" sz="4000" dirty="0"/>
              <a:t> </a:t>
            </a:r>
            <a:r>
              <a:rPr lang="en-CA" sz="4000" dirty="0" err="1"/>
              <a:t>በጽድቅ</a:t>
            </a:r>
            <a:r>
              <a:rPr lang="en-CA" sz="4000" dirty="0"/>
              <a:t> </a:t>
            </a:r>
            <a:r>
              <a:rPr lang="en-CA" sz="4000" dirty="0" err="1"/>
              <a:t>ወበሰላም</a:t>
            </a:r>
            <a:r>
              <a:rPr lang="en-CA" sz="4000" dirty="0"/>
              <a:t> </a:t>
            </a:r>
            <a:r>
              <a:rPr lang="en-CA" sz="4000" dirty="0" err="1"/>
              <a:t>ለቤተ</a:t>
            </a:r>
            <a:r>
              <a:rPr lang="en-CA" sz="4000" dirty="0"/>
              <a:t> </a:t>
            </a:r>
            <a:r>
              <a:rPr lang="en-CA" sz="4000" dirty="0" err="1"/>
              <a:t>ክርስትያንከ</a:t>
            </a:r>
            <a:r>
              <a:rPr lang="en-CA" sz="4000" dirty="0"/>
              <a:t> </a:t>
            </a:r>
            <a:r>
              <a:rPr lang="en-CA" sz="4000" dirty="0" err="1"/>
              <a:t>ቅድስት</a:t>
            </a:r>
            <a:r>
              <a:rPr lang="en-CA" sz="4000" dirty="0"/>
              <a:t> </a:t>
            </a:r>
            <a:r>
              <a:rPr lang="en-CA" sz="4000" dirty="0" err="1"/>
              <a:t>በስብሓት</a:t>
            </a:r>
            <a:r>
              <a:rPr lang="en-CA" sz="4000" dirty="0"/>
              <a:t>። </a:t>
            </a:r>
          </a:p>
          <a:p>
            <a:r>
              <a:rPr lang="en-CA" sz="1400" dirty="0">
                <a:solidFill>
                  <a:srgbClr val="FFC000"/>
                </a:solidFill>
              </a:rPr>
              <a:t>፳፩. </a:t>
            </a:r>
            <a:r>
              <a:rPr lang="en-CA" sz="4000" dirty="0"/>
              <a:t>በ፩፥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ኣሜን</a:t>
            </a:r>
            <a:r>
              <a:rPr lang="en-CA" sz="4000" dirty="0"/>
              <a:t>።</a:t>
            </a:r>
          </a:p>
        </p:txBody>
      </p:sp>
      <p:sp>
        <p:nvSpPr>
          <p:cNvPr id="9" name="Rectangle 8"/>
          <p:cNvSpPr/>
          <p:nvPr/>
        </p:nvSpPr>
        <p:spPr>
          <a:xfrm>
            <a:off x="7863135" y="-13512"/>
            <a:ext cx="4459143"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do Thou preserve </a:t>
            </a:r>
            <a:r>
              <a:rPr lang="en-US" sz="3500" dirty="0"/>
              <a:t>unto us in righteousness, </a:t>
            </a:r>
            <a:r>
              <a:rPr lang="en-US" sz="3500" dirty="0" smtClean="0"/>
              <a:t>peace and </a:t>
            </a:r>
            <a:r>
              <a:rPr lang="en-US" sz="3500" dirty="0"/>
              <a:t>glory, for Thy holy church</a:t>
            </a:r>
            <a:r>
              <a:rPr lang="en-US" sz="3500" dirty="0" smtClean="0"/>
              <a:t>,</a:t>
            </a:r>
          </a:p>
          <a:p>
            <a:pPr marL="40639" marR="40639">
              <a:spcBef>
                <a:spcPts val="600"/>
              </a:spcBef>
              <a:buClr>
                <a:srgbClr val="D84800"/>
              </a:buClr>
              <a:buFont typeface="Arial"/>
              <a:defRPr sz="2800"/>
            </a:pPr>
            <a:r>
              <a:rPr lang="en-US" sz="1400" dirty="0" smtClean="0">
                <a:solidFill>
                  <a:srgbClr val="FFC000"/>
                </a:solidFill>
              </a:rPr>
              <a:t>21</a:t>
            </a:r>
            <a:r>
              <a:rPr lang="en-US" sz="1400" dirty="0">
                <a:solidFill>
                  <a:srgbClr val="FFC000"/>
                </a:solidFill>
              </a:rPr>
              <a:t>. </a:t>
            </a:r>
            <a:r>
              <a:rPr lang="en-US" sz="3500" dirty="0"/>
              <a:t>through Thine only-begotten Son</a:t>
            </a:r>
            <a:r>
              <a:rPr lang="en-US" sz="3500" dirty="0" smtClean="0"/>
              <a:t>, through </a:t>
            </a:r>
            <a:r>
              <a:rPr lang="en-US" sz="3500" dirty="0"/>
              <a:t>Whom, to Thee with Him, and </a:t>
            </a:r>
            <a:r>
              <a:rPr lang="en-US" sz="3500" dirty="0" smtClean="0"/>
              <a:t>with the </a:t>
            </a:r>
            <a:r>
              <a:rPr lang="en-US" sz="3500" dirty="0"/>
              <a:t>Holy Spirit be glory and dominion, </a:t>
            </a:r>
            <a:r>
              <a:rPr lang="en-US" sz="3500" dirty="0" smtClean="0"/>
              <a:t>both now </a:t>
            </a:r>
            <a:r>
              <a:rPr lang="en-US" sz="3500" dirty="0"/>
              <a:t>and ever and unto the ages of ages</a:t>
            </a:r>
            <a:r>
              <a:rPr lang="en-US" sz="3500" dirty="0" smtClean="0"/>
              <a:t>. Amen</a:t>
            </a:r>
            <a:r>
              <a:rPr lang="en-US" sz="3500" dirty="0"/>
              <a:t>.</a:t>
            </a:r>
            <a:endParaRPr lang="en-US" sz="35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2414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t>ንእኡ</a:t>
            </a:r>
            <a:r>
              <a:rPr lang="en-CA" sz="4000" dirty="0" smtClean="0"/>
              <a:t> </a:t>
            </a:r>
            <a:r>
              <a:rPr lang="en-CA" sz="4000" dirty="0" err="1"/>
              <a:t>ግና</a:t>
            </a:r>
            <a:r>
              <a:rPr lang="en-CA" sz="4000" dirty="0"/>
              <a:t> </a:t>
            </a:r>
            <a:r>
              <a:rPr lang="en-CA" sz="4000" dirty="0" err="1"/>
              <a:t>ብምስጋናን</a:t>
            </a:r>
            <a:r>
              <a:rPr lang="en-CA" sz="4000" dirty="0"/>
              <a:t> </a:t>
            </a:r>
            <a:r>
              <a:rPr lang="en-CA" sz="4000" dirty="0" err="1"/>
              <a:t>ብጸሎትን</a:t>
            </a:r>
            <a:r>
              <a:rPr lang="en-CA" sz="4000" dirty="0"/>
              <a:t> </a:t>
            </a:r>
            <a:r>
              <a:rPr lang="en-CA" sz="4000" dirty="0" err="1"/>
              <a:t>ንዘላ</a:t>
            </a:r>
            <a:r>
              <a:rPr lang="en-CA" sz="4000" dirty="0"/>
              <a:t> </a:t>
            </a:r>
            <a:r>
              <a:rPr lang="en-CA" sz="4000" dirty="0" err="1"/>
              <a:t>ቤተ</a:t>
            </a:r>
            <a:r>
              <a:rPr lang="en-CA" sz="4000" dirty="0"/>
              <a:t> </a:t>
            </a:r>
            <a:r>
              <a:rPr lang="en-CA" sz="4000" dirty="0" err="1" smtClean="0"/>
              <a:t>ክር</a:t>
            </a:r>
            <a:endParaRPr lang="en-CA" sz="4000" dirty="0" smtClean="0"/>
          </a:p>
          <a:p>
            <a:r>
              <a:rPr lang="en-CA" sz="4000" dirty="0" err="1" smtClean="0"/>
              <a:t>ስቲያንካ</a:t>
            </a:r>
            <a:r>
              <a:rPr lang="en-CA" sz="4000" dirty="0" smtClean="0"/>
              <a:t> </a:t>
            </a:r>
            <a:r>
              <a:rPr lang="en-CA" sz="4000" dirty="0" err="1"/>
              <a:t>ኢልካ</a:t>
            </a:r>
            <a:r>
              <a:rPr lang="en-CA" sz="4000" dirty="0"/>
              <a:t> </a:t>
            </a:r>
            <a:r>
              <a:rPr lang="en-CA" sz="4000" dirty="0" err="1"/>
              <a:t>ብሓቅን</a:t>
            </a:r>
            <a:r>
              <a:rPr lang="en-CA" sz="4000" dirty="0"/>
              <a:t> </a:t>
            </a:r>
            <a:r>
              <a:rPr lang="en-CA" sz="4000" dirty="0" err="1"/>
              <a:t>ብሰላምን</a:t>
            </a:r>
            <a:r>
              <a:rPr lang="en-CA" sz="4000" dirty="0"/>
              <a:t> </a:t>
            </a:r>
            <a:r>
              <a:rPr lang="en-CA" sz="4000" dirty="0" err="1"/>
              <a:t>ሓልወልና</a:t>
            </a:r>
            <a:r>
              <a:rPr lang="en-CA" sz="4000" dirty="0"/>
              <a:t>።</a:t>
            </a:r>
          </a:p>
          <a:p>
            <a:r>
              <a:rPr lang="en-CA" sz="1400" dirty="0">
                <a:solidFill>
                  <a:srgbClr val="FFC000"/>
                </a:solidFill>
              </a:rPr>
              <a:t>21. </a:t>
            </a:r>
            <a:r>
              <a:rPr lang="en-CA" sz="4000" dirty="0" err="1"/>
              <a:t>ብሓደ</a:t>
            </a:r>
            <a:r>
              <a:rPr lang="en-CA" sz="4000" dirty="0"/>
              <a:t> </a:t>
            </a:r>
            <a:r>
              <a:rPr lang="en-CA" sz="4000" dirty="0" err="1"/>
              <a:t>ወድኻ</a:t>
            </a:r>
            <a:r>
              <a:rPr lang="en-CA" sz="4000" dirty="0"/>
              <a:t> </a:t>
            </a:r>
            <a:r>
              <a:rPr lang="en-CA" sz="4000" dirty="0" err="1"/>
              <a:t>ምስኡን</a:t>
            </a:r>
            <a:r>
              <a:rPr lang="en-CA" sz="4000" dirty="0"/>
              <a:t> </a:t>
            </a:r>
            <a:r>
              <a:rPr lang="en-CA" sz="4000" dirty="0" err="1"/>
              <a:t>ምስ</a:t>
            </a:r>
            <a:r>
              <a:rPr lang="en-CA" sz="4000" dirty="0"/>
              <a:t> </a:t>
            </a:r>
            <a:r>
              <a:rPr lang="en-CA" sz="4000" dirty="0" err="1"/>
              <a:t>መንፈስ</a:t>
            </a:r>
            <a:r>
              <a:rPr lang="en-CA" sz="4000" dirty="0"/>
              <a:t> </a:t>
            </a:r>
            <a:r>
              <a:rPr lang="en-CA" sz="4000" dirty="0" err="1"/>
              <a:t>ቅዱስ</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ሥልጣንን</a:t>
            </a:r>
            <a:r>
              <a:rPr lang="en-CA" sz="4000" dirty="0"/>
              <a:t> </a:t>
            </a:r>
            <a:r>
              <a:rPr lang="en-CA" sz="4000" dirty="0" err="1"/>
              <a:t>ብእኡ</a:t>
            </a:r>
            <a:r>
              <a:rPr lang="en-CA" sz="4000" dirty="0"/>
              <a:t> </a:t>
            </a:r>
            <a:r>
              <a:rPr lang="en-CA" sz="4000" dirty="0" err="1"/>
              <a:t>ዘሎካ</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ንዘልዓለም</a:t>
            </a:r>
            <a:r>
              <a:rPr lang="en-CA" sz="4000" dirty="0"/>
              <a:t> </a:t>
            </a:r>
            <a:r>
              <a:rPr lang="en-CA" sz="4000" dirty="0" err="1"/>
              <a:t>ዓለም</a:t>
            </a:r>
            <a:r>
              <a:rPr lang="en-CA" sz="4000" dirty="0"/>
              <a:t> </a:t>
            </a:r>
            <a:r>
              <a:rPr lang="en-CA" sz="4000" dirty="0" err="1"/>
              <a:t>ኣሜን</a:t>
            </a:r>
            <a:r>
              <a:rPr lang="en-CA" sz="4000" dirty="0"/>
              <a:t>። </a:t>
            </a:r>
          </a:p>
        </p:txBody>
      </p:sp>
    </p:spTree>
    <p:extLst>
      <p:ext uri="{BB962C8B-B14F-4D97-AF65-F5344CB8AC3E}">
        <p14:creationId xmlns:p14="http://schemas.microsoft.com/office/powerpoint/2010/main" val="4091690770"/>
      </p:ext>
    </p:extLst>
  </p:cSld>
  <p:clrMapOvr>
    <a:masterClrMapping/>
  </p:clrMapOvr>
  <p:transition spd="med"/>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፳፪</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22.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a:t>
            </a:r>
            <a:r>
              <a:rPr lang="en-CA" sz="4800" dirty="0" err="1" smtClean="0"/>
              <a:t>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22.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32833"/>
      </p:ext>
    </p:extLst>
  </p:cSld>
  <p:clrMapOvr>
    <a:masterClrMapping/>
  </p:clrMapOvr>
  <p:transition spd="med"/>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140106"/>
            <a:ext cx="3960739" cy="7109639"/>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a:t>
            </a:r>
            <a:r>
              <a:rPr lang="en-CA" sz="4000" dirty="0" smtClean="0"/>
              <a:t> </a:t>
            </a:r>
            <a:r>
              <a:rPr lang="en-CA" sz="1400" dirty="0" smtClean="0">
                <a:solidFill>
                  <a:srgbClr val="FFC000"/>
                </a:solidFill>
              </a:rPr>
              <a:t>፳፫</a:t>
            </a:r>
            <a:r>
              <a:rPr lang="en-CA" sz="1400" dirty="0">
                <a:solidFill>
                  <a:srgbClr val="FFC000"/>
                </a:solidFill>
              </a:rPr>
              <a:t>. </a:t>
            </a:r>
            <a:r>
              <a:rPr lang="en-CA" sz="1400" dirty="0" smtClean="0">
                <a:solidFill>
                  <a:srgbClr val="FFC000"/>
                </a:solidFill>
              </a:rPr>
              <a:t> </a:t>
            </a:r>
            <a:r>
              <a:rPr lang="en-CA" sz="4400" dirty="0" err="1" smtClean="0"/>
              <a:t>ወካዕበ</a:t>
            </a:r>
            <a:r>
              <a:rPr lang="en-CA" sz="4400" dirty="0" smtClean="0"/>
              <a:t>  </a:t>
            </a:r>
            <a:r>
              <a:rPr lang="en-CA" sz="4400" dirty="0" err="1" smtClean="0"/>
              <a:t>ናስተ</a:t>
            </a:r>
            <a:endParaRPr lang="en-CA" sz="4400" dirty="0" smtClean="0"/>
          </a:p>
          <a:p>
            <a:r>
              <a:rPr lang="en-CA" sz="4400" dirty="0" err="1" smtClean="0"/>
              <a:t>በቍዕ</a:t>
            </a:r>
            <a:r>
              <a:rPr lang="en-CA" sz="4400" dirty="0" smtClean="0"/>
              <a:t> </a:t>
            </a:r>
            <a:r>
              <a:rPr lang="en-CA" sz="4400" dirty="0" err="1"/>
              <a:t>ዘኵሎ</a:t>
            </a:r>
            <a:r>
              <a:rPr lang="en-CA" sz="4400" dirty="0"/>
              <a:t> </a:t>
            </a:r>
            <a:r>
              <a:rPr lang="en-CA" sz="4400" dirty="0" err="1"/>
              <a:t>ይእኅዝ</a:t>
            </a:r>
            <a:r>
              <a:rPr lang="en-CA" sz="4400" dirty="0"/>
              <a:t> </a:t>
            </a:r>
            <a:r>
              <a:rPr lang="en-CA" sz="4400" dirty="0" err="1"/>
              <a:t>እግዚአብሔር</a:t>
            </a:r>
            <a:r>
              <a:rPr lang="en-CA" sz="4400" dirty="0"/>
              <a:t> </a:t>
            </a:r>
            <a:r>
              <a:rPr lang="en-CA" sz="4400" dirty="0" err="1"/>
              <a:t>አብ</a:t>
            </a:r>
            <a:r>
              <a:rPr lang="en-CA" sz="4400" dirty="0"/>
              <a:t> </a:t>
            </a:r>
            <a:r>
              <a:rPr lang="en-CA" sz="4400" dirty="0" err="1"/>
              <a:t>ለእግዚእ</a:t>
            </a:r>
            <a:r>
              <a:rPr lang="en-CA" sz="4400" dirty="0"/>
              <a:t> </a:t>
            </a:r>
            <a:r>
              <a:rPr lang="en-CA" sz="4400" dirty="0" err="1"/>
              <a:t>ወመድኃኒነ</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ንስእል</a:t>
            </a:r>
            <a:r>
              <a:rPr lang="en-CA" sz="4400" dirty="0"/>
              <a:t> </a:t>
            </a:r>
            <a:r>
              <a:rPr lang="en-CA" sz="4400" dirty="0" err="1"/>
              <a:t>ወነኀሥሥ</a:t>
            </a:r>
            <a:r>
              <a:rPr lang="en-CA" sz="4400" dirty="0"/>
              <a:t> </a:t>
            </a:r>
            <a:r>
              <a:rPr lang="en-CA" sz="4400" dirty="0" err="1"/>
              <a:t>እምነ</a:t>
            </a:r>
            <a:r>
              <a:rPr lang="en-CA" sz="4400" dirty="0"/>
              <a:t> </a:t>
            </a:r>
            <a:r>
              <a:rPr lang="en-CA" sz="4400" dirty="0" err="1"/>
              <a:t>ኂሩትከ</a:t>
            </a:r>
            <a:r>
              <a:rPr lang="en-CA" sz="4400" dirty="0"/>
              <a:t> ኦ </a:t>
            </a:r>
            <a:r>
              <a:rPr lang="en-CA" sz="4400" dirty="0" err="1"/>
              <a:t>መፍቀሬ</a:t>
            </a:r>
            <a:r>
              <a:rPr lang="en-CA" sz="4400" dirty="0"/>
              <a:t> </a:t>
            </a:r>
            <a:r>
              <a:rPr lang="en-CA" sz="4400" dirty="0" err="1"/>
              <a:t>ሰብእ</a:t>
            </a:r>
            <a:r>
              <a:rPr lang="en-CA" sz="4400" dirty="0"/>
              <a:t>።</a:t>
            </a:r>
          </a:p>
          <a:p>
            <a:r>
              <a:rPr lang="en-CA" sz="1400" dirty="0">
                <a:solidFill>
                  <a:srgbClr val="FFC000"/>
                </a:solidFill>
              </a:rPr>
              <a:t>፳፬. </a:t>
            </a:r>
            <a:r>
              <a:rPr lang="en-CA" sz="4200" dirty="0" err="1"/>
              <a:t>ተዘከር</a:t>
            </a:r>
            <a:r>
              <a:rPr lang="en-CA" sz="4200" dirty="0"/>
              <a:t> </a:t>
            </a:r>
            <a:r>
              <a:rPr lang="en-CA" sz="4200" dirty="0" err="1"/>
              <a:t>እግዚኦ</a:t>
            </a:r>
            <a:r>
              <a:rPr lang="en-CA" sz="4200" dirty="0"/>
              <a:t> </a:t>
            </a:r>
            <a:r>
              <a:rPr lang="en-CA" sz="4200" dirty="0" err="1"/>
              <a:t>ማኅበረነ</a:t>
            </a:r>
            <a:r>
              <a:rPr lang="en-CA" sz="4200" dirty="0"/>
              <a:t> </a:t>
            </a:r>
            <a:r>
              <a:rPr lang="en-CA" sz="4200" dirty="0" err="1"/>
              <a:t>ባርኮሙ</a:t>
            </a:r>
            <a:r>
              <a:rPr lang="en-CA" sz="4200" dirty="0"/>
              <a:t>። </a:t>
            </a:r>
          </a:p>
          <a:p>
            <a:r>
              <a:rPr lang="en-CA" sz="2000" dirty="0" err="1" smtClean="0">
                <a:solidFill>
                  <a:srgbClr val="FFC000"/>
                </a:solidFill>
              </a:rPr>
              <a:t>ቡራኬ</a:t>
            </a:r>
            <a:r>
              <a:rPr lang="en-CA" sz="2000" dirty="0" smtClean="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smtClean="0">
                <a:solidFill>
                  <a:srgbClr val="FFC000"/>
                </a:solidFill>
              </a:rPr>
              <a:t>መስቀል</a:t>
            </a:r>
            <a:endParaRPr lang="en-CA" sz="2000" dirty="0" smtClean="0">
              <a:solidFill>
                <a:srgbClr val="FFC000"/>
              </a:solidFill>
            </a:endParaRPr>
          </a:p>
        </p:txBody>
      </p:sp>
      <p:sp>
        <p:nvSpPr>
          <p:cNvPr id="9" name="Rectangle 8"/>
          <p:cNvSpPr/>
          <p:nvPr/>
        </p:nvSpPr>
        <p:spPr>
          <a:xfrm>
            <a:off x="7936876" y="-79878"/>
            <a:ext cx="4400150" cy="7263527"/>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0000"/>
                </a:solidFill>
              </a:rPr>
              <a:t>Priest: </a:t>
            </a:r>
            <a:r>
              <a:rPr lang="en-US" sz="1400" dirty="0" smtClean="0">
                <a:solidFill>
                  <a:srgbClr val="FFC000"/>
                </a:solidFill>
              </a:rPr>
              <a:t>23</a:t>
            </a:r>
            <a:r>
              <a:rPr lang="en-US" sz="1400" dirty="0">
                <a:solidFill>
                  <a:srgbClr val="FFC000"/>
                </a:solidFill>
              </a:rPr>
              <a:t>. </a:t>
            </a:r>
            <a:r>
              <a:rPr lang="en-US" sz="3500" dirty="0" smtClean="0"/>
              <a:t>And </a:t>
            </a:r>
            <a:r>
              <a:rPr lang="en-US" sz="3500" dirty="0"/>
              <a:t>again we make </a:t>
            </a:r>
            <a:r>
              <a:rPr lang="en-US" sz="3500" dirty="0" smtClean="0"/>
              <a:t>our supplication </a:t>
            </a:r>
            <a:r>
              <a:rPr lang="en-US" sz="3500" dirty="0"/>
              <a:t>to the almighty God, the </a:t>
            </a:r>
            <a:r>
              <a:rPr lang="en-US" sz="3500" dirty="0" smtClean="0"/>
              <a:t>Father of </a:t>
            </a:r>
            <a:r>
              <a:rPr lang="en-US" sz="3500" dirty="0"/>
              <a:t>our Lord and </a:t>
            </a:r>
            <a:r>
              <a:rPr lang="en-US" sz="3500" dirty="0" err="1"/>
              <a:t>Saviour</a:t>
            </a:r>
            <a:r>
              <a:rPr lang="en-US" sz="3500" dirty="0"/>
              <a:t> Jesus Christ ; </a:t>
            </a:r>
            <a:r>
              <a:rPr lang="en-US" sz="3500" dirty="0" smtClean="0"/>
              <a:t>we ask </a:t>
            </a:r>
            <a:r>
              <a:rPr lang="en-US" sz="3500" dirty="0"/>
              <a:t>and entreat of Thy goodness, O lover </a:t>
            </a:r>
            <a:r>
              <a:rPr lang="en-US" sz="3500" dirty="0" smtClean="0"/>
              <a:t>of man.</a:t>
            </a:r>
          </a:p>
          <a:p>
            <a:pPr marL="40639" marR="40639">
              <a:spcBef>
                <a:spcPts val="600"/>
              </a:spcBef>
              <a:buClr>
                <a:srgbClr val="D84800"/>
              </a:buClr>
              <a:buFont typeface="Arial"/>
              <a:defRPr sz="2800"/>
            </a:pPr>
            <a:r>
              <a:rPr lang="en-US" sz="1400" dirty="0" smtClean="0">
                <a:solidFill>
                  <a:srgbClr val="FFC000"/>
                </a:solidFill>
              </a:rPr>
              <a:t>24</a:t>
            </a:r>
            <a:r>
              <a:rPr lang="en-US" sz="1400" dirty="0">
                <a:solidFill>
                  <a:srgbClr val="FFC000"/>
                </a:solidFill>
              </a:rPr>
              <a:t>. </a:t>
            </a:r>
            <a:r>
              <a:rPr lang="en-US" sz="3500" dirty="0"/>
              <a:t>Remember, Lord, our congregation ;bless them. </a:t>
            </a:r>
            <a:endParaRPr lang="en-US" sz="3500" dirty="0" smtClean="0"/>
          </a:p>
          <a:p>
            <a:pPr marL="40639" marR="40639">
              <a:spcBef>
                <a:spcPts val="600"/>
              </a:spcBef>
              <a:buClr>
                <a:srgbClr val="D84800"/>
              </a:buClr>
              <a:buFont typeface="Arial"/>
              <a:defRPr sz="2800"/>
            </a:pPr>
            <a:r>
              <a:rPr lang="en-US" sz="2000" dirty="0" smtClean="0">
                <a:solidFill>
                  <a:srgbClr val="FFC000"/>
                </a:solidFill>
              </a:rPr>
              <a:t>Benediction </a:t>
            </a:r>
            <a:r>
              <a:rPr lang="en-US" sz="2000" dirty="0">
                <a:solidFill>
                  <a:srgbClr val="FFC000"/>
                </a:solidFill>
              </a:rPr>
              <a:t>over the people </a:t>
            </a:r>
            <a:endParaRPr lang="en-US" sz="2000" dirty="0" smtClean="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100876"/>
            <a:ext cx="4210337" cy="7048083"/>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23</a:t>
            </a:r>
            <a:r>
              <a:rPr lang="en-CA" sz="1400" dirty="0">
                <a:solidFill>
                  <a:srgbClr val="FFC000"/>
                </a:solidFill>
              </a:rPr>
              <a:t>. </a:t>
            </a:r>
            <a:r>
              <a:rPr lang="en-CA" sz="4300" dirty="0" err="1"/>
              <a:t>ሕጂ</a:t>
            </a:r>
            <a:r>
              <a:rPr lang="en-CA" sz="4300" dirty="0"/>
              <a:t> </a:t>
            </a:r>
            <a:r>
              <a:rPr lang="en-CA" sz="4300" dirty="0" err="1"/>
              <a:t>ኸኣ</a:t>
            </a:r>
            <a:r>
              <a:rPr lang="en-CA" sz="4300" dirty="0"/>
              <a:t> </a:t>
            </a:r>
            <a:r>
              <a:rPr lang="en-CA" sz="4300" dirty="0" err="1"/>
              <a:t>ኵሉ</a:t>
            </a:r>
            <a:r>
              <a:rPr lang="en-CA" sz="4300" dirty="0"/>
              <a:t> </a:t>
            </a:r>
            <a:r>
              <a:rPr lang="en-CA" sz="4300" dirty="0" err="1"/>
              <a:t>ንዝኅዝ</a:t>
            </a:r>
            <a:r>
              <a:rPr lang="en-CA" sz="4300" dirty="0"/>
              <a:t> </a:t>
            </a:r>
            <a:r>
              <a:rPr lang="en-CA" sz="4300" dirty="0" err="1"/>
              <a:t>እግዚኣብሄር</a:t>
            </a:r>
            <a:r>
              <a:rPr lang="en-CA" sz="4300" dirty="0"/>
              <a:t>፥ </a:t>
            </a:r>
            <a:r>
              <a:rPr lang="en-CA" sz="4300" dirty="0" err="1"/>
              <a:t>ኣቦ</a:t>
            </a:r>
            <a:r>
              <a:rPr lang="en-CA" sz="4300" dirty="0"/>
              <a:t> </a:t>
            </a:r>
            <a:r>
              <a:rPr lang="en-CA" sz="4300" dirty="0" err="1"/>
              <a:t>ጐይታናን</a:t>
            </a:r>
            <a:r>
              <a:rPr lang="en-CA" sz="4300" dirty="0"/>
              <a:t> </a:t>
            </a:r>
            <a:r>
              <a:rPr lang="en-CA" sz="4300" dirty="0" err="1" smtClean="0"/>
              <a:t>መድሓኒ</a:t>
            </a:r>
            <a:endParaRPr lang="en-CA" sz="4300" dirty="0" smtClean="0"/>
          </a:p>
          <a:p>
            <a:r>
              <a:rPr lang="en-CA" sz="4300" dirty="0" err="1" smtClean="0"/>
              <a:t>ናን</a:t>
            </a:r>
            <a:r>
              <a:rPr lang="en-CA" sz="4300" dirty="0" smtClean="0"/>
              <a:t> </a:t>
            </a:r>
            <a:r>
              <a:rPr lang="en-CA" sz="4300" dirty="0" err="1"/>
              <a:t>ኢየሱስ</a:t>
            </a:r>
            <a:r>
              <a:rPr lang="en-CA" sz="4300" dirty="0"/>
              <a:t> </a:t>
            </a:r>
            <a:r>
              <a:rPr lang="en-CA" sz="4300" dirty="0" err="1"/>
              <a:t>ክርስቶስ</a:t>
            </a:r>
            <a:r>
              <a:rPr lang="en-CA" sz="4300" dirty="0"/>
              <a:t> </a:t>
            </a:r>
            <a:r>
              <a:rPr lang="en-CA" sz="4300" dirty="0" err="1"/>
              <a:t>ንልምን</a:t>
            </a:r>
            <a:r>
              <a:rPr lang="en-CA" sz="4300" dirty="0"/>
              <a:t> </a:t>
            </a:r>
            <a:r>
              <a:rPr lang="en-CA" sz="4300" dirty="0" err="1"/>
              <a:t>ኣሎና</a:t>
            </a:r>
            <a:r>
              <a:rPr lang="en-CA" sz="4300" dirty="0"/>
              <a:t>። </a:t>
            </a:r>
            <a:endParaRPr lang="en-CA" sz="4300" dirty="0" smtClean="0"/>
          </a:p>
          <a:p>
            <a:r>
              <a:rPr lang="en-CA" sz="4300" dirty="0" smtClean="0"/>
              <a:t>ኦ </a:t>
            </a:r>
            <a:r>
              <a:rPr lang="en-CA" sz="4300" dirty="0" err="1"/>
              <a:t>መፍቀር</a:t>
            </a:r>
            <a:r>
              <a:rPr lang="en-CA" sz="4300" dirty="0"/>
              <a:t> </a:t>
            </a:r>
            <a:r>
              <a:rPr lang="en-CA" sz="4300" dirty="0" err="1"/>
              <a:t>ሰብ</a:t>
            </a:r>
            <a:r>
              <a:rPr lang="en-CA" sz="4300" dirty="0"/>
              <a:t>፥ </a:t>
            </a:r>
            <a:r>
              <a:rPr lang="en-CA" sz="4300" dirty="0" err="1"/>
              <a:t>ካብ</a:t>
            </a:r>
            <a:r>
              <a:rPr lang="en-CA" sz="4300" dirty="0"/>
              <a:t> </a:t>
            </a:r>
            <a:r>
              <a:rPr lang="en-CA" sz="4300" dirty="0" err="1"/>
              <a:t>ርኅራኄኻ</a:t>
            </a:r>
            <a:r>
              <a:rPr lang="en-CA" sz="4300" dirty="0"/>
              <a:t> </a:t>
            </a:r>
            <a:r>
              <a:rPr lang="en-CA" sz="4300" dirty="0" err="1"/>
              <a:t>ንልምንን</a:t>
            </a:r>
            <a:r>
              <a:rPr lang="en-CA" sz="4300" dirty="0"/>
              <a:t> </a:t>
            </a:r>
            <a:r>
              <a:rPr lang="en-CA" sz="4300" dirty="0" err="1"/>
              <a:t>ንደልን</a:t>
            </a:r>
            <a:r>
              <a:rPr lang="en-CA" sz="4300" dirty="0"/>
              <a:t> </a:t>
            </a:r>
            <a:r>
              <a:rPr lang="en-CA" sz="4300" dirty="0" err="1"/>
              <a:t>ኣሎና</a:t>
            </a:r>
            <a:r>
              <a:rPr lang="en-CA" sz="4300" dirty="0"/>
              <a:t>።</a:t>
            </a:r>
          </a:p>
          <a:p>
            <a:r>
              <a:rPr lang="en-CA" sz="1400" dirty="0">
                <a:solidFill>
                  <a:srgbClr val="FFC000"/>
                </a:solidFill>
              </a:rPr>
              <a:t>24. </a:t>
            </a:r>
            <a:r>
              <a:rPr lang="en-CA" sz="4400" dirty="0"/>
              <a:t>ኦ </a:t>
            </a:r>
            <a:r>
              <a:rPr lang="en-CA" sz="4400" dirty="0" err="1"/>
              <a:t>ጐይታ</a:t>
            </a:r>
            <a:r>
              <a:rPr lang="en-CA" sz="4400" dirty="0"/>
              <a:t> </a:t>
            </a:r>
            <a:r>
              <a:rPr lang="en-CA" sz="4400" dirty="0" err="1"/>
              <a:t>ንማኅበርና</a:t>
            </a:r>
            <a:r>
              <a:rPr lang="en-CA" sz="4400" dirty="0"/>
              <a:t> </a:t>
            </a:r>
            <a:r>
              <a:rPr lang="en-CA" sz="4400" dirty="0" err="1"/>
              <a:t>ዘክር</a:t>
            </a:r>
            <a:r>
              <a:rPr lang="en-CA" sz="4400" dirty="0"/>
              <a:t> </a:t>
            </a:r>
            <a:r>
              <a:rPr lang="en-CA" sz="4400" dirty="0" err="1"/>
              <a:t>እሞ</a:t>
            </a:r>
            <a:r>
              <a:rPr lang="en-CA" sz="4400" dirty="0"/>
              <a:t>፥ </a:t>
            </a:r>
            <a:r>
              <a:rPr lang="en-CA" sz="4400" dirty="0" err="1"/>
              <a:t>ባርኮም</a:t>
            </a:r>
            <a:r>
              <a:rPr lang="en-CA" sz="4400" dirty="0"/>
              <a:t>። </a:t>
            </a:r>
            <a:endParaRPr lang="en-CA" sz="4400" dirty="0">
              <a:solidFill>
                <a:srgbClr val="FFC000"/>
              </a:solidFill>
            </a:endParaRPr>
          </a:p>
          <a:p>
            <a:r>
              <a:rPr lang="en-CA" sz="2000" dirty="0" err="1" smtClean="0">
                <a:solidFill>
                  <a:srgbClr val="FFC000"/>
                </a:solidFill>
              </a:rPr>
              <a:t>ቡራኬ</a:t>
            </a:r>
            <a:r>
              <a:rPr lang="en-CA" sz="2000" dirty="0" smtClean="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ሕዝቢ</a:t>
            </a:r>
            <a:r>
              <a:rPr lang="en-CA" sz="2000" dirty="0">
                <a:solidFill>
                  <a:srgbClr val="FFC000"/>
                </a:solidFill>
              </a:rPr>
              <a:t>፥ </a:t>
            </a:r>
            <a:r>
              <a:rPr lang="en-CA" sz="2000" dirty="0" err="1">
                <a:solidFill>
                  <a:srgbClr val="FFC000"/>
                </a:solidFill>
              </a:rPr>
              <a:t>ብትእምርቲ</a:t>
            </a:r>
            <a:r>
              <a:rPr lang="en-CA" sz="2000" dirty="0">
                <a:solidFill>
                  <a:srgbClr val="FFC000"/>
                </a:solidFill>
              </a:rPr>
              <a:t> </a:t>
            </a:r>
            <a:r>
              <a:rPr lang="en-CA" sz="2000" dirty="0" err="1" smtClean="0">
                <a:solidFill>
                  <a:srgbClr val="FFC000"/>
                </a:solidFill>
              </a:rPr>
              <a:t>መስቀል</a:t>
            </a:r>
            <a:endParaRPr lang="en-CA" sz="2000" dirty="0">
              <a:solidFill>
                <a:srgbClr val="FFC000"/>
              </a:solidFill>
            </a:endParaRPr>
          </a:p>
        </p:txBody>
      </p:sp>
    </p:spTree>
    <p:extLst>
      <p:ext uri="{BB962C8B-B14F-4D97-AF65-F5344CB8AC3E}">
        <p14:creationId xmlns:p14="http://schemas.microsoft.com/office/powerpoint/2010/main" val="448360934"/>
      </p:ext>
    </p:extLst>
  </p:cSld>
  <p:clrMapOvr>
    <a:masterClrMapping/>
  </p:clrMapOvr>
  <p:transition spd="med"/>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7417415"/>
          </a:xfrm>
          <a:prstGeom prst="rect">
            <a:avLst/>
          </a:prstGeom>
        </p:spPr>
        <p:txBody>
          <a:bodyPr wrap="square">
            <a:spAutoFit/>
          </a:bodyPr>
          <a:lstStyle/>
          <a:p>
            <a:r>
              <a:rPr lang="en-CA" sz="4800" dirty="0" err="1" smtClean="0">
                <a:solidFill>
                  <a:srgbClr val="92D050"/>
                </a:solidFill>
              </a:rPr>
              <a:t>ይ.ዲ</a:t>
            </a:r>
            <a:r>
              <a:rPr lang="en-CA" sz="4800" dirty="0">
                <a:solidFill>
                  <a:srgbClr val="92D050"/>
                </a:solidFill>
              </a:rPr>
              <a:t>. </a:t>
            </a:r>
            <a:r>
              <a:rPr lang="en-CA" sz="1400" dirty="0">
                <a:solidFill>
                  <a:srgbClr val="FFC000"/>
                </a:solidFill>
              </a:rPr>
              <a:t>፳፭. </a:t>
            </a:r>
            <a:r>
              <a:rPr lang="en-CA" sz="4800" dirty="0" err="1"/>
              <a:t>ጸልዩ</a:t>
            </a:r>
            <a:r>
              <a:rPr lang="en-CA" sz="4800" dirty="0"/>
              <a:t>፥ </a:t>
            </a:r>
            <a:r>
              <a:rPr lang="en-CA" sz="4800" dirty="0" err="1"/>
              <a:t>በእንተ</a:t>
            </a:r>
            <a:r>
              <a:rPr lang="en-CA" sz="4800" dirty="0"/>
              <a:t> </a:t>
            </a:r>
            <a:r>
              <a:rPr lang="en-CA" sz="4800" dirty="0" err="1"/>
              <a:t>ዛቲ</a:t>
            </a:r>
            <a:r>
              <a:rPr lang="en-CA" sz="4800" dirty="0"/>
              <a:t> </a:t>
            </a:r>
            <a:r>
              <a:rPr lang="en-CA" sz="4800" dirty="0" err="1" smtClean="0"/>
              <a:t>ቤተ</a:t>
            </a:r>
            <a:r>
              <a:rPr lang="en-CA" sz="4800" dirty="0" smtClean="0"/>
              <a:t> </a:t>
            </a:r>
            <a:r>
              <a:rPr lang="en-CA" sz="4800" dirty="0" err="1"/>
              <a:t>ክርስቲያን</a:t>
            </a:r>
            <a:r>
              <a:rPr lang="en-CA" sz="4800" dirty="0"/>
              <a:t> </a:t>
            </a:r>
            <a:r>
              <a:rPr lang="en-CA" sz="4800" dirty="0" err="1"/>
              <a:t>ቅድስት</a:t>
            </a:r>
            <a:r>
              <a:rPr lang="en-CA" sz="4800" dirty="0"/>
              <a:t>፥ </a:t>
            </a:r>
            <a:r>
              <a:rPr lang="en-CA" sz="4800" dirty="0" err="1"/>
              <a:t>ወማኅበርነ</a:t>
            </a:r>
            <a:r>
              <a:rPr lang="en-CA" sz="4800" dirty="0"/>
              <a:t> </a:t>
            </a:r>
            <a:r>
              <a:rPr lang="en-CA" sz="4800" dirty="0" err="1"/>
              <a:t>በውስቴታ</a:t>
            </a:r>
            <a:r>
              <a:rPr lang="en-CA" sz="4800" dirty="0" smtClean="0"/>
              <a:t>።</a:t>
            </a:r>
          </a:p>
          <a:p>
            <a:endParaRPr lang="en-CA" sz="4800" dirty="0" smtClean="0"/>
          </a:p>
          <a:p>
            <a:r>
              <a:rPr lang="en-CA" sz="4400" dirty="0" err="1" smtClean="0">
                <a:solidFill>
                  <a:srgbClr val="FFFF00"/>
                </a:solidFill>
              </a:rPr>
              <a:t>ይ.ሕ</a:t>
            </a:r>
            <a:r>
              <a:rPr lang="en-CA" sz="4400" dirty="0">
                <a:solidFill>
                  <a:srgbClr val="FFFF00"/>
                </a:solidFill>
              </a:rPr>
              <a:t>. </a:t>
            </a:r>
            <a:r>
              <a:rPr lang="en-CA" sz="1400" dirty="0">
                <a:solidFill>
                  <a:srgbClr val="FFC000"/>
                </a:solidFill>
              </a:rPr>
              <a:t>፳፮. </a:t>
            </a:r>
            <a:r>
              <a:rPr lang="en-CA" sz="4800" dirty="0" err="1"/>
              <a:t>ማኅበረነ</a:t>
            </a:r>
            <a:r>
              <a:rPr lang="en-CA" sz="4800" dirty="0"/>
              <a:t> </a:t>
            </a:r>
            <a:r>
              <a:rPr lang="en-CA" sz="4800" dirty="0" err="1"/>
              <a:t>ባርክ</a:t>
            </a:r>
            <a:r>
              <a:rPr lang="en-CA" sz="4800" dirty="0"/>
              <a:t> </a:t>
            </a:r>
            <a:r>
              <a:rPr lang="en-CA" sz="4800" dirty="0" err="1"/>
              <a:t>ዕቀብ</a:t>
            </a:r>
            <a:r>
              <a:rPr lang="en-CA" sz="4800" dirty="0"/>
              <a:t> </a:t>
            </a:r>
            <a:r>
              <a:rPr lang="en-CA" sz="4800" dirty="0" err="1"/>
              <a:t>በሰላም</a:t>
            </a:r>
            <a:r>
              <a:rPr lang="en-CA" sz="4800" dirty="0" smtClean="0"/>
              <a:t>።</a:t>
            </a:r>
          </a:p>
          <a:p>
            <a:endParaRPr lang="en-CA" sz="4400" dirty="0"/>
          </a:p>
        </p:txBody>
      </p:sp>
      <p:sp>
        <p:nvSpPr>
          <p:cNvPr id="9" name="Rectangle 8"/>
          <p:cNvSpPr/>
          <p:nvPr/>
        </p:nvSpPr>
        <p:spPr>
          <a:xfrm>
            <a:off x="7936876" y="-79878"/>
            <a:ext cx="4400150" cy="7063472"/>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92D050"/>
                </a:solidFill>
              </a:rPr>
              <a:t>Deacon: </a:t>
            </a:r>
            <a:r>
              <a:rPr lang="en-US" sz="1400" dirty="0">
                <a:solidFill>
                  <a:srgbClr val="FFC000"/>
                </a:solidFill>
              </a:rPr>
              <a:t>25. </a:t>
            </a:r>
            <a:r>
              <a:rPr lang="en-US" sz="4000" dirty="0" smtClean="0"/>
              <a:t>Pray for this holy church and our congregation therein. </a:t>
            </a:r>
          </a:p>
          <a:p>
            <a:pPr marL="40639" marR="40639">
              <a:spcBef>
                <a:spcPts val="600"/>
              </a:spcBef>
              <a:buClr>
                <a:srgbClr val="D84800"/>
              </a:buClr>
              <a:buFont typeface="Arial"/>
              <a:defRPr sz="2800"/>
            </a:pPr>
            <a:endParaRPr lang="en-US" sz="4000" dirty="0"/>
          </a:p>
          <a:p>
            <a:pPr marL="40639" marR="40639">
              <a:spcBef>
                <a:spcPts val="600"/>
              </a:spcBef>
              <a:buClr>
                <a:srgbClr val="D84800"/>
              </a:buClr>
              <a:buFont typeface="Arial"/>
              <a:defRPr sz="2800"/>
            </a:pPr>
            <a:r>
              <a:rPr lang="en-US" sz="4000" dirty="0" smtClean="0">
                <a:solidFill>
                  <a:srgbClr val="FFFF00"/>
                </a:solidFill>
              </a:rPr>
              <a:t>People: </a:t>
            </a:r>
            <a:r>
              <a:rPr lang="en-US" sz="1400" dirty="0">
                <a:solidFill>
                  <a:srgbClr val="FFC000"/>
                </a:solidFill>
              </a:rPr>
              <a:t>26. </a:t>
            </a:r>
            <a:r>
              <a:rPr lang="en-US" sz="4000" dirty="0" smtClean="0"/>
              <a:t>Bless our congregation and keep them in peace.</a:t>
            </a:r>
          </a:p>
          <a:p>
            <a:pPr marL="40639" marR="40639">
              <a:spcBef>
                <a:spcPts val="600"/>
              </a:spcBef>
              <a:buClr>
                <a:srgbClr val="D84800"/>
              </a:buClr>
              <a:buFont typeface="Arial"/>
              <a:defRPr sz="2800"/>
            </a:pPr>
            <a:endParaRPr lang="en-US" sz="3800" dirty="0"/>
          </a:p>
        </p:txBody>
      </p:sp>
      <p:cxnSp>
        <p:nvCxnSpPr>
          <p:cNvPr id="10" name="Straight Connector 9"/>
          <p:cNvCxnSpPr/>
          <p:nvPr/>
        </p:nvCxnSpPr>
        <p:spPr>
          <a:xfrm>
            <a:off x="3787941"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92D050"/>
                </a:solidFill>
              </a:rPr>
              <a:t>ይ.ዲ</a:t>
            </a:r>
            <a:r>
              <a:rPr lang="en-CA" sz="4400" dirty="0">
                <a:solidFill>
                  <a:srgbClr val="92D050"/>
                </a:solidFill>
              </a:rPr>
              <a:t>. </a:t>
            </a:r>
            <a:r>
              <a:rPr lang="en-CA" sz="1400" dirty="0">
                <a:solidFill>
                  <a:srgbClr val="FFC000"/>
                </a:solidFill>
              </a:rPr>
              <a:t>25. </a:t>
            </a:r>
            <a:r>
              <a:rPr lang="en-CA" sz="4400" dirty="0" err="1"/>
              <a:t>ምእንቲ</a:t>
            </a:r>
            <a:r>
              <a:rPr lang="en-CA" sz="4400" dirty="0"/>
              <a:t> </a:t>
            </a:r>
            <a:endParaRPr lang="en-CA" sz="4400" dirty="0" smtClean="0"/>
          </a:p>
          <a:p>
            <a:r>
              <a:rPr lang="en-CA" sz="4400" dirty="0" err="1" smtClean="0"/>
              <a:t>እዛ</a:t>
            </a:r>
            <a:r>
              <a:rPr lang="en-CA" sz="4400" dirty="0" smtClean="0"/>
              <a:t> </a:t>
            </a:r>
            <a:r>
              <a:rPr lang="en-CA" sz="4400" dirty="0" err="1"/>
              <a:t>ቅድስቲ</a:t>
            </a:r>
            <a:r>
              <a:rPr lang="en-CA" sz="4400" dirty="0"/>
              <a:t> </a:t>
            </a:r>
            <a:r>
              <a:rPr lang="en-CA" sz="4400" dirty="0" err="1"/>
              <a:t>ቤተ</a:t>
            </a:r>
            <a:r>
              <a:rPr lang="en-CA" sz="4400" dirty="0"/>
              <a:t> </a:t>
            </a:r>
            <a:r>
              <a:rPr lang="en-CA" sz="4400" dirty="0" err="1"/>
              <a:t>ክርስትያንን</a:t>
            </a:r>
            <a:r>
              <a:rPr lang="en-CA" sz="4400" dirty="0"/>
              <a:t> </a:t>
            </a:r>
            <a:r>
              <a:rPr lang="en-CA" sz="4400" dirty="0" err="1"/>
              <a:t>ምእንቲ</a:t>
            </a:r>
            <a:r>
              <a:rPr lang="en-CA" sz="4400" dirty="0"/>
              <a:t> </a:t>
            </a:r>
            <a:r>
              <a:rPr lang="en-CA" sz="4400" dirty="0" err="1"/>
              <a:t>ኣብ</a:t>
            </a:r>
            <a:r>
              <a:rPr lang="en-CA" sz="4400" dirty="0"/>
              <a:t> </a:t>
            </a:r>
            <a:r>
              <a:rPr lang="en-CA" sz="4400" dirty="0" err="1"/>
              <a:t>ውሽጣ</a:t>
            </a:r>
            <a:r>
              <a:rPr lang="en-CA" sz="4400" dirty="0"/>
              <a:t> </a:t>
            </a:r>
            <a:r>
              <a:rPr lang="en-CA" sz="4400" dirty="0" err="1"/>
              <a:t>ዘሎ</a:t>
            </a:r>
            <a:r>
              <a:rPr lang="en-CA" sz="4400" dirty="0"/>
              <a:t> </a:t>
            </a:r>
            <a:r>
              <a:rPr lang="en-CA" sz="4400" dirty="0" err="1"/>
              <a:t>ማኅበርን</a:t>
            </a:r>
            <a:r>
              <a:rPr lang="en-CA" sz="4400" dirty="0"/>
              <a:t> </a:t>
            </a:r>
            <a:r>
              <a:rPr lang="en-CA" sz="4400" dirty="0" err="1"/>
              <a:t>ጸልዩ</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26. </a:t>
            </a:r>
            <a:r>
              <a:rPr lang="en-CA" sz="4400" dirty="0" err="1"/>
              <a:t>ንማኅበርና</a:t>
            </a:r>
            <a:r>
              <a:rPr lang="en-CA" sz="4400" dirty="0"/>
              <a:t> </a:t>
            </a:r>
            <a:r>
              <a:rPr lang="en-CA" sz="4400" dirty="0" err="1"/>
              <a:t>ባርኽ</a:t>
            </a:r>
            <a:r>
              <a:rPr lang="en-CA" sz="4400" dirty="0"/>
              <a:t>፥ </a:t>
            </a:r>
            <a:r>
              <a:rPr lang="en-CA" sz="4400" dirty="0" err="1"/>
              <a:t>ብሰላም</a:t>
            </a:r>
            <a:r>
              <a:rPr lang="en-CA" sz="4400" dirty="0"/>
              <a:t> </a:t>
            </a:r>
            <a:r>
              <a:rPr lang="en-CA" sz="4400" dirty="0" err="1"/>
              <a:t>ድማ</a:t>
            </a:r>
            <a:r>
              <a:rPr lang="en-CA" sz="4400" dirty="0"/>
              <a:t> </a:t>
            </a:r>
            <a:r>
              <a:rPr lang="en-CA" sz="4400" dirty="0" err="1"/>
              <a:t>ሓሉ</a:t>
            </a:r>
            <a:r>
              <a:rPr lang="en-CA" sz="4400" dirty="0" smtClean="0"/>
              <a:t>።</a:t>
            </a:r>
          </a:p>
          <a:p>
            <a:endParaRPr lang="en-CA" sz="4400" dirty="0"/>
          </a:p>
        </p:txBody>
      </p:sp>
    </p:spTree>
    <p:extLst>
      <p:ext uri="{BB962C8B-B14F-4D97-AF65-F5344CB8AC3E}">
        <p14:creationId xmlns:p14="http://schemas.microsoft.com/office/powerpoint/2010/main" val="2189598165"/>
      </p:ext>
    </p:extLst>
  </p:cSld>
  <p:clrMapOvr>
    <a:masterClrMapping/>
  </p:clrMapOvr>
  <p:transition spd="med"/>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፳፯. </a:t>
            </a:r>
            <a:r>
              <a:rPr lang="en-CA" sz="4400" dirty="0" err="1"/>
              <a:t>ጸግዎሙ</a:t>
            </a:r>
            <a:r>
              <a:rPr lang="en-CA" sz="4400" dirty="0"/>
              <a:t> </a:t>
            </a:r>
            <a:r>
              <a:rPr lang="en-CA" sz="4400" dirty="0" err="1"/>
              <a:t>ከመ</a:t>
            </a:r>
            <a:r>
              <a:rPr lang="en-CA" sz="4400" dirty="0"/>
              <a:t> </a:t>
            </a:r>
            <a:r>
              <a:rPr lang="en-CA" sz="4400" dirty="0" err="1"/>
              <a:t>ይኩኑ</a:t>
            </a:r>
            <a:r>
              <a:rPr lang="en-CA" sz="4400" dirty="0"/>
              <a:t> </a:t>
            </a:r>
            <a:r>
              <a:rPr lang="en-CA" sz="4400" dirty="0" err="1"/>
              <a:t>ለከ</a:t>
            </a:r>
            <a:r>
              <a:rPr lang="en-CA" sz="4400" dirty="0"/>
              <a:t> </a:t>
            </a:r>
            <a:r>
              <a:rPr lang="en-CA" sz="4400" dirty="0" err="1"/>
              <a:t>ዘእንበለ</a:t>
            </a:r>
            <a:r>
              <a:rPr lang="en-CA" sz="4400" dirty="0"/>
              <a:t> </a:t>
            </a:r>
            <a:r>
              <a:rPr lang="en-CA" sz="4400" dirty="0" err="1"/>
              <a:t>ጽርዓት</a:t>
            </a:r>
            <a:r>
              <a:rPr lang="en-CA" sz="4400" dirty="0"/>
              <a:t> </a:t>
            </a:r>
            <a:r>
              <a:rPr lang="en-CA" sz="4400" dirty="0" err="1"/>
              <a:t>ወኢክልዓት</a:t>
            </a:r>
            <a:r>
              <a:rPr lang="en-CA" sz="4400" dirty="0"/>
              <a:t> </a:t>
            </a:r>
            <a:r>
              <a:rPr lang="en-CA" sz="4400" dirty="0" err="1"/>
              <a:t>ይግበሩ</a:t>
            </a:r>
            <a:r>
              <a:rPr lang="en-CA" sz="4400" dirty="0"/>
              <a:t> </a:t>
            </a:r>
            <a:r>
              <a:rPr lang="en-CA" sz="4400" dirty="0" err="1"/>
              <a:t>ፈቃደከ</a:t>
            </a:r>
            <a:r>
              <a:rPr lang="en-CA" sz="4400" dirty="0"/>
              <a:t> </a:t>
            </a:r>
            <a:r>
              <a:rPr lang="en-CA" sz="4400" dirty="0" err="1"/>
              <a:t>ቅድስተ</a:t>
            </a:r>
            <a:r>
              <a:rPr lang="en-CA" sz="4400" dirty="0"/>
              <a:t> </a:t>
            </a:r>
            <a:r>
              <a:rPr lang="en-CA" sz="4400" dirty="0" err="1"/>
              <a:t>ወብፅዕተ</a:t>
            </a:r>
            <a:r>
              <a:rPr lang="en-CA" sz="4400" dirty="0"/>
              <a:t>፥ </a:t>
            </a:r>
            <a:r>
              <a:rPr lang="en-CA" sz="4400" dirty="0" err="1"/>
              <a:t>ቤተ</a:t>
            </a:r>
            <a:r>
              <a:rPr lang="en-CA" sz="4400" dirty="0"/>
              <a:t> </a:t>
            </a:r>
            <a:r>
              <a:rPr lang="en-CA" sz="4400" dirty="0" err="1"/>
              <a:t>ጸሎት</a:t>
            </a:r>
            <a:r>
              <a:rPr lang="en-CA" sz="4400" dirty="0"/>
              <a:t> ፡ </a:t>
            </a:r>
            <a:r>
              <a:rPr lang="en-CA" sz="4400" dirty="0" err="1"/>
              <a:t>ቤተ</a:t>
            </a:r>
            <a:r>
              <a:rPr lang="en-CA" sz="4400" dirty="0"/>
              <a:t> </a:t>
            </a:r>
            <a:r>
              <a:rPr lang="en-CA" sz="4400" dirty="0" err="1"/>
              <a:t>ንጽሕ</a:t>
            </a:r>
            <a:r>
              <a:rPr lang="en-CA" sz="4400" dirty="0"/>
              <a:t>፡ </a:t>
            </a:r>
            <a:r>
              <a:rPr lang="en-CA" sz="4400" dirty="0" err="1"/>
              <a:t>ቤተ</a:t>
            </a:r>
            <a:r>
              <a:rPr lang="en-CA" sz="4400" dirty="0"/>
              <a:t> </a:t>
            </a:r>
            <a:r>
              <a:rPr lang="en-CA" sz="4400" dirty="0" err="1"/>
              <a:t>በረከት</a:t>
            </a:r>
            <a:r>
              <a:rPr lang="en-CA" sz="4400" dirty="0"/>
              <a:t>፥ </a:t>
            </a:r>
            <a:r>
              <a:rPr lang="en-CA" sz="4400" dirty="0" err="1"/>
              <a:t>ጸግወነ</a:t>
            </a:r>
            <a:r>
              <a:rPr lang="en-CA" sz="4400" dirty="0"/>
              <a:t> </a:t>
            </a:r>
            <a:r>
              <a:rPr lang="en-CA" sz="4400" dirty="0" err="1"/>
              <a:t>እግዚኦ</a:t>
            </a:r>
            <a:r>
              <a:rPr lang="en-CA" sz="4400" dirty="0"/>
              <a:t> </a:t>
            </a:r>
            <a:r>
              <a:rPr lang="en-CA" sz="4400" dirty="0" err="1"/>
              <a:t>ለነኒ</a:t>
            </a:r>
            <a:r>
              <a:rPr lang="en-CA" sz="4400" dirty="0"/>
              <a:t> </a:t>
            </a:r>
            <a:r>
              <a:rPr lang="en-CA" sz="4400" dirty="0" err="1"/>
              <a:t>ለአግብርቲከ</a:t>
            </a:r>
            <a:r>
              <a:rPr lang="en-CA" sz="4400" dirty="0"/>
              <a:t> </a:t>
            </a:r>
            <a:r>
              <a:rPr lang="en-CA" sz="4400" dirty="0" err="1"/>
              <a:t>ወለእለ</a:t>
            </a:r>
            <a:r>
              <a:rPr lang="en-CA" sz="4400" dirty="0"/>
              <a:t> </a:t>
            </a:r>
            <a:r>
              <a:rPr lang="en-CA" sz="4400" dirty="0" err="1"/>
              <a:t>ይመጽኡ</a:t>
            </a:r>
            <a:r>
              <a:rPr lang="en-CA" sz="4400" dirty="0"/>
              <a:t> </a:t>
            </a:r>
            <a:r>
              <a:rPr lang="en-CA" sz="4400" dirty="0" err="1" smtClean="0"/>
              <a:t>እምድኅሬነ</a:t>
            </a:r>
            <a:endParaRPr lang="en-CA" sz="4400" dirty="0"/>
          </a:p>
        </p:txBody>
      </p:sp>
      <p:sp>
        <p:nvSpPr>
          <p:cNvPr id="9" name="Rectangle 8"/>
          <p:cNvSpPr/>
          <p:nvPr/>
        </p:nvSpPr>
        <p:spPr>
          <a:xfrm>
            <a:off x="7936876" y="-79878"/>
            <a:ext cx="4400150" cy="6955750"/>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solidFill>
                  <a:srgbClr val="FF0000"/>
                </a:solidFill>
              </a:rPr>
              <a:t>Priest: </a:t>
            </a:r>
            <a:r>
              <a:rPr lang="en-US" sz="1400" dirty="0">
                <a:solidFill>
                  <a:srgbClr val="FFC000"/>
                </a:solidFill>
              </a:rPr>
              <a:t>27. </a:t>
            </a:r>
            <a:r>
              <a:rPr lang="en-US" sz="3400" dirty="0" smtClean="0"/>
              <a:t>Grant that they may be Thine, that without slothfulness or hindrance they may do Thy holy and blessed will, making it an abode of prayer, an establishment of purity and a place of blessing. Grant us also, Lord, we Thy </a:t>
            </a:r>
            <a:r>
              <a:rPr lang="en-US" sz="3400" dirty="0"/>
              <a:t>servants, and to them that shall </a:t>
            </a:r>
            <a:r>
              <a:rPr lang="en-US" sz="3400" dirty="0" smtClean="0"/>
              <a:t>come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27. </a:t>
            </a:r>
            <a:r>
              <a:rPr lang="en-CA" sz="4400" dirty="0" err="1"/>
              <a:t>ብዘይምቍራጽ</a:t>
            </a:r>
            <a:r>
              <a:rPr lang="en-CA" sz="4400" dirty="0"/>
              <a:t> </a:t>
            </a:r>
            <a:r>
              <a:rPr lang="en-CA" sz="4400" dirty="0" err="1"/>
              <a:t>በዘይ</a:t>
            </a:r>
            <a:r>
              <a:rPr lang="en-CA" sz="4400" dirty="0"/>
              <a:t> </a:t>
            </a:r>
            <a:r>
              <a:rPr lang="en-CA" sz="4400" dirty="0" err="1"/>
              <a:t>ምኽልካልን</a:t>
            </a:r>
            <a:r>
              <a:rPr lang="en-CA" sz="4400" dirty="0"/>
              <a:t>፥ </a:t>
            </a:r>
            <a:r>
              <a:rPr lang="en-CA" sz="4400" dirty="0" err="1"/>
              <a:t>ቅድስትን</a:t>
            </a:r>
            <a:r>
              <a:rPr lang="en-CA" sz="4400" dirty="0"/>
              <a:t>፡ </a:t>
            </a:r>
            <a:r>
              <a:rPr lang="en-CA" sz="4400" dirty="0" err="1"/>
              <a:t>ንእድትን</a:t>
            </a:r>
            <a:r>
              <a:rPr lang="en-CA" sz="4400" dirty="0"/>
              <a:t> </a:t>
            </a:r>
            <a:r>
              <a:rPr lang="en-CA" sz="4400" dirty="0" err="1"/>
              <a:t>ፍቓድካ</a:t>
            </a:r>
            <a:r>
              <a:rPr lang="en-CA" sz="4400" dirty="0"/>
              <a:t> </a:t>
            </a:r>
            <a:r>
              <a:rPr lang="en-CA" sz="4400" dirty="0" err="1"/>
              <a:t>ክገብሩን</a:t>
            </a:r>
            <a:r>
              <a:rPr lang="en-CA" sz="4400" dirty="0"/>
              <a:t>፥ </a:t>
            </a:r>
            <a:r>
              <a:rPr lang="en-CA" sz="4400" dirty="0" err="1"/>
              <a:t>ናትካ</a:t>
            </a:r>
            <a:r>
              <a:rPr lang="en-CA" sz="4400" dirty="0"/>
              <a:t> </a:t>
            </a:r>
            <a:r>
              <a:rPr lang="en-CA" sz="4400" dirty="0" err="1"/>
              <a:t>ክኾኑን</a:t>
            </a:r>
            <a:r>
              <a:rPr lang="en-CA" sz="4400" dirty="0"/>
              <a:t>፥ </a:t>
            </a:r>
            <a:r>
              <a:rPr lang="en-CA" sz="4400" dirty="0" err="1"/>
              <a:t>ጸጋኻ</a:t>
            </a:r>
            <a:r>
              <a:rPr lang="en-CA" sz="4400" dirty="0"/>
              <a:t> </a:t>
            </a:r>
            <a:r>
              <a:rPr lang="en-CA" sz="4400" dirty="0" err="1"/>
              <a:t>ሃቦም</a:t>
            </a:r>
            <a:r>
              <a:rPr lang="en-CA" sz="4400" dirty="0"/>
              <a:t>። </a:t>
            </a:r>
            <a:r>
              <a:rPr lang="en-CA" sz="4400" dirty="0" err="1"/>
              <a:t>ቤት</a:t>
            </a:r>
            <a:r>
              <a:rPr lang="en-CA" sz="4400" dirty="0"/>
              <a:t> </a:t>
            </a:r>
            <a:r>
              <a:rPr lang="en-CA" sz="4400" dirty="0" err="1"/>
              <a:t>ጸሎትን</a:t>
            </a:r>
            <a:r>
              <a:rPr lang="en-CA" sz="4400" dirty="0"/>
              <a:t> </a:t>
            </a:r>
            <a:r>
              <a:rPr lang="en-CA" sz="4400" dirty="0" err="1"/>
              <a:t>ቤት</a:t>
            </a:r>
            <a:r>
              <a:rPr lang="en-CA" sz="4400" dirty="0"/>
              <a:t> </a:t>
            </a:r>
            <a:r>
              <a:rPr lang="en-CA" sz="4400" dirty="0" err="1"/>
              <a:t>ንጽሕናን</a:t>
            </a:r>
            <a:r>
              <a:rPr lang="en-CA" sz="4400" dirty="0"/>
              <a:t> </a:t>
            </a:r>
            <a:r>
              <a:rPr lang="en-CA" sz="4400" dirty="0" err="1"/>
              <a:t>ቤት</a:t>
            </a:r>
            <a:r>
              <a:rPr lang="en-CA" sz="4400" dirty="0"/>
              <a:t> </a:t>
            </a:r>
            <a:r>
              <a:rPr lang="en-CA" sz="4400" dirty="0" err="1"/>
              <a:t>በረኸትን</a:t>
            </a:r>
            <a:r>
              <a:rPr lang="en-CA" sz="4400" dirty="0"/>
              <a:t> </a:t>
            </a:r>
            <a:r>
              <a:rPr lang="en-CA" sz="4400" dirty="0" err="1"/>
              <a:t>ድማ</a:t>
            </a:r>
            <a:r>
              <a:rPr lang="en-CA" sz="4400" dirty="0"/>
              <a:t> </a:t>
            </a:r>
            <a:r>
              <a:rPr lang="en-CA" sz="4400" dirty="0" err="1" smtClean="0"/>
              <a:t>ግበሮም</a:t>
            </a:r>
            <a:endParaRPr lang="en-CA" sz="4400" dirty="0" smtClean="0"/>
          </a:p>
          <a:p>
            <a:r>
              <a:rPr lang="en-CA" sz="4400" dirty="0" smtClean="0"/>
              <a:t>፥ </a:t>
            </a:r>
            <a:r>
              <a:rPr lang="en-CA" sz="4400" dirty="0" err="1"/>
              <a:t>ንኣና</a:t>
            </a:r>
            <a:r>
              <a:rPr lang="en-CA" sz="4400" dirty="0"/>
              <a:t> </a:t>
            </a:r>
            <a:r>
              <a:rPr lang="en-CA" sz="4400" dirty="0" err="1"/>
              <a:t>ንባሮትካ</a:t>
            </a:r>
            <a:r>
              <a:rPr lang="en-CA" sz="4400" dirty="0"/>
              <a:t> </a:t>
            </a:r>
            <a:r>
              <a:rPr lang="en-CA" sz="4400" dirty="0" err="1"/>
              <a:t>ኻባና</a:t>
            </a:r>
            <a:r>
              <a:rPr lang="en-CA" sz="4400" dirty="0"/>
              <a:t> </a:t>
            </a:r>
            <a:r>
              <a:rPr lang="en-CA" sz="4400" dirty="0" err="1"/>
              <a:t>ንደኃር</a:t>
            </a:r>
            <a:r>
              <a:rPr lang="en-CA" sz="4400" dirty="0"/>
              <a:t> </a:t>
            </a:r>
            <a:r>
              <a:rPr lang="en-CA" sz="4400" dirty="0" err="1" smtClean="0"/>
              <a:t>ንዝመጹን</a:t>
            </a:r>
            <a:endParaRPr lang="en-CA" sz="4400" dirty="0"/>
          </a:p>
        </p:txBody>
      </p:sp>
    </p:spTree>
    <p:extLst>
      <p:ext uri="{BB962C8B-B14F-4D97-AF65-F5344CB8AC3E}">
        <p14:creationId xmlns:p14="http://schemas.microsoft.com/office/powerpoint/2010/main" val="2832941883"/>
      </p:ext>
    </p:extLst>
  </p:cSld>
  <p:clrMapOvr>
    <a:masterClrMapping/>
  </p:clrMapOvr>
  <p:transition spd="med"/>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159841" cy="6617196"/>
          </a:xfrm>
          <a:prstGeom prst="rect">
            <a:avLst/>
          </a:prstGeom>
        </p:spPr>
        <p:txBody>
          <a:bodyPr wrap="square">
            <a:spAutoFit/>
          </a:bodyPr>
          <a:lstStyle/>
          <a:p>
            <a:r>
              <a:rPr lang="en-CA" sz="4400" dirty="0" err="1" smtClean="0"/>
              <a:t>ወእስከ</a:t>
            </a:r>
            <a:r>
              <a:rPr lang="en-CA" sz="4400" dirty="0" smtClean="0"/>
              <a:t> </a:t>
            </a:r>
            <a:r>
              <a:rPr lang="en-CA" sz="4400" dirty="0" err="1"/>
              <a:t>ለዓለም</a:t>
            </a:r>
            <a:r>
              <a:rPr lang="en-CA" sz="4400" dirty="0"/>
              <a:t> </a:t>
            </a:r>
            <a:r>
              <a:rPr lang="en-CA" sz="4400" dirty="0" err="1" smtClean="0"/>
              <a:t>መዋ</a:t>
            </a:r>
            <a:endParaRPr lang="en-CA" sz="4400" dirty="0" smtClean="0"/>
          </a:p>
          <a:p>
            <a:r>
              <a:rPr lang="en-CA" sz="4400" dirty="0" err="1" smtClean="0"/>
              <a:t>ዕለ</a:t>
            </a:r>
            <a:r>
              <a:rPr lang="en-CA" sz="4400" dirty="0" smtClean="0"/>
              <a:t> </a:t>
            </a:r>
            <a:r>
              <a:rPr lang="en-CA" sz="4400" dirty="0" err="1"/>
              <a:t>ጸጉ</a:t>
            </a:r>
            <a:r>
              <a:rPr lang="en-CA" sz="4400" dirty="0"/>
              <a:t>። </a:t>
            </a:r>
          </a:p>
          <a:p>
            <a:r>
              <a:rPr lang="en-CA" sz="2000" dirty="0" smtClean="0">
                <a:solidFill>
                  <a:srgbClr val="FFC000"/>
                </a:solidFill>
              </a:rPr>
              <a:t>፳፰</a:t>
            </a:r>
            <a:r>
              <a:rPr lang="en-CA" sz="2000" dirty="0">
                <a:solidFill>
                  <a:srgbClr val="FFC000"/>
                </a:solidFill>
              </a:rPr>
              <a:t>. </a:t>
            </a:r>
            <a:r>
              <a:rPr lang="en-CA" sz="2000" dirty="0" err="1">
                <a:solidFill>
                  <a:srgbClr val="FFC000"/>
                </a:solidFill>
              </a:rPr>
              <a:t>ወይንሣእ</a:t>
            </a:r>
            <a:r>
              <a:rPr lang="en-CA" sz="2000" dirty="0">
                <a:solidFill>
                  <a:srgbClr val="FFC000"/>
                </a:solidFill>
              </a:rPr>
              <a:t> </a:t>
            </a:r>
            <a:r>
              <a:rPr lang="en-CA" sz="2000" dirty="0" err="1">
                <a:solidFill>
                  <a:srgbClr val="FFC000"/>
                </a:solidFill>
              </a:rPr>
              <a:t>ቀሲስ</a:t>
            </a:r>
            <a:r>
              <a:rPr lang="en-CA" sz="2000" dirty="0">
                <a:solidFill>
                  <a:srgbClr val="FFC000"/>
                </a:solidFill>
              </a:rPr>
              <a:t> </a:t>
            </a:r>
            <a:r>
              <a:rPr lang="en-CA" sz="2000" dirty="0" err="1">
                <a:solidFill>
                  <a:srgbClr val="FFC000"/>
                </a:solidFill>
              </a:rPr>
              <a:t>ማዕጠንተ</a:t>
            </a:r>
            <a:r>
              <a:rPr lang="en-CA" sz="2000" dirty="0">
                <a:solidFill>
                  <a:srgbClr val="FFC000"/>
                </a:solidFill>
              </a:rPr>
              <a:t> </a:t>
            </a:r>
            <a:r>
              <a:rPr lang="en-CA" sz="2000" dirty="0" err="1">
                <a:solidFill>
                  <a:srgbClr val="FFC000"/>
                </a:solidFill>
              </a:rPr>
              <a:t>እምንፍቅ</a:t>
            </a:r>
            <a:r>
              <a:rPr lang="en-CA" sz="2000" dirty="0">
                <a:solidFill>
                  <a:srgbClr val="FFC000"/>
                </a:solidFill>
              </a:rPr>
              <a:t> </a:t>
            </a:r>
            <a:r>
              <a:rPr lang="en-CA" sz="2000" dirty="0" err="1">
                <a:solidFill>
                  <a:srgbClr val="FFC000"/>
                </a:solidFill>
              </a:rPr>
              <a:t>ወይዑድ</a:t>
            </a:r>
            <a:r>
              <a:rPr lang="en-CA" sz="2000" dirty="0">
                <a:solidFill>
                  <a:srgbClr val="FFC000"/>
                </a:solidFill>
              </a:rPr>
              <a:t> </a:t>
            </a:r>
            <a:r>
              <a:rPr lang="en-CA" sz="2000" dirty="0" err="1">
                <a:solidFill>
                  <a:srgbClr val="FFC000"/>
                </a:solidFill>
              </a:rPr>
              <a:t>ዲበ</a:t>
            </a:r>
            <a:r>
              <a:rPr lang="en-CA" sz="2000" dirty="0">
                <a:solidFill>
                  <a:srgbClr val="FFC000"/>
                </a:solidFill>
              </a:rPr>
              <a:t> </a:t>
            </a:r>
            <a:r>
              <a:rPr lang="en-CA" sz="2000" dirty="0" err="1">
                <a:solidFill>
                  <a:srgbClr val="FFC000"/>
                </a:solidFill>
              </a:rPr>
              <a:t>ርእሰ</a:t>
            </a:r>
            <a:r>
              <a:rPr lang="en-CA" sz="2000" dirty="0">
                <a:solidFill>
                  <a:srgbClr val="FFC000"/>
                </a:solidFill>
              </a:rPr>
              <a:t> </a:t>
            </a:r>
            <a:r>
              <a:rPr lang="en-CA" sz="2000" dirty="0" err="1">
                <a:solidFill>
                  <a:srgbClr val="FFC000"/>
                </a:solidFill>
              </a:rPr>
              <a:t>ምስዋዕ</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ወዓዲ</a:t>
            </a:r>
            <a:r>
              <a:rPr lang="en-CA" sz="2000" dirty="0">
                <a:solidFill>
                  <a:srgbClr val="FFC000"/>
                </a:solidFill>
              </a:rPr>
              <a:t> </a:t>
            </a:r>
            <a:r>
              <a:rPr lang="en-CA" sz="2000" dirty="0" err="1">
                <a:solidFill>
                  <a:srgbClr val="FFC000"/>
                </a:solidFill>
              </a:rPr>
              <a:t>ይዕጥን</a:t>
            </a:r>
            <a:r>
              <a:rPr lang="en-CA" sz="2000" dirty="0">
                <a:solidFill>
                  <a:srgbClr val="FFC000"/>
                </a:solidFill>
              </a:rPr>
              <a:t> </a:t>
            </a:r>
            <a:r>
              <a:rPr lang="en-CA" sz="2000" dirty="0" err="1">
                <a:solidFill>
                  <a:srgbClr val="FFC000"/>
                </a:solidFill>
              </a:rPr>
              <a:t>በአድንኖ</a:t>
            </a:r>
            <a:r>
              <a:rPr lang="en-CA" sz="2000" dirty="0">
                <a:solidFill>
                  <a:srgbClr val="FFC000"/>
                </a:solidFill>
              </a:rPr>
              <a:t> </a:t>
            </a:r>
            <a:r>
              <a:rPr lang="en-CA" sz="2000" dirty="0" err="1">
                <a:solidFill>
                  <a:srgbClr val="FFC000"/>
                </a:solidFill>
              </a:rPr>
              <a:t>ርእስ</a:t>
            </a:r>
            <a:r>
              <a:rPr lang="en-CA" sz="2000" dirty="0">
                <a:solidFill>
                  <a:srgbClr val="FFC000"/>
                </a:solidFill>
              </a:rPr>
              <a:t> </a:t>
            </a:r>
            <a:r>
              <a:rPr lang="en-CA" sz="2000" dirty="0" err="1">
                <a:solidFill>
                  <a:srgbClr val="FFC000"/>
                </a:solidFill>
              </a:rPr>
              <a:t>በገጸ</a:t>
            </a:r>
            <a:r>
              <a:rPr lang="en-CA" sz="2000" dirty="0">
                <a:solidFill>
                  <a:srgbClr val="FFC000"/>
                </a:solidFill>
              </a:rPr>
              <a:t> ፬ቱ </a:t>
            </a:r>
            <a:r>
              <a:rPr lang="en-CA" sz="2000" dirty="0" err="1">
                <a:solidFill>
                  <a:srgbClr val="FFC000"/>
                </a:solidFill>
              </a:rPr>
              <a:t>ማዕዘን</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smtClean="0">
                <a:solidFill>
                  <a:srgbClr val="FFC000"/>
                </a:solidFill>
              </a:rPr>
              <a:t>ይብል</a:t>
            </a:r>
            <a:r>
              <a:rPr lang="en-CA" sz="2000" dirty="0" smtClean="0">
                <a:solidFill>
                  <a:srgbClr val="FFC000"/>
                </a:solidFill>
              </a:rPr>
              <a:t>፥</a:t>
            </a:r>
            <a:endParaRPr lang="en-CA" sz="2000" dirty="0">
              <a:solidFill>
                <a:srgbClr val="FFC000"/>
              </a:solidFill>
            </a:endParaRPr>
          </a:p>
          <a:p>
            <a:r>
              <a:rPr lang="en-CA" sz="4400" dirty="0" err="1">
                <a:solidFill>
                  <a:srgbClr val="FF0000"/>
                </a:solidFill>
              </a:rPr>
              <a:t>ይ.ካ</a:t>
            </a:r>
            <a:r>
              <a:rPr lang="en-CA" sz="4400" dirty="0">
                <a:solidFill>
                  <a:srgbClr val="FF0000"/>
                </a:solidFill>
              </a:rPr>
              <a:t>. </a:t>
            </a:r>
            <a:r>
              <a:rPr lang="en-CA" sz="1400" dirty="0">
                <a:solidFill>
                  <a:srgbClr val="FFC000"/>
                </a:solidFill>
              </a:rPr>
              <a:t>፳፱. </a:t>
            </a:r>
            <a:r>
              <a:rPr lang="en-CA" sz="4200" dirty="0" err="1"/>
              <a:t>ተንሥእ</a:t>
            </a:r>
            <a:r>
              <a:rPr lang="en-CA" sz="4200" dirty="0"/>
              <a:t> </a:t>
            </a:r>
            <a:endParaRPr lang="en-CA" sz="4200" dirty="0" smtClean="0"/>
          </a:p>
          <a:p>
            <a:r>
              <a:rPr lang="en-CA" sz="4200" dirty="0" err="1" smtClean="0"/>
              <a:t>እግዚኦ</a:t>
            </a:r>
            <a:r>
              <a:rPr lang="en-CA" sz="4200" dirty="0" smtClean="0"/>
              <a:t> </a:t>
            </a:r>
            <a:r>
              <a:rPr lang="en-CA" sz="4200" dirty="0" err="1" smtClean="0"/>
              <a:t>ኣምላኪየ</a:t>
            </a:r>
            <a:r>
              <a:rPr lang="en-CA" sz="4200" dirty="0"/>
              <a:t> </a:t>
            </a:r>
            <a:r>
              <a:rPr lang="en-CA" sz="4200" dirty="0" err="1" smtClean="0"/>
              <a:t>ወይ</a:t>
            </a:r>
            <a:endParaRPr lang="en-CA" sz="4200" dirty="0" smtClean="0"/>
          </a:p>
          <a:p>
            <a:r>
              <a:rPr lang="en-CA" sz="4200" dirty="0" err="1" smtClean="0"/>
              <a:t>ዘረዉ</a:t>
            </a:r>
            <a:r>
              <a:rPr lang="en-CA" sz="4200" dirty="0" smtClean="0"/>
              <a:t> </a:t>
            </a:r>
            <a:r>
              <a:rPr lang="en-CA" sz="4200" dirty="0" err="1"/>
              <a:t>ፀርከ</a:t>
            </a:r>
            <a:r>
              <a:rPr lang="en-CA" sz="4200" dirty="0"/>
              <a:t> </a:t>
            </a:r>
            <a:r>
              <a:rPr lang="en-CA" sz="4200" dirty="0" err="1"/>
              <a:t>ወይጕዩ</a:t>
            </a:r>
            <a:r>
              <a:rPr lang="en-CA" sz="4200" dirty="0"/>
              <a:t> </a:t>
            </a:r>
            <a:r>
              <a:rPr lang="en-CA" sz="4200" dirty="0" err="1"/>
              <a:t>ኵሎሙ</a:t>
            </a:r>
            <a:r>
              <a:rPr lang="en-CA" sz="4200" dirty="0"/>
              <a:t> </a:t>
            </a:r>
            <a:r>
              <a:rPr lang="en-CA" sz="4200" dirty="0" err="1"/>
              <a:t>እምቅድመ</a:t>
            </a:r>
            <a:r>
              <a:rPr lang="en-CA" sz="4200" dirty="0"/>
              <a:t> </a:t>
            </a:r>
            <a:r>
              <a:rPr lang="en-CA" sz="4200" dirty="0" err="1"/>
              <a:t>ገጽከ</a:t>
            </a:r>
            <a:r>
              <a:rPr lang="en-CA" sz="4200" dirty="0"/>
              <a:t> </a:t>
            </a:r>
            <a:r>
              <a:rPr lang="en-CA" sz="4200" dirty="0" err="1"/>
              <a:t>እለ</a:t>
            </a:r>
            <a:r>
              <a:rPr lang="en-CA" sz="4200" dirty="0"/>
              <a:t> </a:t>
            </a:r>
            <a:r>
              <a:rPr lang="en-CA" sz="4200" dirty="0" err="1"/>
              <a:t>ይጸልዑ</a:t>
            </a:r>
            <a:r>
              <a:rPr lang="en-CA" sz="4200" dirty="0"/>
              <a:t> </a:t>
            </a:r>
            <a:endParaRPr lang="en-CA" sz="4200" dirty="0" smtClean="0"/>
          </a:p>
          <a:p>
            <a:r>
              <a:rPr lang="en-CA" sz="4200" dirty="0" err="1" smtClean="0"/>
              <a:t>ቅዱሰ</a:t>
            </a:r>
            <a:r>
              <a:rPr lang="en-CA" sz="4200" dirty="0" smtClean="0"/>
              <a:t> </a:t>
            </a:r>
            <a:r>
              <a:rPr lang="en-CA" sz="4200" dirty="0" err="1"/>
              <a:t>ወቡሩከ</a:t>
            </a:r>
            <a:r>
              <a:rPr lang="en-CA" sz="4200" dirty="0"/>
              <a:t> </a:t>
            </a:r>
            <a:r>
              <a:rPr lang="en-CA" sz="4200" dirty="0" err="1"/>
              <a:t>ስመከ</a:t>
            </a:r>
            <a:r>
              <a:rPr lang="en-CA" sz="4400" dirty="0"/>
              <a:t>። </a:t>
            </a:r>
          </a:p>
        </p:txBody>
      </p:sp>
      <p:sp>
        <p:nvSpPr>
          <p:cNvPr id="9" name="Rectangle 8"/>
          <p:cNvSpPr/>
          <p:nvPr/>
        </p:nvSpPr>
        <p:spPr>
          <a:xfrm>
            <a:off x="7936876" y="-35634"/>
            <a:ext cx="4400150" cy="6755696"/>
          </a:xfrm>
          <a:prstGeom prst="rect">
            <a:avLst/>
          </a:prstGeom>
        </p:spPr>
        <p:txBody>
          <a:bodyPr wrap="square">
            <a:spAutoFit/>
          </a:bodyPr>
          <a:lstStyle/>
          <a:p>
            <a:pPr marL="40639" marR="40639">
              <a:spcBef>
                <a:spcPts val="600"/>
              </a:spcBef>
              <a:buClr>
                <a:srgbClr val="D84800"/>
              </a:buClr>
              <a:defRPr sz="2800"/>
            </a:pPr>
            <a:r>
              <a:rPr lang="en-US" sz="3300" dirty="0"/>
              <a:t>after </a:t>
            </a:r>
            <a:r>
              <a:rPr lang="en-US" sz="3300" dirty="0" smtClean="0"/>
              <a:t>us, length of days to the end of the world.</a:t>
            </a:r>
          </a:p>
          <a:p>
            <a:pPr marL="40639" marR="40639">
              <a:spcBef>
                <a:spcPts val="600"/>
              </a:spcBef>
              <a:buClr>
                <a:srgbClr val="D84800"/>
              </a:buClr>
              <a:buFont typeface="Arial"/>
              <a:defRPr sz="2800"/>
            </a:pPr>
            <a:r>
              <a:rPr lang="en-US" sz="2000" dirty="0" smtClean="0">
                <a:solidFill>
                  <a:srgbClr val="FFC000"/>
                </a:solidFill>
              </a:rPr>
              <a:t>28. The assistant priest offers the censer to the celebrant who shall take it and cense over the altar three times.</a:t>
            </a:r>
          </a:p>
          <a:p>
            <a:pPr marL="40639" marR="40639">
              <a:spcBef>
                <a:spcPts val="600"/>
              </a:spcBef>
              <a:buClr>
                <a:srgbClr val="D84800"/>
              </a:buClr>
              <a:buFont typeface="Arial"/>
              <a:defRPr sz="2800"/>
            </a:pPr>
            <a:r>
              <a:rPr lang="en-US" sz="2000" dirty="0" smtClean="0">
                <a:solidFill>
                  <a:srgbClr val="FFC000"/>
                </a:solidFill>
              </a:rPr>
              <a:t>Then, bowing his head, he shall cense at the four corners and say : </a:t>
            </a:r>
          </a:p>
          <a:p>
            <a:pPr marL="40639" marR="40639">
              <a:spcBef>
                <a:spcPts val="600"/>
              </a:spcBef>
              <a:buClr>
                <a:srgbClr val="D84800"/>
              </a:buClr>
              <a:buFont typeface="Arial"/>
              <a:defRPr sz="2800"/>
            </a:pPr>
            <a:r>
              <a:rPr lang="en-US" sz="3600" dirty="0" smtClean="0">
                <a:solidFill>
                  <a:srgbClr val="FF0000"/>
                </a:solidFill>
              </a:rPr>
              <a:t>Priest</a:t>
            </a:r>
            <a:r>
              <a:rPr lang="en-US" sz="3600" dirty="0">
                <a:solidFill>
                  <a:srgbClr val="FF0000"/>
                </a:solidFill>
              </a:rPr>
              <a:t>: </a:t>
            </a:r>
            <a:r>
              <a:rPr lang="en-US" sz="1400" dirty="0" smtClean="0">
                <a:solidFill>
                  <a:srgbClr val="FFC000"/>
                </a:solidFill>
              </a:rPr>
              <a:t>29.  </a:t>
            </a:r>
            <a:r>
              <a:rPr lang="en-US" sz="3600" dirty="0" smtClean="0"/>
              <a:t>Arise, Lord my God, and let Thine enemies be scattered, and let them that hate Thy holy and blessed Name flee before Thee.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49701"/>
            <a:ext cx="4210337" cy="7048083"/>
          </a:xfrm>
          <a:prstGeom prst="rect">
            <a:avLst/>
          </a:prstGeom>
        </p:spPr>
        <p:txBody>
          <a:bodyPr wrap="square">
            <a:spAutoFit/>
          </a:bodyPr>
          <a:lstStyle/>
          <a:p>
            <a:r>
              <a:rPr lang="en-CA" sz="4400" dirty="0" err="1" smtClean="0"/>
              <a:t>ንዘለዓለም</a:t>
            </a:r>
            <a:r>
              <a:rPr lang="en-CA" sz="4400" dirty="0" smtClean="0"/>
              <a:t> </a:t>
            </a:r>
            <a:r>
              <a:rPr lang="en-CA" sz="4400" dirty="0" err="1"/>
              <a:t>ሠናይ</a:t>
            </a:r>
            <a:r>
              <a:rPr lang="en-CA" sz="4400" dirty="0"/>
              <a:t> </a:t>
            </a:r>
            <a:r>
              <a:rPr lang="en-CA" sz="4400" dirty="0" err="1"/>
              <a:t>መዋዕል</a:t>
            </a:r>
            <a:r>
              <a:rPr lang="en-CA" sz="4400" dirty="0"/>
              <a:t> </a:t>
            </a:r>
            <a:r>
              <a:rPr lang="en-CA" sz="4400" dirty="0" err="1"/>
              <a:t>ሃብ</a:t>
            </a:r>
            <a:r>
              <a:rPr lang="en-CA" sz="4400" dirty="0"/>
              <a:t>። </a:t>
            </a:r>
          </a:p>
          <a:p>
            <a:r>
              <a:rPr lang="en-CA" sz="2000" dirty="0">
                <a:solidFill>
                  <a:srgbClr val="FFC000"/>
                </a:solidFill>
              </a:rPr>
              <a:t>28. </a:t>
            </a:r>
            <a:r>
              <a:rPr lang="en-CA" sz="2000" dirty="0" err="1">
                <a:solidFill>
                  <a:srgbClr val="FFC000"/>
                </a:solidFill>
              </a:rPr>
              <a:t>ካህን</a:t>
            </a:r>
            <a:r>
              <a:rPr lang="en-CA" sz="2000" dirty="0">
                <a:solidFill>
                  <a:srgbClr val="FFC000"/>
                </a:solidFill>
              </a:rPr>
              <a:t> </a:t>
            </a:r>
            <a:r>
              <a:rPr lang="en-CA" sz="2000" dirty="0" err="1">
                <a:solidFill>
                  <a:srgbClr val="FFC000"/>
                </a:solidFill>
              </a:rPr>
              <a:t>ማዕጠንቲ</a:t>
            </a:r>
            <a:r>
              <a:rPr lang="en-CA" sz="2000" dirty="0">
                <a:solidFill>
                  <a:srgbClr val="FFC000"/>
                </a:solidFill>
              </a:rPr>
              <a:t> </a:t>
            </a:r>
            <a:r>
              <a:rPr lang="en-CA" sz="2000" dirty="0" err="1">
                <a:solidFill>
                  <a:srgbClr val="FFC000"/>
                </a:solidFill>
              </a:rPr>
              <a:t>ኻብ</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ተቐቢሉ</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መሠውዒ</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ኅብስትን</a:t>
            </a:r>
            <a:r>
              <a:rPr lang="en-CA" sz="2000" dirty="0">
                <a:solidFill>
                  <a:srgbClr val="FFC000"/>
                </a:solidFill>
              </a:rPr>
              <a:t> </a:t>
            </a:r>
            <a:r>
              <a:rPr lang="en-CA" sz="2000" dirty="0" err="1">
                <a:solidFill>
                  <a:srgbClr val="FFC000"/>
                </a:solidFill>
              </a:rPr>
              <a:t>ወይንን</a:t>
            </a:r>
            <a:r>
              <a:rPr lang="en-CA" sz="2000" dirty="0">
                <a:solidFill>
                  <a:srgbClr val="FFC000"/>
                </a:solidFill>
              </a:rPr>
              <a:t> </a:t>
            </a:r>
            <a:r>
              <a:rPr lang="en-CA" sz="2000" dirty="0" err="1">
                <a:solidFill>
                  <a:srgbClr val="FFC000"/>
                </a:solidFill>
              </a:rPr>
              <a:t>ሠለስተ</a:t>
            </a:r>
            <a:r>
              <a:rPr lang="en-CA" sz="2000" dirty="0">
                <a:solidFill>
                  <a:srgbClr val="FFC000"/>
                </a:solidFill>
              </a:rPr>
              <a:t> </a:t>
            </a:r>
            <a:r>
              <a:rPr lang="en-CA" sz="2000" dirty="0" err="1">
                <a:solidFill>
                  <a:srgbClr val="FFC000"/>
                </a:solidFill>
              </a:rPr>
              <a:t>ጊዜ</a:t>
            </a:r>
            <a:r>
              <a:rPr lang="en-CA" sz="2000" dirty="0">
                <a:solidFill>
                  <a:srgbClr val="FFC000"/>
                </a:solidFill>
              </a:rPr>
              <a:t> </a:t>
            </a:r>
            <a:r>
              <a:rPr lang="en-CA" sz="2000" dirty="0" err="1">
                <a:solidFill>
                  <a:srgbClr val="FFC000"/>
                </a:solidFill>
              </a:rPr>
              <a:t>እናኣዞረ</a:t>
            </a:r>
            <a:r>
              <a:rPr lang="en-CA" sz="2000" dirty="0">
                <a:solidFill>
                  <a:srgbClr val="FFC000"/>
                </a:solidFill>
              </a:rPr>
              <a:t> </a:t>
            </a:r>
            <a:r>
              <a:rPr lang="en-CA" sz="2000" dirty="0" err="1">
                <a:solidFill>
                  <a:srgbClr val="FFC000"/>
                </a:solidFill>
              </a:rPr>
              <a:t>ዕጣን</a:t>
            </a:r>
            <a:r>
              <a:rPr lang="en-CA" sz="2000" dirty="0">
                <a:solidFill>
                  <a:srgbClr val="FFC000"/>
                </a:solidFill>
              </a:rPr>
              <a:t> </a:t>
            </a:r>
            <a:r>
              <a:rPr lang="en-CA" sz="2000" dirty="0" err="1">
                <a:solidFill>
                  <a:srgbClr val="FFC000"/>
                </a:solidFill>
              </a:rPr>
              <a:t>የዕርግ</a:t>
            </a:r>
            <a:r>
              <a:rPr lang="en-CA" sz="2000" dirty="0">
                <a:solidFill>
                  <a:srgbClr val="FFC000"/>
                </a:solidFill>
              </a:rPr>
              <a:t>፥ </a:t>
            </a:r>
            <a:r>
              <a:rPr lang="en-CA" sz="2000" dirty="0" err="1">
                <a:solidFill>
                  <a:srgbClr val="FFC000"/>
                </a:solidFill>
              </a:rPr>
              <a:t>በርባዕተ</a:t>
            </a:r>
            <a:r>
              <a:rPr lang="en-CA" sz="2000" dirty="0">
                <a:solidFill>
                  <a:srgbClr val="FFC000"/>
                </a:solidFill>
              </a:rPr>
              <a:t> </a:t>
            </a:r>
            <a:r>
              <a:rPr lang="en-CA" sz="2000" dirty="0" err="1">
                <a:solidFill>
                  <a:srgbClr val="FFC000"/>
                </a:solidFill>
              </a:rPr>
              <a:t>መኣዝን</a:t>
            </a:r>
            <a:r>
              <a:rPr lang="en-CA" sz="2000" dirty="0">
                <a:solidFill>
                  <a:srgbClr val="FFC000"/>
                </a:solidFill>
              </a:rPr>
              <a:t> </a:t>
            </a:r>
            <a:r>
              <a:rPr lang="en-CA" sz="2000" dirty="0" err="1">
                <a:solidFill>
                  <a:srgbClr val="FFC000"/>
                </a:solidFill>
              </a:rPr>
              <a:t>ከኣ</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2000" dirty="0" err="1">
                <a:solidFill>
                  <a:srgbClr val="FFC000"/>
                </a:solidFill>
              </a:rPr>
              <a:t>እናድነነ</a:t>
            </a:r>
            <a:r>
              <a:rPr lang="en-CA" sz="2000" dirty="0">
                <a:solidFill>
                  <a:srgbClr val="FFC000"/>
                </a:solidFill>
              </a:rPr>
              <a:t> </a:t>
            </a:r>
            <a:r>
              <a:rPr lang="en-CA" sz="2000" dirty="0" err="1">
                <a:solidFill>
                  <a:srgbClr val="FFC000"/>
                </a:solidFill>
              </a:rPr>
              <a:t>ይዕጠን</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ኸኣ</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29. </a:t>
            </a:r>
            <a:r>
              <a:rPr lang="en-CA" sz="4400" dirty="0"/>
              <a:t>ኦ </a:t>
            </a:r>
            <a:r>
              <a:rPr lang="en-CA" sz="4400" dirty="0" err="1"/>
              <a:t>ጐይታ</a:t>
            </a:r>
            <a:r>
              <a:rPr lang="en-CA" sz="4400" dirty="0"/>
              <a:t> </a:t>
            </a:r>
            <a:r>
              <a:rPr lang="en-CA" sz="4400" dirty="0" err="1"/>
              <a:t>ኣምላኸይ</a:t>
            </a:r>
            <a:r>
              <a:rPr lang="en-CA" sz="4400" dirty="0"/>
              <a:t>፥ </a:t>
            </a:r>
            <a:r>
              <a:rPr lang="en-CA" sz="4400" dirty="0" err="1"/>
              <a:t>ተንሥእ</a:t>
            </a:r>
            <a:r>
              <a:rPr lang="en-CA" sz="4400" dirty="0"/>
              <a:t> </a:t>
            </a:r>
            <a:r>
              <a:rPr lang="en-CA" sz="4400" dirty="0" err="1"/>
              <a:t>እሞ</a:t>
            </a:r>
            <a:r>
              <a:rPr lang="en-CA" sz="4400" dirty="0"/>
              <a:t> </a:t>
            </a:r>
            <a:r>
              <a:rPr lang="en-CA" sz="4400" dirty="0" err="1"/>
              <a:t>ጸላእትኻ</a:t>
            </a:r>
            <a:r>
              <a:rPr lang="en-CA" sz="4400" dirty="0"/>
              <a:t> </a:t>
            </a:r>
            <a:r>
              <a:rPr lang="en-CA" sz="4400" dirty="0" err="1"/>
              <a:t>ይበተኑ</a:t>
            </a:r>
            <a:r>
              <a:rPr lang="en-CA" sz="4400" dirty="0"/>
              <a:t>፥ </a:t>
            </a:r>
            <a:r>
              <a:rPr lang="en-CA" sz="4400" dirty="0" err="1" smtClean="0"/>
              <a:t>ብሩኽን</a:t>
            </a:r>
            <a:r>
              <a:rPr lang="en-CA" sz="4400" dirty="0" smtClean="0"/>
              <a:t> </a:t>
            </a:r>
            <a:r>
              <a:rPr lang="en-CA" sz="4400" dirty="0" err="1"/>
              <a:t>ቅዱስን</a:t>
            </a:r>
            <a:r>
              <a:rPr lang="en-CA" sz="4400" dirty="0"/>
              <a:t> </a:t>
            </a:r>
            <a:r>
              <a:rPr lang="en-CA" sz="4400" dirty="0" err="1"/>
              <a:t>ስምካ</a:t>
            </a:r>
            <a:r>
              <a:rPr lang="en-CA" sz="4400" dirty="0"/>
              <a:t> </a:t>
            </a:r>
            <a:r>
              <a:rPr lang="en-CA" sz="4400" dirty="0" err="1"/>
              <a:t>ዝጸልኡ</a:t>
            </a:r>
            <a:r>
              <a:rPr lang="en-CA" sz="4400" dirty="0"/>
              <a:t> </a:t>
            </a:r>
            <a:r>
              <a:rPr lang="en-CA" sz="4400" dirty="0" err="1"/>
              <a:t>ኵሎም</a:t>
            </a:r>
            <a:r>
              <a:rPr lang="en-CA" sz="4400" dirty="0"/>
              <a:t> </a:t>
            </a:r>
            <a:r>
              <a:rPr lang="en-CA" sz="4400" dirty="0" err="1"/>
              <a:t>ካብ</a:t>
            </a:r>
            <a:r>
              <a:rPr lang="en-CA" sz="4400" dirty="0"/>
              <a:t> </a:t>
            </a:r>
            <a:r>
              <a:rPr lang="en-CA" sz="4400" dirty="0" err="1"/>
              <a:t>ቅድሚ</a:t>
            </a:r>
            <a:r>
              <a:rPr lang="en-CA" sz="4400" dirty="0"/>
              <a:t> </a:t>
            </a:r>
            <a:r>
              <a:rPr lang="en-CA" sz="4400" dirty="0" err="1"/>
              <a:t>ገጽካ</a:t>
            </a:r>
            <a:r>
              <a:rPr lang="en-CA" sz="4400" dirty="0"/>
              <a:t> </a:t>
            </a:r>
            <a:r>
              <a:rPr lang="en-CA" sz="4400" dirty="0" err="1"/>
              <a:t>ይርሓቑ</a:t>
            </a:r>
            <a:r>
              <a:rPr lang="en-CA" sz="4400" dirty="0"/>
              <a:t>። </a:t>
            </a:r>
          </a:p>
        </p:txBody>
      </p:sp>
    </p:spTree>
    <p:extLst>
      <p:ext uri="{BB962C8B-B14F-4D97-AF65-F5344CB8AC3E}">
        <p14:creationId xmlns:p14="http://schemas.microsoft.com/office/powerpoint/2010/main" val="2587551190"/>
      </p:ext>
    </p:extLst>
  </p:cSld>
  <p:clrMapOvr>
    <a:masterClrMapping/>
  </p:clrMapOvr>
  <p:transition spd="med"/>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29496"/>
            <a:ext cx="3860042" cy="7017306"/>
          </a:xfrm>
          <a:prstGeom prst="rect">
            <a:avLst/>
          </a:prstGeom>
        </p:spPr>
        <p:txBody>
          <a:bodyPr wrap="square">
            <a:spAutoFit/>
          </a:bodyPr>
          <a:lstStyle/>
          <a:p>
            <a:r>
              <a:rPr lang="en-CA" sz="1400" dirty="0" smtClean="0">
                <a:solidFill>
                  <a:srgbClr val="FFC000"/>
                </a:solidFill>
              </a:rPr>
              <a:t>፴</a:t>
            </a:r>
            <a:r>
              <a:rPr lang="en-CA" sz="1400" dirty="0">
                <a:solidFill>
                  <a:srgbClr val="FFC000"/>
                </a:solidFill>
              </a:rPr>
              <a:t>. </a:t>
            </a:r>
            <a:r>
              <a:rPr lang="en-CA" sz="4500" dirty="0" err="1"/>
              <a:t>ወሕዝብከሰ</a:t>
            </a:r>
            <a:r>
              <a:rPr lang="en-CA" sz="4500" dirty="0"/>
              <a:t>፥ </a:t>
            </a:r>
            <a:r>
              <a:rPr lang="en-CA" sz="4500" dirty="0" err="1"/>
              <a:t>ይኩኑ</a:t>
            </a:r>
            <a:r>
              <a:rPr lang="en-CA" sz="4500" dirty="0"/>
              <a:t> </a:t>
            </a:r>
            <a:r>
              <a:rPr lang="en-CA" sz="4500" dirty="0" smtClean="0"/>
              <a:t> </a:t>
            </a:r>
            <a:r>
              <a:rPr lang="en-CA" sz="4500" dirty="0" err="1" smtClean="0"/>
              <a:t>ብሩካነ</a:t>
            </a:r>
            <a:r>
              <a:rPr lang="en-CA" sz="4500" dirty="0" smtClean="0"/>
              <a:t>  </a:t>
            </a:r>
            <a:r>
              <a:rPr lang="en-CA" sz="4500" dirty="0" err="1" smtClean="0"/>
              <a:t>በበረከተ</a:t>
            </a:r>
            <a:r>
              <a:rPr lang="en-CA" sz="4500" dirty="0" smtClean="0"/>
              <a:t> </a:t>
            </a:r>
            <a:r>
              <a:rPr lang="en-CA" sz="4500" dirty="0" err="1"/>
              <a:t>እልፍ</a:t>
            </a:r>
            <a:r>
              <a:rPr lang="en-CA" sz="4500" dirty="0"/>
              <a:t> </a:t>
            </a:r>
            <a:r>
              <a:rPr lang="en-CA" sz="4500" dirty="0" err="1"/>
              <a:t>ወአእላፈ</a:t>
            </a:r>
            <a:r>
              <a:rPr lang="en-CA" sz="4500" dirty="0"/>
              <a:t> </a:t>
            </a:r>
            <a:r>
              <a:rPr lang="en-CA" sz="4500" dirty="0" err="1"/>
              <a:t>አእላፋት</a:t>
            </a:r>
            <a:r>
              <a:rPr lang="en-CA" sz="4500" dirty="0"/>
              <a:t> </a:t>
            </a:r>
            <a:r>
              <a:rPr lang="en-CA" sz="4500" dirty="0" err="1"/>
              <a:t>እለ</a:t>
            </a:r>
            <a:r>
              <a:rPr lang="en-CA" sz="4500" dirty="0"/>
              <a:t> </a:t>
            </a:r>
            <a:r>
              <a:rPr lang="en-CA" sz="4500" dirty="0" err="1"/>
              <a:t>ይገብሩ</a:t>
            </a:r>
            <a:r>
              <a:rPr lang="en-CA" sz="4500" dirty="0"/>
              <a:t> </a:t>
            </a:r>
            <a:r>
              <a:rPr lang="en-CA" sz="4500" dirty="0" err="1"/>
              <a:t>ፈቃደከ</a:t>
            </a:r>
            <a:r>
              <a:rPr lang="en-CA" sz="4500" dirty="0"/>
              <a:t> </a:t>
            </a:r>
            <a:r>
              <a:rPr lang="en-CA" sz="4500" dirty="0" err="1"/>
              <a:t>በኵሉ</a:t>
            </a:r>
            <a:r>
              <a:rPr lang="en-CA" sz="4500" dirty="0"/>
              <a:t> </a:t>
            </a:r>
            <a:r>
              <a:rPr lang="en-CA" sz="4500" dirty="0" err="1"/>
              <a:t>ጊዜ</a:t>
            </a:r>
            <a:r>
              <a:rPr lang="en-CA" sz="4500" dirty="0"/>
              <a:t>። በ፩ዱ </a:t>
            </a:r>
            <a:r>
              <a:rPr lang="en-CA" sz="4500" dirty="0" err="1"/>
              <a:t>ወልድከ</a:t>
            </a:r>
            <a:r>
              <a:rPr lang="en-CA" sz="4500" dirty="0"/>
              <a:t> </a:t>
            </a:r>
            <a:r>
              <a:rPr lang="en-CA" sz="4500" dirty="0" err="1"/>
              <a:t>ዘቦቱ</a:t>
            </a:r>
            <a:r>
              <a:rPr lang="en-CA" sz="4500" dirty="0"/>
              <a:t> </a:t>
            </a:r>
            <a:r>
              <a:rPr lang="en-CA" sz="4500" dirty="0" err="1"/>
              <a:t>ለከ</a:t>
            </a:r>
            <a:r>
              <a:rPr lang="en-CA" sz="4500" dirty="0"/>
              <a:t> </a:t>
            </a:r>
            <a:r>
              <a:rPr lang="en-CA" sz="4500" dirty="0" err="1"/>
              <a:t>ምስሌሁ</a:t>
            </a:r>
            <a:r>
              <a:rPr lang="en-CA" sz="4500" dirty="0"/>
              <a:t> </a:t>
            </a:r>
            <a:r>
              <a:rPr lang="en-CA" sz="4500" dirty="0" err="1"/>
              <a:t>ወምስለ</a:t>
            </a:r>
            <a:r>
              <a:rPr lang="en-CA" sz="4500" dirty="0"/>
              <a:t> </a:t>
            </a:r>
            <a:r>
              <a:rPr lang="en-CA" sz="4500" dirty="0" err="1"/>
              <a:t>ቅዱስ</a:t>
            </a:r>
            <a:r>
              <a:rPr lang="en-CA" sz="4500" dirty="0"/>
              <a:t> </a:t>
            </a:r>
            <a:r>
              <a:rPr lang="en-CA" sz="4500" dirty="0" err="1" smtClean="0"/>
              <a:t>መንፈስ</a:t>
            </a:r>
            <a:r>
              <a:rPr lang="en-CA" sz="4500" dirty="0"/>
              <a:t> </a:t>
            </a:r>
            <a:r>
              <a:rPr lang="en-CA" sz="4500" dirty="0" err="1" smtClean="0"/>
              <a:t>ስብሐት</a:t>
            </a:r>
            <a:r>
              <a:rPr lang="en-CA" sz="4500" dirty="0" smtClean="0"/>
              <a:t>  </a:t>
            </a:r>
            <a:r>
              <a:rPr lang="en-CA" sz="4500" dirty="0" err="1" smtClean="0"/>
              <a:t>ወእኂዝ</a:t>
            </a:r>
            <a:endParaRPr lang="en-CA" sz="4500" dirty="0"/>
          </a:p>
        </p:txBody>
      </p:sp>
      <p:sp>
        <p:nvSpPr>
          <p:cNvPr id="9" name="Rectangle 8"/>
          <p:cNvSpPr/>
          <p:nvPr/>
        </p:nvSpPr>
        <p:spPr>
          <a:xfrm>
            <a:off x="7936876" y="-79878"/>
            <a:ext cx="4149427" cy="674030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30. </a:t>
            </a:r>
            <a:r>
              <a:rPr lang="en-US" sz="3600" dirty="0" smtClean="0"/>
              <a:t>But let Thy people who do Thy will at all times be blessed with blessings a thousand thousands and ten thousand times ten thousand, through Thine only-begotten Son, through Whom to Thee with Him, and with the Holy Spirit, </a:t>
            </a:r>
          </a:p>
        </p:txBody>
      </p:sp>
      <p:cxnSp>
        <p:nvCxnSpPr>
          <p:cNvPr id="10" name="Straight Connector 9"/>
          <p:cNvCxnSpPr/>
          <p:nvPr/>
        </p:nvCxnSpPr>
        <p:spPr>
          <a:xfrm>
            <a:off x="3920673"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76238" y="31413"/>
            <a:ext cx="3999401" cy="7017306"/>
          </a:xfrm>
          <a:prstGeom prst="rect">
            <a:avLst/>
          </a:prstGeom>
        </p:spPr>
        <p:txBody>
          <a:bodyPr wrap="square">
            <a:spAutoFit/>
          </a:bodyPr>
          <a:lstStyle/>
          <a:p>
            <a:r>
              <a:rPr lang="en-CA" sz="1400" dirty="0" smtClean="0">
                <a:solidFill>
                  <a:srgbClr val="FFC000"/>
                </a:solidFill>
              </a:rPr>
              <a:t>30</a:t>
            </a:r>
            <a:r>
              <a:rPr lang="en-CA" sz="1400" dirty="0">
                <a:solidFill>
                  <a:srgbClr val="FFC000"/>
                </a:solidFill>
              </a:rPr>
              <a:t>. </a:t>
            </a:r>
            <a:r>
              <a:rPr lang="en-CA" sz="4500" dirty="0" err="1" smtClean="0"/>
              <a:t>ሕዝብኻ</a:t>
            </a:r>
            <a:r>
              <a:rPr lang="en-CA" sz="4500" dirty="0" smtClean="0"/>
              <a:t> </a:t>
            </a:r>
            <a:r>
              <a:rPr lang="en-CA" sz="4500" dirty="0" err="1" smtClean="0"/>
              <a:t>ግና</a:t>
            </a:r>
            <a:r>
              <a:rPr lang="en-CA" sz="4500" dirty="0" smtClean="0"/>
              <a:t> </a:t>
            </a:r>
          </a:p>
          <a:p>
            <a:r>
              <a:rPr lang="en-CA" sz="4500" dirty="0" err="1" smtClean="0"/>
              <a:t>ኵሉ</a:t>
            </a:r>
            <a:r>
              <a:rPr lang="en-CA" sz="4500" dirty="0" smtClean="0"/>
              <a:t> </a:t>
            </a:r>
            <a:r>
              <a:rPr lang="en-CA" sz="4500" dirty="0" err="1" smtClean="0"/>
              <a:t>ግዜ</a:t>
            </a:r>
            <a:r>
              <a:rPr lang="en-CA" sz="4500" dirty="0" smtClean="0"/>
              <a:t> </a:t>
            </a:r>
            <a:r>
              <a:rPr lang="en-CA" sz="4500" dirty="0" err="1" smtClean="0"/>
              <a:t>ፍቓድካ</a:t>
            </a:r>
            <a:r>
              <a:rPr lang="en-CA" sz="4500" dirty="0" smtClean="0"/>
              <a:t> </a:t>
            </a:r>
            <a:r>
              <a:rPr lang="en-CA" sz="4500" dirty="0" err="1" smtClean="0"/>
              <a:t>ብዝገብሩ</a:t>
            </a:r>
            <a:r>
              <a:rPr lang="en-CA" sz="4500" dirty="0" smtClean="0"/>
              <a:t>፥ </a:t>
            </a:r>
            <a:r>
              <a:rPr lang="en-CA" sz="4500" dirty="0" err="1" smtClean="0"/>
              <a:t>ብበረኸት</a:t>
            </a:r>
            <a:r>
              <a:rPr lang="en-CA" sz="4500" dirty="0" smtClean="0"/>
              <a:t> </a:t>
            </a:r>
            <a:r>
              <a:rPr lang="en-CA" sz="4500" dirty="0" err="1" smtClean="0"/>
              <a:t>እልፍን</a:t>
            </a:r>
            <a:r>
              <a:rPr lang="en-CA" sz="4500" dirty="0" smtClean="0"/>
              <a:t> </a:t>
            </a:r>
            <a:r>
              <a:rPr lang="en-CA" sz="4500" dirty="0" err="1" smtClean="0"/>
              <a:t>ኣእላፋትን</a:t>
            </a:r>
            <a:r>
              <a:rPr lang="en-CA" sz="4500" dirty="0" smtClean="0"/>
              <a:t>፥ </a:t>
            </a:r>
            <a:r>
              <a:rPr lang="en-CA" sz="4500" dirty="0" err="1" smtClean="0"/>
              <a:t>ትእልፊተ</a:t>
            </a:r>
            <a:r>
              <a:rPr lang="en-CA" sz="4500" dirty="0" smtClean="0"/>
              <a:t> </a:t>
            </a:r>
            <a:r>
              <a:rPr lang="en-CA" sz="4500" dirty="0" err="1" smtClean="0"/>
              <a:t>ኣእላፋትን</a:t>
            </a:r>
            <a:r>
              <a:rPr lang="en-CA" sz="4500" dirty="0" smtClean="0"/>
              <a:t> </a:t>
            </a:r>
            <a:r>
              <a:rPr lang="en-CA" sz="4500" dirty="0" err="1" smtClean="0"/>
              <a:t>ቡሩኻት</a:t>
            </a:r>
            <a:r>
              <a:rPr lang="en-CA" sz="4500" dirty="0" smtClean="0"/>
              <a:t> </a:t>
            </a:r>
            <a:r>
              <a:rPr lang="en-CA" sz="4500" dirty="0" err="1" smtClean="0"/>
              <a:t>ይኹኑ</a:t>
            </a:r>
            <a:r>
              <a:rPr lang="en-CA" sz="4500" dirty="0" smtClean="0"/>
              <a:t>። </a:t>
            </a:r>
            <a:r>
              <a:rPr lang="en-CA" sz="4500" dirty="0" err="1" smtClean="0"/>
              <a:t>ብሓደ</a:t>
            </a:r>
            <a:r>
              <a:rPr lang="en-CA" sz="4500" dirty="0" smtClean="0"/>
              <a:t> </a:t>
            </a:r>
            <a:r>
              <a:rPr lang="en-CA" sz="4500" dirty="0" err="1" smtClean="0"/>
              <a:t>ወድኻ</a:t>
            </a:r>
            <a:r>
              <a:rPr lang="en-CA" sz="4500" dirty="0" smtClean="0"/>
              <a:t> </a:t>
            </a:r>
            <a:r>
              <a:rPr lang="en-CA" sz="4500" dirty="0" err="1" smtClean="0"/>
              <a:t>ምስኡን</a:t>
            </a:r>
            <a:r>
              <a:rPr lang="en-CA" sz="4500" dirty="0" smtClean="0"/>
              <a:t> </a:t>
            </a:r>
            <a:r>
              <a:rPr lang="en-CA" sz="4500" dirty="0" err="1" smtClean="0"/>
              <a:t>ምስ</a:t>
            </a:r>
            <a:r>
              <a:rPr lang="en-CA" sz="4500" dirty="0" smtClean="0"/>
              <a:t> </a:t>
            </a:r>
            <a:r>
              <a:rPr lang="en-CA" sz="4500" dirty="0" err="1" smtClean="0"/>
              <a:t>መንፈስ</a:t>
            </a:r>
            <a:r>
              <a:rPr lang="en-CA" sz="4500" dirty="0" smtClean="0"/>
              <a:t> </a:t>
            </a:r>
            <a:r>
              <a:rPr lang="en-CA" sz="4500" dirty="0" err="1" smtClean="0"/>
              <a:t>ቅዱስን</a:t>
            </a:r>
            <a:r>
              <a:rPr lang="en-CA" sz="4500" dirty="0" smtClean="0"/>
              <a:t> </a:t>
            </a:r>
            <a:r>
              <a:rPr lang="en-CA" sz="4500" dirty="0" err="1" smtClean="0"/>
              <a:t>ብእኡ</a:t>
            </a:r>
            <a:r>
              <a:rPr lang="en-CA" sz="4500" dirty="0" smtClean="0"/>
              <a:t> </a:t>
            </a:r>
            <a:r>
              <a:rPr lang="en-CA" sz="4500" dirty="0" err="1" smtClean="0"/>
              <a:t>ዘሎካ</a:t>
            </a:r>
            <a:r>
              <a:rPr lang="en-CA" sz="4500" dirty="0" smtClean="0"/>
              <a:t> </a:t>
            </a:r>
            <a:r>
              <a:rPr lang="en-CA" sz="4500" dirty="0" err="1" smtClean="0"/>
              <a:t>ክብርን</a:t>
            </a:r>
            <a:r>
              <a:rPr lang="en-CA" sz="4500" dirty="0" smtClean="0"/>
              <a:t> </a:t>
            </a:r>
            <a:r>
              <a:rPr lang="en-CA" sz="4500" dirty="0" err="1" smtClean="0"/>
              <a:t>ሥልጣንን</a:t>
            </a:r>
            <a:r>
              <a:rPr lang="en-CA" sz="4500" dirty="0" smtClean="0"/>
              <a:t> </a:t>
            </a:r>
            <a:r>
              <a:rPr lang="en-CA" sz="4400" dirty="0"/>
              <a:t> </a:t>
            </a:r>
          </a:p>
        </p:txBody>
      </p:sp>
    </p:spTree>
    <p:extLst>
      <p:ext uri="{BB962C8B-B14F-4D97-AF65-F5344CB8AC3E}">
        <p14:creationId xmlns:p14="http://schemas.microsoft.com/office/powerpoint/2010/main" val="1141128496"/>
      </p:ext>
    </p:extLst>
  </p:cSld>
  <p:clrMapOvr>
    <a:masterClrMapping/>
  </p:clrMapOvr>
  <p:transition spd="med"/>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90020" cy="6432530"/>
          </a:xfrm>
          <a:prstGeom prst="rect">
            <a:avLst/>
          </a:prstGeom>
        </p:spPr>
        <p:txBody>
          <a:bodyPr wrap="square">
            <a:spAutoFit/>
          </a:bodyPr>
          <a:lstStyle/>
          <a:p>
            <a:r>
              <a:rPr lang="en-CA" sz="4400" dirty="0" err="1"/>
              <a:t>ይእዜኒ</a:t>
            </a:r>
            <a:r>
              <a:rPr lang="en-CA" sz="4400" dirty="0"/>
              <a:t> </a:t>
            </a:r>
            <a:r>
              <a:rPr lang="en-CA" sz="4400" dirty="0" err="1"/>
              <a:t>ወዘልፈኒ</a:t>
            </a:r>
            <a:r>
              <a:rPr lang="en-CA" sz="4400" dirty="0"/>
              <a:t>  </a:t>
            </a:r>
            <a:r>
              <a:rPr lang="en-CA" sz="4400" dirty="0" err="1"/>
              <a:t>ወለዓ</a:t>
            </a:r>
            <a:r>
              <a:rPr lang="en-CA" sz="4400" dirty="0"/>
              <a:t> </a:t>
            </a:r>
            <a:r>
              <a:rPr lang="en-CA" sz="4400" dirty="0" err="1"/>
              <a:t>ለመ</a:t>
            </a:r>
            <a:r>
              <a:rPr lang="en-CA" sz="4400" dirty="0"/>
              <a:t> </a:t>
            </a:r>
            <a:r>
              <a:rPr lang="en-CA" sz="4400" dirty="0" err="1"/>
              <a:t>ዓለም</a:t>
            </a:r>
            <a:r>
              <a:rPr lang="en-CA" sz="4400" dirty="0"/>
              <a:t> </a:t>
            </a:r>
            <a:r>
              <a:rPr lang="en-CA" sz="4400" dirty="0" err="1"/>
              <a:t>አሜን</a:t>
            </a:r>
            <a:r>
              <a:rPr lang="en-CA" sz="4400" dirty="0"/>
              <a:t>።</a:t>
            </a:r>
          </a:p>
          <a:p>
            <a:endParaRPr lang="en-CA" sz="4400" dirty="0" smtClean="0">
              <a:solidFill>
                <a:srgbClr val="92D050"/>
              </a:solidFill>
            </a:endParaRPr>
          </a:p>
          <a:p>
            <a:endParaRPr lang="en-CA" sz="4400" dirty="0" smtClean="0">
              <a:solidFill>
                <a:srgbClr val="92D050"/>
              </a:solidFill>
            </a:endParaRPr>
          </a:p>
          <a:p>
            <a:r>
              <a:rPr lang="en-CA" sz="4800" b="1" dirty="0" err="1" smtClean="0">
                <a:solidFill>
                  <a:srgbClr val="92D050"/>
                </a:solidFill>
              </a:rPr>
              <a:t>ይ.ዲ</a:t>
            </a:r>
            <a:r>
              <a:rPr lang="en-CA" sz="4800" b="1" dirty="0">
                <a:solidFill>
                  <a:srgbClr val="92D050"/>
                </a:solidFill>
              </a:rPr>
              <a:t>. </a:t>
            </a:r>
            <a:r>
              <a:rPr lang="en-CA" sz="1400" dirty="0">
                <a:solidFill>
                  <a:srgbClr val="FFC000"/>
                </a:solidFill>
              </a:rPr>
              <a:t>፴፩. </a:t>
            </a:r>
            <a:r>
              <a:rPr lang="en-CA" sz="4800" dirty="0" err="1"/>
              <a:t>ንበል</a:t>
            </a:r>
            <a:r>
              <a:rPr lang="en-CA" sz="4800" dirty="0"/>
              <a:t> </a:t>
            </a:r>
            <a:endParaRPr lang="en-CA" sz="4800" dirty="0" smtClean="0"/>
          </a:p>
          <a:p>
            <a:r>
              <a:rPr lang="en-CA" sz="4800" dirty="0" err="1" smtClean="0"/>
              <a:t>ኵልነ</a:t>
            </a:r>
            <a:r>
              <a:rPr lang="en-CA" sz="4800" dirty="0" smtClean="0"/>
              <a:t>፥ </a:t>
            </a:r>
            <a:r>
              <a:rPr lang="en-CA" sz="4800" dirty="0" err="1"/>
              <a:t>በጥበበ</a:t>
            </a:r>
            <a:r>
              <a:rPr lang="en-CA" sz="4800" dirty="0"/>
              <a:t> </a:t>
            </a:r>
            <a:r>
              <a:rPr lang="en-CA" sz="4800" dirty="0" err="1"/>
              <a:t>እግዚአብሔር</a:t>
            </a:r>
            <a:r>
              <a:rPr lang="en-CA" sz="4800" dirty="0"/>
              <a:t> </a:t>
            </a:r>
            <a:endParaRPr lang="en-CA" sz="4800" dirty="0" smtClean="0"/>
          </a:p>
          <a:p>
            <a:r>
              <a:rPr lang="en-CA" sz="4800" dirty="0" err="1" smtClean="0"/>
              <a:t>ጸሎተ</a:t>
            </a:r>
            <a:r>
              <a:rPr lang="en-CA" sz="4800" dirty="0" smtClean="0"/>
              <a:t> </a:t>
            </a:r>
            <a:r>
              <a:rPr lang="en-CA" sz="4800" dirty="0" err="1"/>
              <a:t>ሃይማኖት</a:t>
            </a:r>
            <a:r>
              <a:rPr lang="en-CA" sz="4800" dirty="0"/>
              <a:t>።</a:t>
            </a:r>
          </a:p>
        </p:txBody>
      </p:sp>
      <p:sp>
        <p:nvSpPr>
          <p:cNvPr id="9" name="Rectangle 8"/>
          <p:cNvSpPr/>
          <p:nvPr/>
        </p:nvSpPr>
        <p:spPr>
          <a:xfrm>
            <a:off x="7936876" y="-79878"/>
            <a:ext cx="4255124" cy="6032421"/>
          </a:xfrm>
          <a:prstGeom prst="rect">
            <a:avLst/>
          </a:prstGeom>
        </p:spPr>
        <p:txBody>
          <a:bodyPr wrap="square">
            <a:spAutoFit/>
          </a:bodyPr>
          <a:lstStyle/>
          <a:p>
            <a:pPr marL="40639" marR="40639">
              <a:spcBef>
                <a:spcPts val="600"/>
              </a:spcBef>
              <a:buClr>
                <a:srgbClr val="D84800"/>
              </a:buClr>
              <a:defRPr sz="2800"/>
            </a:pPr>
            <a:r>
              <a:rPr lang="en-US" sz="3600" dirty="0"/>
              <a:t>be glory and dominion, both now and ever and unto the ages of ages. Amen.</a:t>
            </a:r>
          </a:p>
          <a:p>
            <a:pPr marL="40639" marR="40639">
              <a:spcBef>
                <a:spcPts val="600"/>
              </a:spcBef>
              <a:buClr>
                <a:srgbClr val="D84800"/>
              </a:buClr>
              <a:buFont typeface="Arial"/>
              <a:defRPr sz="2800"/>
            </a:pPr>
            <a:endParaRPr lang="en-US" sz="3600" dirty="0" smtClean="0">
              <a:solidFill>
                <a:srgbClr val="92D050"/>
              </a:solidFill>
            </a:endParaRPr>
          </a:p>
          <a:p>
            <a:pPr marL="40639" marR="40639">
              <a:spcBef>
                <a:spcPts val="600"/>
              </a:spcBef>
              <a:buClr>
                <a:srgbClr val="D84800"/>
              </a:buClr>
              <a:buFont typeface="Arial"/>
              <a:defRPr sz="2800"/>
            </a:pPr>
            <a:r>
              <a:rPr lang="en-US" sz="4000" dirty="0" smtClean="0">
                <a:solidFill>
                  <a:srgbClr val="92D050"/>
                </a:solidFill>
              </a:rPr>
              <a:t>Deacon: </a:t>
            </a:r>
            <a:r>
              <a:rPr lang="en-US" sz="1400" dirty="0">
                <a:solidFill>
                  <a:srgbClr val="FFC000"/>
                </a:solidFill>
              </a:rPr>
              <a:t>31</a:t>
            </a:r>
            <a:r>
              <a:rPr lang="en-US" sz="3200" dirty="0"/>
              <a:t>.</a:t>
            </a:r>
            <a:r>
              <a:rPr lang="en-US" sz="3200" dirty="0" smtClean="0"/>
              <a:t> </a:t>
            </a:r>
            <a:r>
              <a:rPr lang="en-US" sz="4000" dirty="0"/>
              <a:t>Let us all say, in </a:t>
            </a:r>
            <a:r>
              <a:rPr lang="en-US" sz="4000" dirty="0" smtClean="0"/>
              <a:t>the wisdom </a:t>
            </a:r>
            <a:r>
              <a:rPr lang="en-US" sz="4000" dirty="0"/>
              <a:t>of God, the prayer of faith.</a:t>
            </a:r>
            <a:endParaRPr lang="en-US" sz="40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09" cy="6432530"/>
          </a:xfrm>
          <a:prstGeom prst="rect">
            <a:avLst/>
          </a:prstGeom>
        </p:spPr>
        <p:txBody>
          <a:bodyPr wrap="square">
            <a:spAutoFit/>
          </a:bodyPr>
          <a:lstStyle/>
          <a:p>
            <a:r>
              <a:rPr lang="en-CA" sz="4400" dirty="0" err="1"/>
              <a:t>ንዘለዓለም</a:t>
            </a:r>
            <a:r>
              <a:rPr lang="en-CA" sz="4400" dirty="0"/>
              <a:t> </a:t>
            </a:r>
            <a:r>
              <a:rPr lang="en-CA" sz="4400" dirty="0" err="1"/>
              <a:t>ዓለም</a:t>
            </a:r>
            <a:r>
              <a:rPr lang="en-CA" sz="4400" dirty="0"/>
              <a:t> </a:t>
            </a:r>
            <a:r>
              <a:rPr lang="en-CA" sz="4400" dirty="0" err="1"/>
              <a:t>ኣሜን</a:t>
            </a:r>
            <a:r>
              <a:rPr lang="en-CA" sz="4400" dirty="0"/>
              <a:t>።</a:t>
            </a:r>
          </a:p>
          <a:p>
            <a:endParaRPr lang="en-CA" sz="4400" dirty="0" smtClean="0">
              <a:solidFill>
                <a:srgbClr val="92D050"/>
              </a:solidFill>
            </a:endParaRPr>
          </a:p>
          <a:p>
            <a:endParaRPr lang="en-CA" sz="4400" dirty="0" smtClean="0">
              <a:solidFill>
                <a:srgbClr val="92D050"/>
              </a:solidFill>
            </a:endParaRPr>
          </a:p>
          <a:p>
            <a:endParaRPr lang="en-CA" sz="4400" dirty="0" smtClean="0">
              <a:solidFill>
                <a:srgbClr val="92D050"/>
              </a:solidFill>
            </a:endParaRPr>
          </a:p>
          <a:p>
            <a:r>
              <a:rPr lang="en-CA" sz="4800" dirty="0" err="1" smtClean="0">
                <a:solidFill>
                  <a:srgbClr val="92D050"/>
                </a:solidFill>
              </a:rPr>
              <a:t>ይ.ዲ</a:t>
            </a:r>
            <a:r>
              <a:rPr lang="en-CA" sz="4800" dirty="0">
                <a:solidFill>
                  <a:srgbClr val="92D050"/>
                </a:solidFill>
              </a:rPr>
              <a:t>. </a:t>
            </a:r>
            <a:r>
              <a:rPr lang="en-CA" sz="1400" dirty="0">
                <a:solidFill>
                  <a:srgbClr val="FFC000"/>
                </a:solidFill>
              </a:rPr>
              <a:t>31. </a:t>
            </a:r>
            <a:r>
              <a:rPr lang="en-CA" sz="4800" dirty="0" err="1"/>
              <a:t>ብጥበብ</a:t>
            </a:r>
            <a:r>
              <a:rPr lang="en-CA" sz="4800" dirty="0"/>
              <a:t> </a:t>
            </a:r>
            <a:r>
              <a:rPr lang="en-CA" sz="4800" dirty="0" err="1"/>
              <a:t>እግዚኣብሄር</a:t>
            </a:r>
            <a:r>
              <a:rPr lang="en-CA" sz="4800" dirty="0"/>
              <a:t> </a:t>
            </a:r>
            <a:r>
              <a:rPr lang="en-CA" sz="4800" dirty="0" err="1"/>
              <a:t>ኵልና</a:t>
            </a:r>
            <a:r>
              <a:rPr lang="en-CA" sz="4800" dirty="0"/>
              <a:t> </a:t>
            </a:r>
            <a:r>
              <a:rPr lang="en-CA" sz="4800" dirty="0" err="1"/>
              <a:t>ጸሎት</a:t>
            </a:r>
            <a:r>
              <a:rPr lang="en-CA" sz="4800" dirty="0"/>
              <a:t> </a:t>
            </a:r>
            <a:r>
              <a:rPr lang="en-CA" sz="4800" dirty="0" err="1"/>
              <a:t>ሃይማኖት</a:t>
            </a:r>
            <a:r>
              <a:rPr lang="en-CA" sz="4800" dirty="0"/>
              <a:t> </a:t>
            </a:r>
            <a:r>
              <a:rPr lang="en-CA" sz="4800" dirty="0" err="1"/>
              <a:t>ንጸሊ</a:t>
            </a:r>
            <a:r>
              <a:rPr lang="en-CA" sz="4800" dirty="0"/>
              <a:t>።</a:t>
            </a:r>
          </a:p>
        </p:txBody>
      </p:sp>
    </p:spTree>
    <p:extLst>
      <p:ext uri="{BB962C8B-B14F-4D97-AF65-F5344CB8AC3E}">
        <p14:creationId xmlns:p14="http://schemas.microsoft.com/office/powerpoint/2010/main" val="2394762544"/>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01862"/>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ይእትብ</a:t>
            </a:r>
            <a:r>
              <a:rPr lang="en-CA" sz="2000" dirty="0">
                <a:solidFill>
                  <a:srgbClr val="FFC000"/>
                </a:solidFill>
              </a:rPr>
              <a:t> </a:t>
            </a:r>
            <a:r>
              <a:rPr lang="en-CA" sz="2000" dirty="0" err="1">
                <a:solidFill>
                  <a:srgbClr val="FFC000"/>
                </a:solidFill>
              </a:rPr>
              <a:t>በእዴሁ</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ኅብስት</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400" dirty="0" err="1">
                <a:solidFill>
                  <a:srgbClr val="FF0000"/>
                </a:solidFill>
              </a:rPr>
              <a:t>ይ.ካ</a:t>
            </a:r>
            <a:r>
              <a:rPr lang="en-CA" sz="4400" dirty="0">
                <a:solidFill>
                  <a:srgbClr val="FF0000"/>
                </a:solidFill>
              </a:rPr>
              <a:t>.</a:t>
            </a:r>
            <a:r>
              <a:rPr lang="en-CA" sz="1400" dirty="0">
                <a:solidFill>
                  <a:srgbClr val="FF0000"/>
                </a:solidFill>
              </a:rPr>
              <a:t> </a:t>
            </a:r>
            <a:r>
              <a:rPr lang="en-CA" sz="1400" dirty="0">
                <a:solidFill>
                  <a:srgbClr val="FFC000"/>
                </a:solidFill>
              </a:rPr>
              <a:t>፳. </a:t>
            </a:r>
            <a:r>
              <a:rPr lang="en-CA" sz="4400" dirty="0" err="1"/>
              <a:t>ቡሩክ</a:t>
            </a:r>
            <a:r>
              <a:rPr lang="en-CA" sz="4400" dirty="0"/>
              <a:t> </a:t>
            </a:r>
            <a:r>
              <a:rPr lang="en-CA" sz="4400" dirty="0" err="1"/>
              <a:t>እግዚአብሔር</a:t>
            </a:r>
            <a:r>
              <a:rPr lang="en-CA" sz="4400" dirty="0"/>
              <a:t> </a:t>
            </a:r>
            <a:r>
              <a:rPr lang="en-CA" sz="4400" dirty="0" err="1"/>
              <a:t>አብ</a:t>
            </a:r>
            <a:r>
              <a:rPr lang="en-CA" sz="4400" dirty="0"/>
              <a:t> </a:t>
            </a:r>
            <a:r>
              <a:rPr lang="en-CA" sz="4400" dirty="0" err="1"/>
              <a:t>አኃዜ</a:t>
            </a:r>
            <a:r>
              <a:rPr lang="en-CA" sz="4400" dirty="0"/>
              <a:t> </a:t>
            </a:r>
            <a:r>
              <a:rPr lang="en-CA" sz="4400" dirty="0" err="1"/>
              <a:t>ኵሉ</a:t>
            </a:r>
            <a:r>
              <a:rPr lang="en-CA" sz="4400" dirty="0"/>
              <a:t> </a:t>
            </a:r>
            <a:r>
              <a:rPr lang="en-CA" sz="4400" dirty="0" err="1"/>
              <a:t>ዓለም</a:t>
            </a:r>
            <a:r>
              <a:rPr lang="en-CA" sz="4400" dirty="0"/>
              <a:t> </a:t>
            </a:r>
            <a:r>
              <a:rPr lang="en-CA" sz="4400" dirty="0" err="1"/>
              <a:t>አምላክነ</a:t>
            </a:r>
            <a:r>
              <a:rPr lang="en-CA" sz="4400" dirty="0"/>
              <a:t>።</a:t>
            </a:r>
          </a:p>
          <a:p>
            <a:r>
              <a:rPr lang="en-CA" sz="4400" dirty="0" err="1">
                <a:solidFill>
                  <a:srgbClr val="FFFF00"/>
                </a:solidFill>
              </a:rPr>
              <a:t>ይ.ሕ</a:t>
            </a:r>
            <a:r>
              <a:rPr lang="en-CA" sz="4400" dirty="0">
                <a:solidFill>
                  <a:srgbClr val="FFFF00"/>
                </a:solidFill>
              </a:rPr>
              <a:t>. </a:t>
            </a:r>
            <a:r>
              <a:rPr lang="en-CA" sz="4400" dirty="0" err="1"/>
              <a:t>ኣሜን</a:t>
            </a:r>
            <a:endParaRPr lang="en-CA" sz="4400" dirty="0"/>
          </a:p>
          <a:p>
            <a:r>
              <a:rPr lang="en-CA" sz="4400" dirty="0" err="1">
                <a:solidFill>
                  <a:srgbClr val="FF0000"/>
                </a:solidFill>
              </a:rPr>
              <a:t>ይ.ካ</a:t>
            </a:r>
            <a:r>
              <a:rPr lang="en-CA" sz="4400" dirty="0">
                <a:solidFill>
                  <a:srgbClr val="FF0000"/>
                </a:solidFill>
              </a:rPr>
              <a:t>. </a:t>
            </a:r>
            <a:r>
              <a:rPr lang="en-CA" sz="4400" dirty="0" err="1"/>
              <a:t>ወቡሩክ</a:t>
            </a:r>
            <a:r>
              <a:rPr lang="en-CA" sz="4400" dirty="0"/>
              <a:t> </a:t>
            </a:r>
            <a:r>
              <a:rPr lang="en-CA" sz="4400" dirty="0" err="1"/>
              <a:t>ወልድ</a:t>
            </a:r>
            <a:r>
              <a:rPr lang="en-CA" sz="4400" dirty="0"/>
              <a:t> </a:t>
            </a:r>
            <a:r>
              <a:rPr lang="en-CA" sz="4400" dirty="0" err="1"/>
              <a:t>ዋሐድ</a:t>
            </a:r>
            <a:r>
              <a:rPr lang="en-CA" sz="4400" dirty="0"/>
              <a:t> </a:t>
            </a:r>
            <a:r>
              <a:rPr lang="en-CA" sz="4400" dirty="0" err="1"/>
              <a:t>እግዚእነ</a:t>
            </a:r>
            <a:r>
              <a:rPr lang="en-CA" sz="4400" dirty="0"/>
              <a:t> </a:t>
            </a:r>
            <a:r>
              <a:rPr lang="en-CA" sz="4400" dirty="0" err="1" smtClean="0"/>
              <a:t>ኢየሱ</a:t>
            </a:r>
            <a:endParaRPr lang="en-CA" sz="4400" dirty="0" smtClean="0"/>
          </a:p>
          <a:p>
            <a:r>
              <a:rPr lang="en-CA" sz="4400" dirty="0" smtClean="0"/>
              <a:t>ስ </a:t>
            </a:r>
            <a:r>
              <a:rPr lang="en-CA" sz="4400" dirty="0" err="1"/>
              <a:t>ክርስቶስ</a:t>
            </a:r>
            <a:r>
              <a:rPr lang="en-CA" sz="4400" dirty="0"/>
              <a:t> </a:t>
            </a:r>
            <a:r>
              <a:rPr lang="en-CA" sz="4400" dirty="0" err="1"/>
              <a:t>መድኃኒነ</a:t>
            </a:r>
            <a:r>
              <a:rPr lang="en-CA" sz="4400" dirty="0"/>
              <a:t>።</a:t>
            </a:r>
          </a:p>
          <a:p>
            <a:r>
              <a:rPr lang="en-CA" sz="4400" dirty="0" err="1">
                <a:solidFill>
                  <a:srgbClr val="FFFF00"/>
                </a:solidFill>
              </a:rPr>
              <a:t>ይ.ሕ</a:t>
            </a:r>
            <a:r>
              <a:rPr lang="en-CA" sz="4400" dirty="0">
                <a:solidFill>
                  <a:srgbClr val="FFFF00"/>
                </a:solidFill>
              </a:rPr>
              <a:t>. </a:t>
            </a:r>
            <a:r>
              <a:rPr lang="en-CA" sz="4400" dirty="0" err="1" smtClean="0"/>
              <a:t>ኣሜን</a:t>
            </a:r>
            <a:endParaRPr lang="en-CA" sz="4400" dirty="0"/>
          </a:p>
        </p:txBody>
      </p:sp>
      <p:sp>
        <p:nvSpPr>
          <p:cNvPr id="19" name="Rectangle 18"/>
          <p:cNvSpPr/>
          <p:nvPr/>
        </p:nvSpPr>
        <p:spPr>
          <a:xfrm>
            <a:off x="4016699" y="70871"/>
            <a:ext cx="4268541" cy="6801862"/>
          </a:xfrm>
          <a:prstGeom prst="rect">
            <a:avLst/>
          </a:prstGeom>
        </p:spPr>
        <p:txBody>
          <a:bodyPr wrap="square">
            <a:spAutoFit/>
          </a:bodyPr>
          <a:lstStyle/>
          <a:p>
            <a:r>
              <a:rPr lang="en-CA" sz="2000" dirty="0">
                <a:solidFill>
                  <a:srgbClr val="FFC000"/>
                </a:solidFill>
              </a:rPr>
              <a:t>(</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ብኢዱ</a:t>
            </a:r>
            <a:r>
              <a:rPr lang="en-CA" sz="2000" dirty="0">
                <a:solidFill>
                  <a:srgbClr val="FFC000"/>
                </a:solidFill>
              </a:rPr>
              <a:t> </a:t>
            </a:r>
            <a:r>
              <a:rPr lang="en-CA" sz="2000" dirty="0" err="1">
                <a:solidFill>
                  <a:srgbClr val="FFC000"/>
                </a:solidFill>
              </a:rPr>
              <a:t>ብትእምርተ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እናባረኸ</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20. </a:t>
            </a:r>
            <a:r>
              <a:rPr lang="en-CA" sz="4400" dirty="0" err="1"/>
              <a:t>ኩሉ</a:t>
            </a:r>
            <a:r>
              <a:rPr lang="en-CA" sz="4400" dirty="0"/>
              <a:t> </a:t>
            </a:r>
            <a:r>
              <a:rPr lang="en-CA" sz="4400" dirty="0" err="1"/>
              <a:t>ዝኃዘ</a:t>
            </a:r>
            <a:r>
              <a:rPr lang="en-CA" sz="4400" dirty="0"/>
              <a:t> </a:t>
            </a:r>
            <a:r>
              <a:rPr lang="en-CA" sz="4400" dirty="0" err="1"/>
              <a:t>እግዚኣብሄር</a:t>
            </a:r>
            <a:r>
              <a:rPr lang="en-CA" sz="4400" dirty="0"/>
              <a:t> </a:t>
            </a:r>
            <a:r>
              <a:rPr lang="en-CA" sz="4400" dirty="0" err="1"/>
              <a:t>ኣምላኽና</a:t>
            </a:r>
            <a:r>
              <a:rPr lang="en-CA" sz="4400" dirty="0"/>
              <a:t> </a:t>
            </a:r>
            <a:r>
              <a:rPr lang="en-CA" sz="4400" dirty="0" err="1"/>
              <a:t>ቡርኽ</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4400" dirty="0" err="1"/>
              <a:t>ኣሜን</a:t>
            </a:r>
            <a:endParaRPr lang="en-CA" sz="4400" dirty="0"/>
          </a:p>
          <a:p>
            <a:r>
              <a:rPr lang="en-CA" sz="4400" dirty="0" err="1">
                <a:solidFill>
                  <a:srgbClr val="FF0000"/>
                </a:solidFill>
              </a:rPr>
              <a:t>ይ.ካ</a:t>
            </a:r>
            <a:r>
              <a:rPr lang="en-CA" sz="4400" dirty="0">
                <a:solidFill>
                  <a:srgbClr val="FF0000"/>
                </a:solidFill>
              </a:rPr>
              <a:t>. </a:t>
            </a:r>
            <a:r>
              <a:rPr lang="en-CA" sz="4400" dirty="0" err="1"/>
              <a:t>ወልድ</a:t>
            </a:r>
            <a:r>
              <a:rPr lang="en-CA" sz="4400" dirty="0"/>
              <a:t> </a:t>
            </a:r>
            <a:r>
              <a:rPr lang="en-CA" sz="4400" dirty="0" err="1"/>
              <a:t>ዋሕድ</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ክርስቶስውን</a:t>
            </a:r>
            <a:r>
              <a:rPr lang="en-CA" sz="4400" dirty="0"/>
              <a:t> </a:t>
            </a:r>
            <a:r>
              <a:rPr lang="en-CA" sz="4400" dirty="0" err="1"/>
              <a:t>ብሩኽ</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4400" dirty="0" err="1" smtClean="0"/>
              <a:t>ኣሜን</a:t>
            </a:r>
            <a:endParaRPr lang="en-CA" sz="4400" dirty="0"/>
          </a:p>
        </p:txBody>
      </p:sp>
      <p:sp>
        <p:nvSpPr>
          <p:cNvPr id="20" name="Rectangle 19"/>
          <p:cNvSpPr/>
          <p:nvPr/>
        </p:nvSpPr>
        <p:spPr>
          <a:xfrm>
            <a:off x="8097503" y="-22961"/>
            <a:ext cx="4217513" cy="697113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 </a:t>
            </a:r>
            <a:r>
              <a:rPr lang="en-US" sz="2000" dirty="0">
                <a:solidFill>
                  <a:srgbClr val="FFC000"/>
                </a:solidFill>
              </a:rPr>
              <a:t>Then he shall make the sign of </a:t>
            </a:r>
            <a:r>
              <a:rPr lang="en-US" sz="2000" dirty="0" smtClean="0">
                <a:solidFill>
                  <a:srgbClr val="FFC000"/>
                </a:solidFill>
              </a:rPr>
              <a:t>the cross </a:t>
            </a:r>
            <a:r>
              <a:rPr lang="en-US" sz="2000" dirty="0">
                <a:solidFill>
                  <a:srgbClr val="FFC000"/>
                </a:solidFill>
              </a:rPr>
              <a:t>with his hands over the host and say </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0000"/>
                </a:solidFill>
              </a:rPr>
              <a:t>Priest: </a:t>
            </a:r>
            <a:r>
              <a:rPr lang="en-US" sz="1400" dirty="0" smtClean="0">
                <a:solidFill>
                  <a:srgbClr val="FFC000"/>
                </a:solidFill>
              </a:rPr>
              <a:t>20.</a:t>
            </a:r>
            <a:r>
              <a:rPr lang="en-US" sz="3700" dirty="0" smtClean="0">
                <a:solidFill>
                  <a:schemeClr val="tx1">
                    <a:lumMod val="95000"/>
                  </a:schemeClr>
                </a:solidFill>
              </a:rPr>
              <a:t>Blessed </a:t>
            </a:r>
            <a:r>
              <a:rPr lang="en-US" sz="3700" dirty="0">
                <a:solidFill>
                  <a:schemeClr val="tx1">
                    <a:lumMod val="95000"/>
                  </a:schemeClr>
                </a:solidFill>
              </a:rPr>
              <a:t>be the Lord, almighty Father, </a:t>
            </a:r>
            <a:r>
              <a:rPr lang="en-US" sz="3700" dirty="0" smtClean="0">
                <a:solidFill>
                  <a:schemeClr val="tx1">
                    <a:lumMod val="95000"/>
                  </a:schemeClr>
                </a:solidFill>
              </a:rPr>
              <a:t>our God. </a:t>
            </a:r>
            <a:r>
              <a:rPr lang="en-US" sz="3700" dirty="0" smtClean="0">
                <a:solidFill>
                  <a:srgbClr val="FFFF00"/>
                </a:solidFill>
              </a:rPr>
              <a:t>People </a:t>
            </a:r>
            <a:r>
              <a:rPr lang="en-US" sz="3700" dirty="0">
                <a:solidFill>
                  <a:srgbClr val="FFFF00"/>
                </a:solidFill>
              </a:rPr>
              <a:t>: </a:t>
            </a:r>
            <a:r>
              <a:rPr lang="en-US" sz="3700" dirty="0">
                <a:solidFill>
                  <a:schemeClr val="tx1">
                    <a:lumMod val="95000"/>
                  </a:schemeClr>
                </a:solidFill>
              </a:rPr>
              <a:t>Amen</a:t>
            </a:r>
            <a:r>
              <a:rPr lang="en-US" sz="37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0000"/>
                </a:solidFill>
              </a:rPr>
              <a:t>Priest </a:t>
            </a:r>
            <a:r>
              <a:rPr lang="en-US" sz="3700" dirty="0">
                <a:solidFill>
                  <a:srgbClr val="FF0000"/>
                </a:solidFill>
              </a:rPr>
              <a:t>: </a:t>
            </a:r>
            <a:r>
              <a:rPr lang="en-US" sz="3700" dirty="0">
                <a:solidFill>
                  <a:schemeClr val="tx1">
                    <a:lumMod val="95000"/>
                  </a:schemeClr>
                </a:solidFill>
              </a:rPr>
              <a:t>And blessed be the only Son, </a:t>
            </a:r>
            <a:r>
              <a:rPr lang="en-US" sz="3700" dirty="0" smtClean="0">
                <a:solidFill>
                  <a:schemeClr val="tx1">
                    <a:lumMod val="95000"/>
                  </a:schemeClr>
                </a:solidFill>
              </a:rPr>
              <a:t>our Lord </a:t>
            </a:r>
            <a:r>
              <a:rPr lang="en-US" sz="3700" dirty="0">
                <a:solidFill>
                  <a:schemeClr val="tx1">
                    <a:lumMod val="95000"/>
                  </a:schemeClr>
                </a:solidFill>
              </a:rPr>
              <a:t>and </a:t>
            </a:r>
            <a:r>
              <a:rPr lang="en-US" sz="3700" dirty="0" err="1">
                <a:solidFill>
                  <a:schemeClr val="tx1">
                    <a:lumMod val="95000"/>
                  </a:schemeClr>
                </a:solidFill>
              </a:rPr>
              <a:t>Saviour</a:t>
            </a:r>
            <a:r>
              <a:rPr lang="en-US" sz="3700" dirty="0">
                <a:solidFill>
                  <a:schemeClr val="tx1">
                    <a:lumMod val="95000"/>
                  </a:schemeClr>
                </a:solidFill>
              </a:rPr>
              <a:t> Jesus Christ</a:t>
            </a:r>
            <a:r>
              <a:rPr lang="en-US" sz="37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FF00"/>
                </a:solidFill>
              </a:rPr>
              <a:t>People </a:t>
            </a:r>
            <a:r>
              <a:rPr lang="en-US" sz="3700" dirty="0">
                <a:solidFill>
                  <a:srgbClr val="FFFF00"/>
                </a:solidFill>
              </a:rPr>
              <a:t>: </a:t>
            </a:r>
            <a:r>
              <a:rPr lang="en-US" sz="3700" dirty="0">
                <a:solidFill>
                  <a:schemeClr val="tx1">
                    <a:lumMod val="95000"/>
                  </a:schemeClr>
                </a:solidFill>
              </a:rPr>
              <a:t>Amen</a:t>
            </a:r>
            <a:r>
              <a:rPr lang="en-US" sz="37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400" dirty="0" smtClean="0">
                <a:solidFill>
                  <a:schemeClr val="tx1">
                    <a:lumMod val="95000"/>
                  </a:schemeClr>
                </a:solidFill>
              </a:rPr>
              <a:t>Amen</a:t>
            </a:r>
            <a:r>
              <a:rPr lang="en-US" sz="3400" dirty="0">
                <a:solidFill>
                  <a:schemeClr val="tx1">
                    <a:lumMod val="95000"/>
                  </a:schemeClr>
                </a:solidFill>
              </a:rPr>
              <a:t>.</a:t>
            </a:r>
            <a:endParaRPr lang="en-CA" sz="3600" dirty="0">
              <a:solidFill>
                <a:schemeClr val="tx1">
                  <a:lumMod val="95000"/>
                </a:schemeClr>
              </a:solidFill>
            </a:endParaRPr>
          </a:p>
        </p:txBody>
      </p:sp>
    </p:spTree>
    <p:extLst>
      <p:ext uri="{BB962C8B-B14F-4D97-AF65-F5344CB8AC3E}">
        <p14:creationId xmlns:p14="http://schemas.microsoft.com/office/powerpoint/2010/main" val="2309396130"/>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82550"/>
            <a:ext cx="3960739" cy="7171194"/>
          </a:xfrm>
          <a:prstGeom prst="rect">
            <a:avLst/>
          </a:prstGeom>
        </p:spPr>
        <p:txBody>
          <a:bodyPr wrap="square">
            <a:spAutoFit/>
          </a:bodyPr>
          <a:lstStyle/>
          <a:p>
            <a:pPr algn="ctr"/>
            <a:r>
              <a:rPr lang="en-US" sz="2000" dirty="0" err="1">
                <a:solidFill>
                  <a:srgbClr val="FFC000"/>
                </a:solidFill>
              </a:rPr>
              <a:t>ጸሎተ</a:t>
            </a:r>
            <a:r>
              <a:rPr lang="en-US" sz="2000" dirty="0">
                <a:solidFill>
                  <a:srgbClr val="FFC000"/>
                </a:solidFill>
              </a:rPr>
              <a:t> </a:t>
            </a:r>
            <a:r>
              <a:rPr lang="en-US" sz="2000" dirty="0" err="1">
                <a:solidFill>
                  <a:srgbClr val="FFC000"/>
                </a:solidFill>
              </a:rPr>
              <a:t>ሃይማኖት</a:t>
            </a:r>
            <a:endParaRPr lang="en-CA" sz="2000" dirty="0">
              <a:solidFill>
                <a:srgbClr val="FFC000"/>
              </a:solidFill>
            </a:endParaRPr>
          </a:p>
          <a:p>
            <a:r>
              <a:rPr lang="en-US" sz="4400" dirty="0" err="1">
                <a:solidFill>
                  <a:srgbClr val="FFFF00"/>
                </a:solidFill>
              </a:rPr>
              <a:t>ይ.ሕ</a:t>
            </a:r>
            <a:r>
              <a:rPr lang="en-US" sz="4400" dirty="0">
                <a:solidFill>
                  <a:srgbClr val="FFFF00"/>
                </a:solidFill>
              </a:rPr>
              <a:t>. </a:t>
            </a:r>
            <a:r>
              <a:rPr lang="en-US" sz="1400" dirty="0">
                <a:solidFill>
                  <a:srgbClr val="FFC000"/>
                </a:solidFill>
              </a:rPr>
              <a:t>፩</a:t>
            </a:r>
            <a:r>
              <a:rPr lang="en-US" sz="1400" dirty="0" smtClean="0">
                <a:solidFill>
                  <a:srgbClr val="FFC000"/>
                </a:solidFill>
              </a:rPr>
              <a:t>. </a:t>
            </a:r>
            <a:r>
              <a:rPr lang="en-US" sz="4400" dirty="0" err="1"/>
              <a:t>ነአምን</a:t>
            </a:r>
            <a:r>
              <a:rPr lang="en-US" sz="4400" dirty="0"/>
              <a:t> </a:t>
            </a:r>
            <a:r>
              <a:rPr lang="en-US" sz="4400" dirty="0" err="1"/>
              <a:t>በአሐዱ</a:t>
            </a:r>
            <a:r>
              <a:rPr lang="en-US" sz="4400" dirty="0"/>
              <a:t> </a:t>
            </a:r>
            <a:r>
              <a:rPr lang="en-US" sz="4400" dirty="0" err="1"/>
              <a:t>አምላክ</a:t>
            </a:r>
            <a:r>
              <a:rPr lang="en-US" sz="4400" dirty="0"/>
              <a:t> </a:t>
            </a:r>
            <a:r>
              <a:rPr lang="en-US" sz="4400" dirty="0" err="1"/>
              <a:t>እግዚአብሔር</a:t>
            </a:r>
            <a:r>
              <a:rPr lang="en-US" sz="4400" dirty="0"/>
              <a:t> </a:t>
            </a:r>
            <a:r>
              <a:rPr lang="en-US" sz="4400" dirty="0" err="1"/>
              <a:t>አብ</a:t>
            </a:r>
            <a:r>
              <a:rPr lang="en-US" sz="4400" dirty="0"/>
              <a:t> </a:t>
            </a:r>
            <a:r>
              <a:rPr lang="en-US" sz="4400" dirty="0" err="1"/>
              <a:t>አኃዜ</a:t>
            </a:r>
            <a:r>
              <a:rPr lang="en-US" sz="4400" dirty="0"/>
              <a:t> </a:t>
            </a:r>
            <a:r>
              <a:rPr lang="en-US" sz="4400" dirty="0" err="1"/>
              <a:t>ኵሉ</a:t>
            </a:r>
            <a:r>
              <a:rPr lang="en-US" sz="4400" dirty="0"/>
              <a:t> </a:t>
            </a:r>
            <a:r>
              <a:rPr lang="en-US" sz="4400" dirty="0" err="1"/>
              <a:t>ገባሬ</a:t>
            </a:r>
            <a:r>
              <a:rPr lang="en-US" sz="4400" dirty="0"/>
              <a:t> </a:t>
            </a:r>
            <a:r>
              <a:rPr lang="en-US" sz="4400" dirty="0" err="1" smtClean="0"/>
              <a:t>ሰማ</a:t>
            </a:r>
            <a:endParaRPr lang="en-US" sz="4400" dirty="0" smtClean="0"/>
          </a:p>
          <a:p>
            <a:r>
              <a:rPr lang="en-US" sz="4400" dirty="0" err="1" smtClean="0"/>
              <a:t>ያት</a:t>
            </a:r>
            <a:r>
              <a:rPr lang="en-US" sz="4400" dirty="0" smtClean="0"/>
              <a:t> </a:t>
            </a:r>
            <a:r>
              <a:rPr lang="en-US" sz="4400" dirty="0" err="1"/>
              <a:t>ወምድር</a:t>
            </a:r>
            <a:r>
              <a:rPr lang="en-US" sz="4400" dirty="0"/>
              <a:t> </a:t>
            </a:r>
            <a:r>
              <a:rPr lang="en-US" sz="4400" dirty="0" smtClean="0"/>
              <a:t> </a:t>
            </a:r>
            <a:r>
              <a:rPr lang="en-US" sz="4400" dirty="0" err="1" smtClean="0"/>
              <a:t>ዘያስተ</a:t>
            </a:r>
            <a:endParaRPr lang="en-US" sz="4400" dirty="0" smtClean="0"/>
          </a:p>
          <a:p>
            <a:r>
              <a:rPr lang="en-US" sz="4400" dirty="0" err="1" smtClean="0"/>
              <a:t>ርኢ</a:t>
            </a:r>
            <a:r>
              <a:rPr lang="en-US" sz="4400" dirty="0" smtClean="0"/>
              <a:t> </a:t>
            </a:r>
            <a:r>
              <a:rPr lang="en-US" sz="4400" dirty="0" err="1"/>
              <a:t>ወዘኢያስተርኢ</a:t>
            </a:r>
            <a:r>
              <a:rPr lang="en-US" sz="4400" dirty="0"/>
              <a:t>።</a:t>
            </a:r>
            <a:endParaRPr lang="en-CA" sz="4400" dirty="0"/>
          </a:p>
          <a:p>
            <a:r>
              <a:rPr lang="en-US" sz="1400" dirty="0">
                <a:solidFill>
                  <a:srgbClr val="FFC000"/>
                </a:solidFill>
              </a:rPr>
              <a:t>፪</a:t>
            </a:r>
            <a:r>
              <a:rPr lang="en-US" sz="1400" dirty="0" smtClean="0">
                <a:solidFill>
                  <a:srgbClr val="FFC000"/>
                </a:solidFill>
              </a:rPr>
              <a:t>.   </a:t>
            </a:r>
            <a:r>
              <a:rPr lang="en-US" sz="4400" dirty="0" err="1" smtClean="0"/>
              <a:t>ወነአምን</a:t>
            </a:r>
            <a:r>
              <a:rPr lang="en-US" sz="4400" dirty="0" smtClean="0"/>
              <a:t> </a:t>
            </a:r>
            <a:r>
              <a:rPr lang="en-US" sz="4400" dirty="0" err="1"/>
              <a:t>በአሐዱ</a:t>
            </a:r>
            <a:r>
              <a:rPr lang="en-US" sz="4400" dirty="0"/>
              <a:t> </a:t>
            </a:r>
            <a:r>
              <a:rPr lang="en-US" sz="4400" dirty="0" err="1"/>
              <a:t>እግዚእ</a:t>
            </a:r>
            <a:r>
              <a:rPr lang="en-US" sz="4400" dirty="0"/>
              <a:t> </a:t>
            </a:r>
            <a:r>
              <a:rPr lang="en-US" sz="4400" dirty="0" err="1"/>
              <a:t>ኢየሱስ</a:t>
            </a:r>
            <a:r>
              <a:rPr lang="en-US" sz="4400" dirty="0"/>
              <a:t> </a:t>
            </a:r>
            <a:r>
              <a:rPr lang="en-US" sz="4400" dirty="0" err="1"/>
              <a:t>ክርስቶስ</a:t>
            </a:r>
            <a:r>
              <a:rPr lang="en-US" sz="4400" dirty="0"/>
              <a:t> </a:t>
            </a:r>
            <a:r>
              <a:rPr lang="en-US" sz="4400" dirty="0" err="1"/>
              <a:t>ወልደ</a:t>
            </a:r>
            <a:r>
              <a:rPr lang="en-US" sz="4400" dirty="0"/>
              <a:t> </a:t>
            </a:r>
            <a:r>
              <a:rPr lang="en-US" sz="4400" dirty="0" err="1"/>
              <a:t>አብ</a:t>
            </a:r>
            <a:r>
              <a:rPr lang="en-US" sz="4400" dirty="0"/>
              <a:t> </a:t>
            </a:r>
            <a:r>
              <a:rPr lang="en-US" sz="4400" dirty="0" err="1"/>
              <a:t>ዋሕድ</a:t>
            </a:r>
            <a:r>
              <a:rPr lang="en-US" sz="4400" dirty="0"/>
              <a:t> </a:t>
            </a:r>
            <a:r>
              <a:rPr lang="en-US" sz="4400" dirty="0" err="1" smtClean="0"/>
              <a:t>ዘህልው</a:t>
            </a:r>
            <a:endParaRPr lang="en-CA" sz="4400" dirty="0"/>
          </a:p>
        </p:txBody>
      </p:sp>
      <p:sp>
        <p:nvSpPr>
          <p:cNvPr id="9" name="Rectangle 8"/>
          <p:cNvSpPr/>
          <p:nvPr/>
        </p:nvSpPr>
        <p:spPr>
          <a:xfrm>
            <a:off x="7936876" y="-41778"/>
            <a:ext cx="4400150" cy="6986528"/>
          </a:xfrm>
          <a:prstGeom prst="rect">
            <a:avLst/>
          </a:prstGeom>
        </p:spPr>
        <p:txBody>
          <a:bodyPr wrap="square">
            <a:spAutoFit/>
          </a:bodyPr>
          <a:lstStyle/>
          <a:p>
            <a:pPr marL="40639" marR="40639" algn="ctr">
              <a:spcBef>
                <a:spcPts val="600"/>
              </a:spcBef>
              <a:buClr>
                <a:srgbClr val="D84800"/>
              </a:buClr>
              <a:buFont typeface="Arial"/>
              <a:defRPr sz="2800"/>
            </a:pPr>
            <a:r>
              <a:rPr lang="en-US" sz="2000" dirty="0" smtClean="0">
                <a:solidFill>
                  <a:srgbClr val="FFC000"/>
                </a:solidFill>
              </a:rPr>
              <a:t>The Orthodox Creed</a:t>
            </a:r>
            <a:endParaRPr lang="en-US" sz="3800" dirty="0" smtClean="0"/>
          </a:p>
          <a:p>
            <a:pPr marL="40639" marR="40639">
              <a:spcBef>
                <a:spcPts val="600"/>
              </a:spcBef>
              <a:buClr>
                <a:srgbClr val="D84800"/>
              </a:buClr>
              <a:buFont typeface="Arial"/>
              <a:defRPr sz="2800"/>
            </a:pPr>
            <a:r>
              <a:rPr lang="en-US" sz="3800" dirty="0" smtClean="0">
                <a:solidFill>
                  <a:srgbClr val="FFFF00"/>
                </a:solidFill>
              </a:rPr>
              <a:t>People: </a:t>
            </a:r>
            <a:r>
              <a:rPr lang="en-US" sz="1400" dirty="0" smtClean="0">
                <a:solidFill>
                  <a:srgbClr val="FFC000"/>
                </a:solidFill>
              </a:rPr>
              <a:t>1.  </a:t>
            </a:r>
            <a:r>
              <a:rPr lang="en-US" sz="3800" dirty="0" smtClean="0"/>
              <a:t>We believe in one God the Father almighty, maker of heaven, earth and all things visible and invisible.</a:t>
            </a:r>
          </a:p>
          <a:p>
            <a:pPr marL="40639" marR="40639">
              <a:spcBef>
                <a:spcPts val="600"/>
              </a:spcBef>
              <a:buClr>
                <a:srgbClr val="D84800"/>
              </a:buClr>
              <a:buFont typeface="Arial"/>
              <a:defRPr sz="2800"/>
            </a:pPr>
            <a:r>
              <a:rPr lang="en-US" sz="1400" dirty="0" smtClean="0">
                <a:solidFill>
                  <a:srgbClr val="FFC000"/>
                </a:solidFill>
              </a:rPr>
              <a:t>2.   </a:t>
            </a:r>
            <a:r>
              <a:rPr lang="en-US" sz="3800" dirty="0" smtClean="0"/>
              <a:t>And we believe in one Lord Jesus Christ, the only-begotten Son of the Father Who was</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82887"/>
            <a:ext cx="4210337" cy="7171194"/>
          </a:xfrm>
          <a:prstGeom prst="rect">
            <a:avLst/>
          </a:prstGeom>
        </p:spPr>
        <p:txBody>
          <a:bodyPr wrap="square">
            <a:spAutoFit/>
          </a:bodyPr>
          <a:lstStyle/>
          <a:p>
            <a:pPr algn="ctr"/>
            <a:r>
              <a:rPr lang="en-US" sz="2000" dirty="0" err="1">
                <a:solidFill>
                  <a:srgbClr val="FFC000"/>
                </a:solidFill>
              </a:rPr>
              <a:t>ጸሎት</a:t>
            </a:r>
            <a:r>
              <a:rPr lang="en-US" sz="2000" dirty="0">
                <a:solidFill>
                  <a:srgbClr val="FFC000"/>
                </a:solidFill>
              </a:rPr>
              <a:t> </a:t>
            </a:r>
            <a:r>
              <a:rPr lang="en-US" sz="2000" dirty="0" err="1">
                <a:solidFill>
                  <a:srgbClr val="FFC000"/>
                </a:solidFill>
              </a:rPr>
              <a:t>ሃይማኖት</a:t>
            </a:r>
            <a:endParaRPr lang="en-CA" sz="2000" dirty="0">
              <a:solidFill>
                <a:srgbClr val="FFC000"/>
              </a:solidFill>
            </a:endParaRPr>
          </a:p>
          <a:p>
            <a:r>
              <a:rPr lang="en-US" sz="4400" dirty="0" err="1">
                <a:solidFill>
                  <a:srgbClr val="FFFF00"/>
                </a:solidFill>
              </a:rPr>
              <a:t>ይ.ሕ</a:t>
            </a:r>
            <a:r>
              <a:rPr lang="en-US" sz="4400" dirty="0">
                <a:solidFill>
                  <a:srgbClr val="FFFF00"/>
                </a:solidFill>
              </a:rPr>
              <a:t>. </a:t>
            </a:r>
            <a:r>
              <a:rPr lang="en-US" sz="1400" dirty="0">
                <a:solidFill>
                  <a:srgbClr val="FFC000"/>
                </a:solidFill>
              </a:rPr>
              <a:t>1</a:t>
            </a:r>
            <a:r>
              <a:rPr lang="en-US" sz="1400" dirty="0" smtClean="0">
                <a:solidFill>
                  <a:srgbClr val="FFC000"/>
                </a:solidFill>
              </a:rPr>
              <a:t>.  </a:t>
            </a:r>
            <a:r>
              <a:rPr lang="en-US" sz="4400" dirty="0" err="1"/>
              <a:t>ኵሉ</a:t>
            </a:r>
            <a:r>
              <a:rPr lang="en-US" sz="4400" dirty="0"/>
              <a:t> </a:t>
            </a:r>
            <a:r>
              <a:rPr lang="en-US" sz="4400" dirty="0" err="1"/>
              <a:t>ብዝሓዘ</a:t>
            </a:r>
            <a:r>
              <a:rPr lang="en-US" sz="4400" dirty="0"/>
              <a:t> </a:t>
            </a:r>
            <a:r>
              <a:rPr lang="en-US" sz="4400" dirty="0" err="1"/>
              <a:t>ሰማይን</a:t>
            </a:r>
            <a:r>
              <a:rPr lang="en-US" sz="4400" dirty="0"/>
              <a:t> </a:t>
            </a:r>
            <a:r>
              <a:rPr lang="en-US" sz="4400" dirty="0" err="1"/>
              <a:t>ምድርን</a:t>
            </a:r>
            <a:r>
              <a:rPr lang="en-US" sz="4400" dirty="0"/>
              <a:t> </a:t>
            </a:r>
            <a:r>
              <a:rPr lang="en-US" sz="4400" dirty="0" err="1"/>
              <a:t>ዝርአን</a:t>
            </a:r>
            <a:r>
              <a:rPr lang="en-US" sz="4400" dirty="0"/>
              <a:t> </a:t>
            </a:r>
            <a:r>
              <a:rPr lang="en-US" sz="4400" dirty="0" err="1"/>
              <a:t>ዘይረአን</a:t>
            </a:r>
            <a:r>
              <a:rPr lang="en-US" sz="4400" dirty="0"/>
              <a:t> </a:t>
            </a:r>
            <a:r>
              <a:rPr lang="en-US" sz="4400" dirty="0" err="1" smtClean="0"/>
              <a:t>ብዝፈጠረ</a:t>
            </a:r>
            <a:r>
              <a:rPr lang="en-US" sz="4400" dirty="0" smtClean="0"/>
              <a:t> </a:t>
            </a:r>
            <a:r>
              <a:rPr lang="en-US" sz="4400" dirty="0" err="1"/>
              <a:t>ብሓደ</a:t>
            </a:r>
            <a:r>
              <a:rPr lang="en-US" sz="4400" dirty="0"/>
              <a:t> </a:t>
            </a:r>
            <a:r>
              <a:rPr lang="en-US" sz="4400" dirty="0" err="1" smtClean="0"/>
              <a:t>እግዚኣብሄር</a:t>
            </a:r>
            <a:r>
              <a:rPr lang="en-US" sz="4400" dirty="0" smtClean="0"/>
              <a:t> </a:t>
            </a:r>
            <a:r>
              <a:rPr lang="en-US" sz="4400" dirty="0" err="1"/>
              <a:t>ኣብ</a:t>
            </a:r>
            <a:r>
              <a:rPr lang="en-US" sz="4400" dirty="0"/>
              <a:t> </a:t>
            </a:r>
            <a:r>
              <a:rPr lang="en-US" sz="4400" dirty="0" err="1"/>
              <a:t>ንኣምን</a:t>
            </a:r>
            <a:r>
              <a:rPr lang="en-US" sz="4400" dirty="0"/>
              <a:t>።</a:t>
            </a:r>
            <a:endParaRPr lang="en-CA" sz="4400" dirty="0"/>
          </a:p>
          <a:p>
            <a:r>
              <a:rPr lang="en-US" sz="1400" dirty="0">
                <a:solidFill>
                  <a:srgbClr val="FFC000"/>
                </a:solidFill>
              </a:rPr>
              <a:t>2. </a:t>
            </a:r>
            <a:r>
              <a:rPr lang="en-US" sz="1400" dirty="0" smtClean="0">
                <a:solidFill>
                  <a:srgbClr val="FFC000"/>
                </a:solidFill>
              </a:rPr>
              <a:t>  </a:t>
            </a:r>
            <a:r>
              <a:rPr lang="en-US" sz="4400" dirty="0" err="1" smtClean="0"/>
              <a:t>ብሓደ</a:t>
            </a:r>
            <a:r>
              <a:rPr lang="en-US" sz="4400" dirty="0" smtClean="0"/>
              <a:t> </a:t>
            </a:r>
            <a:r>
              <a:rPr lang="en-US" sz="4400" dirty="0" err="1"/>
              <a:t>ጐይታ</a:t>
            </a:r>
            <a:r>
              <a:rPr lang="en-US" sz="4400" dirty="0"/>
              <a:t>፥ </a:t>
            </a:r>
            <a:r>
              <a:rPr lang="en-US" sz="4400" dirty="0" err="1"/>
              <a:t>ብኢየሱስ</a:t>
            </a:r>
            <a:r>
              <a:rPr lang="en-US" sz="4400" dirty="0"/>
              <a:t> </a:t>
            </a:r>
            <a:r>
              <a:rPr lang="en-US" sz="4400" dirty="0" err="1"/>
              <a:t>ክርስቶስ</a:t>
            </a:r>
            <a:r>
              <a:rPr lang="en-US" sz="4400" dirty="0"/>
              <a:t> </a:t>
            </a:r>
            <a:r>
              <a:rPr lang="en-US" sz="4400" dirty="0" err="1"/>
              <a:t>ዓለም</a:t>
            </a:r>
            <a:r>
              <a:rPr lang="en-US" sz="4400" dirty="0"/>
              <a:t> </a:t>
            </a:r>
            <a:r>
              <a:rPr lang="en-US" sz="4400" dirty="0" err="1"/>
              <a:t>ከይተፈጥረ</a:t>
            </a:r>
            <a:r>
              <a:rPr lang="en-US" sz="4400" dirty="0"/>
              <a:t> </a:t>
            </a:r>
            <a:r>
              <a:rPr lang="en-US" sz="4400" dirty="0" err="1"/>
              <a:t>ምስኡ</a:t>
            </a:r>
            <a:r>
              <a:rPr lang="en-US" sz="4400" dirty="0"/>
              <a:t> </a:t>
            </a:r>
            <a:r>
              <a:rPr lang="en-US" sz="4400" dirty="0" err="1"/>
              <a:t>ህልው</a:t>
            </a:r>
            <a:r>
              <a:rPr lang="en-US" sz="4400" dirty="0"/>
              <a:t> </a:t>
            </a:r>
            <a:r>
              <a:rPr lang="en-US" sz="4400" dirty="0" err="1" smtClean="0"/>
              <a:t>ብዝኾነ</a:t>
            </a:r>
            <a:endParaRPr lang="en-CA" sz="4400" dirty="0"/>
          </a:p>
        </p:txBody>
      </p:sp>
    </p:spTree>
    <p:extLst>
      <p:ext uri="{BB962C8B-B14F-4D97-AF65-F5344CB8AC3E}">
        <p14:creationId xmlns:p14="http://schemas.microsoft.com/office/powerpoint/2010/main" val="1543770116"/>
      </p:ext>
    </p:extLst>
  </p:cSld>
  <p:clrMapOvr>
    <a:masterClrMapping/>
  </p:clrMapOvr>
  <p:transition spd="med"/>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US" sz="4400" dirty="0" err="1" smtClean="0"/>
              <a:t>ምስሌሁ</a:t>
            </a:r>
            <a:r>
              <a:rPr lang="en-US" sz="4400" dirty="0" smtClean="0"/>
              <a:t> </a:t>
            </a:r>
            <a:r>
              <a:rPr lang="en-US" sz="4400" dirty="0" err="1" smtClean="0"/>
              <a:t>እምቅድመ</a:t>
            </a:r>
            <a:r>
              <a:rPr lang="en-US" sz="4400" dirty="0" smtClean="0"/>
              <a:t> </a:t>
            </a:r>
            <a:r>
              <a:rPr lang="en-US" sz="4400" dirty="0" err="1" smtClean="0"/>
              <a:t>ይትፈጠር</a:t>
            </a:r>
            <a:r>
              <a:rPr lang="en-US" sz="4400" dirty="0" smtClean="0"/>
              <a:t> </a:t>
            </a:r>
            <a:r>
              <a:rPr lang="en-US" sz="4400" dirty="0" err="1" smtClean="0"/>
              <a:t>ዓለም</a:t>
            </a:r>
            <a:r>
              <a:rPr lang="en-US" sz="4400" dirty="0" smtClean="0"/>
              <a:t>። </a:t>
            </a:r>
          </a:p>
          <a:p>
            <a:endParaRPr lang="en-US" sz="4400" dirty="0">
              <a:solidFill>
                <a:srgbClr val="FFC000"/>
              </a:solidFill>
            </a:endParaRPr>
          </a:p>
          <a:p>
            <a:r>
              <a:rPr lang="en-US" sz="1400" dirty="0" smtClean="0">
                <a:solidFill>
                  <a:srgbClr val="FFC000"/>
                </a:solidFill>
              </a:rPr>
              <a:t>፫.  </a:t>
            </a:r>
            <a:r>
              <a:rPr lang="en-US" sz="4400" dirty="0" err="1" smtClean="0"/>
              <a:t>ብርሃን</a:t>
            </a:r>
            <a:r>
              <a:rPr lang="en-US" sz="4400" dirty="0" smtClean="0"/>
              <a:t> </a:t>
            </a:r>
            <a:r>
              <a:rPr lang="en-US" sz="4400" dirty="0" err="1" smtClean="0"/>
              <a:t>ዘእምብርሃን</a:t>
            </a:r>
            <a:r>
              <a:rPr lang="en-US" sz="4400" dirty="0" smtClean="0"/>
              <a:t> ፥ </a:t>
            </a:r>
            <a:r>
              <a:rPr lang="en-US" sz="4400" dirty="0" err="1" smtClean="0"/>
              <a:t>አምላክ</a:t>
            </a:r>
            <a:r>
              <a:rPr lang="en-US" sz="4400" dirty="0" smtClean="0"/>
              <a:t> </a:t>
            </a:r>
            <a:r>
              <a:rPr lang="en-US" sz="4400" dirty="0" err="1" smtClean="0"/>
              <a:t>ዘእም</a:t>
            </a:r>
            <a:r>
              <a:rPr lang="en-US" sz="4400" dirty="0" smtClean="0"/>
              <a:t> </a:t>
            </a:r>
            <a:r>
              <a:rPr lang="en-US" sz="4400" dirty="0" err="1" smtClean="0"/>
              <a:t>አምላክ</a:t>
            </a:r>
            <a:r>
              <a:rPr lang="en-US" sz="4400" dirty="0" smtClean="0"/>
              <a:t>፥ </a:t>
            </a:r>
            <a:r>
              <a:rPr lang="en-US" sz="4400" dirty="0" err="1" smtClean="0"/>
              <a:t>ዘበአማን</a:t>
            </a:r>
            <a:r>
              <a:rPr lang="en-US" sz="4400" dirty="0" smtClean="0"/>
              <a:t> </a:t>
            </a:r>
            <a:r>
              <a:rPr lang="en-US" sz="4400" dirty="0" err="1" smtClean="0"/>
              <a:t>ዘተወልደ</a:t>
            </a:r>
            <a:r>
              <a:rPr lang="en-US" sz="4400" dirty="0" smtClean="0"/>
              <a:t> </a:t>
            </a:r>
            <a:r>
              <a:rPr lang="en-US" sz="4400" dirty="0" err="1" smtClean="0"/>
              <a:t>ወአኮ</a:t>
            </a:r>
            <a:r>
              <a:rPr lang="en-US" sz="4400" dirty="0" smtClean="0"/>
              <a:t> </a:t>
            </a:r>
            <a:r>
              <a:rPr lang="en-US" sz="4400" dirty="0" err="1" smtClean="0"/>
              <a:t>ዘተገብረ</a:t>
            </a:r>
            <a:r>
              <a:rPr lang="en-US" sz="4400" dirty="0" smtClean="0"/>
              <a:t>፥ </a:t>
            </a:r>
            <a:r>
              <a:rPr lang="en-US" sz="4400" dirty="0" err="1" smtClean="0"/>
              <a:t>ዘዕሩይ</a:t>
            </a:r>
            <a:r>
              <a:rPr lang="en-US" sz="4400" dirty="0" smtClean="0"/>
              <a:t> </a:t>
            </a:r>
            <a:r>
              <a:rPr lang="en-US" sz="4400" dirty="0" err="1" smtClean="0"/>
              <a:t>ምስለ</a:t>
            </a:r>
            <a:r>
              <a:rPr lang="en-US" sz="4400" dirty="0" smtClean="0"/>
              <a:t> </a:t>
            </a:r>
            <a:r>
              <a:rPr lang="en-US" sz="4400" dirty="0" err="1" smtClean="0"/>
              <a:t>አብ</a:t>
            </a:r>
            <a:r>
              <a:rPr lang="en-US" sz="4400" dirty="0" smtClean="0"/>
              <a:t> </a:t>
            </a:r>
            <a:r>
              <a:rPr lang="en-US" sz="4400" dirty="0" err="1" smtClean="0"/>
              <a:t>በመለኮቱ</a:t>
            </a:r>
            <a:r>
              <a:rPr lang="en-US" sz="4400" dirty="0" smtClean="0"/>
              <a:t>።</a:t>
            </a:r>
          </a:p>
        </p:txBody>
      </p:sp>
      <p:sp>
        <p:nvSpPr>
          <p:cNvPr id="9" name="Rectangle 8"/>
          <p:cNvSpPr/>
          <p:nvPr/>
        </p:nvSpPr>
        <p:spPr>
          <a:xfrm>
            <a:off x="7936876" y="-41778"/>
            <a:ext cx="3982490" cy="7017306"/>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t>with Him before the creation of the world:</a:t>
            </a:r>
          </a:p>
          <a:p>
            <a:pPr marL="40639" marR="40639">
              <a:spcBef>
                <a:spcPts val="600"/>
              </a:spcBef>
              <a:buClr>
                <a:srgbClr val="D84800"/>
              </a:buClr>
              <a:buFont typeface="Arial"/>
              <a:defRPr sz="2800"/>
            </a:pPr>
            <a:endParaRPr lang="en-US" sz="4000" dirty="0" smtClean="0"/>
          </a:p>
          <a:p>
            <a:pPr marL="40639" marR="40639">
              <a:spcBef>
                <a:spcPts val="600"/>
              </a:spcBef>
              <a:buClr>
                <a:srgbClr val="D84800"/>
              </a:buClr>
              <a:buFont typeface="Arial"/>
              <a:defRPr sz="2800"/>
            </a:pPr>
            <a:r>
              <a:rPr lang="en-US" sz="1400" dirty="0" smtClean="0">
                <a:solidFill>
                  <a:srgbClr val="FFC000"/>
                </a:solidFill>
              </a:rPr>
              <a:t>3.  </a:t>
            </a:r>
            <a:r>
              <a:rPr lang="en-US" sz="4000" dirty="0" smtClean="0"/>
              <a:t>Light from light, true God from true God, begotten not made, of one essence with the Father.</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smtClean="0"/>
              <a:t>ወልደ</a:t>
            </a:r>
            <a:r>
              <a:rPr lang="en-US" sz="4400" dirty="0" smtClean="0"/>
              <a:t> </a:t>
            </a:r>
            <a:r>
              <a:rPr lang="en-US" sz="4400" dirty="0" err="1"/>
              <a:t>ኣብ</a:t>
            </a:r>
            <a:r>
              <a:rPr lang="en-US" sz="4400" dirty="0"/>
              <a:t> </a:t>
            </a:r>
            <a:r>
              <a:rPr lang="en-US" sz="4400" dirty="0" err="1"/>
              <a:t>ዋሕድውን</a:t>
            </a:r>
            <a:r>
              <a:rPr lang="en-US" sz="4400" dirty="0"/>
              <a:t> </a:t>
            </a:r>
            <a:r>
              <a:rPr lang="en-US" sz="4400" dirty="0" err="1"/>
              <a:t>ንኣምን</a:t>
            </a:r>
            <a:r>
              <a:rPr lang="en-US" sz="4400" dirty="0"/>
              <a:t>። </a:t>
            </a:r>
            <a:endParaRPr lang="en-US" sz="4400" dirty="0" smtClean="0"/>
          </a:p>
          <a:p>
            <a:endParaRPr lang="en-US" sz="4400" dirty="0" smtClean="0"/>
          </a:p>
          <a:p>
            <a:r>
              <a:rPr lang="en-US" sz="1400" dirty="0" smtClean="0">
                <a:solidFill>
                  <a:srgbClr val="FFC000"/>
                </a:solidFill>
              </a:rPr>
              <a:t>3.   </a:t>
            </a:r>
            <a:r>
              <a:rPr lang="en-US" sz="4400" dirty="0" err="1" smtClean="0"/>
              <a:t>ካብ</a:t>
            </a:r>
            <a:r>
              <a:rPr lang="en-US" sz="4400" dirty="0" smtClean="0"/>
              <a:t> </a:t>
            </a:r>
            <a:r>
              <a:rPr lang="en-US" sz="4400" dirty="0" err="1"/>
              <a:t>ብርሃን</a:t>
            </a:r>
            <a:r>
              <a:rPr lang="en-US" sz="4400" dirty="0"/>
              <a:t> </a:t>
            </a:r>
            <a:r>
              <a:rPr lang="en-US" sz="4400" dirty="0" err="1"/>
              <a:t>ዝተረኽበ</a:t>
            </a:r>
            <a:r>
              <a:rPr lang="en-US" sz="4400" dirty="0"/>
              <a:t> </a:t>
            </a:r>
            <a:r>
              <a:rPr lang="en-US" sz="4400" dirty="0" err="1"/>
              <a:t>ብርሃን</a:t>
            </a:r>
            <a:r>
              <a:rPr lang="en-US" sz="4400" dirty="0"/>
              <a:t>፥ </a:t>
            </a:r>
            <a:r>
              <a:rPr lang="en-US" sz="4400" dirty="0" err="1"/>
              <a:t>ካብ</a:t>
            </a:r>
            <a:r>
              <a:rPr lang="en-US" sz="4400" dirty="0"/>
              <a:t> </a:t>
            </a:r>
            <a:r>
              <a:rPr lang="en-US" sz="4400" dirty="0" err="1"/>
              <a:t>ሓቀኛ</a:t>
            </a:r>
            <a:r>
              <a:rPr lang="en-US" sz="4400" dirty="0"/>
              <a:t> </a:t>
            </a:r>
            <a:r>
              <a:rPr lang="en-US" sz="4400" dirty="0" err="1"/>
              <a:t>ኣምላኽ</a:t>
            </a:r>
            <a:r>
              <a:rPr lang="en-US" sz="4400" dirty="0"/>
              <a:t> </a:t>
            </a:r>
            <a:r>
              <a:rPr lang="en-US" sz="4400" dirty="0" err="1"/>
              <a:t>ዝተረኽበ</a:t>
            </a:r>
            <a:r>
              <a:rPr lang="en-US" sz="4400" dirty="0"/>
              <a:t> </a:t>
            </a:r>
            <a:r>
              <a:rPr lang="en-US" sz="4400" dirty="0" err="1"/>
              <a:t>ኣምላኽ</a:t>
            </a:r>
            <a:r>
              <a:rPr lang="en-US" sz="4400" dirty="0"/>
              <a:t>፥ </a:t>
            </a:r>
            <a:r>
              <a:rPr lang="en-US" sz="4400" dirty="0" err="1"/>
              <a:t>ዝተወልደ</a:t>
            </a:r>
            <a:r>
              <a:rPr lang="en-US" sz="4400" dirty="0"/>
              <a:t> </a:t>
            </a:r>
            <a:r>
              <a:rPr lang="en-US" sz="4400" dirty="0" err="1"/>
              <a:t>እምበር</a:t>
            </a:r>
            <a:r>
              <a:rPr lang="en-US" sz="4400" dirty="0"/>
              <a:t> </a:t>
            </a:r>
            <a:r>
              <a:rPr lang="en-US" sz="4400" dirty="0" err="1"/>
              <a:t>ፍጡር</a:t>
            </a:r>
            <a:r>
              <a:rPr lang="en-US" sz="4400" dirty="0"/>
              <a:t> </a:t>
            </a:r>
            <a:r>
              <a:rPr lang="en-US" sz="4400" dirty="0" err="1"/>
              <a:t>ዘይኮነ</a:t>
            </a:r>
            <a:r>
              <a:rPr lang="en-US" sz="4400" dirty="0"/>
              <a:t>፥ </a:t>
            </a:r>
            <a:r>
              <a:rPr lang="en-US" sz="4400" dirty="0" err="1"/>
              <a:t>ብመለኮቱ</a:t>
            </a:r>
            <a:r>
              <a:rPr lang="en-US" sz="4400" dirty="0"/>
              <a:t> </a:t>
            </a:r>
            <a:r>
              <a:rPr lang="en-US" sz="4400" dirty="0" err="1"/>
              <a:t>ምስ</a:t>
            </a:r>
            <a:r>
              <a:rPr lang="en-US" sz="4400" dirty="0"/>
              <a:t> </a:t>
            </a:r>
            <a:r>
              <a:rPr lang="en-US" sz="4400" dirty="0" err="1"/>
              <a:t>ኣብ</a:t>
            </a:r>
            <a:r>
              <a:rPr lang="en-US" sz="4400" dirty="0"/>
              <a:t> </a:t>
            </a:r>
            <a:r>
              <a:rPr lang="en-US" sz="4400" dirty="0" err="1"/>
              <a:t>ማዕረ</a:t>
            </a:r>
            <a:r>
              <a:rPr lang="en-US" sz="4400" dirty="0"/>
              <a:t> </a:t>
            </a:r>
            <a:r>
              <a:rPr lang="en-US" sz="4400" dirty="0" err="1"/>
              <a:t>ዝኾነ</a:t>
            </a:r>
            <a:r>
              <a:rPr lang="en-US" sz="4400" dirty="0"/>
              <a:t>። </a:t>
            </a:r>
            <a:endParaRPr lang="en-US" sz="4400" dirty="0" smtClean="0"/>
          </a:p>
        </p:txBody>
      </p:sp>
    </p:spTree>
    <p:extLst>
      <p:ext uri="{BB962C8B-B14F-4D97-AF65-F5344CB8AC3E}">
        <p14:creationId xmlns:p14="http://schemas.microsoft.com/office/powerpoint/2010/main" val="748252976"/>
      </p:ext>
    </p:extLst>
  </p:cSld>
  <p:clrMapOvr>
    <a:masterClrMapping/>
  </p:clrMapOvr>
  <p:transition spd="med"/>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651841" cy="6863417"/>
          </a:xfrm>
          <a:prstGeom prst="rect">
            <a:avLst/>
          </a:prstGeom>
        </p:spPr>
        <p:txBody>
          <a:bodyPr wrap="square">
            <a:spAutoFit/>
          </a:bodyPr>
          <a:lstStyle/>
          <a:p>
            <a:r>
              <a:rPr lang="en-US" sz="1400" dirty="0" smtClean="0">
                <a:solidFill>
                  <a:srgbClr val="FFC000"/>
                </a:solidFill>
              </a:rPr>
              <a:t>፬.  </a:t>
            </a:r>
            <a:r>
              <a:rPr lang="en-US" sz="4400" dirty="0" err="1" smtClean="0"/>
              <a:t>ዘቦቱ</a:t>
            </a:r>
            <a:r>
              <a:rPr lang="en-US" sz="4400" dirty="0" smtClean="0"/>
              <a:t> </a:t>
            </a:r>
            <a:r>
              <a:rPr lang="en-US" sz="4400" dirty="0" err="1"/>
              <a:t>ኵሉ</a:t>
            </a:r>
            <a:r>
              <a:rPr lang="en-US" sz="4400" dirty="0"/>
              <a:t> </a:t>
            </a:r>
            <a:r>
              <a:rPr lang="en-US" sz="4400" dirty="0" err="1"/>
              <a:t>ኮነ</a:t>
            </a:r>
            <a:r>
              <a:rPr lang="en-US" sz="4400" dirty="0"/>
              <a:t> </a:t>
            </a:r>
            <a:r>
              <a:rPr lang="en-US" sz="4400" dirty="0" err="1"/>
              <a:t>ወዘእንበሌሁሰ</a:t>
            </a:r>
            <a:r>
              <a:rPr lang="en-US" sz="4400" dirty="0"/>
              <a:t> </a:t>
            </a:r>
            <a:r>
              <a:rPr lang="en-US" sz="4400" dirty="0" err="1"/>
              <a:t>አልቦ</a:t>
            </a:r>
            <a:r>
              <a:rPr lang="en-US" sz="4400" dirty="0"/>
              <a:t> </a:t>
            </a:r>
            <a:r>
              <a:rPr lang="en-US" sz="4400" dirty="0" err="1"/>
              <a:t>ዘኮነ</a:t>
            </a:r>
            <a:r>
              <a:rPr lang="en-US" sz="4400" dirty="0"/>
              <a:t>፥ </a:t>
            </a:r>
            <a:r>
              <a:rPr lang="en-US" sz="4400" dirty="0" err="1" smtClean="0"/>
              <a:t>ወኢም</a:t>
            </a:r>
            <a:endParaRPr lang="en-US" sz="4400" dirty="0" smtClean="0"/>
          </a:p>
          <a:p>
            <a:r>
              <a:rPr lang="en-US" sz="4400" dirty="0" err="1" smtClean="0"/>
              <a:t>ንትኒ</a:t>
            </a:r>
            <a:r>
              <a:rPr lang="en-US" sz="4400" dirty="0" smtClean="0"/>
              <a:t> </a:t>
            </a:r>
            <a:r>
              <a:rPr lang="en-US" sz="4400" dirty="0" err="1"/>
              <a:t>ዘበሰማይኒ</a:t>
            </a:r>
            <a:r>
              <a:rPr lang="en-US" sz="4400" dirty="0"/>
              <a:t> </a:t>
            </a:r>
            <a:r>
              <a:rPr lang="en-US" sz="4400" dirty="0" smtClean="0"/>
              <a:t> </a:t>
            </a:r>
            <a:r>
              <a:rPr lang="en-US" sz="4400" dirty="0" err="1" smtClean="0"/>
              <a:t>ወዘበምድርኒ</a:t>
            </a:r>
            <a:r>
              <a:rPr lang="en-US" sz="4400" dirty="0"/>
              <a:t>። </a:t>
            </a:r>
            <a:endParaRPr lang="en-US" sz="4400" dirty="0" smtClean="0"/>
          </a:p>
          <a:p>
            <a:r>
              <a:rPr lang="en-US" sz="1400" dirty="0" smtClean="0">
                <a:solidFill>
                  <a:srgbClr val="FFC000"/>
                </a:solidFill>
              </a:rPr>
              <a:t>፭.  </a:t>
            </a:r>
            <a:r>
              <a:rPr lang="en-US" sz="4400" dirty="0" err="1" smtClean="0"/>
              <a:t>ወበእንተ</a:t>
            </a:r>
            <a:r>
              <a:rPr lang="en-US" sz="4400" dirty="0" smtClean="0"/>
              <a:t> </a:t>
            </a:r>
          </a:p>
          <a:p>
            <a:r>
              <a:rPr lang="en-US" sz="4400" dirty="0" err="1" smtClean="0"/>
              <a:t>መድኃኒትነ</a:t>
            </a:r>
            <a:r>
              <a:rPr lang="en-US" sz="4400" dirty="0" smtClean="0"/>
              <a:t> ፥ </a:t>
            </a:r>
          </a:p>
          <a:p>
            <a:r>
              <a:rPr lang="en-US" sz="4400" dirty="0" err="1" smtClean="0"/>
              <a:t>ወረደ</a:t>
            </a:r>
            <a:r>
              <a:rPr lang="en-US" sz="4400" dirty="0" smtClean="0"/>
              <a:t> </a:t>
            </a:r>
            <a:r>
              <a:rPr lang="en-US" sz="4400" dirty="0" err="1" smtClean="0"/>
              <a:t>እምሰማያት</a:t>
            </a:r>
            <a:r>
              <a:rPr lang="en-US" sz="4400" dirty="0" smtClean="0"/>
              <a:t>፥ </a:t>
            </a:r>
            <a:r>
              <a:rPr lang="en-US" sz="4400" dirty="0" err="1" smtClean="0"/>
              <a:t>ተሰብአ</a:t>
            </a:r>
            <a:r>
              <a:rPr lang="en-US" sz="4400" dirty="0" smtClean="0"/>
              <a:t> </a:t>
            </a:r>
            <a:r>
              <a:rPr lang="en-US" sz="4400" dirty="0" err="1" smtClean="0"/>
              <a:t>ወተሠገወ</a:t>
            </a:r>
            <a:r>
              <a:rPr lang="en-US" sz="4400" dirty="0" smtClean="0"/>
              <a:t> </a:t>
            </a:r>
          </a:p>
          <a:p>
            <a:endParaRPr lang="en-US" sz="4400" dirty="0"/>
          </a:p>
        </p:txBody>
      </p:sp>
      <p:sp>
        <p:nvSpPr>
          <p:cNvPr id="9" name="Rectangle 8"/>
          <p:cNvSpPr/>
          <p:nvPr/>
        </p:nvSpPr>
        <p:spPr>
          <a:xfrm>
            <a:off x="7936876" y="0"/>
            <a:ext cx="4115424" cy="660180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4. </a:t>
            </a:r>
            <a:r>
              <a:rPr lang="en-US" sz="3800" dirty="0" smtClean="0"/>
              <a:t>By Whom all things were made, and without Him was not anything in heaven or earth made.</a:t>
            </a:r>
          </a:p>
          <a:p>
            <a:pPr marL="40639" marR="40639">
              <a:spcBef>
                <a:spcPts val="600"/>
              </a:spcBef>
              <a:buClr>
                <a:srgbClr val="D84800"/>
              </a:buClr>
              <a:buFont typeface="Arial"/>
              <a:defRPr sz="2800"/>
            </a:pPr>
            <a:r>
              <a:rPr lang="en-US" sz="1400" dirty="0" smtClean="0">
                <a:solidFill>
                  <a:srgbClr val="FFC000"/>
                </a:solidFill>
              </a:rPr>
              <a:t>5. </a:t>
            </a:r>
            <a:r>
              <a:rPr lang="en-US" sz="3800" dirty="0" smtClean="0"/>
              <a:t>Who for us men and for our salvation came down from heaven, was made man and</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1400" dirty="0" smtClean="0">
                <a:solidFill>
                  <a:srgbClr val="FFC000"/>
                </a:solidFill>
              </a:rPr>
              <a:t>4.  </a:t>
            </a:r>
            <a:r>
              <a:rPr lang="en-US" sz="4400" dirty="0" err="1" smtClean="0"/>
              <a:t>ኩሉ</a:t>
            </a:r>
            <a:r>
              <a:rPr lang="en-US" sz="4400" dirty="0" smtClean="0"/>
              <a:t> </a:t>
            </a:r>
            <a:r>
              <a:rPr lang="en-US" sz="4400" dirty="0" err="1"/>
              <a:t>ብእኡ</a:t>
            </a:r>
            <a:r>
              <a:rPr lang="en-US" sz="4400" dirty="0"/>
              <a:t> </a:t>
            </a:r>
            <a:r>
              <a:rPr lang="en-US" sz="4400" dirty="0" err="1" smtClean="0"/>
              <a:t>ዝተፈጥረ</a:t>
            </a:r>
            <a:r>
              <a:rPr lang="en-US" sz="4400" dirty="0" smtClean="0"/>
              <a:t> ፥ </a:t>
            </a:r>
            <a:r>
              <a:rPr lang="en-US" sz="4400" dirty="0" err="1"/>
              <a:t>ብዘይካኡ</a:t>
            </a:r>
            <a:r>
              <a:rPr lang="en-US" sz="4400" dirty="0"/>
              <a:t> </a:t>
            </a:r>
            <a:r>
              <a:rPr lang="en-US" sz="4400" dirty="0" err="1"/>
              <a:t>ግና</a:t>
            </a:r>
            <a:r>
              <a:rPr lang="en-US" sz="4400" dirty="0"/>
              <a:t> </a:t>
            </a:r>
            <a:r>
              <a:rPr lang="en-US" sz="4400" dirty="0" err="1"/>
              <a:t>ኣብዚ</a:t>
            </a:r>
            <a:r>
              <a:rPr lang="en-US" sz="4400" dirty="0"/>
              <a:t> </a:t>
            </a:r>
            <a:r>
              <a:rPr lang="en-US" sz="4400" dirty="0" err="1"/>
              <a:t>ምድሪ</a:t>
            </a:r>
            <a:r>
              <a:rPr lang="en-US" sz="4400" dirty="0"/>
              <a:t> </a:t>
            </a:r>
            <a:r>
              <a:rPr lang="en-US" sz="4400" dirty="0" err="1"/>
              <a:t>ዘሎ</a:t>
            </a:r>
            <a:r>
              <a:rPr lang="en-US" sz="4400" dirty="0"/>
              <a:t> </a:t>
            </a:r>
            <a:r>
              <a:rPr lang="en-US" sz="4400" dirty="0" err="1"/>
              <a:t>ይኹን</a:t>
            </a:r>
            <a:r>
              <a:rPr lang="en-US" sz="4400" dirty="0"/>
              <a:t> </a:t>
            </a:r>
            <a:r>
              <a:rPr lang="en-US" sz="4400" dirty="0" err="1"/>
              <a:t>ወይስ</a:t>
            </a:r>
            <a:r>
              <a:rPr lang="en-US" sz="4400" dirty="0"/>
              <a:t> </a:t>
            </a:r>
            <a:r>
              <a:rPr lang="en-US" sz="4400" dirty="0" err="1"/>
              <a:t>ኣብ</a:t>
            </a:r>
            <a:r>
              <a:rPr lang="en-US" sz="4400" dirty="0"/>
              <a:t> </a:t>
            </a:r>
            <a:r>
              <a:rPr lang="en-US" sz="4400" dirty="0" err="1"/>
              <a:t>ሰማይ</a:t>
            </a:r>
            <a:r>
              <a:rPr lang="en-US" sz="4400" dirty="0"/>
              <a:t> </a:t>
            </a:r>
            <a:r>
              <a:rPr lang="en-US" sz="4400" dirty="0" err="1"/>
              <a:t>ዘሎ</a:t>
            </a:r>
            <a:r>
              <a:rPr lang="en-US" sz="4400" dirty="0"/>
              <a:t> </a:t>
            </a:r>
            <a:r>
              <a:rPr lang="en-US" sz="4400" dirty="0" err="1"/>
              <a:t>ምንም</a:t>
            </a:r>
            <a:r>
              <a:rPr lang="en-US" sz="4400" dirty="0"/>
              <a:t> </a:t>
            </a:r>
            <a:r>
              <a:rPr lang="en-US" sz="4400" dirty="0" err="1"/>
              <a:t>ዝተፈጥረ</a:t>
            </a:r>
            <a:r>
              <a:rPr lang="en-US" sz="4400" dirty="0"/>
              <a:t> </a:t>
            </a:r>
            <a:r>
              <a:rPr lang="en-US" sz="4400" dirty="0" err="1"/>
              <a:t>የልቦን</a:t>
            </a:r>
            <a:r>
              <a:rPr lang="en-US" sz="4400" dirty="0"/>
              <a:t>። </a:t>
            </a:r>
            <a:endParaRPr lang="en-US" sz="4400" dirty="0" smtClean="0"/>
          </a:p>
          <a:p>
            <a:r>
              <a:rPr lang="en-US" sz="1400" dirty="0" smtClean="0">
                <a:solidFill>
                  <a:srgbClr val="FFC000"/>
                </a:solidFill>
              </a:rPr>
              <a:t>5. </a:t>
            </a:r>
            <a:r>
              <a:rPr lang="en-US" sz="4400" dirty="0" err="1" smtClean="0"/>
              <a:t>ምእንታና</a:t>
            </a:r>
            <a:r>
              <a:rPr lang="en-US" sz="4400" dirty="0" smtClean="0"/>
              <a:t> </a:t>
            </a:r>
            <a:r>
              <a:rPr lang="en-US" sz="4400" dirty="0" err="1"/>
              <a:t>ምእንቲ</a:t>
            </a:r>
            <a:r>
              <a:rPr lang="en-US" sz="4400" dirty="0"/>
              <a:t> </a:t>
            </a:r>
            <a:r>
              <a:rPr lang="en-US" sz="4400" dirty="0" err="1"/>
              <a:t>ሰብ</a:t>
            </a:r>
            <a:r>
              <a:rPr lang="en-US" sz="4400" dirty="0"/>
              <a:t> </a:t>
            </a:r>
            <a:r>
              <a:rPr lang="en-US" sz="4400" dirty="0" err="1"/>
              <a:t>ምእንቲ</a:t>
            </a:r>
            <a:r>
              <a:rPr lang="en-US" sz="4400" dirty="0"/>
              <a:t> </a:t>
            </a:r>
            <a:r>
              <a:rPr lang="en-US" sz="4400" dirty="0" err="1"/>
              <a:t>ድኅነትና</a:t>
            </a:r>
            <a:r>
              <a:rPr lang="en-US" sz="4400" dirty="0"/>
              <a:t>፥ </a:t>
            </a:r>
            <a:r>
              <a:rPr lang="en-US" sz="4400" dirty="0" err="1"/>
              <a:t>ካብ</a:t>
            </a:r>
            <a:r>
              <a:rPr lang="en-US" sz="4400" dirty="0"/>
              <a:t> </a:t>
            </a:r>
            <a:r>
              <a:rPr lang="en-US" sz="4400" dirty="0" err="1"/>
              <a:t>ሰማያት</a:t>
            </a:r>
            <a:r>
              <a:rPr lang="en-US" sz="4400" dirty="0"/>
              <a:t> </a:t>
            </a:r>
            <a:r>
              <a:rPr lang="en-US" sz="4400" dirty="0" err="1"/>
              <a:t>ዝወረደ</a:t>
            </a:r>
            <a:r>
              <a:rPr lang="en-US" sz="4400" dirty="0"/>
              <a:t>፥ </a:t>
            </a:r>
            <a:r>
              <a:rPr lang="en-US" sz="4400" dirty="0" err="1" smtClean="0"/>
              <a:t>ብመንፈስ</a:t>
            </a:r>
            <a:r>
              <a:rPr lang="en-US" sz="4400" dirty="0" smtClean="0"/>
              <a:t> </a:t>
            </a:r>
            <a:r>
              <a:rPr lang="en-US" sz="4400" dirty="0" err="1" smtClean="0"/>
              <a:t>ቅዱስ</a:t>
            </a:r>
            <a:endParaRPr lang="en-CA" sz="4400" dirty="0"/>
          </a:p>
        </p:txBody>
      </p:sp>
    </p:spTree>
    <p:extLst>
      <p:ext uri="{BB962C8B-B14F-4D97-AF65-F5344CB8AC3E}">
        <p14:creationId xmlns:p14="http://schemas.microsoft.com/office/powerpoint/2010/main" val="1575954708"/>
      </p:ext>
    </p:extLst>
  </p:cSld>
  <p:clrMapOvr>
    <a:masterClrMapping/>
  </p:clrMapOvr>
  <p:transition spd="med"/>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755607" cy="6863417"/>
          </a:xfrm>
          <a:prstGeom prst="rect">
            <a:avLst/>
          </a:prstGeom>
        </p:spPr>
        <p:txBody>
          <a:bodyPr wrap="square">
            <a:spAutoFit/>
          </a:bodyPr>
          <a:lstStyle/>
          <a:p>
            <a:r>
              <a:rPr lang="en-US" sz="4400" dirty="0" err="1"/>
              <a:t>እማርያም</a:t>
            </a:r>
            <a:r>
              <a:rPr lang="en-US" sz="4400" dirty="0"/>
              <a:t>   </a:t>
            </a:r>
            <a:r>
              <a:rPr lang="en-US" sz="4400" dirty="0" err="1"/>
              <a:t>እምቅድ</a:t>
            </a:r>
            <a:endParaRPr lang="en-US" sz="4400" dirty="0"/>
          </a:p>
          <a:p>
            <a:r>
              <a:rPr lang="en-US" sz="4400" dirty="0" err="1"/>
              <a:t>ስት</a:t>
            </a:r>
            <a:r>
              <a:rPr lang="en-US" sz="4400" dirty="0"/>
              <a:t> </a:t>
            </a:r>
            <a:r>
              <a:rPr lang="en-US" sz="4400" dirty="0" err="1"/>
              <a:t>ድንግል</a:t>
            </a:r>
            <a:r>
              <a:rPr lang="en-US" sz="4400" dirty="0"/>
              <a:t>። </a:t>
            </a:r>
          </a:p>
          <a:p>
            <a:r>
              <a:rPr lang="en-US" sz="1400" dirty="0" smtClean="0">
                <a:solidFill>
                  <a:srgbClr val="FFC000"/>
                </a:solidFill>
              </a:rPr>
              <a:t>፮.  </a:t>
            </a:r>
            <a:r>
              <a:rPr lang="en-US" sz="4400" dirty="0" err="1" smtClean="0"/>
              <a:t>ኮነ</a:t>
            </a:r>
            <a:r>
              <a:rPr lang="en-US" sz="4400" dirty="0" smtClean="0"/>
              <a:t> </a:t>
            </a:r>
            <a:r>
              <a:rPr lang="en-US" sz="4400" dirty="0" err="1"/>
              <a:t>ብእሴ</a:t>
            </a:r>
            <a:r>
              <a:rPr lang="en-US" sz="4400" dirty="0"/>
              <a:t> </a:t>
            </a:r>
            <a:r>
              <a:rPr lang="en-US" sz="4400" dirty="0" err="1"/>
              <a:t>ወተሰቅለ</a:t>
            </a:r>
            <a:r>
              <a:rPr lang="en-US" sz="4400" dirty="0"/>
              <a:t> </a:t>
            </a:r>
            <a:r>
              <a:rPr lang="en-US" sz="4400" dirty="0" err="1"/>
              <a:t>በእንቲአነ</a:t>
            </a:r>
            <a:r>
              <a:rPr lang="en-US" sz="4400" dirty="0"/>
              <a:t> </a:t>
            </a:r>
            <a:r>
              <a:rPr lang="en-US" sz="4400" dirty="0" err="1"/>
              <a:t>በመዋዕለ</a:t>
            </a:r>
            <a:r>
              <a:rPr lang="en-US" sz="4400" dirty="0"/>
              <a:t> </a:t>
            </a:r>
            <a:r>
              <a:rPr lang="en-US" sz="4400" dirty="0" err="1"/>
              <a:t>ጲላጦስ</a:t>
            </a:r>
            <a:r>
              <a:rPr lang="en-US" sz="4400" dirty="0"/>
              <a:t> </a:t>
            </a:r>
            <a:r>
              <a:rPr lang="en-US" sz="4400" dirty="0" err="1"/>
              <a:t>ጴንጠናዊ</a:t>
            </a:r>
            <a:r>
              <a:rPr lang="en-US" sz="4400" dirty="0"/>
              <a:t>። </a:t>
            </a:r>
            <a:r>
              <a:rPr lang="en-US" sz="4400" dirty="0" err="1"/>
              <a:t>ሓመ</a:t>
            </a:r>
            <a:r>
              <a:rPr lang="en-US" sz="4400" dirty="0"/>
              <a:t> </a:t>
            </a:r>
            <a:r>
              <a:rPr lang="en-US" sz="4400" dirty="0" err="1"/>
              <a:t>ወሞተ</a:t>
            </a:r>
            <a:r>
              <a:rPr lang="en-US" sz="4400" dirty="0"/>
              <a:t> </a:t>
            </a:r>
            <a:r>
              <a:rPr lang="en-US" sz="4400" dirty="0" err="1"/>
              <a:t>ወተቀብረ</a:t>
            </a:r>
            <a:r>
              <a:rPr lang="en-US" sz="4400" dirty="0"/>
              <a:t>፥ </a:t>
            </a:r>
            <a:r>
              <a:rPr lang="en-US" sz="4400" dirty="0" err="1"/>
              <a:t>ወተንሥአ</a:t>
            </a:r>
            <a:r>
              <a:rPr lang="en-US" sz="4400" dirty="0"/>
              <a:t> </a:t>
            </a:r>
            <a:r>
              <a:rPr lang="en-US" sz="4400" dirty="0" err="1"/>
              <a:t>እሙታን</a:t>
            </a:r>
            <a:r>
              <a:rPr lang="en-US" sz="4400" dirty="0"/>
              <a:t>፥ </a:t>
            </a:r>
            <a:r>
              <a:rPr lang="en-US" sz="4400" dirty="0" err="1"/>
              <a:t>አመ</a:t>
            </a:r>
            <a:r>
              <a:rPr lang="en-US" sz="4400" dirty="0"/>
              <a:t> </a:t>
            </a:r>
            <a:r>
              <a:rPr lang="en-US" sz="4400" dirty="0" err="1"/>
              <a:t>ሣልስት</a:t>
            </a:r>
            <a:r>
              <a:rPr lang="en-US" sz="4400" dirty="0"/>
              <a:t> </a:t>
            </a:r>
            <a:r>
              <a:rPr lang="en-US" sz="4400" dirty="0" err="1"/>
              <a:t>ዕለት</a:t>
            </a:r>
            <a:r>
              <a:rPr lang="en-US" sz="4400" dirty="0"/>
              <a:t> </a:t>
            </a:r>
            <a:r>
              <a:rPr lang="en-US" sz="4400" dirty="0" err="1" smtClean="0"/>
              <a:t>በከመ</a:t>
            </a:r>
            <a:endParaRPr lang="en-CA" sz="4400" dirty="0"/>
          </a:p>
        </p:txBody>
      </p:sp>
      <p:sp>
        <p:nvSpPr>
          <p:cNvPr id="9" name="Rectangle 8"/>
          <p:cNvSpPr/>
          <p:nvPr/>
        </p:nvSpPr>
        <p:spPr>
          <a:xfrm>
            <a:off x="7936876" y="-41778"/>
            <a:ext cx="4400150" cy="6601807"/>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was incarnate from the Holy Spirit and from the holy Virgin Mary.</a:t>
            </a:r>
          </a:p>
          <a:p>
            <a:pPr marL="40639" marR="40639">
              <a:spcBef>
                <a:spcPts val="600"/>
              </a:spcBef>
              <a:buClr>
                <a:srgbClr val="D84800"/>
              </a:buClr>
              <a:buFont typeface="Arial"/>
              <a:defRPr sz="2800"/>
            </a:pPr>
            <a:r>
              <a:rPr lang="en-US" sz="3800" dirty="0" smtClean="0"/>
              <a:t> </a:t>
            </a:r>
            <a:r>
              <a:rPr lang="en-US" sz="1400" dirty="0" smtClean="0">
                <a:solidFill>
                  <a:srgbClr val="FFC000"/>
                </a:solidFill>
              </a:rPr>
              <a:t>6.  </a:t>
            </a:r>
            <a:r>
              <a:rPr lang="en-US" sz="3800" dirty="0" smtClean="0"/>
              <a:t>Became man, was crucified for our sakes in the days of Pontius Pilate, suffered, died, was buried and rose from the dead on</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smtClean="0"/>
              <a:t>ካብ</a:t>
            </a:r>
            <a:r>
              <a:rPr lang="en-CA" sz="4400" dirty="0" smtClean="0"/>
              <a:t> </a:t>
            </a:r>
            <a:r>
              <a:rPr lang="en-US" sz="4400" dirty="0" err="1" smtClean="0"/>
              <a:t>ቅድስት</a:t>
            </a:r>
            <a:r>
              <a:rPr lang="en-US" sz="4400" dirty="0" smtClean="0"/>
              <a:t> </a:t>
            </a:r>
            <a:r>
              <a:rPr lang="en-US" sz="4400" dirty="0" err="1"/>
              <a:t>ድንግል</a:t>
            </a:r>
            <a:r>
              <a:rPr lang="en-US" sz="4400" dirty="0"/>
              <a:t> </a:t>
            </a:r>
            <a:r>
              <a:rPr lang="en-US" sz="4400" dirty="0" err="1" smtClean="0"/>
              <a:t>ማርያም</a:t>
            </a:r>
            <a:r>
              <a:rPr lang="en-US" sz="4400" dirty="0" smtClean="0"/>
              <a:t> </a:t>
            </a:r>
            <a:r>
              <a:rPr lang="en-US" sz="4400" dirty="0" err="1"/>
              <a:t>ሥጋ</a:t>
            </a:r>
            <a:r>
              <a:rPr lang="en-US" sz="4400" dirty="0"/>
              <a:t> </a:t>
            </a:r>
            <a:r>
              <a:rPr lang="en-US" sz="4400" dirty="0" err="1"/>
              <a:t>ለበሰ</a:t>
            </a:r>
            <a:r>
              <a:rPr lang="en-US" sz="4400" dirty="0"/>
              <a:t>፥ </a:t>
            </a:r>
            <a:r>
              <a:rPr lang="en-US" sz="4400" dirty="0" err="1"/>
              <a:t>ሰብ</a:t>
            </a:r>
            <a:r>
              <a:rPr lang="en-US" sz="4400" dirty="0"/>
              <a:t> </a:t>
            </a:r>
            <a:r>
              <a:rPr lang="en-US" sz="4400" dirty="0" err="1"/>
              <a:t>ኮነ</a:t>
            </a:r>
            <a:r>
              <a:rPr lang="en-US" sz="4400" dirty="0" smtClean="0"/>
              <a:t>።</a:t>
            </a:r>
          </a:p>
          <a:p>
            <a:r>
              <a:rPr lang="en-US" sz="1400" dirty="0" smtClean="0">
                <a:solidFill>
                  <a:srgbClr val="FFC000"/>
                </a:solidFill>
              </a:rPr>
              <a:t>6.   </a:t>
            </a:r>
            <a:r>
              <a:rPr lang="en-US" sz="4400" dirty="0" err="1" smtClean="0"/>
              <a:t>ሰብ</a:t>
            </a:r>
            <a:r>
              <a:rPr lang="en-US" sz="4400" dirty="0" smtClean="0"/>
              <a:t> </a:t>
            </a:r>
            <a:r>
              <a:rPr lang="en-US" sz="4400" dirty="0" err="1"/>
              <a:t>ኮይኑ</a:t>
            </a:r>
            <a:r>
              <a:rPr lang="en-US" sz="4400" dirty="0"/>
              <a:t> </a:t>
            </a:r>
            <a:r>
              <a:rPr lang="en-US" sz="4400" dirty="0" err="1"/>
              <a:t>ድማ</a:t>
            </a:r>
            <a:r>
              <a:rPr lang="en-US" sz="4400" dirty="0"/>
              <a:t> </a:t>
            </a:r>
            <a:r>
              <a:rPr lang="en-US" sz="4400" dirty="0" err="1"/>
              <a:t>ብዘመን</a:t>
            </a:r>
            <a:r>
              <a:rPr lang="en-US" sz="4400" dirty="0"/>
              <a:t> </a:t>
            </a:r>
            <a:r>
              <a:rPr lang="en-US" sz="4400" dirty="0" err="1"/>
              <a:t>ጴንጤናዊ</a:t>
            </a:r>
            <a:r>
              <a:rPr lang="en-US" sz="4400" dirty="0"/>
              <a:t> </a:t>
            </a:r>
            <a:r>
              <a:rPr lang="en-US" sz="4400" dirty="0" err="1"/>
              <a:t>ጲላጦስ</a:t>
            </a:r>
            <a:r>
              <a:rPr lang="en-US" sz="4400" dirty="0"/>
              <a:t> </a:t>
            </a:r>
            <a:r>
              <a:rPr lang="en-US" sz="4400" dirty="0" err="1"/>
              <a:t>ምእንታና</a:t>
            </a:r>
            <a:r>
              <a:rPr lang="en-US" sz="4400" dirty="0"/>
              <a:t> </a:t>
            </a:r>
            <a:r>
              <a:rPr lang="en-US" sz="4400" dirty="0" err="1"/>
              <a:t>ተሰቕለ</a:t>
            </a:r>
            <a:r>
              <a:rPr lang="en-US" sz="4400" dirty="0"/>
              <a:t>፥ </a:t>
            </a:r>
            <a:r>
              <a:rPr lang="en-US" sz="4400" dirty="0" err="1"/>
              <a:t>ሓመመ</a:t>
            </a:r>
            <a:r>
              <a:rPr lang="en-US" sz="4400" dirty="0"/>
              <a:t>፥ </a:t>
            </a:r>
            <a:r>
              <a:rPr lang="en-US" sz="4400" dirty="0" err="1"/>
              <a:t>መከራ</a:t>
            </a:r>
            <a:r>
              <a:rPr lang="en-US" sz="4400" dirty="0"/>
              <a:t> </a:t>
            </a:r>
            <a:r>
              <a:rPr lang="en-US" sz="4400" dirty="0" err="1"/>
              <a:t>መስቀል</a:t>
            </a:r>
            <a:r>
              <a:rPr lang="en-US" sz="4400" dirty="0"/>
              <a:t> </a:t>
            </a:r>
            <a:r>
              <a:rPr lang="en-US" sz="4400" dirty="0" err="1"/>
              <a:t>ተቐበለ</a:t>
            </a:r>
            <a:r>
              <a:rPr lang="en-US" sz="4400" dirty="0"/>
              <a:t>፥ </a:t>
            </a:r>
            <a:r>
              <a:rPr lang="en-US" sz="4400" dirty="0" err="1"/>
              <a:t>ሞተ</a:t>
            </a:r>
            <a:r>
              <a:rPr lang="en-US" sz="4400" dirty="0"/>
              <a:t>፥ </a:t>
            </a:r>
            <a:r>
              <a:rPr lang="en-US" sz="4400" dirty="0" err="1"/>
              <a:t>ተቐብረ</a:t>
            </a:r>
            <a:r>
              <a:rPr lang="en-US" sz="4400" dirty="0"/>
              <a:t>፥ </a:t>
            </a:r>
            <a:r>
              <a:rPr lang="en-US" sz="4400" dirty="0" err="1"/>
              <a:t>ኣብ</a:t>
            </a:r>
            <a:r>
              <a:rPr lang="en-US" sz="4400" dirty="0"/>
              <a:t> </a:t>
            </a:r>
            <a:r>
              <a:rPr lang="en-US" sz="4400" dirty="0" err="1" smtClean="0"/>
              <a:t>ቅዱሳት</a:t>
            </a:r>
            <a:endParaRPr lang="en-CA" sz="4400" dirty="0"/>
          </a:p>
        </p:txBody>
      </p:sp>
    </p:spTree>
    <p:extLst>
      <p:ext uri="{BB962C8B-B14F-4D97-AF65-F5344CB8AC3E}">
        <p14:creationId xmlns:p14="http://schemas.microsoft.com/office/powerpoint/2010/main" val="878976524"/>
      </p:ext>
    </p:extLst>
  </p:cSld>
  <p:clrMapOvr>
    <a:masterClrMapping/>
  </p:clrMapOvr>
  <p:transition spd="med"/>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20650"/>
            <a:ext cx="3839559" cy="6401753"/>
          </a:xfrm>
          <a:prstGeom prst="rect">
            <a:avLst/>
          </a:prstGeom>
        </p:spPr>
        <p:txBody>
          <a:bodyPr wrap="square">
            <a:spAutoFit/>
          </a:bodyPr>
          <a:lstStyle/>
          <a:p>
            <a:r>
              <a:rPr lang="en-US" sz="4400" dirty="0" err="1" smtClean="0"/>
              <a:t>ጽሑፍ</a:t>
            </a:r>
            <a:r>
              <a:rPr lang="en-US" sz="4400" dirty="0" smtClean="0"/>
              <a:t> </a:t>
            </a:r>
            <a:r>
              <a:rPr lang="en-US" sz="4400" dirty="0" err="1"/>
              <a:t>ውስተ</a:t>
            </a:r>
            <a:r>
              <a:rPr lang="en-US" sz="4400" dirty="0"/>
              <a:t> </a:t>
            </a:r>
            <a:r>
              <a:rPr lang="en-US" sz="4400" dirty="0" err="1"/>
              <a:t>ቅዱሳት</a:t>
            </a:r>
            <a:r>
              <a:rPr lang="en-US" sz="4400" dirty="0"/>
              <a:t> </a:t>
            </a:r>
            <a:r>
              <a:rPr lang="en-US" sz="4400" dirty="0" err="1"/>
              <a:t>መጻሕፍት</a:t>
            </a:r>
            <a:r>
              <a:rPr lang="en-US" sz="4400" dirty="0" smtClean="0"/>
              <a:t>።</a:t>
            </a:r>
          </a:p>
          <a:p>
            <a:endParaRPr lang="en-US" sz="1400" dirty="0" smtClean="0"/>
          </a:p>
          <a:p>
            <a:r>
              <a:rPr lang="en-US" sz="1400" dirty="0" smtClean="0">
                <a:solidFill>
                  <a:srgbClr val="FFC000"/>
                </a:solidFill>
              </a:rPr>
              <a:t>፯.  </a:t>
            </a:r>
            <a:r>
              <a:rPr lang="en-US" sz="4400" dirty="0" err="1" smtClean="0"/>
              <a:t>ዐርገ</a:t>
            </a:r>
            <a:r>
              <a:rPr lang="en-US" sz="4400" dirty="0" smtClean="0"/>
              <a:t> </a:t>
            </a:r>
            <a:r>
              <a:rPr lang="en-US" sz="4400" dirty="0" err="1"/>
              <a:t>በስብሐት</a:t>
            </a:r>
            <a:r>
              <a:rPr lang="en-US" sz="4400" dirty="0"/>
              <a:t> </a:t>
            </a:r>
            <a:r>
              <a:rPr lang="en-US" sz="4400" dirty="0" err="1"/>
              <a:t>ውስተ</a:t>
            </a:r>
            <a:r>
              <a:rPr lang="en-US" sz="4400" dirty="0"/>
              <a:t> </a:t>
            </a:r>
            <a:r>
              <a:rPr lang="en-US" sz="4400" dirty="0" err="1"/>
              <a:t>ሰማያት</a:t>
            </a:r>
            <a:r>
              <a:rPr lang="en-US" sz="4400" dirty="0"/>
              <a:t> </a:t>
            </a:r>
            <a:r>
              <a:rPr lang="en-US" sz="4400" dirty="0" err="1"/>
              <a:t>ወነበረ</a:t>
            </a:r>
            <a:r>
              <a:rPr lang="en-US" sz="4400" dirty="0"/>
              <a:t> </a:t>
            </a:r>
            <a:r>
              <a:rPr lang="en-US" sz="4400" dirty="0" err="1"/>
              <a:t>በየማነ</a:t>
            </a:r>
            <a:r>
              <a:rPr lang="en-US" sz="4400" dirty="0"/>
              <a:t> </a:t>
            </a:r>
            <a:r>
              <a:rPr lang="en-US" sz="4400" dirty="0" err="1"/>
              <a:t>አቡሁ</a:t>
            </a:r>
            <a:r>
              <a:rPr lang="en-US" sz="4400" dirty="0"/>
              <a:t>። </a:t>
            </a:r>
            <a:endParaRPr lang="en-US" sz="4400" dirty="0" smtClean="0"/>
          </a:p>
          <a:p>
            <a:r>
              <a:rPr lang="en-US" sz="4400" dirty="0" err="1" smtClean="0"/>
              <a:t>ዳግመ</a:t>
            </a:r>
            <a:r>
              <a:rPr lang="en-US" sz="4400" dirty="0" smtClean="0"/>
              <a:t> </a:t>
            </a:r>
            <a:r>
              <a:rPr lang="en-US" sz="4400" dirty="0" err="1"/>
              <a:t>ይመጽእ</a:t>
            </a:r>
            <a:r>
              <a:rPr lang="en-US" sz="4400" dirty="0"/>
              <a:t> </a:t>
            </a:r>
            <a:r>
              <a:rPr lang="en-US" sz="4400" dirty="0" err="1"/>
              <a:t>በስብሓት</a:t>
            </a:r>
            <a:r>
              <a:rPr lang="en-US" sz="4400" dirty="0"/>
              <a:t> </a:t>
            </a:r>
            <a:r>
              <a:rPr lang="en-US" sz="4400" dirty="0" err="1"/>
              <a:t>ይኴንን</a:t>
            </a:r>
            <a:r>
              <a:rPr lang="en-US" sz="4400" dirty="0"/>
              <a:t> </a:t>
            </a:r>
            <a:r>
              <a:rPr lang="en-US" sz="4400" dirty="0" err="1"/>
              <a:t>ሕያዋነ</a:t>
            </a:r>
            <a:r>
              <a:rPr lang="en-US" sz="4400" dirty="0"/>
              <a:t> </a:t>
            </a:r>
            <a:r>
              <a:rPr lang="en-US" sz="4400" dirty="0" err="1"/>
              <a:t>ወሙታነ</a:t>
            </a:r>
            <a:r>
              <a:rPr lang="en-US" sz="4400" dirty="0" smtClean="0"/>
              <a:t>፥</a:t>
            </a:r>
            <a:endParaRPr lang="en-CA" sz="4400" dirty="0"/>
          </a:p>
        </p:txBody>
      </p:sp>
      <p:sp>
        <p:nvSpPr>
          <p:cNvPr id="9" name="Rectangle 8"/>
          <p:cNvSpPr/>
          <p:nvPr/>
        </p:nvSpPr>
        <p:spPr>
          <a:xfrm>
            <a:off x="8055031" y="-82235"/>
            <a:ext cx="3747124" cy="6601807"/>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the third day as was written in the holy scriptures,</a:t>
            </a:r>
          </a:p>
          <a:p>
            <a:pPr marL="40639" marR="40639">
              <a:spcBef>
                <a:spcPts val="600"/>
              </a:spcBef>
              <a:buClr>
                <a:srgbClr val="D84800"/>
              </a:buClr>
              <a:buFont typeface="Arial"/>
              <a:defRPr sz="2800"/>
            </a:pPr>
            <a:r>
              <a:rPr lang="en-US" sz="1400" dirty="0" smtClean="0">
                <a:solidFill>
                  <a:srgbClr val="FFC000"/>
                </a:solidFill>
              </a:rPr>
              <a:t>7.  </a:t>
            </a:r>
            <a:r>
              <a:rPr lang="en-US" sz="3800" dirty="0" smtClean="0"/>
              <a:t>Ascended in glory into heaven, sat at the right hand of His Father, and will come again in glory to judge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smtClean="0"/>
              <a:t>መጻሕፍቲ</a:t>
            </a:r>
            <a:r>
              <a:rPr lang="en-US" sz="4400" dirty="0" smtClean="0"/>
              <a:t> </a:t>
            </a:r>
            <a:r>
              <a:rPr lang="en-US" sz="4400" dirty="0" err="1"/>
              <a:t>ከም</a:t>
            </a:r>
            <a:r>
              <a:rPr lang="en-US" sz="4400" dirty="0"/>
              <a:t> </a:t>
            </a:r>
            <a:r>
              <a:rPr lang="en-US" sz="4400" dirty="0" err="1"/>
              <a:t>ዝተጻሕፈ</a:t>
            </a:r>
            <a:r>
              <a:rPr lang="en-US" sz="4400" dirty="0"/>
              <a:t>፥ </a:t>
            </a:r>
            <a:r>
              <a:rPr lang="en-US" sz="4400" dirty="0" err="1"/>
              <a:t>ኣብ</a:t>
            </a:r>
            <a:r>
              <a:rPr lang="en-US" sz="4400" dirty="0"/>
              <a:t> </a:t>
            </a:r>
            <a:r>
              <a:rPr lang="en-US" sz="4400" dirty="0" err="1"/>
              <a:t>መበል</a:t>
            </a:r>
            <a:r>
              <a:rPr lang="en-US" sz="4400" dirty="0"/>
              <a:t> </a:t>
            </a:r>
            <a:r>
              <a:rPr lang="en-US" sz="4400" dirty="0" err="1"/>
              <a:t>ሣልሳይ</a:t>
            </a:r>
            <a:r>
              <a:rPr lang="en-US" sz="4400" dirty="0"/>
              <a:t> </a:t>
            </a:r>
            <a:r>
              <a:rPr lang="en-US" sz="4400" dirty="0" err="1"/>
              <a:t>መዓልቲ</a:t>
            </a:r>
            <a:r>
              <a:rPr lang="en-US" sz="4400" dirty="0"/>
              <a:t> </a:t>
            </a:r>
            <a:r>
              <a:rPr lang="en-US" sz="4400" dirty="0" err="1"/>
              <a:t>ካብ</a:t>
            </a:r>
            <a:r>
              <a:rPr lang="en-US" sz="4400" dirty="0"/>
              <a:t> </a:t>
            </a:r>
            <a:r>
              <a:rPr lang="en-US" sz="4400" dirty="0" err="1"/>
              <a:t>ምዉታት</a:t>
            </a:r>
            <a:r>
              <a:rPr lang="en-US" sz="4400" dirty="0"/>
              <a:t> </a:t>
            </a:r>
            <a:r>
              <a:rPr lang="en-US" sz="4400" dirty="0" err="1"/>
              <a:t>ተፈልዩ</a:t>
            </a:r>
            <a:r>
              <a:rPr lang="en-US" sz="4400" dirty="0"/>
              <a:t> </a:t>
            </a:r>
            <a:r>
              <a:rPr lang="en-US" sz="4400" dirty="0" err="1"/>
              <a:t>ተንሥአ</a:t>
            </a:r>
            <a:r>
              <a:rPr lang="en-US" sz="4400" dirty="0" smtClean="0"/>
              <a:t>።</a:t>
            </a:r>
          </a:p>
          <a:p>
            <a:r>
              <a:rPr lang="en-US" sz="1400" dirty="0" smtClean="0">
                <a:solidFill>
                  <a:srgbClr val="FFC000"/>
                </a:solidFill>
              </a:rPr>
              <a:t>7.  </a:t>
            </a:r>
            <a:r>
              <a:rPr lang="en-US" sz="4400" dirty="0" err="1" smtClean="0"/>
              <a:t>ብኽብሪ</a:t>
            </a:r>
            <a:r>
              <a:rPr lang="en-US" sz="4400" dirty="0" smtClean="0"/>
              <a:t> </a:t>
            </a:r>
            <a:r>
              <a:rPr lang="en-US" sz="4400" dirty="0" err="1"/>
              <a:t>ናብ</a:t>
            </a:r>
            <a:r>
              <a:rPr lang="en-US" sz="4400" dirty="0"/>
              <a:t> </a:t>
            </a:r>
            <a:r>
              <a:rPr lang="en-US" sz="4400" dirty="0" err="1"/>
              <a:t>ሰማይ</a:t>
            </a:r>
            <a:r>
              <a:rPr lang="en-US" sz="4400" dirty="0"/>
              <a:t> </a:t>
            </a:r>
            <a:r>
              <a:rPr lang="en-US" sz="4400" dirty="0" err="1"/>
              <a:t>ዓረገ</a:t>
            </a:r>
            <a:r>
              <a:rPr lang="en-US" sz="4400" dirty="0"/>
              <a:t>፥ </a:t>
            </a:r>
            <a:r>
              <a:rPr lang="en-US" sz="4400" dirty="0" err="1"/>
              <a:t>ኣብ</a:t>
            </a:r>
            <a:r>
              <a:rPr lang="en-US" sz="4400" dirty="0"/>
              <a:t> </a:t>
            </a:r>
            <a:r>
              <a:rPr lang="en-US" sz="4400" dirty="0" err="1"/>
              <a:t>የማን</a:t>
            </a:r>
            <a:r>
              <a:rPr lang="en-US" sz="4400" dirty="0"/>
              <a:t> </a:t>
            </a:r>
            <a:r>
              <a:rPr lang="en-US" sz="4400" dirty="0" err="1"/>
              <a:t>ኣቡኡ</a:t>
            </a:r>
            <a:r>
              <a:rPr lang="en-US" sz="4400" dirty="0"/>
              <a:t> </a:t>
            </a:r>
            <a:r>
              <a:rPr lang="en-US" sz="4400" dirty="0" err="1"/>
              <a:t>ተቐመጠ</a:t>
            </a:r>
            <a:r>
              <a:rPr lang="en-US" sz="4400" dirty="0"/>
              <a:t>፥ </a:t>
            </a:r>
            <a:r>
              <a:rPr lang="en-US" sz="4400" dirty="0" err="1"/>
              <a:t>ከም</a:t>
            </a:r>
            <a:r>
              <a:rPr lang="en-US" sz="4400" dirty="0"/>
              <a:t> </a:t>
            </a:r>
            <a:r>
              <a:rPr lang="en-US" sz="4400" dirty="0" err="1"/>
              <a:t>ብሓድሽ</a:t>
            </a:r>
            <a:r>
              <a:rPr lang="en-US" sz="4400" dirty="0"/>
              <a:t> </a:t>
            </a:r>
            <a:r>
              <a:rPr lang="en-US" sz="4400" dirty="0" err="1"/>
              <a:t>ንሕያዋንን</a:t>
            </a:r>
            <a:r>
              <a:rPr lang="en-US" sz="4400" dirty="0"/>
              <a:t> </a:t>
            </a:r>
            <a:r>
              <a:rPr lang="en-US" sz="4400" dirty="0" err="1"/>
              <a:t>ንምዉታንን</a:t>
            </a:r>
            <a:r>
              <a:rPr lang="en-US" sz="4400" dirty="0"/>
              <a:t> </a:t>
            </a:r>
            <a:r>
              <a:rPr lang="en-US" sz="4400" dirty="0" err="1" smtClean="0"/>
              <a:t>ክፈርድ</a:t>
            </a:r>
            <a:endParaRPr lang="en-CA" sz="4400" dirty="0"/>
          </a:p>
        </p:txBody>
      </p:sp>
    </p:spTree>
    <p:extLst>
      <p:ext uri="{BB962C8B-B14F-4D97-AF65-F5344CB8AC3E}">
        <p14:creationId xmlns:p14="http://schemas.microsoft.com/office/powerpoint/2010/main" val="1037772573"/>
      </p:ext>
    </p:extLst>
  </p:cSld>
  <p:clrMapOvr>
    <a:masterClrMapping/>
  </p:clrMapOvr>
  <p:transition spd="med"/>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186309"/>
          </a:xfrm>
          <a:prstGeom prst="rect">
            <a:avLst/>
          </a:prstGeom>
        </p:spPr>
        <p:txBody>
          <a:bodyPr wrap="square">
            <a:spAutoFit/>
          </a:bodyPr>
          <a:lstStyle/>
          <a:p>
            <a:r>
              <a:rPr lang="en-US" sz="4400" dirty="0" err="1" smtClean="0"/>
              <a:t>ወአልቦ</a:t>
            </a:r>
            <a:r>
              <a:rPr lang="en-US" sz="4400" dirty="0" smtClean="0"/>
              <a:t> </a:t>
            </a:r>
            <a:r>
              <a:rPr lang="en-US" sz="4400" dirty="0" err="1"/>
              <a:t>ማኅለቅት</a:t>
            </a:r>
            <a:r>
              <a:rPr lang="en-US" sz="4400" dirty="0"/>
              <a:t> </a:t>
            </a:r>
            <a:r>
              <a:rPr lang="en-US" sz="4400" dirty="0" err="1"/>
              <a:t>ለመንግሥቱ</a:t>
            </a:r>
            <a:r>
              <a:rPr lang="en-US" sz="4400" dirty="0"/>
              <a:t>። </a:t>
            </a:r>
            <a:endParaRPr lang="en-US" sz="4400" dirty="0" smtClean="0"/>
          </a:p>
          <a:p>
            <a:r>
              <a:rPr lang="en-US" sz="1400" dirty="0" smtClean="0">
                <a:solidFill>
                  <a:srgbClr val="FFC000"/>
                </a:solidFill>
              </a:rPr>
              <a:t>8. </a:t>
            </a:r>
            <a:r>
              <a:rPr lang="en-US" sz="4400" dirty="0" err="1" smtClean="0"/>
              <a:t>ወነአምን</a:t>
            </a:r>
            <a:r>
              <a:rPr lang="en-US" sz="4400" dirty="0" smtClean="0"/>
              <a:t> </a:t>
            </a:r>
            <a:r>
              <a:rPr lang="en-US" sz="4400" dirty="0" err="1"/>
              <a:t>በመንፈስ</a:t>
            </a:r>
            <a:r>
              <a:rPr lang="en-US" sz="4400" dirty="0"/>
              <a:t> </a:t>
            </a:r>
            <a:r>
              <a:rPr lang="en-US" sz="4400" dirty="0" err="1"/>
              <a:t>ቅዱስ</a:t>
            </a:r>
            <a:r>
              <a:rPr lang="en-US" sz="4400" dirty="0"/>
              <a:t> </a:t>
            </a:r>
            <a:r>
              <a:rPr lang="en-US" sz="4400" dirty="0" err="1"/>
              <a:t>እግዚእ</a:t>
            </a:r>
            <a:r>
              <a:rPr lang="en-US" sz="4400" dirty="0"/>
              <a:t> </a:t>
            </a:r>
            <a:r>
              <a:rPr lang="en-US" sz="4400" dirty="0" err="1"/>
              <a:t>ማሕየዊ</a:t>
            </a:r>
            <a:r>
              <a:rPr lang="en-US" sz="4400" dirty="0"/>
              <a:t> </a:t>
            </a:r>
            <a:r>
              <a:rPr lang="en-US" sz="4400" dirty="0" err="1"/>
              <a:t>ዘሠረፀ</a:t>
            </a:r>
            <a:r>
              <a:rPr lang="en-US" sz="4400" dirty="0"/>
              <a:t> </a:t>
            </a:r>
            <a:r>
              <a:rPr lang="en-US" sz="4400" dirty="0" err="1"/>
              <a:t>እምአብ</a:t>
            </a:r>
            <a:r>
              <a:rPr lang="en-US" sz="4400" dirty="0"/>
              <a:t> </a:t>
            </a:r>
            <a:r>
              <a:rPr lang="en-US" sz="4400" dirty="0" err="1"/>
              <a:t>ንስግድ</a:t>
            </a:r>
            <a:r>
              <a:rPr lang="en-US" sz="4400" dirty="0"/>
              <a:t> </a:t>
            </a:r>
            <a:r>
              <a:rPr lang="en-US" sz="4400" dirty="0" err="1"/>
              <a:t>ሎቱ</a:t>
            </a:r>
            <a:r>
              <a:rPr lang="en-US" sz="4400" dirty="0"/>
              <a:t> </a:t>
            </a:r>
            <a:r>
              <a:rPr lang="en-US" sz="4400" dirty="0" err="1"/>
              <a:t>ወንሰብሖ</a:t>
            </a:r>
            <a:r>
              <a:rPr lang="en-US" sz="4400" dirty="0"/>
              <a:t>፥ </a:t>
            </a:r>
            <a:r>
              <a:rPr lang="en-US" sz="4400" dirty="0" err="1"/>
              <a:t>ምስለ</a:t>
            </a:r>
            <a:r>
              <a:rPr lang="en-US" sz="4400" dirty="0"/>
              <a:t> </a:t>
            </a:r>
            <a:r>
              <a:rPr lang="en-US" sz="4400" dirty="0" err="1"/>
              <a:t>አብ</a:t>
            </a:r>
            <a:r>
              <a:rPr lang="en-US" sz="4400" dirty="0"/>
              <a:t> </a:t>
            </a:r>
            <a:r>
              <a:rPr lang="en-US" sz="4400" dirty="0" err="1"/>
              <a:t>ወወልድ</a:t>
            </a:r>
            <a:r>
              <a:rPr lang="en-US" sz="4400" dirty="0"/>
              <a:t> </a:t>
            </a:r>
            <a:r>
              <a:rPr lang="en-US" sz="4400" dirty="0" err="1"/>
              <a:t>ዘነበበ</a:t>
            </a:r>
            <a:r>
              <a:rPr lang="en-US" sz="4400" dirty="0"/>
              <a:t> </a:t>
            </a:r>
            <a:r>
              <a:rPr lang="en-US" sz="4400" dirty="0" err="1"/>
              <a:t>በነቢያት</a:t>
            </a:r>
            <a:r>
              <a:rPr lang="en-US" sz="4400" dirty="0" smtClean="0"/>
              <a:t>።</a:t>
            </a:r>
            <a:endParaRPr lang="en-CA" sz="4400" dirty="0"/>
          </a:p>
        </p:txBody>
      </p:sp>
      <p:sp>
        <p:nvSpPr>
          <p:cNvPr id="9" name="Rectangle 8"/>
          <p:cNvSpPr/>
          <p:nvPr/>
        </p:nvSpPr>
        <p:spPr>
          <a:xfrm>
            <a:off x="7936876" y="-41778"/>
            <a:ext cx="4400150" cy="7848302"/>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the living and the dead; there is no end of His reign.</a:t>
            </a:r>
          </a:p>
          <a:p>
            <a:pPr marL="40639" marR="40639">
              <a:spcBef>
                <a:spcPts val="600"/>
              </a:spcBef>
              <a:buClr>
                <a:srgbClr val="D84800"/>
              </a:buClr>
              <a:buFont typeface="Arial"/>
              <a:defRPr sz="2800"/>
            </a:pPr>
            <a:r>
              <a:rPr lang="en-US" sz="1400" dirty="0" smtClean="0">
                <a:solidFill>
                  <a:srgbClr val="FFC000"/>
                </a:solidFill>
              </a:rPr>
              <a:t>8. </a:t>
            </a:r>
            <a:r>
              <a:rPr lang="en-US" sz="3800" dirty="0" smtClean="0"/>
              <a:t>And we believe in the Holy Spirit, the life-giving God, who proceeds from the Father; we worship and glorify Him with the Father and the Son ; Who spoke by the prophets,</a:t>
            </a:r>
          </a:p>
          <a:p>
            <a:pPr marL="40639" marR="40639">
              <a:spcBef>
                <a:spcPts val="600"/>
              </a:spcBef>
              <a:buClr>
                <a:srgbClr val="D84800"/>
              </a:buClr>
              <a:buFont typeface="Arial"/>
              <a:defRPr sz="2800"/>
            </a:pP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smtClean="0"/>
              <a:t>ብኽብሪ</a:t>
            </a:r>
            <a:r>
              <a:rPr lang="en-US" sz="4400" dirty="0" smtClean="0"/>
              <a:t> </a:t>
            </a:r>
            <a:r>
              <a:rPr lang="en-US" sz="4400" dirty="0" err="1"/>
              <a:t>ክመጽእ</a:t>
            </a:r>
            <a:r>
              <a:rPr lang="en-US" sz="4400" dirty="0"/>
              <a:t> </a:t>
            </a:r>
            <a:r>
              <a:rPr lang="en-US" sz="4400" dirty="0" err="1"/>
              <a:t>እዩ</a:t>
            </a:r>
            <a:r>
              <a:rPr lang="en-US" sz="4400" dirty="0"/>
              <a:t>። </a:t>
            </a:r>
            <a:r>
              <a:rPr lang="en-US" sz="4400" dirty="0" err="1"/>
              <a:t>ንመንግሥቱውን</a:t>
            </a:r>
            <a:r>
              <a:rPr lang="en-US" sz="4400" dirty="0"/>
              <a:t> </a:t>
            </a:r>
            <a:r>
              <a:rPr lang="en-US" sz="4400" dirty="0" err="1"/>
              <a:t>መወዳእታ</a:t>
            </a:r>
            <a:r>
              <a:rPr lang="en-US" sz="4400" dirty="0"/>
              <a:t> </a:t>
            </a:r>
            <a:r>
              <a:rPr lang="en-US" sz="4400" dirty="0" err="1"/>
              <a:t>የብሉን</a:t>
            </a:r>
            <a:r>
              <a:rPr lang="en-US" sz="4400" dirty="0"/>
              <a:t>። </a:t>
            </a:r>
            <a:endParaRPr lang="en-US" sz="4400" dirty="0" smtClean="0"/>
          </a:p>
          <a:p>
            <a:r>
              <a:rPr lang="en-US" sz="1400" dirty="0" smtClean="0">
                <a:solidFill>
                  <a:srgbClr val="FFC000"/>
                </a:solidFill>
              </a:rPr>
              <a:t>8. </a:t>
            </a:r>
            <a:r>
              <a:rPr lang="en-US" sz="4400" dirty="0" err="1" smtClean="0"/>
              <a:t>ጐይታን</a:t>
            </a:r>
            <a:r>
              <a:rPr lang="en-US" sz="4400" dirty="0" smtClean="0"/>
              <a:t> </a:t>
            </a:r>
            <a:r>
              <a:rPr lang="en-US" sz="4400" dirty="0" err="1"/>
              <a:t>መሕወይን</a:t>
            </a:r>
            <a:r>
              <a:rPr lang="en-US" sz="4400" dirty="0"/>
              <a:t> </a:t>
            </a:r>
            <a:r>
              <a:rPr lang="en-US" sz="4400" dirty="0" err="1" smtClean="0"/>
              <a:t>ብዝኾነ</a:t>
            </a:r>
            <a:r>
              <a:rPr lang="en-US" sz="4400" dirty="0" smtClean="0"/>
              <a:t>፥ </a:t>
            </a:r>
            <a:r>
              <a:rPr lang="en-US" sz="4400" dirty="0" err="1"/>
              <a:t>ካብ</a:t>
            </a:r>
            <a:r>
              <a:rPr lang="en-US" sz="4400" dirty="0"/>
              <a:t> </a:t>
            </a:r>
            <a:r>
              <a:rPr lang="en-US" sz="4400" dirty="0" err="1"/>
              <a:t>ኣብ</a:t>
            </a:r>
            <a:r>
              <a:rPr lang="en-US" sz="4400" dirty="0"/>
              <a:t> </a:t>
            </a:r>
            <a:r>
              <a:rPr lang="en-US" sz="4400" dirty="0" smtClean="0"/>
              <a:t> </a:t>
            </a:r>
            <a:r>
              <a:rPr lang="en-US" sz="4400" dirty="0" err="1" smtClean="0"/>
              <a:t>ዝሰ</a:t>
            </a:r>
            <a:endParaRPr lang="en-US" sz="4400" dirty="0" smtClean="0"/>
          </a:p>
          <a:p>
            <a:r>
              <a:rPr lang="en-US" sz="4400" dirty="0" err="1" smtClean="0"/>
              <a:t>ረፀ</a:t>
            </a:r>
            <a:r>
              <a:rPr lang="en-US" sz="4400" dirty="0" smtClean="0"/>
              <a:t> </a:t>
            </a:r>
            <a:r>
              <a:rPr lang="en-US" sz="4400" dirty="0" err="1"/>
              <a:t>መንፈስ</a:t>
            </a:r>
            <a:r>
              <a:rPr lang="en-US" sz="4400" dirty="0"/>
              <a:t> </a:t>
            </a:r>
            <a:r>
              <a:rPr lang="en-US" sz="4400" dirty="0" err="1"/>
              <a:t>ቅዱስውን</a:t>
            </a:r>
            <a:r>
              <a:rPr lang="en-US" sz="4400" dirty="0"/>
              <a:t> </a:t>
            </a:r>
            <a:r>
              <a:rPr lang="en-US" sz="4400" dirty="0" err="1"/>
              <a:t>ንኣምን</a:t>
            </a:r>
            <a:r>
              <a:rPr lang="en-US" sz="4400" dirty="0"/>
              <a:t>። </a:t>
            </a:r>
            <a:r>
              <a:rPr lang="en-US" sz="4400" dirty="0" err="1"/>
              <a:t>ምስ</a:t>
            </a:r>
            <a:r>
              <a:rPr lang="en-US" sz="4400" dirty="0"/>
              <a:t> </a:t>
            </a:r>
            <a:r>
              <a:rPr lang="en-US" sz="4400" dirty="0" err="1"/>
              <a:t>ኣብን</a:t>
            </a:r>
            <a:r>
              <a:rPr lang="en-US" sz="4400" dirty="0"/>
              <a:t> </a:t>
            </a:r>
            <a:r>
              <a:rPr lang="en-US" sz="4400" dirty="0" err="1"/>
              <a:t>ወልድን</a:t>
            </a:r>
            <a:r>
              <a:rPr lang="en-US" sz="4400" dirty="0"/>
              <a:t> </a:t>
            </a:r>
            <a:r>
              <a:rPr lang="en-US" sz="4400" dirty="0" err="1"/>
              <a:t>ንሰግደሉን</a:t>
            </a:r>
            <a:r>
              <a:rPr lang="en-US" sz="4400" dirty="0"/>
              <a:t> </a:t>
            </a:r>
            <a:r>
              <a:rPr lang="en-US" sz="4400" dirty="0" err="1"/>
              <a:t>ነመስግኖን</a:t>
            </a:r>
            <a:r>
              <a:rPr lang="en-US" sz="4400" dirty="0"/>
              <a:t>፥ </a:t>
            </a:r>
            <a:r>
              <a:rPr lang="en-US" sz="4400" dirty="0" err="1"/>
              <a:t>ብነብያት</a:t>
            </a:r>
            <a:r>
              <a:rPr lang="en-US" sz="4400" dirty="0"/>
              <a:t> </a:t>
            </a:r>
            <a:r>
              <a:rPr lang="en-US" sz="4400" dirty="0" err="1" smtClean="0"/>
              <a:t>ዝተዛረበ</a:t>
            </a:r>
            <a:r>
              <a:rPr lang="en-US" sz="4400" dirty="0" smtClean="0"/>
              <a:t> </a:t>
            </a:r>
            <a:r>
              <a:rPr lang="en-US" sz="4400" dirty="0" err="1"/>
              <a:t>እዩ</a:t>
            </a:r>
            <a:r>
              <a:rPr lang="en-US" sz="4400" dirty="0" smtClean="0"/>
              <a:t>።</a:t>
            </a:r>
            <a:endParaRPr lang="en-CA" sz="4400" dirty="0"/>
          </a:p>
        </p:txBody>
      </p:sp>
    </p:spTree>
    <p:extLst>
      <p:ext uri="{BB962C8B-B14F-4D97-AF65-F5344CB8AC3E}">
        <p14:creationId xmlns:p14="http://schemas.microsoft.com/office/powerpoint/2010/main" val="457313317"/>
      </p:ext>
    </p:extLst>
  </p:cSld>
  <p:clrMapOvr>
    <a:masterClrMapping/>
  </p:clrMapOvr>
  <p:transition spd="med"/>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020141" cy="6863417"/>
          </a:xfrm>
          <a:prstGeom prst="rect">
            <a:avLst/>
          </a:prstGeom>
        </p:spPr>
        <p:txBody>
          <a:bodyPr wrap="square">
            <a:spAutoFit/>
          </a:bodyPr>
          <a:lstStyle/>
          <a:p>
            <a:r>
              <a:rPr lang="en-US" sz="1400" dirty="0" smtClean="0">
                <a:solidFill>
                  <a:srgbClr val="FFC000"/>
                </a:solidFill>
              </a:rPr>
              <a:t>፱.   </a:t>
            </a:r>
            <a:r>
              <a:rPr lang="en-US" sz="4400" dirty="0" err="1" smtClean="0"/>
              <a:t>ወነአምን</a:t>
            </a:r>
            <a:r>
              <a:rPr lang="en-US" sz="4400" dirty="0" smtClean="0"/>
              <a:t> </a:t>
            </a:r>
            <a:r>
              <a:rPr lang="en-US" sz="4400" dirty="0" err="1"/>
              <a:t>በአሐቲ</a:t>
            </a:r>
            <a:r>
              <a:rPr lang="en-US" sz="4400" dirty="0"/>
              <a:t> </a:t>
            </a:r>
            <a:r>
              <a:rPr lang="en-US" sz="4400" dirty="0" err="1"/>
              <a:t>ቅድስት</a:t>
            </a:r>
            <a:r>
              <a:rPr lang="en-US" sz="4400" dirty="0"/>
              <a:t> </a:t>
            </a:r>
            <a:r>
              <a:rPr lang="en-US" sz="4400" dirty="0" err="1" smtClean="0"/>
              <a:t>ቤተ</a:t>
            </a:r>
            <a:r>
              <a:rPr lang="en-CA" sz="4400" dirty="0" smtClean="0"/>
              <a:t> </a:t>
            </a:r>
            <a:r>
              <a:rPr lang="en-US" sz="4400" dirty="0" err="1" smtClean="0"/>
              <a:t>ክርስቲ</a:t>
            </a:r>
            <a:endParaRPr lang="en-US" sz="4400" dirty="0" smtClean="0"/>
          </a:p>
          <a:p>
            <a:r>
              <a:rPr lang="en-US" sz="4400" dirty="0" err="1" smtClean="0"/>
              <a:t>ያን</a:t>
            </a:r>
            <a:r>
              <a:rPr lang="en-US" sz="4400" dirty="0" smtClean="0"/>
              <a:t> </a:t>
            </a:r>
            <a:r>
              <a:rPr lang="en-US" sz="4400" dirty="0" err="1"/>
              <a:t>እንተ</a:t>
            </a:r>
            <a:r>
              <a:rPr lang="en-US" sz="4400" dirty="0"/>
              <a:t> </a:t>
            </a:r>
            <a:r>
              <a:rPr lang="en-US" sz="4400" dirty="0" err="1"/>
              <a:t>ላዕለ</a:t>
            </a:r>
            <a:r>
              <a:rPr lang="en-US" sz="4400" dirty="0"/>
              <a:t> </a:t>
            </a:r>
            <a:r>
              <a:rPr lang="en-US" sz="4400" dirty="0" err="1"/>
              <a:t>ኵሉ</a:t>
            </a:r>
            <a:r>
              <a:rPr lang="en-US" sz="4400" dirty="0"/>
              <a:t> </a:t>
            </a:r>
            <a:r>
              <a:rPr lang="en-US" sz="4400" dirty="0" err="1"/>
              <a:t>ጉባኤ</a:t>
            </a:r>
            <a:r>
              <a:rPr lang="en-US" sz="4400" dirty="0"/>
              <a:t> </a:t>
            </a:r>
            <a:r>
              <a:rPr lang="en-US" sz="4400" dirty="0" err="1"/>
              <a:t>ዘሐዋርያት</a:t>
            </a:r>
            <a:r>
              <a:rPr lang="en-US" sz="4400" dirty="0"/>
              <a:t>። </a:t>
            </a:r>
            <a:endParaRPr lang="en-US" sz="4400" dirty="0" smtClean="0"/>
          </a:p>
          <a:p>
            <a:r>
              <a:rPr lang="en-US" sz="1400" dirty="0" smtClean="0">
                <a:solidFill>
                  <a:srgbClr val="FFC000"/>
                </a:solidFill>
              </a:rPr>
              <a:t>፲.   </a:t>
            </a:r>
            <a:r>
              <a:rPr lang="en-US" sz="4400" dirty="0" err="1" smtClean="0"/>
              <a:t>ወነአምን</a:t>
            </a:r>
            <a:r>
              <a:rPr lang="en-US" sz="4400" dirty="0" smtClean="0"/>
              <a:t> </a:t>
            </a:r>
            <a:r>
              <a:rPr lang="en-US" sz="4400" dirty="0" err="1"/>
              <a:t>በአሐቲ</a:t>
            </a:r>
            <a:r>
              <a:rPr lang="en-US" sz="4400" dirty="0"/>
              <a:t> </a:t>
            </a:r>
            <a:r>
              <a:rPr lang="en-US" sz="4400" dirty="0" err="1"/>
              <a:t>ጥምቀት</a:t>
            </a:r>
            <a:r>
              <a:rPr lang="en-US" sz="4400" dirty="0"/>
              <a:t> </a:t>
            </a:r>
            <a:r>
              <a:rPr lang="en-US" sz="4400" dirty="0" err="1"/>
              <a:t>ለሥርየተ</a:t>
            </a:r>
            <a:r>
              <a:rPr lang="en-US" sz="4400" dirty="0"/>
              <a:t> </a:t>
            </a:r>
            <a:r>
              <a:rPr lang="en-US" sz="4400" dirty="0" err="1"/>
              <a:t>ኃጢአት</a:t>
            </a:r>
            <a:r>
              <a:rPr lang="en-US" sz="4400" dirty="0"/>
              <a:t>። </a:t>
            </a:r>
            <a:r>
              <a:rPr lang="en-US" sz="4400" dirty="0" err="1">
                <a:solidFill>
                  <a:srgbClr val="FFC000"/>
                </a:solidFill>
              </a:rPr>
              <a:t>ወንሴፎ</a:t>
            </a:r>
            <a:r>
              <a:rPr lang="en-US" sz="4400" dirty="0">
                <a:solidFill>
                  <a:srgbClr val="FFC000"/>
                </a:solidFill>
              </a:rPr>
              <a:t> </a:t>
            </a:r>
            <a:r>
              <a:rPr lang="en-US" sz="4400" dirty="0" err="1">
                <a:solidFill>
                  <a:srgbClr val="FFC000"/>
                </a:solidFill>
              </a:rPr>
              <a:t>ትንሣኤ</a:t>
            </a:r>
            <a:r>
              <a:rPr lang="en-US" sz="4400" dirty="0">
                <a:solidFill>
                  <a:srgbClr val="FFC000"/>
                </a:solidFill>
              </a:rPr>
              <a:t> </a:t>
            </a:r>
            <a:r>
              <a:rPr lang="en-US" sz="4400" dirty="0" err="1">
                <a:solidFill>
                  <a:srgbClr val="FFC000"/>
                </a:solidFill>
              </a:rPr>
              <a:t>ሙታን</a:t>
            </a:r>
            <a:r>
              <a:rPr lang="en-US" sz="4400" dirty="0">
                <a:solidFill>
                  <a:srgbClr val="FFC000"/>
                </a:solidFill>
              </a:rPr>
              <a:t> </a:t>
            </a:r>
            <a:r>
              <a:rPr lang="en-US" sz="4400" dirty="0" err="1">
                <a:solidFill>
                  <a:srgbClr val="FFC000"/>
                </a:solidFill>
              </a:rPr>
              <a:t>ወሕይወተ</a:t>
            </a:r>
            <a:r>
              <a:rPr lang="en-US" sz="4400" dirty="0">
                <a:solidFill>
                  <a:srgbClr val="FFC000"/>
                </a:solidFill>
              </a:rPr>
              <a:t> </a:t>
            </a:r>
            <a:r>
              <a:rPr lang="en-US" sz="4400" dirty="0" err="1" smtClean="0">
                <a:solidFill>
                  <a:srgbClr val="FFC000"/>
                </a:solidFill>
              </a:rPr>
              <a:t>ዘይመጽእ</a:t>
            </a:r>
            <a:r>
              <a:rPr lang="en-US" sz="4400" dirty="0" smtClean="0">
                <a:solidFill>
                  <a:srgbClr val="FFC000"/>
                </a:solidFill>
              </a:rPr>
              <a:t> ፥ </a:t>
            </a:r>
            <a:r>
              <a:rPr lang="en-US" sz="4400" dirty="0" err="1">
                <a:solidFill>
                  <a:srgbClr val="FFC000"/>
                </a:solidFill>
              </a:rPr>
              <a:t>ወለዓለም</a:t>
            </a:r>
            <a:r>
              <a:rPr lang="en-US" sz="4400" dirty="0">
                <a:solidFill>
                  <a:srgbClr val="FFC000"/>
                </a:solidFill>
              </a:rPr>
              <a:t> </a:t>
            </a:r>
            <a:r>
              <a:rPr lang="en-US" sz="4400" dirty="0" err="1">
                <a:solidFill>
                  <a:srgbClr val="FFC000"/>
                </a:solidFill>
              </a:rPr>
              <a:t>ዓለም</a:t>
            </a:r>
            <a:r>
              <a:rPr lang="en-US" sz="4400" dirty="0">
                <a:solidFill>
                  <a:srgbClr val="FFC000"/>
                </a:solidFill>
              </a:rPr>
              <a:t>። </a:t>
            </a:r>
            <a:endParaRPr lang="en-CA" sz="4400" dirty="0">
              <a:solidFill>
                <a:srgbClr val="FFC000"/>
              </a:solidFill>
            </a:endParaRPr>
          </a:p>
        </p:txBody>
      </p:sp>
      <p:sp>
        <p:nvSpPr>
          <p:cNvPr id="9" name="Rectangle 8"/>
          <p:cNvSpPr/>
          <p:nvPr/>
        </p:nvSpPr>
        <p:spPr>
          <a:xfrm>
            <a:off x="7936876" y="-41778"/>
            <a:ext cx="4400150" cy="6678751"/>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9.  </a:t>
            </a:r>
            <a:r>
              <a:rPr lang="en-US" sz="3800" dirty="0" smtClean="0"/>
              <a:t>and we believe in one holy, universal, apostolic church,</a:t>
            </a:r>
          </a:p>
          <a:p>
            <a:pPr marL="40639" marR="40639">
              <a:spcBef>
                <a:spcPts val="600"/>
              </a:spcBef>
              <a:buClr>
                <a:srgbClr val="D84800"/>
              </a:buClr>
              <a:buFont typeface="Arial"/>
              <a:defRPr sz="2800"/>
            </a:pPr>
            <a:r>
              <a:rPr lang="en-US" sz="1400" dirty="0" smtClean="0">
                <a:solidFill>
                  <a:srgbClr val="FFC000"/>
                </a:solidFill>
              </a:rPr>
              <a:t>10.   </a:t>
            </a:r>
            <a:r>
              <a:rPr lang="en-US" sz="3800" dirty="0" smtClean="0"/>
              <a:t>and we believe in one baptism for the remission of sins, and wait for the</a:t>
            </a:r>
          </a:p>
          <a:p>
            <a:pPr marL="40639" marR="40639">
              <a:spcBef>
                <a:spcPts val="600"/>
              </a:spcBef>
              <a:buClr>
                <a:srgbClr val="D84800"/>
              </a:buClr>
              <a:buFont typeface="Arial"/>
              <a:defRPr sz="2800"/>
            </a:pPr>
            <a:r>
              <a:rPr lang="en-US" sz="3800" dirty="0" smtClean="0"/>
              <a:t>resurrection from the dead and the life to come, unto endless ages. Amen.</a:t>
            </a:r>
            <a:endParaRPr lang="en-US" sz="3400" dirty="0" smtClean="0"/>
          </a:p>
        </p:txBody>
      </p:sp>
      <p:cxnSp>
        <p:nvCxnSpPr>
          <p:cNvPr id="10" name="Straight Connector 9"/>
          <p:cNvCxnSpPr/>
          <p:nvPr/>
        </p:nvCxnSpPr>
        <p:spPr>
          <a:xfrm>
            <a:off x="3782409" y="-3778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749802" y="-43202"/>
            <a:ext cx="4371848" cy="6863417"/>
          </a:xfrm>
          <a:prstGeom prst="rect">
            <a:avLst/>
          </a:prstGeom>
        </p:spPr>
        <p:txBody>
          <a:bodyPr wrap="square">
            <a:spAutoFit/>
          </a:bodyPr>
          <a:lstStyle/>
          <a:p>
            <a:r>
              <a:rPr lang="en-US" sz="1400" dirty="0" smtClean="0">
                <a:solidFill>
                  <a:srgbClr val="FFC000"/>
                </a:solidFill>
              </a:rPr>
              <a:t>9.   </a:t>
            </a:r>
            <a:r>
              <a:rPr lang="en-US" sz="4400" dirty="0" err="1" smtClean="0"/>
              <a:t>ልዕሊ</a:t>
            </a:r>
            <a:r>
              <a:rPr lang="en-US" sz="4400" dirty="0" smtClean="0"/>
              <a:t> </a:t>
            </a:r>
            <a:r>
              <a:rPr lang="en-US" sz="4400" dirty="0" err="1"/>
              <a:t>ኹሉ</a:t>
            </a:r>
            <a:r>
              <a:rPr lang="en-US" sz="4400" dirty="0"/>
              <a:t> </a:t>
            </a:r>
            <a:r>
              <a:rPr lang="en-US" sz="4400" dirty="0" err="1"/>
              <a:t>ናይ</a:t>
            </a:r>
            <a:r>
              <a:rPr lang="en-US" sz="4400" dirty="0"/>
              <a:t> </a:t>
            </a:r>
            <a:r>
              <a:rPr lang="en-US" sz="4400" dirty="0" err="1" smtClean="0"/>
              <a:t>ሃዋር</a:t>
            </a:r>
            <a:endParaRPr lang="en-US" sz="4400" dirty="0" smtClean="0"/>
          </a:p>
          <a:p>
            <a:r>
              <a:rPr lang="en-US" sz="4400" dirty="0" err="1" smtClean="0"/>
              <a:t>ያት</a:t>
            </a:r>
            <a:r>
              <a:rPr lang="en-US" sz="4400" dirty="0" smtClean="0"/>
              <a:t> </a:t>
            </a:r>
            <a:r>
              <a:rPr lang="en-US" sz="4400" dirty="0" err="1"/>
              <a:t>ጉባኤ</a:t>
            </a:r>
            <a:r>
              <a:rPr lang="en-US" sz="4400" dirty="0"/>
              <a:t> </a:t>
            </a:r>
            <a:r>
              <a:rPr lang="en-US" sz="4400" dirty="0" err="1"/>
              <a:t>ብዝኾነት</a:t>
            </a:r>
            <a:r>
              <a:rPr lang="en-US" sz="4400" dirty="0"/>
              <a:t> </a:t>
            </a:r>
            <a:r>
              <a:rPr lang="en-US" sz="4400" dirty="0" err="1"/>
              <a:t>ብሓንቲ</a:t>
            </a:r>
            <a:r>
              <a:rPr lang="en-US" sz="4400" dirty="0"/>
              <a:t> </a:t>
            </a:r>
            <a:r>
              <a:rPr lang="en-US" sz="4400" dirty="0" err="1"/>
              <a:t>ቅድስት</a:t>
            </a:r>
            <a:r>
              <a:rPr lang="en-US" sz="4400" dirty="0"/>
              <a:t> </a:t>
            </a:r>
            <a:r>
              <a:rPr lang="en-US" sz="4400" dirty="0" err="1"/>
              <a:t>ቤተ</a:t>
            </a:r>
            <a:r>
              <a:rPr lang="en-US" sz="4400" dirty="0"/>
              <a:t> </a:t>
            </a:r>
            <a:r>
              <a:rPr lang="en-US" sz="4400" dirty="0" err="1"/>
              <a:t>ክርስቲያን</a:t>
            </a:r>
            <a:r>
              <a:rPr lang="en-US" sz="4400" dirty="0"/>
              <a:t> </a:t>
            </a:r>
            <a:r>
              <a:rPr lang="en-US" sz="4400" dirty="0" err="1"/>
              <a:t>ንኣምን</a:t>
            </a:r>
            <a:r>
              <a:rPr lang="en-US" sz="4400" dirty="0" smtClean="0"/>
              <a:t>።</a:t>
            </a:r>
          </a:p>
          <a:p>
            <a:r>
              <a:rPr lang="en-US" sz="4400" dirty="0" smtClean="0"/>
              <a:t> </a:t>
            </a:r>
            <a:r>
              <a:rPr lang="en-US" sz="1400" dirty="0" smtClean="0">
                <a:solidFill>
                  <a:srgbClr val="FFC000"/>
                </a:solidFill>
              </a:rPr>
              <a:t>10. </a:t>
            </a:r>
            <a:r>
              <a:rPr lang="en-US" sz="4400" dirty="0" err="1" smtClean="0"/>
              <a:t>ንሕድገት</a:t>
            </a:r>
            <a:r>
              <a:rPr lang="en-US" sz="4400" dirty="0" smtClean="0"/>
              <a:t> </a:t>
            </a:r>
            <a:r>
              <a:rPr lang="en-US" sz="4400" dirty="0" err="1"/>
              <a:t>ሓጢኣት</a:t>
            </a:r>
            <a:r>
              <a:rPr lang="en-US" sz="4400" dirty="0"/>
              <a:t> </a:t>
            </a:r>
            <a:endParaRPr lang="en-US" sz="4400" dirty="0" smtClean="0"/>
          </a:p>
          <a:p>
            <a:r>
              <a:rPr lang="en-US" sz="4400" dirty="0" err="1" smtClean="0"/>
              <a:t>ብሓንቲ</a:t>
            </a:r>
            <a:r>
              <a:rPr lang="en-US" sz="4400" dirty="0" smtClean="0"/>
              <a:t> </a:t>
            </a:r>
            <a:r>
              <a:rPr lang="en-US" sz="4400" dirty="0" err="1"/>
              <a:t>ጥምቀት</a:t>
            </a:r>
            <a:r>
              <a:rPr lang="en-US" sz="4400" dirty="0"/>
              <a:t> </a:t>
            </a:r>
            <a:r>
              <a:rPr lang="en-US" sz="4400" dirty="0" err="1"/>
              <a:t>ንኣምን</a:t>
            </a:r>
            <a:r>
              <a:rPr lang="en-US" sz="4400" dirty="0"/>
              <a:t>። </a:t>
            </a:r>
            <a:r>
              <a:rPr lang="en-US" sz="4400" dirty="0" err="1" smtClean="0"/>
              <a:t>ትንሣኤ</a:t>
            </a:r>
            <a:r>
              <a:rPr lang="en-US" sz="4400" dirty="0"/>
              <a:t> </a:t>
            </a:r>
            <a:r>
              <a:rPr lang="en-US" sz="4400" dirty="0" smtClean="0"/>
              <a:t> </a:t>
            </a:r>
            <a:r>
              <a:rPr lang="en-US" sz="4400" dirty="0" err="1" smtClean="0"/>
              <a:t>ምው</a:t>
            </a:r>
            <a:endParaRPr lang="en-US" sz="4400" dirty="0" smtClean="0"/>
          </a:p>
          <a:p>
            <a:r>
              <a:rPr lang="en-US" sz="4400" dirty="0" err="1" smtClean="0"/>
              <a:t>ታትን</a:t>
            </a:r>
            <a:r>
              <a:rPr lang="en-US" sz="4400" dirty="0" smtClean="0"/>
              <a:t> </a:t>
            </a:r>
            <a:r>
              <a:rPr lang="en-US" sz="4400" dirty="0" err="1"/>
              <a:t>ንዘልዓለም</a:t>
            </a:r>
            <a:r>
              <a:rPr lang="en-US" sz="4400" dirty="0"/>
              <a:t> </a:t>
            </a:r>
            <a:r>
              <a:rPr lang="en-US" sz="4400" dirty="0" err="1"/>
              <a:t>ዓለም</a:t>
            </a:r>
            <a:r>
              <a:rPr lang="en-US" sz="4400" dirty="0"/>
              <a:t> </a:t>
            </a:r>
            <a:r>
              <a:rPr lang="en-US" sz="4400" dirty="0" err="1"/>
              <a:t>ዝመጽእ</a:t>
            </a:r>
            <a:r>
              <a:rPr lang="en-US" sz="4400" dirty="0"/>
              <a:t> </a:t>
            </a:r>
            <a:r>
              <a:rPr lang="en-US" sz="4400" dirty="0" err="1"/>
              <a:t>ሕይወትን</a:t>
            </a:r>
            <a:r>
              <a:rPr lang="en-US" sz="4400" dirty="0"/>
              <a:t> </a:t>
            </a:r>
            <a:r>
              <a:rPr lang="en-US" sz="4400" dirty="0" err="1"/>
              <a:t>ተስፋ</a:t>
            </a:r>
            <a:r>
              <a:rPr lang="en-US" sz="4400" dirty="0"/>
              <a:t> </a:t>
            </a:r>
            <a:r>
              <a:rPr lang="en-US" sz="4400" dirty="0" err="1"/>
              <a:t>ንገብር</a:t>
            </a:r>
            <a:r>
              <a:rPr lang="en-US" sz="4400" dirty="0"/>
              <a:t>። </a:t>
            </a:r>
            <a:r>
              <a:rPr lang="en-US" sz="4400" dirty="0" err="1"/>
              <a:t>ኣሜን</a:t>
            </a:r>
            <a:r>
              <a:rPr lang="en-US" sz="4400" dirty="0"/>
              <a:t>።</a:t>
            </a:r>
            <a:endParaRPr lang="en-CA" sz="4400" dirty="0"/>
          </a:p>
        </p:txBody>
      </p:sp>
    </p:spTree>
    <p:extLst>
      <p:ext uri="{BB962C8B-B14F-4D97-AF65-F5344CB8AC3E}">
        <p14:creationId xmlns:p14="http://schemas.microsoft.com/office/powerpoint/2010/main" val="710733731"/>
      </p:ext>
    </p:extLst>
  </p:cSld>
  <p:clrMapOvr>
    <a:masterClrMapping/>
  </p:clrMapOvr>
  <p:transition spd="med"/>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2000" dirty="0" err="1" smtClean="0">
                <a:solidFill>
                  <a:srgbClr val="FFC000"/>
                </a:solidFill>
              </a:rPr>
              <a:t>ንፍቅ</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ይቅላዕ</a:t>
            </a:r>
            <a:r>
              <a:rPr lang="en-CA" sz="2000" dirty="0">
                <a:solidFill>
                  <a:srgbClr val="FFC000"/>
                </a:solidFill>
              </a:rPr>
              <a:t> </a:t>
            </a:r>
            <a:r>
              <a:rPr lang="en-CA" sz="2000" dirty="0" err="1">
                <a:solidFill>
                  <a:srgbClr val="FFC000"/>
                </a:solidFill>
              </a:rPr>
              <a:t>ክዳነ</a:t>
            </a:r>
            <a:r>
              <a:rPr lang="en-CA" sz="2000" dirty="0">
                <a:solidFill>
                  <a:srgbClr val="FFC000"/>
                </a:solidFill>
              </a:rPr>
              <a:t> </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ይትሐፀብ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በማይ</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 </a:t>
            </a:r>
          </a:p>
          <a:p>
            <a:r>
              <a:rPr lang="en-CA" sz="4400" dirty="0" err="1" smtClean="0">
                <a:solidFill>
                  <a:srgbClr val="FF0000"/>
                </a:solidFill>
              </a:rPr>
              <a:t>ይ.ካ</a:t>
            </a:r>
            <a:r>
              <a:rPr lang="en-CA" sz="4400" dirty="0">
                <a:solidFill>
                  <a:srgbClr val="FF0000"/>
                </a:solidFill>
              </a:rPr>
              <a:t>. </a:t>
            </a:r>
            <a:r>
              <a:rPr lang="en-CA" sz="1400" dirty="0" smtClean="0">
                <a:solidFill>
                  <a:srgbClr val="FFC000"/>
                </a:solidFill>
              </a:rPr>
              <a:t>፵፮</a:t>
            </a:r>
            <a:r>
              <a:rPr lang="en-CA" sz="1400" dirty="0">
                <a:solidFill>
                  <a:srgbClr val="FFC000"/>
                </a:solidFill>
              </a:rPr>
              <a:t>. </a:t>
            </a:r>
            <a:r>
              <a:rPr lang="en-CA" sz="4400" dirty="0" err="1"/>
              <a:t>ዘኮነ</a:t>
            </a:r>
            <a:r>
              <a:rPr lang="en-CA" sz="4400" dirty="0"/>
              <a:t> </a:t>
            </a:r>
            <a:r>
              <a:rPr lang="en-CA" sz="4400" dirty="0" err="1"/>
              <a:t>ንጹሐ</a:t>
            </a:r>
            <a:r>
              <a:rPr lang="en-CA" sz="4400" dirty="0"/>
              <a:t> </a:t>
            </a:r>
            <a:r>
              <a:rPr lang="en-CA" sz="4400" dirty="0" err="1"/>
              <a:t>ይንሣእ</a:t>
            </a:r>
            <a:r>
              <a:rPr lang="en-CA" sz="4400" dirty="0"/>
              <a:t> </a:t>
            </a:r>
            <a:r>
              <a:rPr lang="en-CA" sz="4400" dirty="0" err="1"/>
              <a:t>እምቁርባን</a:t>
            </a:r>
            <a:r>
              <a:rPr lang="en-CA" sz="4400" dirty="0"/>
              <a:t>፥ </a:t>
            </a:r>
            <a:r>
              <a:rPr lang="en-CA" sz="4400" dirty="0" err="1"/>
              <a:t>ወዘኢኮነ</a:t>
            </a:r>
            <a:r>
              <a:rPr lang="en-CA" sz="4400" dirty="0"/>
              <a:t> </a:t>
            </a:r>
            <a:r>
              <a:rPr lang="en-CA" sz="4400" dirty="0" err="1"/>
              <a:t>ንጹሐ</a:t>
            </a:r>
            <a:r>
              <a:rPr lang="en-CA" sz="4400" dirty="0"/>
              <a:t> </a:t>
            </a:r>
            <a:r>
              <a:rPr lang="en-CA" sz="4400" dirty="0" err="1" smtClean="0"/>
              <a:t>ኢይ</a:t>
            </a:r>
            <a:endParaRPr lang="en-CA" sz="4400" dirty="0" smtClean="0"/>
          </a:p>
          <a:p>
            <a:r>
              <a:rPr lang="en-CA" sz="4400" dirty="0" err="1" smtClean="0"/>
              <a:t>ንሣእ</a:t>
            </a:r>
            <a:r>
              <a:rPr lang="en-CA" sz="4400" dirty="0" smtClean="0"/>
              <a:t> </a:t>
            </a:r>
            <a:r>
              <a:rPr lang="en-CA" sz="4400" dirty="0" err="1"/>
              <a:t>ከመ</a:t>
            </a:r>
            <a:r>
              <a:rPr lang="en-CA" sz="4400" dirty="0"/>
              <a:t> </a:t>
            </a:r>
            <a:r>
              <a:rPr lang="en-CA" sz="4400" dirty="0" err="1"/>
              <a:t>ኢየዐይ</a:t>
            </a:r>
            <a:r>
              <a:rPr lang="en-CA" sz="4400" dirty="0"/>
              <a:t> </a:t>
            </a:r>
            <a:r>
              <a:rPr lang="en-CA" sz="4400" dirty="0" err="1"/>
              <a:t>በእሳተ</a:t>
            </a:r>
            <a:r>
              <a:rPr lang="en-CA" sz="4400" dirty="0"/>
              <a:t> </a:t>
            </a:r>
            <a:r>
              <a:rPr lang="en-CA" sz="4400" dirty="0" err="1"/>
              <a:t>መለኮት</a:t>
            </a:r>
            <a:r>
              <a:rPr lang="en-CA" sz="4400" dirty="0"/>
              <a:t> </a:t>
            </a:r>
            <a:r>
              <a:rPr lang="en-CA" sz="4400" dirty="0" err="1"/>
              <a:t>ዘተደለወ</a:t>
            </a:r>
            <a:r>
              <a:rPr lang="en-CA" sz="4400" dirty="0"/>
              <a:t> </a:t>
            </a:r>
            <a:r>
              <a:rPr lang="en-CA" sz="4400" dirty="0" err="1"/>
              <a:t>ለሰይጣን</a:t>
            </a:r>
            <a:r>
              <a:rPr lang="en-CA" sz="4400" dirty="0"/>
              <a:t> </a:t>
            </a:r>
            <a:r>
              <a:rPr lang="en-CA" sz="4400" dirty="0" err="1" smtClean="0"/>
              <a:t>ወለመላእክቲሁ</a:t>
            </a:r>
            <a:r>
              <a:rPr lang="en-CA" sz="4400" dirty="0"/>
              <a:t>። </a:t>
            </a:r>
            <a:r>
              <a:rPr lang="en-CA" sz="4400" dirty="0" err="1"/>
              <a:t>ዘቦ</a:t>
            </a:r>
            <a:r>
              <a:rPr lang="en-CA" sz="4400" dirty="0"/>
              <a:t> </a:t>
            </a:r>
            <a:r>
              <a:rPr lang="en-CA" sz="4400" dirty="0" err="1"/>
              <a:t>ቂም</a:t>
            </a:r>
            <a:r>
              <a:rPr lang="en-CA" sz="4400" dirty="0"/>
              <a:t> </a:t>
            </a:r>
            <a:r>
              <a:rPr lang="en-CA" sz="4400" dirty="0" err="1"/>
              <a:t>ውስተ</a:t>
            </a:r>
            <a:r>
              <a:rPr lang="en-CA" sz="4400" dirty="0"/>
              <a:t> </a:t>
            </a:r>
            <a:r>
              <a:rPr lang="en-CA" sz="4400" dirty="0" err="1"/>
              <a:t>ልቡ</a:t>
            </a:r>
            <a:r>
              <a:rPr lang="en-CA" sz="4400" dirty="0"/>
              <a:t> </a:t>
            </a:r>
            <a:r>
              <a:rPr lang="en-CA" sz="4400" dirty="0" err="1"/>
              <a:t>ወዘቦ</a:t>
            </a:r>
            <a:r>
              <a:rPr lang="en-CA" sz="4400" dirty="0"/>
              <a:t> </a:t>
            </a:r>
            <a:r>
              <a:rPr lang="en-CA" sz="4400" dirty="0" err="1"/>
              <a:t>ውስቴቱ</a:t>
            </a:r>
            <a:r>
              <a:rPr lang="en-CA" sz="4400" dirty="0"/>
              <a:t> </a:t>
            </a:r>
            <a:r>
              <a:rPr lang="en-CA" sz="4400" dirty="0" err="1" smtClean="0"/>
              <a:t>ሕሊና</a:t>
            </a:r>
            <a:endParaRPr lang="en-CA" sz="4400" dirty="0"/>
          </a:p>
        </p:txBody>
      </p:sp>
      <p:sp>
        <p:nvSpPr>
          <p:cNvPr id="9" name="Rectangle 8"/>
          <p:cNvSpPr/>
          <p:nvPr/>
        </p:nvSpPr>
        <p:spPr>
          <a:xfrm>
            <a:off x="7936876" y="-79878"/>
            <a:ext cx="4400150" cy="6755696"/>
          </a:xfrm>
          <a:prstGeom prst="rect">
            <a:avLst/>
          </a:prstGeom>
        </p:spPr>
        <p:txBody>
          <a:bodyPr wrap="square">
            <a:spAutoFit/>
          </a:bodyPr>
          <a:lstStyle/>
          <a:p>
            <a:pPr marL="40639" marR="40639">
              <a:spcBef>
                <a:spcPts val="600"/>
              </a:spcBef>
              <a:buClr>
                <a:srgbClr val="D84800"/>
              </a:buClr>
              <a:buFont typeface="Arial"/>
              <a:defRPr sz="2800"/>
            </a:pPr>
            <a:r>
              <a:rPr lang="en-US" sz="2000" dirty="0">
                <a:solidFill>
                  <a:srgbClr val="FFC000"/>
                </a:solidFill>
              </a:rPr>
              <a:t>The assistant priest shall remove </a:t>
            </a:r>
            <a:r>
              <a:rPr lang="en-US" sz="2000" dirty="0" smtClean="0">
                <a:solidFill>
                  <a:srgbClr val="FFC000"/>
                </a:solidFill>
              </a:rPr>
              <a:t>the covering </a:t>
            </a:r>
            <a:r>
              <a:rPr lang="en-US" sz="2000" dirty="0">
                <a:solidFill>
                  <a:srgbClr val="FFC000"/>
                </a:solidFill>
              </a:rPr>
              <a:t>(of the paten), </a:t>
            </a:r>
            <a:r>
              <a:rPr lang="en-US" sz="2000" dirty="0" smtClean="0">
                <a:solidFill>
                  <a:srgbClr val="FFC000"/>
                </a:solidFill>
              </a:rPr>
              <a:t>while the celebrant washes </a:t>
            </a:r>
            <a:r>
              <a:rPr lang="en-US" sz="2000" dirty="0">
                <a:solidFill>
                  <a:srgbClr val="FFC000"/>
                </a:solidFill>
              </a:rPr>
              <a:t>his hands with water saying</a:t>
            </a:r>
            <a:endParaRPr lang="en-US" sz="2000" dirty="0" smtClean="0">
              <a:solidFill>
                <a:srgbClr val="FFC000"/>
              </a:solidFill>
            </a:endParaRPr>
          </a:p>
          <a:p>
            <a:pPr marL="40639" marR="40639">
              <a:spcBef>
                <a:spcPts val="600"/>
              </a:spcBef>
              <a:buClr>
                <a:srgbClr val="D84800"/>
              </a:buClr>
              <a:buFont typeface="Arial"/>
              <a:defRPr sz="2800"/>
            </a:pPr>
            <a:r>
              <a:rPr lang="en-US" sz="3800" dirty="0" smtClean="0">
                <a:solidFill>
                  <a:srgbClr val="FF0000"/>
                </a:solidFill>
              </a:rPr>
              <a:t>Priest: </a:t>
            </a:r>
            <a:r>
              <a:rPr lang="en-US" sz="1400" dirty="0" smtClean="0">
                <a:solidFill>
                  <a:srgbClr val="FFC000"/>
                </a:solidFill>
              </a:rPr>
              <a:t>46</a:t>
            </a:r>
            <a:r>
              <a:rPr lang="en-US" sz="1400" dirty="0">
                <a:solidFill>
                  <a:srgbClr val="FFC000"/>
                </a:solidFill>
              </a:rPr>
              <a:t>. </a:t>
            </a:r>
            <a:r>
              <a:rPr lang="en-US" sz="3100" dirty="0" smtClean="0"/>
              <a:t>He </a:t>
            </a:r>
            <a:r>
              <a:rPr lang="en-US" sz="3100" dirty="0"/>
              <a:t>that is pure let him receive </a:t>
            </a:r>
            <a:r>
              <a:rPr lang="en-US" sz="3100" dirty="0" smtClean="0"/>
              <a:t>of the </a:t>
            </a:r>
            <a:r>
              <a:rPr lang="en-US" sz="3100" dirty="0"/>
              <a:t>oblation, and he that is not pure let </a:t>
            </a:r>
            <a:r>
              <a:rPr lang="en-US" sz="3100" dirty="0" smtClean="0"/>
              <a:t>him not </a:t>
            </a:r>
            <a:r>
              <a:rPr lang="en-US" sz="3100" dirty="0"/>
              <a:t>receive it, that he may not be </a:t>
            </a:r>
            <a:r>
              <a:rPr lang="en-US" sz="3100" dirty="0" smtClean="0"/>
              <a:t>consumed by </a:t>
            </a:r>
            <a:r>
              <a:rPr lang="en-US" sz="3100" dirty="0"/>
              <a:t>the fire of the godhead which </a:t>
            </a:r>
            <a:r>
              <a:rPr lang="en-US" sz="3100" dirty="0" smtClean="0"/>
              <a:t>is prepared </a:t>
            </a:r>
            <a:r>
              <a:rPr lang="en-US" sz="3100" dirty="0"/>
              <a:t>for the devil and his </a:t>
            </a:r>
            <a:r>
              <a:rPr lang="en-US" sz="3100" dirty="0" smtClean="0"/>
              <a:t>angels. Who ever </a:t>
            </a:r>
            <a:r>
              <a:rPr lang="en-US" sz="3100" dirty="0"/>
              <a:t>has revenge in his heart </a:t>
            </a:r>
            <a:r>
              <a:rPr lang="en-US" sz="3100" dirty="0" smtClean="0"/>
              <a:t>and whoever </a:t>
            </a:r>
            <a:r>
              <a:rPr lang="en-US" sz="3100" dirty="0"/>
              <a:t>maintains </a:t>
            </a:r>
            <a:r>
              <a:rPr lang="en-US" sz="3100" dirty="0" smtClean="0"/>
              <a:t>in</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01862"/>
          </a:xfrm>
          <a:prstGeom prst="rect">
            <a:avLst/>
          </a:prstGeom>
        </p:spPr>
        <p:txBody>
          <a:bodyPr wrap="square">
            <a:spAutoFit/>
          </a:bodyPr>
          <a:lstStyle/>
          <a:p>
            <a:r>
              <a:rPr lang="en-CA" sz="2000" dirty="0" err="1" smtClean="0">
                <a:solidFill>
                  <a:srgbClr val="FFC000"/>
                </a:solidFill>
              </a:rPr>
              <a:t>ንፍቅ</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ነቲ</a:t>
            </a:r>
            <a:r>
              <a:rPr lang="en-CA" sz="2000" dirty="0">
                <a:solidFill>
                  <a:srgbClr val="FFC000"/>
                </a:solidFill>
              </a:rPr>
              <a:t> </a:t>
            </a:r>
            <a:r>
              <a:rPr lang="en-CA" sz="2000" dirty="0" err="1">
                <a:solidFill>
                  <a:srgbClr val="FFC000"/>
                </a:solidFill>
              </a:rPr>
              <a:t>ማኅፈድ</a:t>
            </a:r>
            <a:r>
              <a:rPr lang="en-CA" sz="2000" dirty="0">
                <a:solidFill>
                  <a:srgbClr val="FFC000"/>
                </a:solidFill>
              </a:rPr>
              <a:t> </a:t>
            </a:r>
            <a:r>
              <a:rPr lang="en-CA" sz="2000" dirty="0" err="1">
                <a:solidFill>
                  <a:srgbClr val="FFC000"/>
                </a:solidFill>
              </a:rPr>
              <a:t>ይቕላዕ</a:t>
            </a:r>
            <a:r>
              <a:rPr lang="en-CA" sz="2000" dirty="0">
                <a:solidFill>
                  <a:srgbClr val="FFC000"/>
                </a:solidFill>
              </a:rPr>
              <a:t>፥ </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ብማይ</a:t>
            </a:r>
            <a:r>
              <a:rPr lang="en-CA" sz="2000" dirty="0">
                <a:solidFill>
                  <a:srgbClr val="FFC000"/>
                </a:solidFill>
              </a:rPr>
              <a:t> </a:t>
            </a:r>
            <a:r>
              <a:rPr lang="en-CA" sz="2000" dirty="0" err="1">
                <a:solidFill>
                  <a:srgbClr val="FFC000"/>
                </a:solidFill>
              </a:rPr>
              <a:t>ይተሓጸብ</a:t>
            </a:r>
            <a:r>
              <a:rPr lang="en-CA" sz="2000" dirty="0" smtClean="0">
                <a:solidFill>
                  <a:srgbClr val="FFC000"/>
                </a:solidFill>
              </a:rPr>
              <a:t>፥</a:t>
            </a:r>
            <a:endParaRPr lang="en-CA" sz="2000" dirty="0">
              <a:solidFill>
                <a:srgbClr val="FFC000"/>
              </a:solidFill>
            </a:endParaRPr>
          </a:p>
          <a:p>
            <a:r>
              <a:rPr lang="en-CA" sz="4400" dirty="0" err="1" smtClean="0">
                <a:solidFill>
                  <a:srgbClr val="FF0000"/>
                </a:solidFill>
              </a:rPr>
              <a:t>ይ.ካ</a:t>
            </a:r>
            <a:r>
              <a:rPr lang="en-CA" sz="4400" dirty="0" smtClean="0">
                <a:solidFill>
                  <a:srgbClr val="FF0000"/>
                </a:solidFill>
              </a:rPr>
              <a:t>.</a:t>
            </a:r>
            <a:r>
              <a:rPr lang="en-CA" sz="4400" dirty="0" smtClean="0"/>
              <a:t> </a:t>
            </a:r>
            <a:r>
              <a:rPr lang="en-CA" sz="1400" dirty="0">
                <a:solidFill>
                  <a:srgbClr val="FFC000"/>
                </a:solidFill>
              </a:rPr>
              <a:t>46. </a:t>
            </a:r>
            <a:r>
              <a:rPr lang="en-CA" sz="4400" dirty="0" err="1"/>
              <a:t>ንጹሕ</a:t>
            </a:r>
            <a:r>
              <a:rPr lang="en-CA" sz="4400" dirty="0"/>
              <a:t> </a:t>
            </a:r>
            <a:r>
              <a:rPr lang="en-CA" sz="4400" dirty="0" err="1"/>
              <a:t>ዝኾነ</a:t>
            </a:r>
            <a:r>
              <a:rPr lang="en-CA" sz="4400" dirty="0"/>
              <a:t> </a:t>
            </a:r>
            <a:r>
              <a:rPr lang="en-CA" sz="4400" dirty="0" err="1"/>
              <a:t>ካብ</a:t>
            </a:r>
            <a:r>
              <a:rPr lang="en-CA" sz="4400" dirty="0"/>
              <a:t> </a:t>
            </a:r>
            <a:r>
              <a:rPr lang="en-CA" sz="4400" dirty="0" err="1"/>
              <a:t>ቍርባን</a:t>
            </a:r>
            <a:r>
              <a:rPr lang="en-CA" sz="4400" dirty="0"/>
              <a:t> </a:t>
            </a:r>
            <a:r>
              <a:rPr lang="en-CA" sz="4400" dirty="0" err="1"/>
              <a:t>ይቀበል</a:t>
            </a:r>
            <a:r>
              <a:rPr lang="en-CA" sz="4400" dirty="0"/>
              <a:t>፥ </a:t>
            </a:r>
            <a:r>
              <a:rPr lang="en-CA" sz="4400" dirty="0" err="1"/>
              <a:t>ንጹሕ</a:t>
            </a:r>
            <a:r>
              <a:rPr lang="en-CA" sz="4400" dirty="0"/>
              <a:t> </a:t>
            </a:r>
            <a:r>
              <a:rPr lang="en-CA" sz="4400" dirty="0" err="1"/>
              <a:t>ዘይኮነ</a:t>
            </a:r>
            <a:r>
              <a:rPr lang="en-CA" sz="4400" dirty="0"/>
              <a:t> </a:t>
            </a:r>
            <a:r>
              <a:rPr lang="en-CA" sz="4400" dirty="0" err="1" smtClean="0"/>
              <a:t>ግና</a:t>
            </a:r>
            <a:r>
              <a:rPr lang="en-CA" sz="4400" dirty="0" smtClean="0"/>
              <a:t>  </a:t>
            </a:r>
            <a:r>
              <a:rPr lang="en-CA" sz="4400" dirty="0" err="1" smtClean="0"/>
              <a:t>ኣይ</a:t>
            </a:r>
            <a:endParaRPr lang="en-CA" sz="4400" dirty="0" smtClean="0"/>
          </a:p>
          <a:p>
            <a:r>
              <a:rPr lang="en-CA" sz="4400" dirty="0" err="1" smtClean="0"/>
              <a:t>ቀበል</a:t>
            </a:r>
            <a:r>
              <a:rPr lang="en-CA" sz="4400" dirty="0"/>
              <a:t>፥ </a:t>
            </a:r>
            <a:r>
              <a:rPr lang="en-CA" sz="4400" dirty="0" err="1"/>
              <a:t>ንሰይጣንን</a:t>
            </a:r>
            <a:r>
              <a:rPr lang="en-CA" sz="4400" dirty="0"/>
              <a:t> </a:t>
            </a:r>
            <a:r>
              <a:rPr lang="en-CA" sz="4400" dirty="0" smtClean="0"/>
              <a:t> </a:t>
            </a:r>
            <a:r>
              <a:rPr lang="en-CA" sz="4400" dirty="0" err="1" smtClean="0"/>
              <a:t>ንሠ</a:t>
            </a:r>
            <a:endParaRPr lang="en-CA" sz="4400" dirty="0" smtClean="0"/>
          </a:p>
          <a:p>
            <a:r>
              <a:rPr lang="en-CA" sz="4400" dirty="0" err="1" smtClean="0"/>
              <a:t>ራዊቱን</a:t>
            </a:r>
            <a:r>
              <a:rPr lang="en-CA" sz="4400" dirty="0" smtClean="0"/>
              <a:t> </a:t>
            </a:r>
            <a:r>
              <a:rPr lang="en-CA" sz="4400" dirty="0" err="1" smtClean="0"/>
              <a:t>ብዝተዳለወ</a:t>
            </a:r>
            <a:r>
              <a:rPr lang="en-CA" sz="4400" dirty="0" smtClean="0"/>
              <a:t> </a:t>
            </a:r>
            <a:r>
              <a:rPr lang="en-CA" sz="4400" dirty="0" err="1" smtClean="0"/>
              <a:t>መለኮታዊ</a:t>
            </a:r>
            <a:r>
              <a:rPr lang="en-CA" sz="4400" dirty="0" smtClean="0"/>
              <a:t>  </a:t>
            </a:r>
            <a:r>
              <a:rPr lang="en-CA" sz="4400" dirty="0" err="1" smtClean="0"/>
              <a:t>ሓዊ</a:t>
            </a:r>
            <a:r>
              <a:rPr lang="en-CA" sz="4400" dirty="0" smtClean="0"/>
              <a:t>  </a:t>
            </a:r>
            <a:r>
              <a:rPr lang="en-CA" sz="4400" dirty="0" err="1" smtClean="0"/>
              <a:t>ከይነ</a:t>
            </a:r>
            <a:endParaRPr lang="en-CA" sz="4400" dirty="0" smtClean="0"/>
          </a:p>
          <a:p>
            <a:r>
              <a:rPr lang="en-CA" sz="4400" dirty="0" err="1" smtClean="0"/>
              <a:t>ድድ</a:t>
            </a:r>
            <a:r>
              <a:rPr lang="en-CA" sz="4400" dirty="0"/>
              <a:t>። </a:t>
            </a:r>
            <a:r>
              <a:rPr lang="en-CA" sz="4400" dirty="0" err="1"/>
              <a:t>ኣብ</a:t>
            </a:r>
            <a:r>
              <a:rPr lang="en-CA" sz="4400" dirty="0"/>
              <a:t> </a:t>
            </a:r>
            <a:r>
              <a:rPr lang="en-CA" sz="4400" dirty="0" err="1"/>
              <a:t>ልቡ</a:t>
            </a:r>
            <a:r>
              <a:rPr lang="en-CA" sz="4400" dirty="0"/>
              <a:t> </a:t>
            </a:r>
            <a:r>
              <a:rPr lang="en-CA" sz="4400" dirty="0" err="1"/>
              <a:t>ቂምን</a:t>
            </a:r>
            <a:r>
              <a:rPr lang="en-CA" sz="4400" dirty="0"/>
              <a:t> </a:t>
            </a:r>
            <a:r>
              <a:rPr lang="en-CA" sz="4400" dirty="0" err="1"/>
              <a:t>በቐልን</a:t>
            </a:r>
            <a:r>
              <a:rPr lang="en-CA" sz="4400" dirty="0"/>
              <a:t> </a:t>
            </a:r>
            <a:r>
              <a:rPr lang="en-CA" sz="4400" dirty="0" err="1" smtClean="0"/>
              <a:t>ዘለዎ</a:t>
            </a:r>
            <a:r>
              <a:rPr lang="en-CA" sz="4400" dirty="0" smtClean="0"/>
              <a:t> ፥ </a:t>
            </a:r>
            <a:r>
              <a:rPr lang="en-CA" sz="4400" dirty="0" err="1" smtClean="0"/>
              <a:t>ኣብ</a:t>
            </a:r>
            <a:r>
              <a:rPr lang="en-CA" sz="4400" dirty="0"/>
              <a:t> </a:t>
            </a:r>
            <a:r>
              <a:rPr lang="en-CA" sz="4400" dirty="0" err="1" smtClean="0"/>
              <a:t>ኅሊናኡውን</a:t>
            </a:r>
            <a:r>
              <a:rPr lang="en-CA" sz="4400" dirty="0" smtClean="0"/>
              <a:t> </a:t>
            </a:r>
            <a:r>
              <a:rPr lang="en-CA" sz="4400" dirty="0" err="1" smtClean="0"/>
              <a:t>ዝሙትን</a:t>
            </a:r>
            <a:endParaRPr lang="en-CA" sz="4400" dirty="0"/>
          </a:p>
        </p:txBody>
      </p:sp>
    </p:spTree>
    <p:extLst>
      <p:ext uri="{BB962C8B-B14F-4D97-AF65-F5344CB8AC3E}">
        <p14:creationId xmlns:p14="http://schemas.microsoft.com/office/powerpoint/2010/main" val="2379849677"/>
      </p:ext>
    </p:extLst>
  </p:cSld>
  <p:clrMapOvr>
    <a:masterClrMapping/>
  </p:clrMapOvr>
  <p:transition spd="med"/>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4400" dirty="0" err="1" smtClean="0"/>
              <a:t>ነኪር</a:t>
            </a:r>
            <a:r>
              <a:rPr lang="en-CA" sz="4400" dirty="0" smtClean="0"/>
              <a:t> </a:t>
            </a:r>
            <a:r>
              <a:rPr lang="en-CA" sz="4400" dirty="0" err="1"/>
              <a:t>ወዝሙት</a:t>
            </a:r>
            <a:r>
              <a:rPr lang="en-CA" sz="4400" dirty="0"/>
              <a:t> </a:t>
            </a:r>
            <a:r>
              <a:rPr lang="en-CA" sz="4400" dirty="0" err="1"/>
              <a:t>ኢይቅረብ</a:t>
            </a:r>
            <a:r>
              <a:rPr lang="en-CA" sz="4400" dirty="0"/>
              <a:t>።</a:t>
            </a:r>
          </a:p>
          <a:p>
            <a:r>
              <a:rPr lang="en-CA" sz="2000" dirty="0" err="1" smtClean="0">
                <a:solidFill>
                  <a:srgbClr val="FFC000"/>
                </a:solidFill>
              </a:rPr>
              <a:t>እምድኅረ</a:t>
            </a:r>
            <a:r>
              <a:rPr lang="en-CA" sz="2000" dirty="0" smtClean="0">
                <a:solidFill>
                  <a:srgbClr val="FFC000"/>
                </a:solidFill>
              </a:rPr>
              <a:t> </a:t>
            </a:r>
            <a:r>
              <a:rPr lang="en-CA" sz="2000" dirty="0" err="1">
                <a:solidFill>
                  <a:srgbClr val="FFC000"/>
                </a:solidFill>
              </a:rPr>
              <a:t>ተሐፅበ</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ይነዝኅ</a:t>
            </a:r>
            <a:r>
              <a:rPr lang="en-CA" sz="2000" dirty="0">
                <a:solidFill>
                  <a:srgbClr val="FFC000"/>
                </a:solidFill>
              </a:rPr>
              <a:t> </a:t>
            </a:r>
            <a:r>
              <a:rPr lang="en-CA" sz="2000" dirty="0" err="1">
                <a:solidFill>
                  <a:srgbClr val="FFC000"/>
                </a:solidFill>
              </a:rPr>
              <a:t>ማየ</a:t>
            </a:r>
            <a:r>
              <a:rPr lang="en-CA" sz="2000" dirty="0">
                <a:solidFill>
                  <a:srgbClr val="FFC000"/>
                </a:solidFill>
              </a:rPr>
              <a:t> </a:t>
            </a:r>
            <a:r>
              <a:rPr lang="en-CA" sz="2000" dirty="0" err="1">
                <a:solidFill>
                  <a:srgbClr val="FFC000"/>
                </a:solidFill>
              </a:rPr>
              <a:t>በመይጠ</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ምዕራብ</a:t>
            </a:r>
            <a:r>
              <a:rPr lang="en-CA" sz="2000" dirty="0" smtClean="0">
                <a:solidFill>
                  <a:srgbClr val="FFC000"/>
                </a:solidFill>
              </a:rPr>
              <a:t>።</a:t>
            </a:r>
            <a:endParaRPr lang="en-CA" sz="2000" dirty="0">
              <a:solidFill>
                <a:srgbClr val="FFC000"/>
              </a:solidFill>
            </a:endParaRPr>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፵፯</a:t>
            </a:r>
            <a:r>
              <a:rPr lang="en-CA" sz="1400" dirty="0">
                <a:solidFill>
                  <a:srgbClr val="FFC000"/>
                </a:solidFill>
              </a:rPr>
              <a:t>.  </a:t>
            </a:r>
            <a:r>
              <a:rPr lang="en-CA" sz="4400" dirty="0" err="1"/>
              <a:t>በከመ</a:t>
            </a:r>
            <a:r>
              <a:rPr lang="en-CA" sz="4400" dirty="0"/>
              <a:t> </a:t>
            </a:r>
            <a:r>
              <a:rPr lang="en-CA" sz="4400" dirty="0" err="1"/>
              <a:t>አንጻሕኩ</a:t>
            </a:r>
            <a:r>
              <a:rPr lang="en-CA" sz="4400" dirty="0"/>
              <a:t> </a:t>
            </a:r>
            <a:r>
              <a:rPr lang="en-CA" sz="4400" dirty="0" err="1"/>
              <a:t>እደውየ</a:t>
            </a:r>
            <a:r>
              <a:rPr lang="en-CA" sz="4400" dirty="0"/>
              <a:t> </a:t>
            </a:r>
            <a:r>
              <a:rPr lang="en-CA" sz="4400" dirty="0" err="1"/>
              <a:t>እምርስሐት</a:t>
            </a:r>
            <a:r>
              <a:rPr lang="en-CA" sz="4400" dirty="0"/>
              <a:t> </a:t>
            </a:r>
            <a:r>
              <a:rPr lang="en-CA" sz="4400" dirty="0" err="1"/>
              <a:t>አፍአዊ</a:t>
            </a:r>
            <a:r>
              <a:rPr lang="en-CA" sz="4400" dirty="0"/>
              <a:t>፥ </a:t>
            </a:r>
            <a:r>
              <a:rPr lang="en-CA" sz="4400" dirty="0" err="1"/>
              <a:t>ከማሁ</a:t>
            </a:r>
            <a:r>
              <a:rPr lang="en-CA" sz="4400" dirty="0"/>
              <a:t> </a:t>
            </a:r>
            <a:r>
              <a:rPr lang="en-CA" sz="4400" dirty="0" err="1"/>
              <a:t>ንጹሕ</a:t>
            </a:r>
            <a:r>
              <a:rPr lang="en-CA" sz="4400" dirty="0"/>
              <a:t> </a:t>
            </a:r>
            <a:r>
              <a:rPr lang="en-CA" sz="4400" dirty="0" err="1"/>
              <a:t>አነ</a:t>
            </a:r>
            <a:r>
              <a:rPr lang="en-CA" sz="4400" dirty="0"/>
              <a:t> </a:t>
            </a:r>
            <a:r>
              <a:rPr lang="en-CA" sz="4400" dirty="0" err="1"/>
              <a:t>እምደመ</a:t>
            </a:r>
            <a:r>
              <a:rPr lang="en-CA" sz="4400" dirty="0"/>
              <a:t> </a:t>
            </a:r>
            <a:r>
              <a:rPr lang="en-CA" sz="4400" dirty="0" err="1"/>
              <a:t>ኵልክሙ</a:t>
            </a:r>
            <a:r>
              <a:rPr lang="en-CA" sz="4400" dirty="0"/>
              <a:t>፥ </a:t>
            </a:r>
            <a:r>
              <a:rPr lang="en-CA" sz="4400" dirty="0" err="1"/>
              <a:t>በድፍረትክሙ</a:t>
            </a:r>
            <a:r>
              <a:rPr lang="en-CA" sz="4400" dirty="0"/>
              <a:t> </a:t>
            </a:r>
            <a:r>
              <a:rPr lang="en-CA" sz="4400" dirty="0" err="1"/>
              <a:t>ለእመ</a:t>
            </a:r>
            <a:r>
              <a:rPr lang="en-CA" sz="4400" dirty="0"/>
              <a:t> </a:t>
            </a:r>
            <a:r>
              <a:rPr lang="en-CA" sz="4400" dirty="0" err="1"/>
              <a:t>ቀረብክሙ</a:t>
            </a:r>
            <a:r>
              <a:rPr lang="en-CA" sz="4400" dirty="0"/>
              <a:t> </a:t>
            </a:r>
            <a:r>
              <a:rPr lang="en-CA" sz="4400" dirty="0" err="1" smtClean="0"/>
              <a:t>ኀበ</a:t>
            </a:r>
            <a:endParaRPr lang="en-CA" sz="4400" dirty="0"/>
          </a:p>
        </p:txBody>
      </p:sp>
      <p:sp>
        <p:nvSpPr>
          <p:cNvPr id="9" name="Rectangle 8"/>
          <p:cNvSpPr/>
          <p:nvPr/>
        </p:nvSpPr>
        <p:spPr>
          <a:xfrm>
            <a:off x="7936876" y="-79878"/>
            <a:ext cx="4046189" cy="6832640"/>
          </a:xfrm>
          <a:prstGeom prst="rect">
            <a:avLst/>
          </a:prstGeom>
        </p:spPr>
        <p:txBody>
          <a:bodyPr wrap="square">
            <a:spAutoFit/>
          </a:bodyPr>
          <a:lstStyle/>
          <a:p>
            <a:pPr marL="40639" marR="40639">
              <a:spcBef>
                <a:spcPts val="600"/>
              </a:spcBef>
              <a:buClr>
                <a:srgbClr val="D84800"/>
              </a:buClr>
              <a:buFont typeface="Arial"/>
              <a:defRPr sz="2800"/>
            </a:pPr>
            <a:r>
              <a:rPr lang="en-US" sz="3100" dirty="0" smtClean="0"/>
              <a:t>fornication </a:t>
            </a:r>
            <a:r>
              <a:rPr lang="en-US" sz="3100" dirty="0"/>
              <a:t>let him not draw near</a:t>
            </a:r>
            <a:r>
              <a:rPr lang="en-US" sz="3100" dirty="0" smtClean="0"/>
              <a:t>.</a:t>
            </a:r>
          </a:p>
          <a:p>
            <a:pPr marL="40639" marR="40639">
              <a:spcBef>
                <a:spcPts val="600"/>
              </a:spcBef>
              <a:buClr>
                <a:srgbClr val="D84800"/>
              </a:buClr>
              <a:buFont typeface="Arial"/>
              <a:defRPr sz="2800"/>
            </a:pPr>
            <a:r>
              <a:rPr lang="en-US" sz="2000" dirty="0" smtClean="0">
                <a:solidFill>
                  <a:srgbClr val="FFC000"/>
                </a:solidFill>
              </a:rPr>
              <a:t>And </a:t>
            </a:r>
            <a:r>
              <a:rPr lang="en-US" sz="2000" dirty="0">
                <a:solidFill>
                  <a:srgbClr val="FFC000"/>
                </a:solidFill>
              </a:rPr>
              <a:t>after washing his hands, </a:t>
            </a:r>
            <a:r>
              <a:rPr lang="en-US" sz="2000" dirty="0" smtClean="0">
                <a:solidFill>
                  <a:srgbClr val="FFC000"/>
                </a:solidFill>
              </a:rPr>
              <a:t>while facing </a:t>
            </a:r>
            <a:r>
              <a:rPr lang="en-US" sz="2000" dirty="0">
                <a:solidFill>
                  <a:srgbClr val="FFC000"/>
                </a:solidFill>
              </a:rPr>
              <a:t>West, as he sprinkles water from </a:t>
            </a:r>
            <a:r>
              <a:rPr lang="en-US" sz="2000" dirty="0" smtClean="0">
                <a:solidFill>
                  <a:srgbClr val="FFC000"/>
                </a:solidFill>
              </a:rPr>
              <a:t>his wet </a:t>
            </a:r>
            <a:r>
              <a:rPr lang="en-US" sz="2000" dirty="0">
                <a:solidFill>
                  <a:srgbClr val="FFC000"/>
                </a:solidFill>
              </a:rPr>
              <a:t>hands, he shall </a:t>
            </a:r>
            <a:r>
              <a:rPr lang="en-US" sz="2000" dirty="0" smtClean="0">
                <a:solidFill>
                  <a:srgbClr val="FFC000"/>
                </a:solidFill>
              </a:rPr>
              <a:t>say:</a:t>
            </a:r>
          </a:p>
          <a:p>
            <a:pPr marL="40639" marR="40639">
              <a:spcBef>
                <a:spcPts val="600"/>
              </a:spcBef>
              <a:buClr>
                <a:srgbClr val="D84800"/>
              </a:buClr>
              <a:buFont typeface="Arial"/>
              <a:defRPr sz="2800"/>
            </a:pPr>
            <a:r>
              <a:rPr lang="en-US" sz="3200" dirty="0">
                <a:solidFill>
                  <a:srgbClr val="FF0000"/>
                </a:solidFill>
              </a:rPr>
              <a:t>Priest: </a:t>
            </a:r>
            <a:r>
              <a:rPr lang="en-US" sz="1100" dirty="0" smtClean="0">
                <a:solidFill>
                  <a:srgbClr val="FFC000"/>
                </a:solidFill>
              </a:rPr>
              <a:t>47. </a:t>
            </a:r>
            <a:r>
              <a:rPr lang="en-US" sz="3400" dirty="0" smtClean="0"/>
              <a:t>As </a:t>
            </a:r>
            <a:r>
              <a:rPr lang="en-US" sz="3400" dirty="0"/>
              <a:t>I have cleansed my hands from </a:t>
            </a:r>
            <a:r>
              <a:rPr lang="en-US" sz="3400" dirty="0" smtClean="0"/>
              <a:t>outward pollution</a:t>
            </a:r>
            <a:r>
              <a:rPr lang="en-US" sz="3400" dirty="0"/>
              <a:t>, so also I am pure from the </a:t>
            </a:r>
            <a:r>
              <a:rPr lang="en-US" sz="3400" dirty="0" smtClean="0"/>
              <a:t>blood of </a:t>
            </a:r>
            <a:r>
              <a:rPr lang="en-US" sz="3400" dirty="0"/>
              <a:t>you all. If you </a:t>
            </a:r>
            <a:r>
              <a:rPr lang="en-US" sz="3400" dirty="0" smtClean="0"/>
              <a:t>presumptuously </a:t>
            </a:r>
            <a:r>
              <a:rPr lang="en-US" sz="3400" dirty="0"/>
              <a:t>draw </a:t>
            </a:r>
            <a:r>
              <a:rPr lang="en-US" sz="3400" dirty="0" smtClean="0"/>
              <a:t>nigh to </a:t>
            </a:r>
            <a:r>
              <a:rPr lang="en-US" sz="3400" dirty="0"/>
              <a:t>the body and blood </a:t>
            </a:r>
            <a:r>
              <a:rPr lang="en-US" sz="3400" dirty="0" smtClean="0"/>
              <a:t>of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01862"/>
          </a:xfrm>
          <a:prstGeom prst="rect">
            <a:avLst/>
          </a:prstGeom>
        </p:spPr>
        <p:txBody>
          <a:bodyPr wrap="square">
            <a:spAutoFit/>
          </a:bodyPr>
          <a:lstStyle/>
          <a:p>
            <a:r>
              <a:rPr lang="en-CA" sz="4400" dirty="0" err="1" smtClean="0"/>
              <a:t>ካልእ</a:t>
            </a:r>
            <a:r>
              <a:rPr lang="en-CA" sz="4400" dirty="0" smtClean="0"/>
              <a:t> </a:t>
            </a:r>
            <a:r>
              <a:rPr lang="en-CA" sz="4400" dirty="0" err="1"/>
              <a:t>ሓሳብን</a:t>
            </a:r>
            <a:r>
              <a:rPr lang="en-CA" sz="4400" dirty="0"/>
              <a:t> </a:t>
            </a:r>
            <a:r>
              <a:rPr lang="en-CA" sz="4400" dirty="0" err="1"/>
              <a:t>ዘለዎ</a:t>
            </a:r>
            <a:r>
              <a:rPr lang="en-CA" sz="4400" dirty="0"/>
              <a:t> </a:t>
            </a:r>
            <a:r>
              <a:rPr lang="en-CA" sz="4400" dirty="0" err="1"/>
              <a:t>ኣይቕረብ</a:t>
            </a:r>
            <a:r>
              <a:rPr lang="en-CA" sz="4400" dirty="0"/>
              <a:t>።</a:t>
            </a:r>
          </a:p>
          <a:p>
            <a:r>
              <a:rPr lang="en-CA" sz="2000" dirty="0" err="1" smtClean="0">
                <a:solidFill>
                  <a:srgbClr val="FFC000"/>
                </a:solidFill>
              </a:rPr>
              <a:t>ኢዱ</a:t>
            </a:r>
            <a:r>
              <a:rPr lang="en-CA" sz="2000" dirty="0" smtClean="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ተሓጽበ</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ኣቢሉ</a:t>
            </a:r>
            <a:r>
              <a:rPr lang="en-CA" sz="2000" dirty="0">
                <a:solidFill>
                  <a:srgbClr val="FFC000"/>
                </a:solidFill>
              </a:rPr>
              <a:t> </a:t>
            </a:r>
            <a:r>
              <a:rPr lang="en-CA" sz="2000" dirty="0" err="1">
                <a:solidFill>
                  <a:srgbClr val="FFC000"/>
                </a:solidFill>
              </a:rPr>
              <a:t>ማይ</a:t>
            </a:r>
            <a:r>
              <a:rPr lang="en-CA" sz="2000" dirty="0">
                <a:solidFill>
                  <a:srgbClr val="FFC000"/>
                </a:solidFill>
              </a:rPr>
              <a:t> </a:t>
            </a:r>
            <a:r>
              <a:rPr lang="en-CA" sz="2000" dirty="0" err="1">
                <a:solidFill>
                  <a:srgbClr val="FFC000"/>
                </a:solidFill>
              </a:rPr>
              <a:t>እናነጸገ</a:t>
            </a:r>
            <a:r>
              <a:rPr lang="en-CA" sz="2000" dirty="0">
                <a:solidFill>
                  <a:srgbClr val="FFC000"/>
                </a:solidFill>
              </a:rPr>
              <a:t>፥ </a:t>
            </a:r>
          </a:p>
          <a:p>
            <a:r>
              <a:rPr lang="en-CA" sz="4400" dirty="0" err="1">
                <a:solidFill>
                  <a:srgbClr val="FF0000"/>
                </a:solidFill>
              </a:rPr>
              <a:t>ይ.ካ</a:t>
            </a:r>
            <a:r>
              <a:rPr lang="en-CA" sz="4400" dirty="0">
                <a:solidFill>
                  <a:srgbClr val="FF0000"/>
                </a:solidFill>
              </a:rPr>
              <a:t>. </a:t>
            </a:r>
            <a:r>
              <a:rPr lang="en-CA" sz="1400" dirty="0">
                <a:solidFill>
                  <a:srgbClr val="FFC000"/>
                </a:solidFill>
              </a:rPr>
              <a:t>47. </a:t>
            </a:r>
            <a:r>
              <a:rPr lang="en-CA" sz="4400" dirty="0" err="1"/>
              <a:t>ኢደይ</a:t>
            </a:r>
            <a:r>
              <a:rPr lang="en-CA" sz="4400" dirty="0"/>
              <a:t> </a:t>
            </a:r>
            <a:r>
              <a:rPr lang="en-CA" sz="4400" dirty="0" err="1"/>
              <a:t>ካብ</a:t>
            </a:r>
            <a:r>
              <a:rPr lang="en-CA" sz="4400" dirty="0"/>
              <a:t> </a:t>
            </a:r>
            <a:r>
              <a:rPr lang="en-CA" sz="4400" dirty="0" err="1"/>
              <a:t>ሥጋዊ</a:t>
            </a:r>
            <a:r>
              <a:rPr lang="en-CA" sz="4400" dirty="0"/>
              <a:t> </a:t>
            </a:r>
            <a:r>
              <a:rPr lang="en-CA" sz="4400" dirty="0" err="1"/>
              <a:t>ርስሓት</a:t>
            </a:r>
            <a:r>
              <a:rPr lang="en-CA" sz="4400" dirty="0"/>
              <a:t> </a:t>
            </a:r>
            <a:r>
              <a:rPr lang="en-CA" sz="4400" dirty="0" err="1"/>
              <a:t>ከም</a:t>
            </a:r>
            <a:r>
              <a:rPr lang="en-CA" sz="4400" dirty="0"/>
              <a:t> </a:t>
            </a:r>
            <a:r>
              <a:rPr lang="en-CA" sz="4400" dirty="0" err="1"/>
              <a:t>ዘንጻሕኩ</a:t>
            </a:r>
            <a:r>
              <a:rPr lang="en-CA" sz="4400" dirty="0"/>
              <a:t>፥ </a:t>
            </a:r>
            <a:r>
              <a:rPr lang="en-CA" sz="4400" dirty="0" err="1"/>
              <a:t>ከምኡ</a:t>
            </a:r>
            <a:r>
              <a:rPr lang="en-CA" sz="4400" dirty="0"/>
              <a:t> </a:t>
            </a:r>
            <a:r>
              <a:rPr lang="en-CA" sz="4400" dirty="0" err="1"/>
              <a:t>ድማ</a:t>
            </a:r>
            <a:r>
              <a:rPr lang="en-CA" sz="4400" dirty="0"/>
              <a:t> </a:t>
            </a:r>
            <a:r>
              <a:rPr lang="en-CA" sz="4400" dirty="0" err="1"/>
              <a:t>ካብ</a:t>
            </a:r>
            <a:r>
              <a:rPr lang="en-CA" sz="4400" dirty="0"/>
              <a:t> </a:t>
            </a:r>
            <a:r>
              <a:rPr lang="en-CA" sz="4400" dirty="0" err="1"/>
              <a:t>ናይ</a:t>
            </a:r>
            <a:r>
              <a:rPr lang="en-CA" sz="4400" dirty="0"/>
              <a:t> </a:t>
            </a:r>
            <a:r>
              <a:rPr lang="en-CA" sz="4400" dirty="0" err="1"/>
              <a:t>ኵሉኹም</a:t>
            </a:r>
            <a:r>
              <a:rPr lang="en-CA" sz="4400" dirty="0"/>
              <a:t> </a:t>
            </a:r>
            <a:r>
              <a:rPr lang="en-CA" sz="4400" dirty="0" err="1"/>
              <a:t>ኃጢኣት</a:t>
            </a:r>
            <a:r>
              <a:rPr lang="en-CA" sz="4400" dirty="0"/>
              <a:t> </a:t>
            </a:r>
            <a:r>
              <a:rPr lang="en-CA" sz="4400" dirty="0" err="1"/>
              <a:t>ንጹሕ</a:t>
            </a:r>
            <a:r>
              <a:rPr lang="en-CA" sz="4400" dirty="0"/>
              <a:t> </a:t>
            </a:r>
            <a:r>
              <a:rPr lang="en-CA" sz="4400" dirty="0" err="1"/>
              <a:t>እየ</a:t>
            </a:r>
            <a:r>
              <a:rPr lang="en-CA" sz="4400" dirty="0"/>
              <a:t>። </a:t>
            </a:r>
            <a:r>
              <a:rPr lang="en-CA" sz="4400" dirty="0" err="1"/>
              <a:t>ደፊርኩም</a:t>
            </a:r>
            <a:r>
              <a:rPr lang="en-CA" sz="4400" dirty="0"/>
              <a:t> </a:t>
            </a:r>
            <a:r>
              <a:rPr lang="en-CA" sz="4400" dirty="0" err="1"/>
              <a:t>ኣብ</a:t>
            </a:r>
            <a:r>
              <a:rPr lang="en-CA" sz="4400" dirty="0"/>
              <a:t> </a:t>
            </a:r>
            <a:r>
              <a:rPr lang="en-CA" sz="4400" dirty="0" err="1"/>
              <a:t>ናይ</a:t>
            </a:r>
            <a:r>
              <a:rPr lang="en-CA" sz="4400" dirty="0"/>
              <a:t> </a:t>
            </a:r>
            <a:r>
              <a:rPr lang="en-CA" sz="4400" dirty="0" err="1"/>
              <a:t>ክርስቶስ</a:t>
            </a:r>
            <a:r>
              <a:rPr lang="en-CA" sz="4400" dirty="0"/>
              <a:t> </a:t>
            </a:r>
            <a:r>
              <a:rPr lang="en-CA" sz="4400" dirty="0" err="1"/>
              <a:t>ሥጋን</a:t>
            </a:r>
            <a:r>
              <a:rPr lang="en-CA" sz="4400" dirty="0"/>
              <a:t> </a:t>
            </a:r>
            <a:r>
              <a:rPr lang="en-CA" sz="4400" dirty="0" err="1" smtClean="0"/>
              <a:t>ደምን</a:t>
            </a:r>
            <a:endParaRPr lang="en-CA" sz="4400" dirty="0"/>
          </a:p>
        </p:txBody>
      </p:sp>
    </p:spTree>
    <p:extLst>
      <p:ext uri="{BB962C8B-B14F-4D97-AF65-F5344CB8AC3E}">
        <p14:creationId xmlns:p14="http://schemas.microsoft.com/office/powerpoint/2010/main" val="3784904396"/>
      </p:ext>
    </p:extLst>
  </p:cSld>
  <p:clrMapOvr>
    <a:masterClrMapping/>
  </p:clrMapOvr>
  <p:transition spd="med"/>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186309"/>
          </a:xfrm>
          <a:prstGeom prst="rect">
            <a:avLst/>
          </a:prstGeom>
        </p:spPr>
        <p:txBody>
          <a:bodyPr wrap="square">
            <a:spAutoFit/>
          </a:bodyPr>
          <a:lstStyle/>
          <a:p>
            <a:r>
              <a:rPr lang="en-CA" sz="4400" dirty="0" err="1" smtClean="0"/>
              <a:t>ሥጋሁ</a:t>
            </a:r>
            <a:r>
              <a:rPr lang="en-CA" sz="4400" dirty="0" smtClean="0"/>
              <a:t> </a:t>
            </a:r>
            <a:r>
              <a:rPr lang="en-CA" sz="4400" dirty="0" err="1"/>
              <a:t>ወደሙ</a:t>
            </a:r>
            <a:r>
              <a:rPr lang="en-CA" sz="4400" dirty="0"/>
              <a:t> </a:t>
            </a:r>
            <a:r>
              <a:rPr lang="en-CA" sz="4400" dirty="0" err="1" smtClean="0"/>
              <a:t>ለክር</a:t>
            </a:r>
            <a:endParaRPr lang="en-CA" sz="4400" dirty="0" smtClean="0"/>
          </a:p>
          <a:p>
            <a:r>
              <a:rPr lang="en-CA" sz="4400" dirty="0" err="1" smtClean="0"/>
              <a:t>ስቶስ</a:t>
            </a:r>
            <a:r>
              <a:rPr lang="en-CA" sz="4400" dirty="0"/>
              <a:t>፥ </a:t>
            </a:r>
            <a:r>
              <a:rPr lang="en-CA" sz="4400" dirty="0" err="1"/>
              <a:t>አልቦ</a:t>
            </a:r>
            <a:r>
              <a:rPr lang="en-CA" sz="4400" dirty="0"/>
              <a:t> </a:t>
            </a:r>
            <a:r>
              <a:rPr lang="en-CA" sz="4400" dirty="0" err="1"/>
              <a:t>ላዕሌየ</a:t>
            </a:r>
            <a:r>
              <a:rPr lang="en-CA" sz="4400" dirty="0"/>
              <a:t> </a:t>
            </a:r>
            <a:r>
              <a:rPr lang="en-CA" sz="4400" dirty="0" err="1"/>
              <a:t>ትኅላፍ</a:t>
            </a:r>
            <a:r>
              <a:rPr lang="en-CA" sz="4400" dirty="0"/>
              <a:t> </a:t>
            </a:r>
            <a:r>
              <a:rPr lang="en-CA" sz="4400" dirty="0" smtClean="0"/>
              <a:t> </a:t>
            </a:r>
            <a:r>
              <a:rPr lang="en-CA" sz="4400" dirty="0" err="1" smtClean="0"/>
              <a:t>ለተመጥዎት</a:t>
            </a:r>
            <a:endParaRPr lang="en-CA" sz="4400" dirty="0" smtClean="0"/>
          </a:p>
          <a:p>
            <a:r>
              <a:rPr lang="en-CA" sz="4400" dirty="0" err="1" smtClean="0"/>
              <a:t>ክሙ</a:t>
            </a:r>
            <a:r>
              <a:rPr lang="en-CA" sz="4400" dirty="0" smtClean="0"/>
              <a:t> </a:t>
            </a:r>
            <a:r>
              <a:rPr lang="en-CA" sz="4400" dirty="0" err="1"/>
              <a:t>እምኔሁ</a:t>
            </a:r>
            <a:r>
              <a:rPr lang="en-CA" sz="4400" dirty="0"/>
              <a:t>። </a:t>
            </a:r>
            <a:r>
              <a:rPr lang="en-CA" sz="4400" dirty="0" err="1" smtClean="0"/>
              <a:t>ንጹሕ</a:t>
            </a:r>
            <a:r>
              <a:rPr lang="en-CA" sz="4400" dirty="0" smtClean="0"/>
              <a:t>  </a:t>
            </a:r>
            <a:r>
              <a:rPr lang="en-CA" sz="4400" dirty="0" err="1"/>
              <a:t>አነ</a:t>
            </a:r>
            <a:r>
              <a:rPr lang="en-CA" sz="4400" dirty="0"/>
              <a:t> </a:t>
            </a:r>
            <a:r>
              <a:rPr lang="en-CA" sz="4400" dirty="0" smtClean="0"/>
              <a:t> </a:t>
            </a:r>
            <a:r>
              <a:rPr lang="en-CA" sz="4400" dirty="0" err="1" smtClean="0"/>
              <a:t>እምጌጋይ</a:t>
            </a:r>
            <a:endParaRPr lang="en-CA" sz="4400" dirty="0" smtClean="0"/>
          </a:p>
          <a:p>
            <a:r>
              <a:rPr lang="en-CA" sz="4400" dirty="0" err="1" smtClean="0"/>
              <a:t>ክሙ</a:t>
            </a:r>
            <a:r>
              <a:rPr lang="en-CA" sz="4400" dirty="0" smtClean="0"/>
              <a:t> </a:t>
            </a:r>
            <a:r>
              <a:rPr lang="en-CA" sz="4400" dirty="0" err="1"/>
              <a:t>ዳእሙ</a:t>
            </a:r>
            <a:r>
              <a:rPr lang="en-CA" sz="4400" dirty="0"/>
              <a:t> </a:t>
            </a:r>
            <a:r>
              <a:rPr lang="en-CA" sz="4400" dirty="0" err="1" smtClean="0"/>
              <a:t>ኃጢአት</a:t>
            </a:r>
            <a:endParaRPr lang="en-CA" sz="4400" dirty="0" smtClean="0"/>
          </a:p>
          <a:p>
            <a:r>
              <a:rPr lang="en-CA" sz="4400" dirty="0" err="1" smtClean="0"/>
              <a:t>ክሙ</a:t>
            </a:r>
            <a:r>
              <a:rPr lang="en-CA" sz="4400" dirty="0" smtClean="0"/>
              <a:t> </a:t>
            </a:r>
            <a:r>
              <a:rPr lang="en-CA" sz="4400" dirty="0" err="1"/>
              <a:t>ይገብእ</a:t>
            </a:r>
            <a:r>
              <a:rPr lang="en-CA" sz="4400" dirty="0"/>
              <a:t> </a:t>
            </a:r>
            <a:r>
              <a:rPr lang="en-CA" sz="4400" dirty="0" err="1"/>
              <a:t>ዲበ</a:t>
            </a:r>
            <a:r>
              <a:rPr lang="en-CA" sz="4400" dirty="0"/>
              <a:t> </a:t>
            </a:r>
            <a:r>
              <a:rPr lang="en-CA" sz="4400" dirty="0" err="1" smtClean="0"/>
              <a:t>ርእ</a:t>
            </a:r>
            <a:endParaRPr lang="en-CA" sz="4400" dirty="0" smtClean="0"/>
          </a:p>
          <a:p>
            <a:r>
              <a:rPr lang="en-CA" sz="4400" dirty="0" err="1" smtClean="0"/>
              <a:t>ስክሙ</a:t>
            </a:r>
            <a:r>
              <a:rPr lang="en-CA" sz="4400" dirty="0" smtClean="0"/>
              <a:t> </a:t>
            </a:r>
            <a:r>
              <a:rPr lang="en-CA" sz="4400" dirty="0" err="1"/>
              <a:t>ለእመ</a:t>
            </a:r>
            <a:r>
              <a:rPr lang="en-CA" sz="4400" dirty="0"/>
              <a:t> </a:t>
            </a:r>
            <a:r>
              <a:rPr lang="en-CA" sz="4400" dirty="0" err="1"/>
              <a:t>በንጹሕ</a:t>
            </a:r>
            <a:r>
              <a:rPr lang="en-CA" sz="4400" dirty="0"/>
              <a:t> </a:t>
            </a:r>
            <a:r>
              <a:rPr lang="en-CA" sz="4400" dirty="0" err="1"/>
              <a:t>ኢቀረብክሙ</a:t>
            </a:r>
            <a:r>
              <a:rPr lang="en-CA" sz="4400" dirty="0"/>
              <a:t>። </a:t>
            </a:r>
            <a:endParaRPr lang="en-CA" sz="4400" dirty="0" smtClean="0"/>
          </a:p>
        </p:txBody>
      </p:sp>
      <p:sp>
        <p:nvSpPr>
          <p:cNvPr id="9" name="Rectangle 8"/>
          <p:cNvSpPr/>
          <p:nvPr/>
        </p:nvSpPr>
        <p:spPr>
          <a:xfrm>
            <a:off x="7936876" y="-79878"/>
            <a:ext cx="3869208" cy="6417141"/>
          </a:xfrm>
          <a:prstGeom prst="rect">
            <a:avLst/>
          </a:prstGeom>
        </p:spPr>
        <p:txBody>
          <a:bodyPr wrap="square">
            <a:spAutoFit/>
          </a:bodyPr>
          <a:lstStyle/>
          <a:p>
            <a:pPr marL="40639" marR="40639">
              <a:spcBef>
                <a:spcPts val="600"/>
              </a:spcBef>
              <a:buClr>
                <a:srgbClr val="D84800"/>
              </a:buClr>
              <a:defRPr sz="2800"/>
            </a:pPr>
            <a:r>
              <a:rPr lang="en-US" sz="3600" dirty="0"/>
              <a:t>Christ I will not be</a:t>
            </a:r>
          </a:p>
          <a:p>
            <a:pPr marL="40639" marR="40639">
              <a:spcBef>
                <a:spcPts val="600"/>
              </a:spcBef>
              <a:buClr>
                <a:srgbClr val="D84800"/>
              </a:buClr>
              <a:defRPr sz="2800"/>
            </a:pPr>
            <a:r>
              <a:rPr lang="en-US" sz="3600" dirty="0" smtClean="0"/>
              <a:t>responsible </a:t>
            </a:r>
            <a:r>
              <a:rPr lang="en-US" sz="3600" dirty="0"/>
              <a:t>for your reception thereof. </a:t>
            </a:r>
          </a:p>
          <a:p>
            <a:pPr marL="40639" marR="40639">
              <a:spcBef>
                <a:spcPts val="600"/>
              </a:spcBef>
              <a:buClr>
                <a:srgbClr val="D84800"/>
              </a:buClr>
              <a:buFont typeface="Arial"/>
              <a:defRPr sz="2800"/>
            </a:pPr>
            <a:r>
              <a:rPr lang="en-US" sz="3600" dirty="0" smtClean="0"/>
              <a:t>I am pure </a:t>
            </a:r>
            <a:r>
              <a:rPr lang="en-US" sz="3600" dirty="0"/>
              <a:t>of your wickedness, but your sin </a:t>
            </a:r>
            <a:r>
              <a:rPr lang="en-US" sz="3600" dirty="0" smtClean="0"/>
              <a:t>will return </a:t>
            </a:r>
            <a:r>
              <a:rPr lang="en-US" sz="3600" dirty="0"/>
              <a:t>upon your head if you do not </a:t>
            </a:r>
            <a:r>
              <a:rPr lang="en-US" sz="3600" dirty="0" smtClean="0"/>
              <a:t>draw nigh </a:t>
            </a:r>
            <a:r>
              <a:rPr lang="en-US" sz="3600" dirty="0"/>
              <a:t>in purity</a:t>
            </a:r>
            <a:r>
              <a:rPr lang="en-US" sz="3600" dirty="0" smtClean="0"/>
              <a:t>.</a:t>
            </a:r>
          </a:p>
          <a:p>
            <a:pPr marL="40639" marR="40639">
              <a:spcBef>
                <a:spcPts val="600"/>
              </a:spcBef>
              <a:buClr>
                <a:srgbClr val="D84800"/>
              </a:buClr>
              <a:buFont typeface="Arial"/>
              <a:defRPr sz="2800"/>
            </a:pPr>
            <a:endParaRPr lang="en-US" sz="36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186309"/>
          </a:xfrm>
          <a:prstGeom prst="rect">
            <a:avLst/>
          </a:prstGeom>
        </p:spPr>
        <p:txBody>
          <a:bodyPr wrap="square">
            <a:spAutoFit/>
          </a:bodyPr>
          <a:lstStyle/>
          <a:p>
            <a:r>
              <a:rPr lang="en-CA" sz="4400" dirty="0" err="1" smtClean="0"/>
              <a:t>እንተ</a:t>
            </a:r>
            <a:r>
              <a:rPr lang="en-CA" sz="4400" dirty="0" smtClean="0"/>
              <a:t> </a:t>
            </a:r>
            <a:r>
              <a:rPr lang="en-CA" sz="4400" dirty="0" err="1"/>
              <a:t>ቐረብኩም</a:t>
            </a:r>
            <a:r>
              <a:rPr lang="en-CA" sz="4400" dirty="0"/>
              <a:t>፥ </a:t>
            </a:r>
            <a:r>
              <a:rPr lang="en-CA" sz="4400" dirty="0" err="1"/>
              <a:t>ካብኡ</a:t>
            </a:r>
            <a:r>
              <a:rPr lang="en-CA" sz="4400" dirty="0"/>
              <a:t> </a:t>
            </a:r>
            <a:r>
              <a:rPr lang="en-CA" sz="4400" dirty="0" err="1"/>
              <a:t>ብምቕባልኩም</a:t>
            </a:r>
            <a:r>
              <a:rPr lang="en-CA" sz="4400" dirty="0"/>
              <a:t> </a:t>
            </a:r>
            <a:r>
              <a:rPr lang="en-CA" sz="4400" dirty="0" err="1"/>
              <a:t>ኃላፍነት</a:t>
            </a:r>
            <a:r>
              <a:rPr lang="en-CA" sz="4400" dirty="0"/>
              <a:t> </a:t>
            </a:r>
            <a:r>
              <a:rPr lang="en-CA" sz="4400" dirty="0" err="1"/>
              <a:t>የብለይን</a:t>
            </a:r>
            <a:r>
              <a:rPr lang="en-CA" sz="4400" dirty="0"/>
              <a:t>፣ </a:t>
            </a:r>
            <a:r>
              <a:rPr lang="en-CA" sz="4400" dirty="0" err="1"/>
              <a:t>ኃጢኣትኩም</a:t>
            </a:r>
            <a:r>
              <a:rPr lang="en-CA" sz="4400" dirty="0"/>
              <a:t> </a:t>
            </a:r>
            <a:r>
              <a:rPr lang="en-CA" sz="4400" dirty="0" err="1"/>
              <a:t>ኣብ</a:t>
            </a:r>
            <a:r>
              <a:rPr lang="en-CA" sz="4400" dirty="0"/>
              <a:t> </a:t>
            </a:r>
            <a:r>
              <a:rPr lang="en-CA" sz="4400" dirty="0" err="1"/>
              <a:t>ገዛእ</a:t>
            </a:r>
            <a:r>
              <a:rPr lang="en-CA" sz="4400" dirty="0"/>
              <a:t> </a:t>
            </a:r>
            <a:r>
              <a:rPr lang="en-CA" sz="4400" dirty="0" err="1"/>
              <a:t>ርእስኹም</a:t>
            </a:r>
            <a:r>
              <a:rPr lang="en-CA" sz="4400" dirty="0"/>
              <a:t> </a:t>
            </a:r>
            <a:r>
              <a:rPr lang="en-CA" sz="4400" dirty="0" err="1"/>
              <a:t>እዩ</a:t>
            </a:r>
            <a:r>
              <a:rPr lang="en-CA" sz="4400" dirty="0"/>
              <a:t> </a:t>
            </a:r>
            <a:r>
              <a:rPr lang="en-CA" sz="4400" dirty="0" err="1" smtClean="0"/>
              <a:t>ዝምለስ</a:t>
            </a:r>
            <a:r>
              <a:rPr lang="en-CA" sz="4400" dirty="0" smtClean="0"/>
              <a:t> ፥ </a:t>
            </a:r>
            <a:r>
              <a:rPr lang="en-CA" sz="4400" dirty="0" err="1"/>
              <a:t>እምበር</a:t>
            </a:r>
            <a:r>
              <a:rPr lang="en-CA" sz="4400" dirty="0"/>
              <a:t> </a:t>
            </a:r>
            <a:r>
              <a:rPr lang="en-CA" sz="4400" dirty="0" err="1"/>
              <a:t>ብንጽሕና</a:t>
            </a:r>
            <a:r>
              <a:rPr lang="en-CA" sz="4400" dirty="0"/>
              <a:t> </a:t>
            </a:r>
            <a:r>
              <a:rPr lang="en-CA" sz="4400" dirty="0" err="1"/>
              <a:t>ኴንኩም</a:t>
            </a:r>
            <a:r>
              <a:rPr lang="en-CA" sz="4400" dirty="0"/>
              <a:t> </a:t>
            </a:r>
            <a:r>
              <a:rPr lang="en-CA" sz="4400" dirty="0" err="1"/>
              <a:t>እንተ</a:t>
            </a:r>
            <a:r>
              <a:rPr lang="en-CA" sz="4400" dirty="0"/>
              <a:t> </a:t>
            </a:r>
            <a:r>
              <a:rPr lang="en-CA" sz="4400" dirty="0" err="1" smtClean="0"/>
              <a:t>ዘይቀረ</a:t>
            </a:r>
            <a:endParaRPr lang="en-CA" sz="4400" dirty="0" smtClean="0"/>
          </a:p>
          <a:p>
            <a:r>
              <a:rPr lang="en-CA" sz="4400" dirty="0" err="1" smtClean="0"/>
              <a:t>ብኩም</a:t>
            </a:r>
            <a:r>
              <a:rPr lang="en-CA" sz="4400" dirty="0" smtClean="0"/>
              <a:t> </a:t>
            </a:r>
            <a:r>
              <a:rPr lang="en-CA" sz="4400" dirty="0" err="1"/>
              <a:t>ኣነ</a:t>
            </a:r>
            <a:r>
              <a:rPr lang="en-CA" sz="4400" dirty="0"/>
              <a:t> </a:t>
            </a:r>
            <a:r>
              <a:rPr lang="en-CA" sz="4400" dirty="0" err="1"/>
              <a:t>ኻብ</a:t>
            </a:r>
            <a:r>
              <a:rPr lang="en-CA" sz="4400" dirty="0"/>
              <a:t> </a:t>
            </a:r>
            <a:r>
              <a:rPr lang="en-CA" sz="4400" dirty="0" err="1" smtClean="0"/>
              <a:t>ኃጢኣ</a:t>
            </a:r>
            <a:endParaRPr lang="en-CA" sz="4400" dirty="0" smtClean="0"/>
          </a:p>
          <a:p>
            <a:r>
              <a:rPr lang="en-CA" sz="4400" dirty="0" err="1" smtClean="0"/>
              <a:t>ትኩም</a:t>
            </a:r>
            <a:r>
              <a:rPr lang="en-CA" sz="4400" dirty="0" smtClean="0"/>
              <a:t> </a:t>
            </a:r>
            <a:r>
              <a:rPr lang="en-CA" sz="4400" dirty="0" err="1"/>
              <a:t>ንጹሕ</a:t>
            </a:r>
            <a:r>
              <a:rPr lang="en-CA" sz="4400" dirty="0"/>
              <a:t> </a:t>
            </a:r>
            <a:r>
              <a:rPr lang="en-CA" sz="4400" dirty="0" err="1"/>
              <a:t>እየ</a:t>
            </a:r>
            <a:r>
              <a:rPr lang="en-CA" sz="4400" dirty="0" smtClean="0"/>
              <a:t>።</a:t>
            </a:r>
          </a:p>
        </p:txBody>
      </p:sp>
    </p:spTree>
    <p:extLst>
      <p:ext uri="{BB962C8B-B14F-4D97-AF65-F5344CB8AC3E}">
        <p14:creationId xmlns:p14="http://schemas.microsoft.com/office/powerpoint/2010/main" val="2303160926"/>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848302"/>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4000" dirty="0" err="1"/>
              <a:t>ወቡሩክ</a:t>
            </a:r>
            <a:r>
              <a:rPr lang="en-CA" sz="4000" dirty="0"/>
              <a:t> </a:t>
            </a:r>
            <a:r>
              <a:rPr lang="en-CA" sz="4000" dirty="0" err="1"/>
              <a:t>መንፈስ</a:t>
            </a:r>
            <a:r>
              <a:rPr lang="en-CA" sz="4000" dirty="0"/>
              <a:t> </a:t>
            </a:r>
            <a:r>
              <a:rPr lang="en-CA" sz="4000" dirty="0" err="1"/>
              <a:t>ቅዱስ</a:t>
            </a:r>
            <a:r>
              <a:rPr lang="en-CA" sz="4000" dirty="0"/>
              <a:t> </a:t>
            </a:r>
            <a:r>
              <a:rPr lang="en-CA" sz="4000" dirty="0" err="1"/>
              <a:t>ጰረቅሊጦስ</a:t>
            </a:r>
            <a:r>
              <a:rPr lang="en-CA" sz="4000" dirty="0"/>
              <a:t> </a:t>
            </a:r>
            <a:r>
              <a:rPr lang="en-CA" sz="4000" dirty="0" err="1" smtClean="0"/>
              <a:t>መጽ</a:t>
            </a:r>
            <a:endParaRPr lang="en-CA" sz="4000" dirty="0" smtClean="0"/>
          </a:p>
          <a:p>
            <a:r>
              <a:rPr lang="en-CA" sz="4000" dirty="0" err="1" smtClean="0"/>
              <a:t>ንዒ</a:t>
            </a:r>
            <a:r>
              <a:rPr lang="en-CA" sz="4000" dirty="0" smtClean="0"/>
              <a:t> </a:t>
            </a:r>
            <a:r>
              <a:rPr lang="en-CA" sz="4000" dirty="0" err="1"/>
              <a:t>ወመንጽሔ</a:t>
            </a:r>
            <a:r>
              <a:rPr lang="en-CA" sz="4000" dirty="0"/>
              <a:t> </a:t>
            </a:r>
            <a:r>
              <a:rPr lang="en-CA" sz="4000" dirty="0" err="1"/>
              <a:t>ኵልነ</a:t>
            </a:r>
            <a:r>
              <a:rPr lang="en-CA" sz="4000" dirty="0"/>
              <a:t>። </a:t>
            </a:r>
          </a:p>
          <a:p>
            <a:r>
              <a:rPr lang="en-CA" sz="4000" dirty="0" err="1">
                <a:solidFill>
                  <a:srgbClr val="FFFF00"/>
                </a:solidFill>
              </a:rPr>
              <a:t>ይ.ሕ</a:t>
            </a:r>
            <a:r>
              <a:rPr lang="en-CA" sz="4000" dirty="0">
                <a:solidFill>
                  <a:srgbClr val="FFFF00"/>
                </a:solidFill>
              </a:rPr>
              <a:t>. </a:t>
            </a:r>
            <a:r>
              <a:rPr lang="en-CA" sz="4000" dirty="0" err="1"/>
              <a:t>ኣሜን</a:t>
            </a:r>
            <a:endParaRPr lang="en-CA" sz="4000" dirty="0"/>
          </a:p>
          <a:p>
            <a:r>
              <a:rPr lang="en-CA" sz="2000" dirty="0">
                <a:solidFill>
                  <a:srgbClr val="FFC000"/>
                </a:solidFill>
              </a:rPr>
              <a:t>(</a:t>
            </a:r>
            <a:r>
              <a:rPr lang="en-CA" sz="2000" dirty="0" err="1">
                <a:solidFill>
                  <a:srgbClr val="FFC000"/>
                </a:solidFill>
              </a:rPr>
              <a:t>ወከማሁ</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ወይን</a:t>
            </a:r>
            <a:r>
              <a:rPr lang="en-CA" sz="2000" dirty="0">
                <a:solidFill>
                  <a:srgbClr val="FFC000"/>
                </a:solidFill>
              </a:rPr>
              <a:t>፥ </a:t>
            </a:r>
            <a:r>
              <a:rPr lang="en-CA" sz="2000" dirty="0" err="1">
                <a:solidFill>
                  <a:srgbClr val="FFC000"/>
                </a:solidFill>
              </a:rPr>
              <a:t>ዓዲ</a:t>
            </a:r>
            <a:r>
              <a:rPr lang="en-CA" sz="2000" dirty="0">
                <a:solidFill>
                  <a:srgbClr val="FFC000"/>
                </a:solidFill>
              </a:rPr>
              <a:t> </a:t>
            </a:r>
            <a:r>
              <a:rPr lang="en-CA" sz="2000" dirty="0" err="1">
                <a:solidFill>
                  <a:srgbClr val="FFC000"/>
                </a:solidFill>
              </a:rPr>
              <a:t>ላዕለ</a:t>
            </a:r>
            <a:r>
              <a:rPr lang="en-CA" sz="2000" dirty="0">
                <a:solidFill>
                  <a:srgbClr val="FFC000"/>
                </a:solidFill>
              </a:rPr>
              <a:t> ፪ሆሙ፥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፳፩.</a:t>
            </a:r>
            <a:r>
              <a:rPr lang="en-CA" sz="4000" dirty="0"/>
              <a:t>ስብሐት </a:t>
            </a:r>
            <a:r>
              <a:rPr lang="en-CA" sz="4000" dirty="0" err="1"/>
              <a:t>ወክብር</a:t>
            </a:r>
            <a:r>
              <a:rPr lang="en-CA" sz="4000" dirty="0"/>
              <a:t> </a:t>
            </a:r>
            <a:r>
              <a:rPr lang="en-CA" sz="4000" dirty="0" err="1"/>
              <a:t>ይድሉ</a:t>
            </a:r>
            <a:r>
              <a:rPr lang="en-CA" sz="4000" dirty="0"/>
              <a:t> </a:t>
            </a:r>
            <a:r>
              <a:rPr lang="en-CA" sz="4000" dirty="0" err="1"/>
              <a:t>ለሥሉስ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ዕሩይ</a:t>
            </a:r>
            <a:r>
              <a:rPr lang="en-CA" sz="4000" dirty="0"/>
              <a:t> </a:t>
            </a:r>
            <a:r>
              <a:rPr lang="en-CA" sz="4000" dirty="0" err="1"/>
              <a:t>ኵሉ</a:t>
            </a:r>
            <a:r>
              <a:rPr lang="en-CA" sz="4000" dirty="0"/>
              <a:t> </a:t>
            </a:r>
            <a:r>
              <a:rPr lang="en-CA" sz="4000" dirty="0" err="1"/>
              <a:t>ጊዜ</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ኣሜን</a:t>
            </a:r>
            <a:r>
              <a:rPr lang="en-CA" sz="4000" dirty="0"/>
              <a:t>።</a:t>
            </a:r>
          </a:p>
          <a:p>
            <a:r>
              <a:rPr lang="en-CA" sz="4000" dirty="0" smtClean="0"/>
              <a:t> </a:t>
            </a:r>
            <a:endParaRPr lang="en-CA" sz="4000" dirty="0"/>
          </a:p>
          <a:p>
            <a:endParaRPr lang="en-CA" sz="4000" dirty="0"/>
          </a:p>
        </p:txBody>
      </p:sp>
      <p:sp>
        <p:nvSpPr>
          <p:cNvPr id="19" name="Rectangle 18"/>
          <p:cNvSpPr/>
          <p:nvPr/>
        </p:nvSpPr>
        <p:spPr>
          <a:xfrm>
            <a:off x="3988347" y="28343"/>
            <a:ext cx="4268541" cy="7232749"/>
          </a:xfrm>
          <a:prstGeom prst="rect">
            <a:avLst/>
          </a:prstGeom>
        </p:spPr>
        <p:txBody>
          <a:bodyPr wrap="square">
            <a:spAutoFit/>
          </a:bodyPr>
          <a:lstStyle/>
          <a:p>
            <a:r>
              <a:rPr lang="en-CA" sz="3700" dirty="0" err="1" smtClean="0">
                <a:solidFill>
                  <a:srgbClr val="FF0000"/>
                </a:solidFill>
              </a:rPr>
              <a:t>ይ.ካ</a:t>
            </a:r>
            <a:r>
              <a:rPr lang="en-CA" sz="3700" dirty="0">
                <a:solidFill>
                  <a:srgbClr val="FF0000"/>
                </a:solidFill>
              </a:rPr>
              <a:t>. </a:t>
            </a:r>
            <a:r>
              <a:rPr lang="en-CA" sz="3700" dirty="0" err="1"/>
              <a:t>ንዅልና</a:t>
            </a:r>
            <a:r>
              <a:rPr lang="en-CA" sz="3700" dirty="0"/>
              <a:t> </a:t>
            </a:r>
            <a:r>
              <a:rPr lang="en-CA" sz="3700" dirty="0" err="1"/>
              <a:t>መጽንዕን</a:t>
            </a:r>
            <a:r>
              <a:rPr lang="en-CA" sz="3700" dirty="0"/>
              <a:t> </a:t>
            </a:r>
            <a:r>
              <a:rPr lang="en-CA" sz="3700" dirty="0" err="1"/>
              <a:t>መንጽሕን</a:t>
            </a:r>
            <a:r>
              <a:rPr lang="en-CA" sz="3700" dirty="0"/>
              <a:t> </a:t>
            </a:r>
            <a:r>
              <a:rPr lang="en-CA" sz="3700" dirty="0" err="1"/>
              <a:t>ዝኾነ</a:t>
            </a:r>
            <a:r>
              <a:rPr lang="en-CA" sz="3700" dirty="0"/>
              <a:t> </a:t>
            </a:r>
            <a:r>
              <a:rPr lang="en-CA" sz="3700" dirty="0" err="1"/>
              <a:t>መንፈስ</a:t>
            </a:r>
            <a:r>
              <a:rPr lang="en-CA" sz="3700" dirty="0"/>
              <a:t> </a:t>
            </a:r>
            <a:r>
              <a:rPr lang="en-CA" sz="3700" dirty="0" err="1"/>
              <a:t>ቅዱስ</a:t>
            </a:r>
            <a:r>
              <a:rPr lang="en-CA" sz="3700" dirty="0"/>
              <a:t> </a:t>
            </a:r>
            <a:r>
              <a:rPr lang="en-CA" sz="3700" dirty="0" err="1"/>
              <a:t>ጰራቅሊጦስ</a:t>
            </a:r>
            <a:r>
              <a:rPr lang="en-CA" sz="3700" dirty="0"/>
              <a:t> </a:t>
            </a:r>
            <a:r>
              <a:rPr lang="en-CA" sz="3700" dirty="0" err="1"/>
              <a:t>እውን</a:t>
            </a:r>
            <a:r>
              <a:rPr lang="en-CA" sz="3700" dirty="0"/>
              <a:t> </a:t>
            </a:r>
            <a:r>
              <a:rPr lang="en-CA" sz="3700" dirty="0" err="1"/>
              <a:t>ቡሩኽ</a:t>
            </a:r>
            <a:r>
              <a:rPr lang="en-CA" sz="3700" dirty="0"/>
              <a:t> </a:t>
            </a:r>
            <a:r>
              <a:rPr lang="en-CA" sz="3700" dirty="0" err="1"/>
              <a:t>እዩ</a:t>
            </a:r>
            <a:r>
              <a:rPr lang="en-CA" sz="3700" dirty="0"/>
              <a:t>።</a:t>
            </a:r>
          </a:p>
          <a:p>
            <a:r>
              <a:rPr lang="en-CA" sz="3700" dirty="0" err="1">
                <a:solidFill>
                  <a:srgbClr val="FFFF00"/>
                </a:solidFill>
              </a:rPr>
              <a:t>ይ.ሕ</a:t>
            </a:r>
            <a:r>
              <a:rPr lang="en-CA" sz="3700" dirty="0">
                <a:solidFill>
                  <a:srgbClr val="FFFF00"/>
                </a:solidFill>
              </a:rPr>
              <a:t>. </a:t>
            </a:r>
            <a:r>
              <a:rPr lang="en-CA" sz="3700" dirty="0" err="1"/>
              <a:t>ኣሜን</a:t>
            </a:r>
            <a:endParaRPr lang="en-CA" sz="3700" dirty="0"/>
          </a:p>
          <a:p>
            <a:r>
              <a:rPr lang="en-CA" sz="2000" dirty="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ጽዋዕውን</a:t>
            </a:r>
            <a:r>
              <a:rPr lang="en-CA" sz="2000" dirty="0">
                <a:solidFill>
                  <a:srgbClr val="FFC000"/>
                </a:solidFill>
              </a:rPr>
              <a:t> </a:t>
            </a:r>
            <a:r>
              <a:rPr lang="en-CA" sz="2000" dirty="0" err="1">
                <a:solidFill>
                  <a:srgbClr val="FFC000"/>
                </a:solidFill>
              </a:rPr>
              <a:t>ከምኡ</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ክልቲኦም</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3700" dirty="0" err="1">
                <a:solidFill>
                  <a:srgbClr val="FF0000"/>
                </a:solidFill>
              </a:rPr>
              <a:t>ይ.ካ</a:t>
            </a:r>
            <a:r>
              <a:rPr lang="en-CA" sz="3700" dirty="0">
                <a:solidFill>
                  <a:srgbClr val="FF0000"/>
                </a:solidFill>
              </a:rPr>
              <a:t>. </a:t>
            </a:r>
            <a:r>
              <a:rPr lang="en-CA" sz="1400" dirty="0">
                <a:solidFill>
                  <a:srgbClr val="FFC000"/>
                </a:solidFill>
              </a:rPr>
              <a:t>21. </a:t>
            </a:r>
            <a:r>
              <a:rPr lang="en-CA" sz="3700" dirty="0" err="1"/>
              <a:t>ዘልዓለም</a:t>
            </a:r>
            <a:r>
              <a:rPr lang="en-CA" sz="3700" dirty="0"/>
              <a:t> </a:t>
            </a:r>
            <a:r>
              <a:rPr lang="en-CA" sz="3700" dirty="0" err="1"/>
              <a:t>ማዕረ</a:t>
            </a:r>
            <a:r>
              <a:rPr lang="en-CA" sz="3700" dirty="0"/>
              <a:t> </a:t>
            </a:r>
            <a:r>
              <a:rPr lang="en-CA" sz="3700" dirty="0" err="1"/>
              <a:t>ንዝኾኑ</a:t>
            </a:r>
            <a:r>
              <a:rPr lang="en-CA" sz="3700" dirty="0"/>
              <a:t> </a:t>
            </a:r>
            <a:r>
              <a:rPr lang="en-CA" sz="3700" dirty="0" err="1"/>
              <a:t>ንሥሉስ</a:t>
            </a:r>
            <a:r>
              <a:rPr lang="en-CA" sz="3700" dirty="0"/>
              <a:t> </a:t>
            </a:r>
            <a:r>
              <a:rPr lang="en-CA" sz="3700" dirty="0" err="1"/>
              <a:t>ቅዱስ</a:t>
            </a:r>
            <a:r>
              <a:rPr lang="en-CA" sz="3700" dirty="0"/>
              <a:t>፥ </a:t>
            </a:r>
            <a:r>
              <a:rPr lang="en-CA" sz="3700" dirty="0" err="1"/>
              <a:t>ኣብ</a:t>
            </a:r>
            <a:r>
              <a:rPr lang="en-CA" sz="3700" dirty="0"/>
              <a:t> </a:t>
            </a:r>
            <a:r>
              <a:rPr lang="en-CA" sz="3700" dirty="0" err="1"/>
              <a:t>ወልድ</a:t>
            </a:r>
            <a:r>
              <a:rPr lang="en-CA" sz="3700" dirty="0"/>
              <a:t> </a:t>
            </a:r>
            <a:r>
              <a:rPr lang="en-CA" sz="3700" dirty="0" err="1"/>
              <a:t>መንፈስ</a:t>
            </a:r>
            <a:r>
              <a:rPr lang="en-CA" sz="3700" dirty="0"/>
              <a:t> </a:t>
            </a:r>
            <a:r>
              <a:rPr lang="en-CA" sz="3700" dirty="0" err="1"/>
              <a:t>ቅዱስ</a:t>
            </a:r>
            <a:r>
              <a:rPr lang="en-CA" sz="3700" dirty="0"/>
              <a:t> </a:t>
            </a:r>
            <a:r>
              <a:rPr lang="en-CA" sz="3700" dirty="0" err="1"/>
              <a:t>ክብርን</a:t>
            </a:r>
            <a:r>
              <a:rPr lang="en-CA" sz="3700" dirty="0"/>
              <a:t> </a:t>
            </a:r>
            <a:r>
              <a:rPr lang="en-CA" sz="3700" dirty="0" err="1"/>
              <a:t>ምስጋናን</a:t>
            </a:r>
            <a:r>
              <a:rPr lang="en-CA" sz="3700" dirty="0"/>
              <a:t> </a:t>
            </a:r>
            <a:r>
              <a:rPr lang="en-CA" sz="3700" dirty="0" err="1"/>
              <a:t>ይግባእ</a:t>
            </a:r>
            <a:r>
              <a:rPr lang="en-CA" sz="3700" dirty="0"/>
              <a:t> </a:t>
            </a:r>
            <a:r>
              <a:rPr lang="en-CA" sz="3700" dirty="0" err="1"/>
              <a:t>ሎምን</a:t>
            </a:r>
            <a:r>
              <a:rPr lang="en-CA" sz="3700" dirty="0"/>
              <a:t> </a:t>
            </a:r>
            <a:r>
              <a:rPr lang="en-CA" sz="3700" dirty="0" err="1"/>
              <a:t>ኵሉ</a:t>
            </a:r>
            <a:r>
              <a:rPr lang="en-CA" sz="3700" dirty="0"/>
              <a:t> </a:t>
            </a:r>
            <a:r>
              <a:rPr lang="en-CA" sz="3700" dirty="0" err="1"/>
              <a:t>ሳዕን</a:t>
            </a:r>
            <a:r>
              <a:rPr lang="en-CA" sz="3700" dirty="0"/>
              <a:t> </a:t>
            </a:r>
            <a:r>
              <a:rPr lang="en-CA" sz="3700" dirty="0" err="1" smtClean="0"/>
              <a:t>ንዘለዓለም</a:t>
            </a:r>
            <a:r>
              <a:rPr lang="en-CA" sz="3700" dirty="0" smtClean="0"/>
              <a:t> </a:t>
            </a:r>
            <a:r>
              <a:rPr lang="en-CA" sz="3700" dirty="0" err="1"/>
              <a:t>ዓለም</a:t>
            </a:r>
            <a:r>
              <a:rPr lang="en-CA" sz="3700" dirty="0"/>
              <a:t> </a:t>
            </a:r>
            <a:r>
              <a:rPr lang="en-CA" sz="3700" dirty="0" err="1"/>
              <a:t>ኣሜን</a:t>
            </a:r>
            <a:r>
              <a:rPr lang="en-CA" sz="3700" dirty="0"/>
              <a:t>።</a:t>
            </a:r>
          </a:p>
        </p:txBody>
      </p:sp>
      <p:sp>
        <p:nvSpPr>
          <p:cNvPr id="20" name="Rectangle 19"/>
          <p:cNvSpPr/>
          <p:nvPr/>
        </p:nvSpPr>
        <p:spPr>
          <a:xfrm>
            <a:off x="8097503" y="-22961"/>
            <a:ext cx="4217513" cy="7048083"/>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000" dirty="0" smtClean="0">
                <a:solidFill>
                  <a:srgbClr val="FF0000"/>
                </a:solidFill>
              </a:rPr>
              <a:t>Priest </a:t>
            </a:r>
            <a:r>
              <a:rPr lang="en-US" sz="3000" dirty="0">
                <a:solidFill>
                  <a:srgbClr val="FF0000"/>
                </a:solidFill>
              </a:rPr>
              <a:t>: </a:t>
            </a:r>
            <a:r>
              <a:rPr lang="en-US" sz="3000" dirty="0">
                <a:solidFill>
                  <a:schemeClr val="tx1">
                    <a:lumMod val="95000"/>
                  </a:schemeClr>
                </a:solidFill>
              </a:rPr>
              <a:t>And blessed be the Holy Spirit, </a:t>
            </a:r>
            <a:r>
              <a:rPr lang="en-US" sz="3000" dirty="0" smtClean="0">
                <a:solidFill>
                  <a:schemeClr val="tx1">
                    <a:lumMod val="95000"/>
                  </a:schemeClr>
                </a:solidFill>
              </a:rPr>
              <a:t>the </a:t>
            </a:r>
            <a:r>
              <a:rPr lang="en-US" sz="3000" dirty="0" err="1" smtClean="0">
                <a:solidFill>
                  <a:schemeClr val="tx1">
                    <a:lumMod val="95000"/>
                  </a:schemeClr>
                </a:solidFill>
              </a:rPr>
              <a:t>Paraclete</a:t>
            </a:r>
            <a:r>
              <a:rPr lang="en-US" sz="3000" dirty="0">
                <a:solidFill>
                  <a:schemeClr val="tx1">
                    <a:lumMod val="95000"/>
                  </a:schemeClr>
                </a:solidFill>
              </a:rPr>
              <a:t>, the </a:t>
            </a:r>
            <a:r>
              <a:rPr lang="en-US" sz="3000" dirty="0" smtClean="0">
                <a:solidFill>
                  <a:schemeClr val="tx1">
                    <a:lumMod val="95000"/>
                  </a:schemeClr>
                </a:solidFill>
              </a:rPr>
              <a:t>comforter </a:t>
            </a:r>
            <a:r>
              <a:rPr lang="en-US" sz="3000" dirty="0">
                <a:solidFill>
                  <a:schemeClr val="tx1">
                    <a:lumMod val="95000"/>
                  </a:schemeClr>
                </a:solidFill>
              </a:rPr>
              <a:t>and cleanser of </a:t>
            </a:r>
            <a:r>
              <a:rPr lang="en-US" sz="3000" dirty="0" smtClean="0">
                <a:solidFill>
                  <a:schemeClr val="tx1">
                    <a:lumMod val="95000"/>
                  </a:schemeClr>
                </a:solidFill>
              </a:rPr>
              <a:t>us all. </a:t>
            </a:r>
          </a:p>
          <a:p>
            <a:pPr marL="40639" marR="40639">
              <a:spcBef>
                <a:spcPts val="600"/>
              </a:spcBef>
              <a:buClr>
                <a:srgbClr val="0329D6"/>
              </a:buClr>
              <a:buFont typeface="Arial"/>
              <a:defRPr sz="2000">
                <a:solidFill>
                  <a:srgbClr val="0329D6"/>
                </a:solidFill>
                <a:uFill>
                  <a:solidFill>
                    <a:srgbClr val="0329D6"/>
                  </a:solidFill>
                </a:uFill>
              </a:defRPr>
            </a:pPr>
            <a:r>
              <a:rPr lang="en-US" sz="3300" dirty="0" smtClean="0">
                <a:solidFill>
                  <a:srgbClr val="FFFF00"/>
                </a:solidFill>
              </a:rPr>
              <a:t>People: </a:t>
            </a:r>
            <a:r>
              <a:rPr lang="en-US" sz="3300" dirty="0">
                <a:solidFill>
                  <a:schemeClr val="tx1">
                    <a:lumMod val="95000"/>
                  </a:schemeClr>
                </a:solidFill>
              </a:rPr>
              <a:t>Amen</a:t>
            </a:r>
            <a:r>
              <a:rPr lang="en-US" sz="33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(And Over </a:t>
            </a:r>
            <a:r>
              <a:rPr lang="en-US" sz="2000" dirty="0">
                <a:solidFill>
                  <a:srgbClr val="FFC000"/>
                </a:solidFill>
              </a:rPr>
              <a:t>the wine. Also </a:t>
            </a:r>
            <a:r>
              <a:rPr lang="en-US" sz="2000" dirty="0" smtClean="0">
                <a:solidFill>
                  <a:srgbClr val="FFC000"/>
                </a:solidFill>
              </a:rPr>
              <a:t>over </a:t>
            </a:r>
            <a:r>
              <a:rPr lang="en-US" sz="2000" dirty="0">
                <a:solidFill>
                  <a:srgbClr val="FFC000"/>
                </a:solidFill>
              </a:rPr>
              <a:t>both of them he shall say</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400" dirty="0">
                <a:solidFill>
                  <a:srgbClr val="FF0000"/>
                </a:solidFill>
              </a:rPr>
              <a:t>Priest: </a:t>
            </a:r>
            <a:r>
              <a:rPr lang="en-US" sz="1400" dirty="0" smtClean="0">
                <a:solidFill>
                  <a:srgbClr val="FFC000"/>
                </a:solidFill>
              </a:rPr>
              <a:t>21.</a:t>
            </a:r>
            <a:r>
              <a:rPr lang="en-US" sz="3400" dirty="0" smtClean="0">
                <a:solidFill>
                  <a:schemeClr val="tx1">
                    <a:lumMod val="95000"/>
                  </a:schemeClr>
                </a:solidFill>
              </a:rPr>
              <a:t> </a:t>
            </a:r>
            <a:r>
              <a:rPr lang="en-US" sz="3000" dirty="0" smtClean="0">
                <a:solidFill>
                  <a:schemeClr val="tx1">
                    <a:lumMod val="95000"/>
                  </a:schemeClr>
                </a:solidFill>
              </a:rPr>
              <a:t>Glory </a:t>
            </a:r>
            <a:r>
              <a:rPr lang="en-US" sz="3000" dirty="0">
                <a:solidFill>
                  <a:schemeClr val="tx1">
                    <a:lumMod val="95000"/>
                  </a:schemeClr>
                </a:solidFill>
              </a:rPr>
              <a:t>and </a:t>
            </a:r>
            <a:r>
              <a:rPr lang="en-US" sz="3000" dirty="0" err="1">
                <a:solidFill>
                  <a:schemeClr val="tx1">
                    <a:lumMod val="95000"/>
                  </a:schemeClr>
                </a:solidFill>
              </a:rPr>
              <a:t>honour</a:t>
            </a:r>
            <a:r>
              <a:rPr lang="en-US" sz="3000" dirty="0">
                <a:solidFill>
                  <a:schemeClr val="tx1">
                    <a:lumMod val="95000"/>
                  </a:schemeClr>
                </a:solidFill>
              </a:rPr>
              <a:t> are due to the </a:t>
            </a:r>
            <a:r>
              <a:rPr lang="en-US" sz="3000" dirty="0" smtClean="0">
                <a:solidFill>
                  <a:schemeClr val="tx1">
                    <a:lumMod val="95000"/>
                  </a:schemeClr>
                </a:solidFill>
              </a:rPr>
              <a:t>holy Trinity</a:t>
            </a:r>
            <a:r>
              <a:rPr lang="en-US" sz="3000" dirty="0">
                <a:solidFill>
                  <a:schemeClr val="tx1">
                    <a:lumMod val="95000"/>
                  </a:schemeClr>
                </a:solidFill>
              </a:rPr>
              <a:t>, the Father and the Son and the </a:t>
            </a:r>
            <a:r>
              <a:rPr lang="en-US" sz="3000" dirty="0" smtClean="0">
                <a:solidFill>
                  <a:schemeClr val="tx1">
                    <a:lumMod val="95000"/>
                  </a:schemeClr>
                </a:solidFill>
              </a:rPr>
              <a:t>Holy Spirit</a:t>
            </a:r>
            <a:r>
              <a:rPr lang="en-US" sz="3000" dirty="0">
                <a:solidFill>
                  <a:schemeClr val="tx1">
                    <a:lumMod val="95000"/>
                  </a:schemeClr>
                </a:solidFill>
              </a:rPr>
              <a:t>, always coequal, both now and </a:t>
            </a:r>
            <a:r>
              <a:rPr lang="en-US" sz="3000" dirty="0" smtClean="0">
                <a:solidFill>
                  <a:schemeClr val="tx1">
                    <a:lumMod val="95000"/>
                  </a:schemeClr>
                </a:solidFill>
              </a:rPr>
              <a:t>ever and </a:t>
            </a:r>
            <a:r>
              <a:rPr lang="en-US" sz="3000" dirty="0">
                <a:solidFill>
                  <a:schemeClr val="tx1">
                    <a:lumMod val="95000"/>
                  </a:schemeClr>
                </a:solidFill>
              </a:rPr>
              <a:t>unto the ages of ages. Amen</a:t>
            </a:r>
            <a:r>
              <a:rPr lang="en-US" sz="3000" dirty="0" smtClean="0">
                <a:solidFill>
                  <a:schemeClr val="tx1">
                    <a:lumMod val="95000"/>
                  </a:schemeClr>
                </a:solidFill>
              </a:rPr>
              <a:t>.</a:t>
            </a:r>
          </a:p>
        </p:txBody>
      </p:sp>
    </p:spTree>
    <p:extLst>
      <p:ext uri="{BB962C8B-B14F-4D97-AF65-F5344CB8AC3E}">
        <p14:creationId xmlns:p14="http://schemas.microsoft.com/office/powerpoint/2010/main" val="442668500"/>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0" y="0"/>
            <a:ext cx="4050574" cy="6863417"/>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r>
              <a:rPr lang="en-CA" sz="1400" dirty="0">
                <a:solidFill>
                  <a:srgbClr val="FFC000"/>
                </a:solidFill>
              </a:rPr>
              <a:t>፵፰. </a:t>
            </a:r>
            <a:r>
              <a:rPr lang="en-CA" sz="4400" dirty="0" err="1"/>
              <a:t>እመቦ</a:t>
            </a:r>
            <a:r>
              <a:rPr lang="en-CA" sz="4400" dirty="0"/>
              <a:t> </a:t>
            </a:r>
            <a:r>
              <a:rPr lang="en-CA" sz="4400" dirty="0" err="1"/>
              <a:t>ዘአስተሐቀረ</a:t>
            </a:r>
            <a:r>
              <a:rPr lang="en-CA" sz="4400" dirty="0"/>
              <a:t> </a:t>
            </a:r>
            <a:r>
              <a:rPr lang="en-CA" sz="4400" dirty="0" err="1"/>
              <a:t>ዘንተ</a:t>
            </a:r>
            <a:r>
              <a:rPr lang="en-CA" sz="4400" dirty="0"/>
              <a:t> </a:t>
            </a:r>
            <a:r>
              <a:rPr lang="en-CA" sz="4400" dirty="0" err="1"/>
              <a:t>ቃለ</a:t>
            </a:r>
            <a:r>
              <a:rPr lang="en-CA" sz="4400" dirty="0"/>
              <a:t> </a:t>
            </a:r>
            <a:r>
              <a:rPr lang="en-CA" sz="4400" dirty="0" err="1"/>
              <a:t>ቀሲስ</a:t>
            </a:r>
            <a:r>
              <a:rPr lang="en-CA" sz="4400" dirty="0"/>
              <a:t>  </a:t>
            </a:r>
            <a:r>
              <a:rPr lang="en-CA" sz="4400" dirty="0" err="1"/>
              <a:t>አው</a:t>
            </a:r>
            <a:r>
              <a:rPr lang="en-CA" sz="4400" dirty="0"/>
              <a:t>  </a:t>
            </a:r>
            <a:r>
              <a:rPr lang="en-CA" sz="4400" dirty="0" err="1"/>
              <a:t>ዘሰ</a:t>
            </a:r>
            <a:endParaRPr lang="en-CA" sz="4400" dirty="0"/>
          </a:p>
          <a:p>
            <a:r>
              <a:rPr lang="en-CA" sz="4400" dirty="0" err="1"/>
              <a:t>ሐቀ</a:t>
            </a:r>
            <a:r>
              <a:rPr lang="en-CA" sz="4400" dirty="0"/>
              <a:t>፥ </a:t>
            </a:r>
            <a:r>
              <a:rPr lang="en-CA" sz="4400" dirty="0" err="1"/>
              <a:t>አው</a:t>
            </a:r>
            <a:r>
              <a:rPr lang="en-CA" sz="4400" dirty="0"/>
              <a:t> </a:t>
            </a:r>
            <a:r>
              <a:rPr lang="en-CA" sz="4400" dirty="0" err="1"/>
              <a:t>ዘተናገረ</a:t>
            </a:r>
            <a:r>
              <a:rPr lang="en-CA" sz="4400" dirty="0"/>
              <a:t>፥ </a:t>
            </a:r>
            <a:r>
              <a:rPr lang="en-CA" sz="4400" dirty="0" err="1"/>
              <a:t>አው</a:t>
            </a:r>
            <a:r>
              <a:rPr lang="en-CA" sz="4400" dirty="0"/>
              <a:t> </a:t>
            </a:r>
            <a:r>
              <a:rPr lang="en-CA" sz="4400" dirty="0" err="1"/>
              <a:t>ዘቆመ</a:t>
            </a:r>
            <a:r>
              <a:rPr lang="en-CA" sz="4400" dirty="0"/>
              <a:t> </a:t>
            </a:r>
            <a:r>
              <a:rPr lang="en-CA" sz="4400" dirty="0" err="1"/>
              <a:t>ብእከይ</a:t>
            </a:r>
            <a:r>
              <a:rPr lang="en-CA" sz="4400" dirty="0"/>
              <a:t> </a:t>
            </a:r>
            <a:r>
              <a:rPr lang="en-CA" sz="4400" dirty="0" err="1"/>
              <a:t>ውስተ</a:t>
            </a:r>
            <a:r>
              <a:rPr lang="en-CA" sz="4400" dirty="0"/>
              <a:t> </a:t>
            </a:r>
            <a:r>
              <a:rPr lang="en-CA" sz="4400" dirty="0" err="1"/>
              <a:t>ቤተ</a:t>
            </a:r>
            <a:r>
              <a:rPr lang="en-CA" sz="4400" dirty="0"/>
              <a:t>  </a:t>
            </a:r>
            <a:r>
              <a:rPr lang="en-CA" sz="4400" dirty="0" err="1"/>
              <a:t>ክርስቲ</a:t>
            </a:r>
            <a:endParaRPr lang="en-CA" sz="4400" dirty="0"/>
          </a:p>
          <a:p>
            <a:r>
              <a:rPr lang="en-CA" sz="4400" dirty="0" err="1"/>
              <a:t>ያን</a:t>
            </a:r>
            <a:r>
              <a:rPr lang="en-CA" sz="4400" dirty="0"/>
              <a:t>፥ </a:t>
            </a:r>
            <a:r>
              <a:rPr lang="en-CA" sz="4400" dirty="0" err="1"/>
              <a:t>ኢያእምር</a:t>
            </a:r>
            <a:r>
              <a:rPr lang="en-CA" sz="4400" dirty="0"/>
              <a:t> </a:t>
            </a:r>
            <a:r>
              <a:rPr lang="en-CA" sz="4400" dirty="0" err="1"/>
              <a:t>ወይጠይቅ</a:t>
            </a:r>
            <a:r>
              <a:rPr lang="en-CA" sz="4400" dirty="0"/>
              <a:t> </a:t>
            </a:r>
            <a:r>
              <a:rPr lang="en-CA" sz="4400" dirty="0" err="1"/>
              <a:t>ከመ</a:t>
            </a:r>
            <a:r>
              <a:rPr lang="en-CA" sz="4400" dirty="0"/>
              <a:t> </a:t>
            </a:r>
            <a:r>
              <a:rPr lang="en-CA" sz="4400" dirty="0" err="1"/>
              <a:t>አምዕዖ</a:t>
            </a:r>
            <a:r>
              <a:rPr lang="en-CA" sz="4400" dirty="0"/>
              <a:t> </a:t>
            </a:r>
            <a:r>
              <a:rPr lang="en-CA" sz="4400" dirty="0" err="1"/>
              <a:t>ለእግዚእነ</a:t>
            </a:r>
            <a:r>
              <a:rPr lang="en-CA" sz="4400" dirty="0"/>
              <a:t> </a:t>
            </a:r>
            <a:r>
              <a:rPr lang="en-CA" sz="4400" dirty="0" err="1"/>
              <a:t>ኢየሱስ</a:t>
            </a:r>
            <a:r>
              <a:rPr lang="en-CA" sz="4400" dirty="0"/>
              <a:t> </a:t>
            </a:r>
            <a:r>
              <a:rPr lang="en-CA" sz="4400" dirty="0" err="1"/>
              <a:t>ክርስቶስ</a:t>
            </a:r>
            <a:r>
              <a:rPr lang="en-CA" sz="4400" dirty="0"/>
              <a:t>፥</a:t>
            </a:r>
          </a:p>
        </p:txBody>
      </p:sp>
      <p:sp>
        <p:nvSpPr>
          <p:cNvPr id="9" name="Rectangle 8"/>
          <p:cNvSpPr/>
          <p:nvPr/>
        </p:nvSpPr>
        <p:spPr>
          <a:xfrm>
            <a:off x="7936876" y="-20886"/>
            <a:ext cx="4105182" cy="6740307"/>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92D050"/>
                </a:solidFill>
              </a:rPr>
              <a:t>Deacon: </a:t>
            </a:r>
            <a:r>
              <a:rPr lang="en-US" sz="1400" dirty="0">
                <a:solidFill>
                  <a:srgbClr val="FFC000"/>
                </a:solidFill>
              </a:rPr>
              <a:t>48.</a:t>
            </a:r>
            <a:r>
              <a:rPr lang="en-US" sz="1400" dirty="0" smtClean="0">
                <a:solidFill>
                  <a:srgbClr val="FFC000"/>
                </a:solidFill>
              </a:rPr>
              <a:t> </a:t>
            </a:r>
            <a:r>
              <a:rPr lang="en-US" sz="3600" dirty="0"/>
              <a:t>If there be any </a:t>
            </a:r>
            <a:r>
              <a:rPr lang="en-US" sz="3600" dirty="0" smtClean="0"/>
              <a:t>who disdains </a:t>
            </a:r>
            <a:r>
              <a:rPr lang="en-US" sz="3600" dirty="0"/>
              <a:t>this word of the priest, laughs</a:t>
            </a:r>
            <a:r>
              <a:rPr lang="en-US" sz="3600" dirty="0" smtClean="0"/>
              <a:t>,  speaks</a:t>
            </a:r>
            <a:r>
              <a:rPr lang="en-US" sz="3600" dirty="0"/>
              <a:t>, or stands in the church in an impudent manner, let him know </a:t>
            </a:r>
            <a:r>
              <a:rPr lang="en-US" sz="3600" dirty="0" smtClean="0"/>
              <a:t>and understand </a:t>
            </a:r>
            <a:r>
              <a:rPr lang="en-US" sz="3600" dirty="0"/>
              <a:t>that he is provoking to </a:t>
            </a:r>
            <a:r>
              <a:rPr lang="en-US" sz="3600" dirty="0" smtClean="0"/>
              <a:t>wrath our </a:t>
            </a:r>
            <a:r>
              <a:rPr lang="en-US" sz="3600" dirty="0"/>
              <a:t>Lord Jesus Christ, and </a:t>
            </a:r>
            <a:r>
              <a:rPr lang="en-US" sz="3600" dirty="0" smtClean="0"/>
              <a:t>bringing</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92D050"/>
                </a:solidFill>
              </a:rPr>
              <a:t>ይ.ዲ</a:t>
            </a:r>
            <a:r>
              <a:rPr lang="en-CA" sz="4400" dirty="0">
                <a:solidFill>
                  <a:srgbClr val="92D050"/>
                </a:solidFill>
              </a:rPr>
              <a:t>. </a:t>
            </a:r>
            <a:r>
              <a:rPr lang="en-CA" sz="1400" dirty="0">
                <a:solidFill>
                  <a:srgbClr val="FFC000"/>
                </a:solidFill>
              </a:rPr>
              <a:t>48. </a:t>
            </a:r>
            <a:r>
              <a:rPr lang="en-CA" sz="1400" dirty="0" smtClean="0">
                <a:solidFill>
                  <a:srgbClr val="FFC000"/>
                </a:solidFill>
              </a:rPr>
              <a:t> </a:t>
            </a:r>
            <a:r>
              <a:rPr lang="en-CA" sz="4400" dirty="0" err="1" smtClean="0"/>
              <a:t>ነዚ</a:t>
            </a:r>
            <a:r>
              <a:rPr lang="en-CA" sz="4400" dirty="0" smtClean="0"/>
              <a:t> </a:t>
            </a:r>
            <a:r>
              <a:rPr lang="en-CA" sz="4400" dirty="0" err="1"/>
              <a:t>ናይ</a:t>
            </a:r>
            <a:r>
              <a:rPr lang="en-CA" sz="4400" dirty="0"/>
              <a:t> </a:t>
            </a:r>
            <a:endParaRPr lang="en-CA" sz="4400" dirty="0" smtClean="0"/>
          </a:p>
          <a:p>
            <a:r>
              <a:rPr lang="en-CA" sz="4400" dirty="0" err="1" smtClean="0"/>
              <a:t>ካህን</a:t>
            </a:r>
            <a:r>
              <a:rPr lang="en-CA" sz="4400" dirty="0" smtClean="0"/>
              <a:t> </a:t>
            </a:r>
            <a:r>
              <a:rPr lang="en-CA" sz="4400" dirty="0" err="1"/>
              <a:t>ቃል</a:t>
            </a:r>
            <a:r>
              <a:rPr lang="en-CA" sz="4400" dirty="0"/>
              <a:t> </a:t>
            </a:r>
            <a:r>
              <a:rPr lang="en-CA" sz="4400" dirty="0" err="1"/>
              <a:t>ዘስተሓቐረ</a:t>
            </a:r>
            <a:r>
              <a:rPr lang="en-CA" sz="4400" dirty="0"/>
              <a:t>፥ </a:t>
            </a:r>
            <a:r>
              <a:rPr lang="en-CA" sz="4400" dirty="0" err="1"/>
              <a:t>ወይ</a:t>
            </a:r>
            <a:r>
              <a:rPr lang="en-CA" sz="4400" dirty="0"/>
              <a:t> </a:t>
            </a:r>
            <a:r>
              <a:rPr lang="en-CA" sz="4400" dirty="0" err="1"/>
              <a:t>ዝሰሓቐን</a:t>
            </a:r>
            <a:r>
              <a:rPr lang="en-CA" sz="4400" dirty="0"/>
              <a:t> </a:t>
            </a:r>
            <a:r>
              <a:rPr lang="en-CA" sz="4400" dirty="0" err="1" smtClean="0"/>
              <a:t>ዝተዛረበን</a:t>
            </a:r>
            <a:r>
              <a:rPr lang="en-CA" sz="4400" dirty="0"/>
              <a:t>፥ </a:t>
            </a:r>
            <a:r>
              <a:rPr lang="en-CA" sz="4400" dirty="0" err="1"/>
              <a:t>ወይ</a:t>
            </a:r>
            <a:r>
              <a:rPr lang="en-CA" sz="4400" dirty="0"/>
              <a:t> </a:t>
            </a:r>
            <a:r>
              <a:rPr lang="en-CA" sz="4400" dirty="0" err="1"/>
              <a:t>ከኣ</a:t>
            </a:r>
            <a:r>
              <a:rPr lang="en-CA" sz="4400" dirty="0"/>
              <a:t> </a:t>
            </a:r>
            <a:r>
              <a:rPr lang="en-CA" sz="4400" dirty="0" err="1"/>
              <a:t>ብኽፍኣት</a:t>
            </a:r>
            <a:r>
              <a:rPr lang="en-CA" sz="4400" dirty="0"/>
              <a:t> </a:t>
            </a:r>
            <a:r>
              <a:rPr lang="en-CA" sz="4400" dirty="0" err="1"/>
              <a:t>ኣብ</a:t>
            </a:r>
            <a:r>
              <a:rPr lang="en-CA" sz="4400" dirty="0"/>
              <a:t> </a:t>
            </a:r>
            <a:r>
              <a:rPr lang="en-CA" sz="4400" dirty="0" err="1"/>
              <a:t>ውሽጢ</a:t>
            </a:r>
            <a:r>
              <a:rPr lang="en-CA" sz="4400" dirty="0"/>
              <a:t> </a:t>
            </a:r>
            <a:r>
              <a:rPr lang="en-CA" sz="4400" dirty="0" err="1"/>
              <a:t>ቤተ</a:t>
            </a:r>
            <a:r>
              <a:rPr lang="en-CA" sz="4400" dirty="0"/>
              <a:t> </a:t>
            </a:r>
            <a:r>
              <a:rPr lang="en-CA" sz="4400" dirty="0" err="1"/>
              <a:t>ክርስቲያን</a:t>
            </a:r>
            <a:r>
              <a:rPr lang="en-CA" sz="4400" dirty="0"/>
              <a:t> </a:t>
            </a:r>
            <a:r>
              <a:rPr lang="en-CA" sz="4400" dirty="0" err="1"/>
              <a:t>ዝቖመ</a:t>
            </a:r>
            <a:r>
              <a:rPr lang="en-CA" sz="4400" dirty="0"/>
              <a:t> </a:t>
            </a:r>
            <a:r>
              <a:rPr lang="en-CA" sz="4400" dirty="0" err="1"/>
              <a:t>እንተሎ</a:t>
            </a:r>
            <a:r>
              <a:rPr lang="en-CA" sz="4400" dirty="0"/>
              <a:t>፥ </a:t>
            </a:r>
            <a:r>
              <a:rPr lang="en-CA" sz="4400" dirty="0" err="1"/>
              <a:t>ንጐይታና</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ከም</a:t>
            </a:r>
            <a:r>
              <a:rPr lang="en-CA" sz="4400" dirty="0"/>
              <a:t> </a:t>
            </a:r>
            <a:r>
              <a:rPr lang="en-CA" sz="4400" dirty="0" err="1"/>
              <a:t>ዘቘጠዖን</a:t>
            </a:r>
            <a:r>
              <a:rPr lang="en-CA" sz="4400" dirty="0"/>
              <a:t> </a:t>
            </a:r>
            <a:r>
              <a:rPr lang="en-CA" sz="4400" dirty="0" err="1"/>
              <a:t>ኣብ</a:t>
            </a:r>
            <a:r>
              <a:rPr lang="en-CA" sz="4400" dirty="0"/>
              <a:t> </a:t>
            </a:r>
            <a:r>
              <a:rPr lang="en-CA" sz="4400" dirty="0" err="1"/>
              <a:t>ልዕሊኡ</a:t>
            </a:r>
            <a:r>
              <a:rPr lang="en-CA" sz="4400" dirty="0"/>
              <a:t> </a:t>
            </a:r>
            <a:r>
              <a:rPr lang="en-CA" sz="4400" dirty="0" err="1"/>
              <a:t>ከም</a:t>
            </a:r>
            <a:r>
              <a:rPr lang="en-CA" sz="4400" dirty="0"/>
              <a:t> </a:t>
            </a:r>
            <a:r>
              <a:rPr lang="en-CA" sz="4400" dirty="0" err="1" smtClean="0"/>
              <a:t>ዘሽካዕለለን</a:t>
            </a:r>
            <a:endParaRPr lang="en-CA" sz="4400" dirty="0"/>
          </a:p>
        </p:txBody>
      </p:sp>
    </p:spTree>
    <p:extLst>
      <p:ext uri="{BB962C8B-B14F-4D97-AF65-F5344CB8AC3E}">
        <p14:creationId xmlns:p14="http://schemas.microsoft.com/office/powerpoint/2010/main" val="1997005931"/>
      </p:ext>
    </p:extLst>
  </p:cSld>
  <p:clrMapOvr>
    <a:masterClrMapping/>
  </p:clrMapOvr>
  <p:transition spd="med"/>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400" dirty="0" err="1" smtClean="0"/>
              <a:t>ወአንሰሐሰሐ</a:t>
            </a:r>
            <a:r>
              <a:rPr lang="en-CA" sz="4400" dirty="0" smtClean="0"/>
              <a:t> </a:t>
            </a:r>
            <a:r>
              <a:rPr lang="en-CA" sz="4400" dirty="0" err="1"/>
              <a:t>ላዕሌሁ</a:t>
            </a:r>
            <a:r>
              <a:rPr lang="en-CA" sz="4400" dirty="0"/>
              <a:t> </a:t>
            </a:r>
            <a:r>
              <a:rPr lang="en-CA" sz="4400" dirty="0" err="1" smtClean="0"/>
              <a:t>ህየንተ</a:t>
            </a:r>
            <a:r>
              <a:rPr lang="en-CA" sz="4400" dirty="0" smtClean="0"/>
              <a:t>  </a:t>
            </a:r>
            <a:r>
              <a:rPr lang="en-CA" sz="4400" dirty="0" err="1" smtClean="0"/>
              <a:t>ቡራኬ</a:t>
            </a:r>
            <a:r>
              <a:rPr lang="en-CA" sz="4400" dirty="0" smtClean="0"/>
              <a:t>  </a:t>
            </a:r>
            <a:r>
              <a:rPr lang="en-CA" sz="4400" dirty="0" err="1" smtClean="0"/>
              <a:t>መር</a:t>
            </a:r>
            <a:endParaRPr lang="en-CA" sz="4400" dirty="0" smtClean="0"/>
          </a:p>
          <a:p>
            <a:r>
              <a:rPr lang="en-CA" sz="4400" dirty="0" err="1" smtClean="0"/>
              <a:t>ገመ</a:t>
            </a:r>
            <a:r>
              <a:rPr lang="en-CA" sz="4400" dirty="0" smtClean="0"/>
              <a:t> </a:t>
            </a:r>
            <a:r>
              <a:rPr lang="en-CA" sz="4400" dirty="0" err="1"/>
              <a:t>ወህየንተ</a:t>
            </a:r>
            <a:r>
              <a:rPr lang="en-CA" sz="4400" dirty="0"/>
              <a:t> </a:t>
            </a:r>
            <a:r>
              <a:rPr lang="en-CA" sz="4400" dirty="0" err="1"/>
              <a:t>ሥርየተ</a:t>
            </a:r>
            <a:r>
              <a:rPr lang="en-CA" sz="4400" dirty="0"/>
              <a:t> </a:t>
            </a:r>
            <a:r>
              <a:rPr lang="en-CA" sz="4400" dirty="0" err="1"/>
              <a:t>ኃጢአት</a:t>
            </a:r>
            <a:r>
              <a:rPr lang="en-CA" sz="4400" dirty="0"/>
              <a:t> </a:t>
            </a:r>
            <a:r>
              <a:rPr lang="en-CA" sz="4400" dirty="0" err="1"/>
              <a:t>እሳተ</a:t>
            </a:r>
            <a:r>
              <a:rPr lang="en-CA" sz="4400" dirty="0"/>
              <a:t> </a:t>
            </a:r>
            <a:r>
              <a:rPr lang="en-CA" sz="4400" dirty="0" err="1"/>
              <a:t>ገሃነም</a:t>
            </a:r>
            <a:r>
              <a:rPr lang="en-CA" sz="4400" dirty="0"/>
              <a:t> </a:t>
            </a:r>
            <a:r>
              <a:rPr lang="en-CA" sz="4400" dirty="0" err="1"/>
              <a:t>ይረክብ</a:t>
            </a:r>
            <a:r>
              <a:rPr lang="en-CA" sz="4400" dirty="0"/>
              <a:t> </a:t>
            </a:r>
            <a:r>
              <a:rPr lang="en-CA" sz="4400" dirty="0" err="1"/>
              <a:t>እምኀበ</a:t>
            </a:r>
            <a:r>
              <a:rPr lang="en-CA" sz="4400" dirty="0"/>
              <a:t> </a:t>
            </a:r>
            <a:r>
              <a:rPr lang="en-CA" sz="4400" dirty="0" err="1"/>
              <a:t>እግዚኣብሔር</a:t>
            </a:r>
            <a:r>
              <a:rPr lang="en-CA" sz="4400" dirty="0"/>
              <a:t>።</a:t>
            </a:r>
          </a:p>
          <a:p>
            <a:r>
              <a:rPr lang="en-CA" sz="4400" dirty="0" err="1">
                <a:solidFill>
                  <a:srgbClr val="FF0000"/>
                </a:solidFill>
              </a:rPr>
              <a:t>ይ.ካ</a:t>
            </a:r>
            <a:r>
              <a:rPr lang="en-CA" sz="4400" dirty="0">
                <a:solidFill>
                  <a:srgbClr val="FF0000"/>
                </a:solidFill>
              </a:rPr>
              <a:t>. </a:t>
            </a:r>
            <a:r>
              <a:rPr lang="en-CA" sz="1400" dirty="0">
                <a:solidFill>
                  <a:srgbClr val="FFC000"/>
                </a:solidFill>
              </a:rPr>
              <a:t>፵፱. </a:t>
            </a:r>
            <a:r>
              <a:rPr lang="en-CA" sz="4400" dirty="0"/>
              <a:t>ኦ </a:t>
            </a:r>
            <a:r>
              <a:rPr lang="en-CA" sz="4400" dirty="0" err="1"/>
              <a:t>እግዚእየ</a:t>
            </a:r>
            <a:r>
              <a:rPr lang="en-CA" sz="4400" dirty="0"/>
              <a:t> </a:t>
            </a:r>
            <a:r>
              <a:rPr lang="en-CA" sz="4400" dirty="0" err="1"/>
              <a:t>ወአምላኪየ</a:t>
            </a:r>
            <a:r>
              <a:rPr lang="en-CA" sz="4400" dirty="0"/>
              <a:t>፥ </a:t>
            </a:r>
            <a:r>
              <a:rPr lang="en-CA" sz="4400" dirty="0" err="1"/>
              <a:t>ገባሬ</a:t>
            </a:r>
            <a:r>
              <a:rPr lang="en-CA" sz="4400" dirty="0"/>
              <a:t> </a:t>
            </a:r>
            <a:r>
              <a:rPr lang="en-CA" sz="4400" dirty="0" err="1"/>
              <a:t>ሥርዓት</a:t>
            </a:r>
            <a:r>
              <a:rPr lang="en-CA" sz="4400" dirty="0"/>
              <a:t> </a:t>
            </a:r>
            <a:r>
              <a:rPr lang="en-CA" sz="4400" dirty="0" err="1"/>
              <a:t>ወሃቤ</a:t>
            </a:r>
            <a:r>
              <a:rPr lang="en-CA" sz="4400" dirty="0"/>
              <a:t> </a:t>
            </a:r>
            <a:r>
              <a:rPr lang="en-CA" sz="4400" dirty="0" err="1"/>
              <a:t>ሰላም</a:t>
            </a:r>
            <a:r>
              <a:rPr lang="en-CA" sz="4400" dirty="0"/>
              <a:t> </a:t>
            </a:r>
            <a:r>
              <a:rPr lang="en-CA" sz="4400" dirty="0" err="1"/>
              <a:t>ወፍቅር</a:t>
            </a:r>
            <a:r>
              <a:rPr lang="en-CA" sz="4400" dirty="0"/>
              <a:t>፥ </a:t>
            </a:r>
            <a:r>
              <a:rPr lang="en-CA" sz="4400" dirty="0" err="1"/>
              <a:t>አሰስል</a:t>
            </a:r>
            <a:r>
              <a:rPr lang="en-CA" sz="4400" dirty="0"/>
              <a:t> </a:t>
            </a:r>
          </a:p>
        </p:txBody>
      </p:sp>
      <p:sp>
        <p:nvSpPr>
          <p:cNvPr id="9" name="Rectangle 8"/>
          <p:cNvSpPr/>
          <p:nvPr/>
        </p:nvSpPr>
        <p:spPr>
          <a:xfrm>
            <a:off x="7936876" y="-20886"/>
            <a:ext cx="3891330" cy="6817251"/>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t>Upon himself </a:t>
            </a:r>
            <a:r>
              <a:rPr lang="en-US" sz="3600" dirty="0"/>
              <a:t>a curse instead of a blessing, </a:t>
            </a:r>
            <a:r>
              <a:rPr lang="en-US" sz="3600" dirty="0" smtClean="0"/>
              <a:t>and will </a:t>
            </a:r>
            <a:r>
              <a:rPr lang="en-US" sz="3600" dirty="0"/>
              <a:t>get from God the fire of hell instead </a:t>
            </a:r>
            <a:r>
              <a:rPr lang="en-US" sz="3600" dirty="0" smtClean="0"/>
              <a:t>of the </a:t>
            </a:r>
            <a:r>
              <a:rPr lang="en-US" sz="3600" dirty="0"/>
              <a:t>remission of sin.</a:t>
            </a:r>
            <a:endParaRPr lang="en-US" sz="3600" dirty="0" smtClean="0"/>
          </a:p>
          <a:p>
            <a:pPr marL="40639" marR="40639">
              <a:spcBef>
                <a:spcPts val="600"/>
              </a:spcBef>
              <a:buClr>
                <a:srgbClr val="D84800"/>
              </a:buClr>
              <a:buFont typeface="Arial"/>
              <a:defRPr sz="2800"/>
            </a:pPr>
            <a:r>
              <a:rPr lang="en-US" sz="3600" dirty="0" smtClean="0">
                <a:solidFill>
                  <a:srgbClr val="FF0000"/>
                </a:solidFill>
              </a:rPr>
              <a:t>Priest: </a:t>
            </a:r>
            <a:r>
              <a:rPr lang="en-US" sz="1400" dirty="0">
                <a:solidFill>
                  <a:srgbClr val="FFC000"/>
                </a:solidFill>
              </a:rPr>
              <a:t>49. </a:t>
            </a:r>
            <a:r>
              <a:rPr lang="en-US" sz="3600" dirty="0" smtClean="0"/>
              <a:t>O </a:t>
            </a:r>
            <a:r>
              <a:rPr lang="en-US" sz="3600" dirty="0"/>
              <a:t>my Lord and my God</a:t>
            </a:r>
            <a:r>
              <a:rPr lang="en-US" sz="3600" dirty="0" smtClean="0"/>
              <a:t>, author </a:t>
            </a:r>
            <a:r>
              <a:rPr lang="en-US" sz="3600" dirty="0"/>
              <a:t>of the law, giver of peace and love</a:t>
            </a:r>
            <a:r>
              <a:rPr lang="en-US" sz="3600" dirty="0" smtClean="0"/>
              <a:t>, take away</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t>ይረዳእ</a:t>
            </a:r>
            <a:r>
              <a:rPr lang="en-CA" sz="4400" dirty="0"/>
              <a:t>። </a:t>
            </a:r>
            <a:r>
              <a:rPr lang="en-CA" sz="4400" dirty="0" err="1"/>
              <a:t>ኣብ</a:t>
            </a:r>
            <a:r>
              <a:rPr lang="en-CA" sz="4400" dirty="0"/>
              <a:t> </a:t>
            </a:r>
            <a:r>
              <a:rPr lang="en-CA" sz="4400" dirty="0" err="1"/>
              <a:t>ክንዲ</a:t>
            </a:r>
            <a:r>
              <a:rPr lang="en-CA" sz="4400" dirty="0"/>
              <a:t> </a:t>
            </a:r>
            <a:r>
              <a:rPr lang="en-CA" sz="4400" dirty="0" err="1"/>
              <a:t>በረኸት</a:t>
            </a:r>
            <a:r>
              <a:rPr lang="en-CA" sz="4400" dirty="0"/>
              <a:t> </a:t>
            </a:r>
            <a:r>
              <a:rPr lang="en-CA" sz="4400" dirty="0" err="1"/>
              <a:t>መርገም</a:t>
            </a:r>
            <a:r>
              <a:rPr lang="en-CA" sz="4400" dirty="0"/>
              <a:t>፥ </a:t>
            </a:r>
            <a:r>
              <a:rPr lang="en-CA" sz="4400" dirty="0" err="1"/>
              <a:t>ኣብ</a:t>
            </a:r>
            <a:r>
              <a:rPr lang="en-CA" sz="4400" dirty="0"/>
              <a:t> </a:t>
            </a:r>
            <a:r>
              <a:rPr lang="en-CA" sz="4400" dirty="0" err="1"/>
              <a:t>ክንዲ</a:t>
            </a:r>
            <a:r>
              <a:rPr lang="en-CA" sz="4400" dirty="0"/>
              <a:t> </a:t>
            </a:r>
            <a:r>
              <a:rPr lang="en-CA" sz="4400" dirty="0" err="1"/>
              <a:t>ኅድገት</a:t>
            </a:r>
            <a:r>
              <a:rPr lang="en-CA" sz="4400" dirty="0"/>
              <a:t> </a:t>
            </a:r>
            <a:r>
              <a:rPr lang="en-CA" sz="4400" dirty="0" err="1" smtClean="0"/>
              <a:t>ኃጢኣት</a:t>
            </a:r>
            <a:endParaRPr lang="en-CA" sz="4400" dirty="0" smtClean="0"/>
          </a:p>
          <a:p>
            <a:r>
              <a:rPr lang="en-CA" sz="4400" dirty="0" err="1" smtClean="0"/>
              <a:t>ውን</a:t>
            </a:r>
            <a:r>
              <a:rPr lang="en-CA" sz="4400" dirty="0" smtClean="0"/>
              <a:t> </a:t>
            </a:r>
            <a:r>
              <a:rPr lang="en-CA" sz="4400" dirty="0" err="1"/>
              <a:t>ካብ</a:t>
            </a:r>
            <a:r>
              <a:rPr lang="en-CA" sz="4400" dirty="0"/>
              <a:t> </a:t>
            </a:r>
            <a:r>
              <a:rPr lang="en-CA" sz="4400" dirty="0" err="1"/>
              <a:t>እግዚኣብሄር</a:t>
            </a:r>
            <a:r>
              <a:rPr lang="en-CA" sz="4400" dirty="0"/>
              <a:t> </a:t>
            </a:r>
            <a:r>
              <a:rPr lang="en-CA" sz="4400" dirty="0" err="1"/>
              <a:t>ገሃነመ</a:t>
            </a:r>
            <a:r>
              <a:rPr lang="en-CA" sz="4400" dirty="0"/>
              <a:t> </a:t>
            </a:r>
            <a:r>
              <a:rPr lang="en-CA" sz="4400" dirty="0" err="1"/>
              <a:t>እሳት</a:t>
            </a:r>
            <a:r>
              <a:rPr lang="en-CA" sz="4400" dirty="0"/>
              <a:t> </a:t>
            </a:r>
            <a:r>
              <a:rPr lang="en-CA" sz="4400" dirty="0" err="1"/>
              <a:t>ክቕበል</a:t>
            </a:r>
            <a:r>
              <a:rPr lang="en-CA" sz="4400" dirty="0"/>
              <a:t> </a:t>
            </a:r>
            <a:r>
              <a:rPr lang="en-CA" sz="4400" dirty="0" err="1"/>
              <a:t>እዩ</a:t>
            </a:r>
            <a:r>
              <a:rPr lang="en-CA" sz="4400" dirty="0" smtClean="0"/>
              <a:t>።</a:t>
            </a:r>
            <a:endParaRPr lang="en-CA" sz="4400" dirty="0"/>
          </a:p>
          <a:p>
            <a:r>
              <a:rPr lang="en-CA" sz="4400" dirty="0" err="1">
                <a:solidFill>
                  <a:srgbClr val="FF0000"/>
                </a:solidFill>
              </a:rPr>
              <a:t>ይ.ካ</a:t>
            </a:r>
            <a:r>
              <a:rPr lang="en-CA" sz="4400" dirty="0">
                <a:solidFill>
                  <a:srgbClr val="FF0000"/>
                </a:solidFill>
              </a:rPr>
              <a:t>. </a:t>
            </a:r>
            <a:r>
              <a:rPr lang="en-CA" sz="1400" dirty="0">
                <a:solidFill>
                  <a:srgbClr val="FFC000"/>
                </a:solidFill>
              </a:rPr>
              <a:t>49. </a:t>
            </a:r>
            <a:r>
              <a:rPr lang="en-CA" sz="4400" dirty="0"/>
              <a:t>ኦ </a:t>
            </a:r>
            <a:r>
              <a:rPr lang="en-CA" sz="4400" dirty="0" err="1"/>
              <a:t>ጐይታይን</a:t>
            </a:r>
            <a:r>
              <a:rPr lang="en-CA" sz="4400" dirty="0"/>
              <a:t> </a:t>
            </a:r>
            <a:r>
              <a:rPr lang="en-CA" sz="4400" dirty="0" err="1"/>
              <a:t>ኣምላኸይን</a:t>
            </a:r>
            <a:r>
              <a:rPr lang="en-CA" sz="4400" dirty="0"/>
              <a:t>፥ </a:t>
            </a:r>
            <a:r>
              <a:rPr lang="en-CA" sz="4400" dirty="0" err="1"/>
              <a:t>ገባር</a:t>
            </a:r>
            <a:r>
              <a:rPr lang="en-CA" sz="4400" dirty="0"/>
              <a:t> </a:t>
            </a:r>
            <a:r>
              <a:rPr lang="en-CA" sz="4400" dirty="0" err="1"/>
              <a:t>ሥርዓትን</a:t>
            </a:r>
            <a:r>
              <a:rPr lang="en-CA" sz="4400" dirty="0"/>
              <a:t> </a:t>
            </a:r>
            <a:r>
              <a:rPr lang="en-CA" sz="4400" dirty="0" err="1"/>
              <a:t>ወሃብ</a:t>
            </a:r>
            <a:r>
              <a:rPr lang="en-CA" sz="4400" dirty="0"/>
              <a:t> </a:t>
            </a:r>
            <a:r>
              <a:rPr lang="en-CA" sz="4400" dirty="0" err="1"/>
              <a:t>ሰላምን</a:t>
            </a:r>
            <a:r>
              <a:rPr lang="en-CA" sz="4400" dirty="0"/>
              <a:t> </a:t>
            </a:r>
            <a:r>
              <a:rPr lang="en-CA" sz="4400" dirty="0" err="1"/>
              <a:t>ፍቕርን</a:t>
            </a:r>
            <a:r>
              <a:rPr lang="en-CA" sz="4400" dirty="0"/>
              <a:t>፥ </a:t>
            </a:r>
            <a:endParaRPr lang="en-CA" sz="4400" dirty="0" smtClean="0"/>
          </a:p>
        </p:txBody>
      </p:sp>
    </p:spTree>
    <p:extLst>
      <p:ext uri="{BB962C8B-B14F-4D97-AF65-F5344CB8AC3E}">
        <p14:creationId xmlns:p14="http://schemas.microsoft.com/office/powerpoint/2010/main" val="2642204495"/>
      </p:ext>
    </p:extLst>
  </p:cSld>
  <p:clrMapOvr>
    <a:masterClrMapping/>
  </p:clrMapOvr>
  <p:transition spd="med"/>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012357" cy="6832640"/>
          </a:xfrm>
          <a:prstGeom prst="rect">
            <a:avLst/>
          </a:prstGeom>
        </p:spPr>
        <p:txBody>
          <a:bodyPr wrap="square">
            <a:spAutoFit/>
          </a:bodyPr>
          <a:lstStyle/>
          <a:p>
            <a:r>
              <a:rPr lang="en-CA" sz="4400" dirty="0" err="1" smtClean="0"/>
              <a:t>እምላዕሌየ</a:t>
            </a:r>
            <a:r>
              <a:rPr lang="en-CA" sz="4400" dirty="0" smtClean="0"/>
              <a:t> </a:t>
            </a:r>
            <a:r>
              <a:rPr lang="en-CA" sz="4400" dirty="0" err="1"/>
              <a:t>ኵሎ</a:t>
            </a:r>
            <a:r>
              <a:rPr lang="en-CA" sz="4400" dirty="0"/>
              <a:t> </a:t>
            </a:r>
            <a:r>
              <a:rPr lang="en-CA" sz="4400" dirty="0" err="1"/>
              <a:t>ሕሊና</a:t>
            </a:r>
            <a:r>
              <a:rPr lang="en-CA" sz="4400" dirty="0"/>
              <a:t> </a:t>
            </a:r>
            <a:r>
              <a:rPr lang="en-CA" sz="4400" dirty="0" err="1"/>
              <a:t>እኩየ</a:t>
            </a:r>
            <a:r>
              <a:rPr lang="en-CA" sz="4400" dirty="0"/>
              <a:t>፥ </a:t>
            </a:r>
            <a:r>
              <a:rPr lang="en-CA" sz="4400" dirty="0" err="1"/>
              <a:t>ቂመ</a:t>
            </a:r>
            <a:r>
              <a:rPr lang="en-CA" sz="4400" dirty="0"/>
              <a:t> ፡ </a:t>
            </a:r>
            <a:r>
              <a:rPr lang="en-CA" sz="4400" dirty="0" smtClean="0"/>
              <a:t> </a:t>
            </a:r>
            <a:r>
              <a:rPr lang="en-CA" sz="4400" dirty="0" err="1" smtClean="0"/>
              <a:t>ወቅንዓተ</a:t>
            </a:r>
            <a:r>
              <a:rPr lang="en-CA" sz="4400" dirty="0" smtClean="0"/>
              <a:t> ፡ </a:t>
            </a:r>
            <a:r>
              <a:rPr lang="en-CA" sz="4400" dirty="0" err="1"/>
              <a:t>ወኵሎ</a:t>
            </a:r>
            <a:r>
              <a:rPr lang="en-CA" sz="4400" dirty="0"/>
              <a:t> </a:t>
            </a:r>
            <a:r>
              <a:rPr lang="en-CA" sz="4400" dirty="0" smtClean="0"/>
              <a:t> </a:t>
            </a:r>
            <a:r>
              <a:rPr lang="en-CA" sz="4400" dirty="0" err="1" smtClean="0"/>
              <a:t>ፍትወታተ</a:t>
            </a:r>
            <a:r>
              <a:rPr lang="en-CA" sz="4400" dirty="0" smtClean="0"/>
              <a:t> </a:t>
            </a:r>
            <a:r>
              <a:rPr lang="en-CA" sz="4400" dirty="0" err="1" smtClean="0"/>
              <a:t>ሥጋውያተ</a:t>
            </a:r>
            <a:r>
              <a:rPr lang="en-CA" sz="4400" dirty="0" smtClean="0"/>
              <a:t> ። </a:t>
            </a:r>
            <a:r>
              <a:rPr lang="en-CA" sz="4400" dirty="0" err="1"/>
              <a:t>ወክፍለኒ</a:t>
            </a:r>
            <a:r>
              <a:rPr lang="en-CA" sz="4400" dirty="0"/>
              <a:t> </a:t>
            </a:r>
            <a:r>
              <a:rPr lang="en-CA" sz="4400" dirty="0" err="1"/>
              <a:t>እደመር</a:t>
            </a:r>
            <a:r>
              <a:rPr lang="en-CA" sz="4400" dirty="0"/>
              <a:t> </a:t>
            </a:r>
            <a:r>
              <a:rPr lang="en-CA" sz="4400" dirty="0" err="1"/>
              <a:t>ምስለ</a:t>
            </a:r>
            <a:r>
              <a:rPr lang="en-CA" sz="4400" dirty="0"/>
              <a:t> </a:t>
            </a:r>
            <a:r>
              <a:rPr lang="en-CA" sz="4400" dirty="0" err="1"/>
              <a:t>አግብርቲከ</a:t>
            </a:r>
            <a:r>
              <a:rPr lang="en-CA" sz="4400" dirty="0"/>
              <a:t> </a:t>
            </a:r>
            <a:r>
              <a:rPr lang="en-CA" sz="4400" dirty="0" err="1" smtClean="0"/>
              <a:t>ቅዱሳን</a:t>
            </a:r>
            <a:r>
              <a:rPr lang="en-CA" sz="4400" dirty="0" smtClean="0"/>
              <a:t>  </a:t>
            </a:r>
            <a:r>
              <a:rPr lang="en-CA" sz="4400" dirty="0" err="1"/>
              <a:t>እለ</a:t>
            </a:r>
            <a:r>
              <a:rPr lang="en-CA" sz="4400" dirty="0"/>
              <a:t> </a:t>
            </a:r>
            <a:r>
              <a:rPr lang="en-CA" sz="4400" dirty="0" smtClean="0"/>
              <a:t> </a:t>
            </a:r>
            <a:r>
              <a:rPr lang="en-CA" sz="4400" dirty="0" err="1" smtClean="0"/>
              <a:t>አሥመ</a:t>
            </a:r>
            <a:endParaRPr lang="en-CA" sz="4400" dirty="0" smtClean="0"/>
          </a:p>
          <a:p>
            <a:r>
              <a:rPr lang="en-CA" sz="4200" dirty="0" err="1" smtClean="0"/>
              <a:t>ሩከ</a:t>
            </a:r>
            <a:r>
              <a:rPr lang="en-CA" sz="4200" dirty="0" smtClean="0"/>
              <a:t> </a:t>
            </a:r>
            <a:r>
              <a:rPr lang="en-CA" sz="4200" dirty="0" err="1"/>
              <a:t>በሥነ</a:t>
            </a:r>
            <a:r>
              <a:rPr lang="en-CA" sz="4200" dirty="0"/>
              <a:t> </a:t>
            </a:r>
            <a:r>
              <a:rPr lang="en-CA" sz="4200" dirty="0" err="1" smtClean="0"/>
              <a:t>ሕይወቶሙ</a:t>
            </a:r>
            <a:r>
              <a:rPr lang="en-CA" sz="4200" dirty="0" smtClean="0"/>
              <a:t> </a:t>
            </a:r>
            <a:r>
              <a:rPr lang="en-CA" sz="4400" dirty="0" err="1"/>
              <a:t>በመዋዕለ</a:t>
            </a:r>
            <a:r>
              <a:rPr lang="en-CA" sz="4400" dirty="0"/>
              <a:t> </a:t>
            </a:r>
            <a:r>
              <a:rPr lang="en-CA" sz="4400" dirty="0" err="1"/>
              <a:t>ፍቅር</a:t>
            </a:r>
            <a:r>
              <a:rPr lang="en-CA" sz="4400" dirty="0"/>
              <a:t> </a:t>
            </a:r>
            <a:r>
              <a:rPr lang="en-CA" sz="4400" dirty="0" err="1"/>
              <a:t>ወሰላም</a:t>
            </a:r>
            <a:r>
              <a:rPr lang="en-CA" sz="4400" dirty="0" smtClean="0"/>
              <a:t>። </a:t>
            </a:r>
          </a:p>
        </p:txBody>
      </p:sp>
      <p:sp>
        <p:nvSpPr>
          <p:cNvPr id="9" name="Rectangle 8"/>
          <p:cNvSpPr/>
          <p:nvPr/>
        </p:nvSpPr>
        <p:spPr>
          <a:xfrm>
            <a:off x="7936876" y="-20886"/>
            <a:ext cx="3891330" cy="6186309"/>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t>from </a:t>
            </a:r>
            <a:r>
              <a:rPr lang="en-US" sz="3600" dirty="0"/>
              <a:t>me every evil thought</a:t>
            </a:r>
            <a:r>
              <a:rPr lang="en-US" sz="3600" dirty="0" smtClean="0"/>
              <a:t>, revenge</a:t>
            </a:r>
            <a:r>
              <a:rPr lang="en-US" sz="3600" dirty="0"/>
              <a:t>, envy, and all the lusts of the flesh</a:t>
            </a:r>
            <a:r>
              <a:rPr lang="en-US" sz="3600" dirty="0" smtClean="0"/>
              <a:t>. Make </a:t>
            </a:r>
            <a:r>
              <a:rPr lang="en-US" sz="3600" dirty="0"/>
              <a:t>me ready to be added to Thy </a:t>
            </a:r>
            <a:r>
              <a:rPr lang="en-US" sz="3600" dirty="0" smtClean="0"/>
              <a:t>holy servants </a:t>
            </a:r>
            <a:r>
              <a:rPr lang="en-US" sz="3600" dirty="0"/>
              <a:t>who pleased Thee by the beauty </a:t>
            </a:r>
            <a:r>
              <a:rPr lang="en-US" sz="3600" dirty="0" smtClean="0"/>
              <a:t>of their </a:t>
            </a:r>
            <a:r>
              <a:rPr lang="en-US" sz="3600" dirty="0"/>
              <a:t>lives in the days of love and peace</a:t>
            </a:r>
            <a:r>
              <a:rPr lang="en-US" sz="36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5" y="31413"/>
            <a:ext cx="4210336" cy="6324808"/>
          </a:xfrm>
          <a:prstGeom prst="rect">
            <a:avLst/>
          </a:prstGeom>
        </p:spPr>
        <p:txBody>
          <a:bodyPr wrap="square">
            <a:spAutoFit/>
          </a:bodyPr>
          <a:lstStyle/>
          <a:p>
            <a:r>
              <a:rPr lang="en-CA" sz="4500" dirty="0" err="1" smtClean="0"/>
              <a:t>ክፉእ</a:t>
            </a:r>
            <a:r>
              <a:rPr lang="en-CA" sz="4500" dirty="0" smtClean="0"/>
              <a:t> </a:t>
            </a:r>
            <a:r>
              <a:rPr lang="en-CA" sz="4500" dirty="0" err="1"/>
              <a:t>ኅሊናን</a:t>
            </a:r>
            <a:r>
              <a:rPr lang="en-CA" sz="4500" dirty="0"/>
              <a:t>፡ </a:t>
            </a:r>
            <a:r>
              <a:rPr lang="en-CA" sz="4500" dirty="0" err="1"/>
              <a:t>ቂምን</a:t>
            </a:r>
            <a:r>
              <a:rPr lang="en-CA" sz="4500" dirty="0"/>
              <a:t> </a:t>
            </a:r>
            <a:r>
              <a:rPr lang="en-CA" sz="4500" dirty="0" err="1"/>
              <a:t>ቅንኣትን</a:t>
            </a:r>
            <a:r>
              <a:rPr lang="en-CA" sz="4500" dirty="0"/>
              <a:t>፡ </a:t>
            </a:r>
            <a:r>
              <a:rPr lang="en-CA" sz="4500" dirty="0" err="1"/>
              <a:t>ሥጋዊ</a:t>
            </a:r>
            <a:r>
              <a:rPr lang="en-CA" sz="4500" dirty="0"/>
              <a:t> </a:t>
            </a:r>
            <a:r>
              <a:rPr lang="en-CA" sz="4500" dirty="0" err="1"/>
              <a:t>ፍትወትን</a:t>
            </a:r>
            <a:r>
              <a:rPr lang="en-CA" sz="4500" dirty="0"/>
              <a:t> </a:t>
            </a:r>
            <a:r>
              <a:rPr lang="en-CA" sz="4500" dirty="0" err="1" smtClean="0"/>
              <a:t>ኣርሕቐለይ</a:t>
            </a:r>
            <a:r>
              <a:rPr lang="en-CA" sz="4500" dirty="0" smtClean="0"/>
              <a:t> ። </a:t>
            </a:r>
            <a:r>
              <a:rPr lang="en-CA" sz="4500" dirty="0" err="1"/>
              <a:t>ፍቕርን</a:t>
            </a:r>
            <a:r>
              <a:rPr lang="en-CA" sz="4500" dirty="0"/>
              <a:t> </a:t>
            </a:r>
            <a:r>
              <a:rPr lang="en-CA" sz="4500" dirty="0" err="1"/>
              <a:t>ሰላምን</a:t>
            </a:r>
            <a:r>
              <a:rPr lang="en-CA" sz="4500" dirty="0"/>
              <a:t> </a:t>
            </a:r>
            <a:r>
              <a:rPr lang="en-CA" sz="4500" dirty="0" err="1"/>
              <a:t>ብዘለዎ</a:t>
            </a:r>
            <a:r>
              <a:rPr lang="en-CA" sz="4500" dirty="0"/>
              <a:t> </a:t>
            </a:r>
            <a:r>
              <a:rPr lang="en-CA" sz="4500" dirty="0" err="1"/>
              <a:t>ዘመን</a:t>
            </a:r>
            <a:r>
              <a:rPr lang="en-CA" sz="4500" dirty="0"/>
              <a:t> </a:t>
            </a:r>
            <a:r>
              <a:rPr lang="en-CA" sz="4500" dirty="0" err="1"/>
              <a:t>ብሠናይ</a:t>
            </a:r>
            <a:r>
              <a:rPr lang="en-CA" sz="4500" dirty="0"/>
              <a:t> </a:t>
            </a:r>
            <a:r>
              <a:rPr lang="en-CA" sz="4500" dirty="0" err="1"/>
              <a:t>ናብራኦም</a:t>
            </a:r>
            <a:r>
              <a:rPr lang="en-CA" sz="4500" dirty="0"/>
              <a:t> </a:t>
            </a:r>
            <a:r>
              <a:rPr lang="en-CA" sz="4500" dirty="0" err="1"/>
              <a:t>ምስ</a:t>
            </a:r>
            <a:r>
              <a:rPr lang="en-CA" sz="4500" dirty="0"/>
              <a:t> </a:t>
            </a:r>
            <a:r>
              <a:rPr lang="en-CA" sz="4500" dirty="0" err="1"/>
              <a:t>ዘሥመሩኻ</a:t>
            </a:r>
            <a:r>
              <a:rPr lang="en-CA" sz="4500" dirty="0"/>
              <a:t> </a:t>
            </a:r>
            <a:r>
              <a:rPr lang="en-CA" sz="4500" dirty="0" err="1"/>
              <a:t>ቅዱሳን</a:t>
            </a:r>
            <a:r>
              <a:rPr lang="en-CA" sz="4500" dirty="0"/>
              <a:t> </a:t>
            </a:r>
            <a:r>
              <a:rPr lang="en-CA" sz="4500" dirty="0" err="1"/>
              <a:t>ኣገልገልትኻ</a:t>
            </a:r>
            <a:r>
              <a:rPr lang="en-CA" sz="4500" dirty="0"/>
              <a:t> </a:t>
            </a:r>
            <a:r>
              <a:rPr lang="en-CA" sz="4500" dirty="0" err="1"/>
              <a:t>ክጽምበር</a:t>
            </a:r>
            <a:r>
              <a:rPr lang="en-CA" sz="4500" dirty="0"/>
              <a:t> </a:t>
            </a:r>
            <a:r>
              <a:rPr lang="en-CA" sz="4500" dirty="0" err="1"/>
              <a:t>እውን</a:t>
            </a:r>
            <a:r>
              <a:rPr lang="en-CA" sz="4500" dirty="0"/>
              <a:t> </a:t>
            </a:r>
            <a:r>
              <a:rPr lang="en-CA" sz="4500" dirty="0" err="1"/>
              <a:t>ክፈለኒ</a:t>
            </a:r>
            <a:r>
              <a:rPr lang="en-CA" sz="4500" dirty="0" smtClean="0"/>
              <a:t>።</a:t>
            </a:r>
          </a:p>
        </p:txBody>
      </p:sp>
    </p:spTree>
    <p:extLst>
      <p:ext uri="{BB962C8B-B14F-4D97-AF65-F5344CB8AC3E}">
        <p14:creationId xmlns:p14="http://schemas.microsoft.com/office/powerpoint/2010/main" val="3502649693"/>
      </p:ext>
    </p:extLst>
  </p:cSld>
  <p:clrMapOvr>
    <a:masterClrMapping/>
  </p:clrMapOvr>
  <p:transition spd="med"/>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012357" cy="6863417"/>
          </a:xfrm>
          <a:prstGeom prst="rect">
            <a:avLst/>
          </a:prstGeom>
        </p:spPr>
        <p:txBody>
          <a:bodyPr wrap="square">
            <a:spAutoFit/>
          </a:bodyPr>
          <a:lstStyle/>
          <a:p>
            <a:r>
              <a:rPr lang="en-CA" sz="1400" dirty="0" smtClean="0">
                <a:solidFill>
                  <a:srgbClr val="FFC000"/>
                </a:solidFill>
              </a:rPr>
              <a:t>፶</a:t>
            </a:r>
            <a:r>
              <a:rPr lang="en-CA" sz="1400" dirty="0">
                <a:solidFill>
                  <a:srgbClr val="FFC000"/>
                </a:solidFill>
              </a:rPr>
              <a:t>. </a:t>
            </a:r>
            <a:r>
              <a:rPr lang="en-CA" sz="4400" dirty="0" err="1"/>
              <a:t>እስመ</a:t>
            </a:r>
            <a:r>
              <a:rPr lang="en-CA" sz="4400" dirty="0"/>
              <a:t> </a:t>
            </a:r>
            <a:r>
              <a:rPr lang="en-CA" sz="4400" dirty="0" err="1"/>
              <a:t>አንተ</a:t>
            </a:r>
            <a:r>
              <a:rPr lang="en-CA" sz="4400" dirty="0"/>
              <a:t> </a:t>
            </a:r>
            <a:r>
              <a:rPr lang="en-CA" sz="4400" dirty="0" err="1"/>
              <a:t>ውእቱ</a:t>
            </a:r>
            <a:r>
              <a:rPr lang="en-CA" sz="4400" dirty="0"/>
              <a:t> </a:t>
            </a:r>
            <a:r>
              <a:rPr lang="en-CA" sz="4400" dirty="0" err="1"/>
              <a:t>ዘወረድከ</a:t>
            </a:r>
            <a:r>
              <a:rPr lang="en-CA" sz="4400" dirty="0"/>
              <a:t> </a:t>
            </a:r>
            <a:r>
              <a:rPr lang="en-CA" sz="4400" dirty="0" err="1"/>
              <a:t>እምሰማይ</a:t>
            </a:r>
            <a:r>
              <a:rPr lang="en-CA" sz="4400" dirty="0"/>
              <a:t> </a:t>
            </a:r>
            <a:r>
              <a:rPr lang="en-CA" sz="4400" dirty="0" err="1"/>
              <a:t>ወገበርከ</a:t>
            </a:r>
            <a:r>
              <a:rPr lang="en-CA" sz="4400" dirty="0"/>
              <a:t> </a:t>
            </a:r>
            <a:r>
              <a:rPr lang="en-CA" sz="4400" dirty="0" err="1"/>
              <a:t>ሰላመ</a:t>
            </a:r>
            <a:r>
              <a:rPr lang="en-CA" sz="4400" dirty="0"/>
              <a:t> </a:t>
            </a:r>
            <a:r>
              <a:rPr lang="en-CA" sz="4400" dirty="0" err="1"/>
              <a:t>ምስለ</a:t>
            </a:r>
            <a:r>
              <a:rPr lang="en-CA" sz="4400" dirty="0"/>
              <a:t> </a:t>
            </a:r>
            <a:r>
              <a:rPr lang="en-CA" sz="4400" dirty="0" err="1"/>
              <a:t>ሰማያውያን</a:t>
            </a:r>
            <a:r>
              <a:rPr lang="en-CA" sz="4400" dirty="0"/>
              <a:t> </a:t>
            </a:r>
            <a:r>
              <a:rPr lang="en-CA" sz="4400" dirty="0" err="1" smtClean="0"/>
              <a:t>ወምድራ</a:t>
            </a:r>
            <a:endParaRPr lang="en-CA" sz="4400" dirty="0" smtClean="0"/>
          </a:p>
          <a:p>
            <a:r>
              <a:rPr lang="en-CA" sz="4400" dirty="0" err="1" smtClean="0"/>
              <a:t>ውያን</a:t>
            </a:r>
            <a:r>
              <a:rPr lang="en-CA" sz="4400" dirty="0"/>
              <a:t>፥ </a:t>
            </a:r>
            <a:r>
              <a:rPr lang="en-CA" sz="4400" dirty="0" err="1" smtClean="0"/>
              <a:t>ወአስተጋባእ</a:t>
            </a:r>
            <a:endParaRPr lang="en-CA" sz="4400" dirty="0" smtClean="0"/>
          </a:p>
          <a:p>
            <a:r>
              <a:rPr lang="en-CA" sz="4400" dirty="0" err="1" smtClean="0"/>
              <a:t>ኮሙ</a:t>
            </a:r>
            <a:r>
              <a:rPr lang="en-CA" sz="4400" dirty="0" smtClean="0"/>
              <a:t> </a:t>
            </a:r>
            <a:r>
              <a:rPr lang="en-CA" sz="4400" dirty="0" err="1"/>
              <a:t>ለኵሎሙ</a:t>
            </a:r>
            <a:r>
              <a:rPr lang="en-CA" sz="4400" dirty="0"/>
              <a:t> </a:t>
            </a:r>
            <a:r>
              <a:rPr lang="en-CA" sz="4400" dirty="0" smtClean="0"/>
              <a:t> </a:t>
            </a:r>
            <a:r>
              <a:rPr lang="en-CA" sz="4400" dirty="0" err="1" smtClean="0"/>
              <a:t>ሕዝ</a:t>
            </a:r>
            <a:endParaRPr lang="en-CA" sz="4400" dirty="0" smtClean="0"/>
          </a:p>
          <a:p>
            <a:r>
              <a:rPr lang="en-CA" sz="4400" dirty="0" err="1" smtClean="0"/>
              <a:t>ብከ</a:t>
            </a:r>
            <a:r>
              <a:rPr lang="en-CA" sz="4400" dirty="0" smtClean="0"/>
              <a:t> </a:t>
            </a:r>
            <a:r>
              <a:rPr lang="en-CA" sz="4400" dirty="0" err="1"/>
              <a:t>ከም</a:t>
            </a:r>
            <a:r>
              <a:rPr lang="en-CA" sz="4400" dirty="0"/>
              <a:t> </a:t>
            </a:r>
            <a:r>
              <a:rPr lang="en-CA" sz="4400" dirty="0" err="1"/>
              <a:t>ይሰብሑ</a:t>
            </a:r>
            <a:r>
              <a:rPr lang="en-CA" sz="4400" dirty="0"/>
              <a:t> </a:t>
            </a:r>
            <a:r>
              <a:rPr lang="en-CA" sz="4400" dirty="0" err="1"/>
              <a:t>ኪያከ</a:t>
            </a:r>
            <a:r>
              <a:rPr lang="en-CA" sz="4400" dirty="0"/>
              <a:t> </a:t>
            </a:r>
            <a:r>
              <a:rPr lang="en-CA" sz="4400" dirty="0" err="1"/>
              <a:t>እስመ</a:t>
            </a:r>
            <a:r>
              <a:rPr lang="en-CA" sz="4400" dirty="0"/>
              <a:t> </a:t>
            </a:r>
            <a:r>
              <a:rPr lang="en-CA" sz="4400" dirty="0" err="1"/>
              <a:t>ለከ</a:t>
            </a:r>
            <a:r>
              <a:rPr lang="en-CA" sz="4400" dirty="0"/>
              <a:t> </a:t>
            </a:r>
            <a:r>
              <a:rPr lang="en-CA" sz="4400" dirty="0" err="1"/>
              <a:t>ስብሐት</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smtClean="0"/>
              <a:t>።</a:t>
            </a:r>
            <a:endParaRPr lang="en-CA" sz="4400" dirty="0"/>
          </a:p>
        </p:txBody>
      </p:sp>
      <p:sp>
        <p:nvSpPr>
          <p:cNvPr id="9" name="Rectangle 8"/>
          <p:cNvSpPr/>
          <p:nvPr/>
        </p:nvSpPr>
        <p:spPr>
          <a:xfrm>
            <a:off x="7936875" y="-65130"/>
            <a:ext cx="4355905" cy="7094250"/>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50</a:t>
            </a:r>
            <a:r>
              <a:rPr lang="en-US" sz="1400" dirty="0">
                <a:solidFill>
                  <a:srgbClr val="FFC000"/>
                </a:solidFill>
              </a:rPr>
              <a:t>. </a:t>
            </a:r>
            <a:r>
              <a:rPr lang="en-US" sz="3500" dirty="0"/>
              <a:t>Because it is Thou Who did </a:t>
            </a:r>
            <a:r>
              <a:rPr lang="en-US" sz="3500" dirty="0" smtClean="0"/>
              <a:t>come down </a:t>
            </a:r>
            <a:r>
              <a:rPr lang="en-US" sz="3500" dirty="0"/>
              <a:t>from heaven and make </a:t>
            </a:r>
            <a:r>
              <a:rPr lang="en-US" sz="3500" dirty="0" smtClean="0"/>
              <a:t>peace between </a:t>
            </a:r>
            <a:r>
              <a:rPr lang="en-US" sz="3500" dirty="0"/>
              <a:t>the inhabitants of heaven and </a:t>
            </a:r>
            <a:r>
              <a:rPr lang="en-US" sz="3500" dirty="0" smtClean="0"/>
              <a:t>the inhabitants </a:t>
            </a:r>
            <a:r>
              <a:rPr lang="en-US" sz="3500" dirty="0"/>
              <a:t>of earth, and did gather </a:t>
            </a:r>
            <a:r>
              <a:rPr lang="en-US" sz="3500" dirty="0" smtClean="0"/>
              <a:t>together all </a:t>
            </a:r>
            <a:r>
              <a:rPr lang="en-US" sz="3500" dirty="0"/>
              <a:t>Thy people to glorify Thee, for Thine </a:t>
            </a:r>
            <a:r>
              <a:rPr lang="en-US" sz="3500" dirty="0" smtClean="0"/>
              <a:t>is the </a:t>
            </a:r>
            <a:r>
              <a:rPr lang="en-US" sz="3500" dirty="0"/>
              <a:t>glory, unto the ages of ages. Amen</a:t>
            </a:r>
            <a:r>
              <a:rPr lang="en-US" sz="35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5" y="31413"/>
            <a:ext cx="4210336" cy="6186309"/>
          </a:xfrm>
          <a:prstGeom prst="rect">
            <a:avLst/>
          </a:prstGeom>
        </p:spPr>
        <p:txBody>
          <a:bodyPr wrap="square">
            <a:spAutoFit/>
          </a:bodyPr>
          <a:lstStyle/>
          <a:p>
            <a:r>
              <a:rPr lang="en-CA" sz="1400" dirty="0" smtClean="0">
                <a:solidFill>
                  <a:srgbClr val="FFC000"/>
                </a:solidFill>
              </a:rPr>
              <a:t>50</a:t>
            </a:r>
            <a:r>
              <a:rPr lang="en-CA" sz="1400" dirty="0">
                <a:solidFill>
                  <a:srgbClr val="FFC000"/>
                </a:solidFill>
              </a:rPr>
              <a:t>. </a:t>
            </a:r>
            <a:r>
              <a:rPr lang="en-CA" sz="4400" dirty="0" err="1"/>
              <a:t>ካብ</a:t>
            </a:r>
            <a:r>
              <a:rPr lang="en-CA" sz="4400" dirty="0"/>
              <a:t> </a:t>
            </a:r>
            <a:r>
              <a:rPr lang="en-CA" sz="4400" dirty="0" err="1"/>
              <a:t>ሰማይ</a:t>
            </a:r>
            <a:r>
              <a:rPr lang="en-CA" sz="4400" dirty="0"/>
              <a:t> </a:t>
            </a:r>
            <a:r>
              <a:rPr lang="en-CA" sz="4400" dirty="0" err="1" smtClean="0"/>
              <a:t>ዝወረድካ</a:t>
            </a:r>
            <a:r>
              <a:rPr lang="en-CA" sz="4400" dirty="0" smtClean="0"/>
              <a:t> ፥ </a:t>
            </a:r>
            <a:r>
              <a:rPr lang="en-CA" sz="4400" dirty="0" err="1"/>
              <a:t>ምስ</a:t>
            </a:r>
            <a:r>
              <a:rPr lang="en-CA" sz="4400" dirty="0"/>
              <a:t> </a:t>
            </a:r>
            <a:r>
              <a:rPr lang="en-CA" sz="4400" dirty="0" err="1"/>
              <a:t>ሰማያውያንን</a:t>
            </a:r>
            <a:r>
              <a:rPr lang="en-CA" sz="4400" dirty="0"/>
              <a:t> </a:t>
            </a:r>
            <a:r>
              <a:rPr lang="en-CA" sz="4400" dirty="0" err="1"/>
              <a:t>ምድራውያንን</a:t>
            </a:r>
            <a:r>
              <a:rPr lang="en-CA" sz="4400" dirty="0"/>
              <a:t> </a:t>
            </a:r>
            <a:r>
              <a:rPr lang="en-CA" sz="4400" dirty="0" err="1"/>
              <a:t>ስላም</a:t>
            </a:r>
            <a:r>
              <a:rPr lang="en-CA" sz="4400" dirty="0"/>
              <a:t> </a:t>
            </a:r>
            <a:r>
              <a:rPr lang="en-CA" sz="4400" dirty="0" err="1"/>
              <a:t>ዝገበርካ</a:t>
            </a:r>
            <a:r>
              <a:rPr lang="en-CA" sz="4400" dirty="0"/>
              <a:t> </a:t>
            </a:r>
            <a:r>
              <a:rPr lang="en-CA" sz="4400" dirty="0" err="1"/>
              <a:t>ንስኻ</a:t>
            </a:r>
            <a:r>
              <a:rPr lang="en-CA" sz="4400" dirty="0"/>
              <a:t> </a:t>
            </a:r>
            <a:r>
              <a:rPr lang="en-CA" sz="4400" dirty="0" err="1"/>
              <a:t>ኢኻ</a:t>
            </a:r>
            <a:r>
              <a:rPr lang="en-CA" sz="4400" dirty="0"/>
              <a:t>። </a:t>
            </a:r>
            <a:r>
              <a:rPr lang="en-CA" sz="4400" dirty="0" err="1"/>
              <a:t>ምስጋና</a:t>
            </a:r>
            <a:r>
              <a:rPr lang="en-CA" sz="4400" dirty="0"/>
              <a:t> </a:t>
            </a:r>
            <a:r>
              <a:rPr lang="en-CA" sz="4400" dirty="0" err="1"/>
              <a:t>ንዘለዓለም</a:t>
            </a:r>
            <a:r>
              <a:rPr lang="en-CA" sz="4400" dirty="0"/>
              <a:t> </a:t>
            </a:r>
            <a:r>
              <a:rPr lang="en-CA" sz="4400" dirty="0" err="1"/>
              <a:t>ዓለም</a:t>
            </a:r>
            <a:r>
              <a:rPr lang="en-CA" sz="4400" dirty="0"/>
              <a:t> </a:t>
            </a:r>
            <a:r>
              <a:rPr lang="en-CA" sz="4400" dirty="0" err="1"/>
              <a:t>ናትካ</a:t>
            </a:r>
            <a:r>
              <a:rPr lang="en-CA" sz="4400" dirty="0"/>
              <a:t> </a:t>
            </a:r>
            <a:r>
              <a:rPr lang="en-CA" sz="4400" dirty="0" err="1"/>
              <a:t>እዩ</a:t>
            </a:r>
            <a:r>
              <a:rPr lang="en-CA" sz="4400" dirty="0"/>
              <a:t> </a:t>
            </a:r>
            <a:r>
              <a:rPr lang="en-CA" sz="4400" dirty="0" err="1"/>
              <a:t>እሞ</a:t>
            </a:r>
            <a:r>
              <a:rPr lang="en-CA" sz="4400" dirty="0"/>
              <a:t> </a:t>
            </a:r>
            <a:r>
              <a:rPr lang="en-CA" sz="4400" dirty="0" err="1" smtClean="0"/>
              <a:t>ንዓኻ</a:t>
            </a:r>
            <a:r>
              <a:rPr lang="en-CA" sz="4400" dirty="0" smtClean="0"/>
              <a:t> </a:t>
            </a:r>
            <a:r>
              <a:rPr lang="en-CA" sz="4400" dirty="0" err="1"/>
              <a:t>ከመስግኑ</a:t>
            </a:r>
            <a:r>
              <a:rPr lang="en-CA" sz="4400" dirty="0"/>
              <a:t> </a:t>
            </a:r>
            <a:r>
              <a:rPr lang="en-CA" sz="4400" dirty="0" err="1"/>
              <a:t>ንዅሉ</a:t>
            </a:r>
            <a:r>
              <a:rPr lang="en-CA" sz="4400" dirty="0"/>
              <a:t> </a:t>
            </a:r>
            <a:r>
              <a:rPr lang="en-CA" sz="4400" dirty="0" err="1"/>
              <a:t>ሕዝብኻ</a:t>
            </a:r>
            <a:r>
              <a:rPr lang="en-CA" sz="4400" dirty="0"/>
              <a:t> </a:t>
            </a:r>
            <a:r>
              <a:rPr lang="en-CA" sz="4400" dirty="0" err="1"/>
              <a:t>ሓደ</a:t>
            </a:r>
            <a:r>
              <a:rPr lang="en-CA" sz="4400" dirty="0"/>
              <a:t> </a:t>
            </a:r>
            <a:r>
              <a:rPr lang="en-CA" sz="4400" dirty="0" err="1" smtClean="0"/>
              <a:t>ዝገበርካ</a:t>
            </a:r>
            <a:r>
              <a:rPr lang="en-CA" sz="4400" dirty="0" smtClean="0"/>
              <a:t> </a:t>
            </a:r>
            <a:r>
              <a:rPr lang="en-CA" sz="4400" dirty="0" err="1" smtClean="0"/>
              <a:t>ዮም</a:t>
            </a:r>
            <a:r>
              <a:rPr lang="en-CA" sz="4400" dirty="0" smtClean="0"/>
              <a:t> </a:t>
            </a:r>
            <a:r>
              <a:rPr lang="en-CA" sz="4400" dirty="0" err="1"/>
              <a:t>ንስኻ</a:t>
            </a:r>
            <a:r>
              <a:rPr lang="en-CA" sz="4400" dirty="0"/>
              <a:t> </a:t>
            </a:r>
            <a:r>
              <a:rPr lang="en-CA" sz="4400" dirty="0" err="1"/>
              <a:t>ኢኻ</a:t>
            </a:r>
            <a:r>
              <a:rPr lang="en-CA" sz="4400" dirty="0"/>
              <a:t>።</a:t>
            </a:r>
          </a:p>
        </p:txBody>
      </p:sp>
    </p:spTree>
    <p:extLst>
      <p:ext uri="{BB962C8B-B14F-4D97-AF65-F5344CB8AC3E}">
        <p14:creationId xmlns:p14="http://schemas.microsoft.com/office/powerpoint/2010/main" val="3457647145"/>
      </p:ext>
    </p:extLst>
  </p:cSld>
  <p:clrMapOvr>
    <a:masterClrMapping/>
  </p:clrMapOvr>
  <p:transition spd="med"/>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፶፩</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51.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a:t>
            </a:r>
            <a:r>
              <a:rPr lang="en-CA" sz="4800" dirty="0" err="1" smtClean="0"/>
              <a:t>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500" dirty="0" smtClean="0">
                <a:solidFill>
                  <a:srgbClr val="FFC000"/>
                </a:solidFill>
              </a:rPr>
              <a:t>51.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424333"/>
      </p:ext>
    </p:extLst>
  </p:cSld>
  <p:clrMapOvr>
    <a:masterClrMapping/>
  </p:clrMapOvr>
  <p:transition spd="med"/>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81114"/>
            <a:ext cx="3960739" cy="7171194"/>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a:solidFill>
                  <a:srgbClr val="FFC000"/>
                </a:solidFill>
              </a:rPr>
              <a:t>ኣምኃ</a:t>
            </a:r>
            <a:r>
              <a:rPr lang="en-CA" sz="2000" dirty="0">
                <a:solidFill>
                  <a:srgbClr val="FFC000"/>
                </a:solidFill>
              </a:rPr>
              <a:t> </a:t>
            </a:r>
            <a:r>
              <a:rPr lang="en-CA" sz="2000" dirty="0" err="1" smtClean="0">
                <a:solidFill>
                  <a:srgbClr val="FFC000"/>
                </a:solidFill>
              </a:rPr>
              <a:t>ዘባስልዮስ</a:t>
            </a:r>
            <a:endParaRPr lang="en-CA" sz="2000" dirty="0">
              <a:solidFill>
                <a:srgbClr val="FFC000"/>
              </a:solidFill>
            </a:endParaRPr>
          </a:p>
          <a:p>
            <a:r>
              <a:rPr lang="en-CA" sz="4400" dirty="0" err="1" smtClean="0"/>
              <a:t>ይ.ካ</a:t>
            </a:r>
            <a:r>
              <a:rPr lang="en-CA" sz="4400" dirty="0"/>
              <a:t>. </a:t>
            </a:r>
            <a:r>
              <a:rPr lang="en-CA" sz="1400" dirty="0">
                <a:solidFill>
                  <a:srgbClr val="FFC000"/>
                </a:solidFill>
              </a:rPr>
              <a:t>፶፫. </a:t>
            </a:r>
            <a:r>
              <a:rPr lang="en-CA" sz="4400" dirty="0" err="1"/>
              <a:t>እግዚአብሔር</a:t>
            </a:r>
            <a:r>
              <a:rPr lang="en-CA" sz="4400" dirty="0"/>
              <a:t> </a:t>
            </a:r>
            <a:r>
              <a:rPr lang="en-CA" sz="4400" dirty="0" err="1"/>
              <a:t>ዐቢይ</a:t>
            </a:r>
            <a:r>
              <a:rPr lang="en-CA" sz="4400" dirty="0"/>
              <a:t> </a:t>
            </a:r>
            <a:r>
              <a:rPr lang="en-CA" sz="4400" dirty="0" err="1"/>
              <a:t>ዘለዓለም</a:t>
            </a:r>
            <a:r>
              <a:rPr lang="en-CA" sz="4400" dirty="0"/>
              <a:t> </a:t>
            </a:r>
            <a:r>
              <a:rPr lang="en-CA" sz="4400" dirty="0" err="1"/>
              <a:t>ዘለሐኮ</a:t>
            </a:r>
            <a:r>
              <a:rPr lang="en-CA" sz="4400" dirty="0"/>
              <a:t> </a:t>
            </a:r>
            <a:r>
              <a:rPr lang="en-CA" sz="4400" dirty="0" err="1"/>
              <a:t>ለሰብእ</a:t>
            </a:r>
            <a:r>
              <a:rPr lang="en-CA" sz="4400" dirty="0"/>
              <a:t> </a:t>
            </a:r>
            <a:r>
              <a:rPr lang="en-CA" sz="4400" dirty="0" err="1"/>
              <a:t>እንበለ</a:t>
            </a:r>
            <a:r>
              <a:rPr lang="en-CA" sz="4400" dirty="0"/>
              <a:t> </a:t>
            </a:r>
            <a:r>
              <a:rPr lang="en-CA" sz="4400" dirty="0" err="1"/>
              <a:t>ሙስና</a:t>
            </a:r>
            <a:r>
              <a:rPr lang="en-CA" sz="4400" dirty="0"/>
              <a:t>።</a:t>
            </a:r>
          </a:p>
          <a:p>
            <a:r>
              <a:rPr lang="en-CA" sz="1400" dirty="0">
                <a:solidFill>
                  <a:srgbClr val="FFC000"/>
                </a:solidFill>
              </a:rPr>
              <a:t>፶፬. </a:t>
            </a:r>
            <a:r>
              <a:rPr lang="en-CA" sz="4400" dirty="0" err="1"/>
              <a:t>ሞተ</a:t>
            </a:r>
            <a:r>
              <a:rPr lang="en-CA" sz="4400" dirty="0"/>
              <a:t> </a:t>
            </a:r>
            <a:r>
              <a:rPr lang="en-CA" sz="4400" dirty="0" err="1"/>
              <a:t>ዘቦአ</a:t>
            </a:r>
            <a:r>
              <a:rPr lang="en-CA" sz="4400" dirty="0"/>
              <a:t> </a:t>
            </a:r>
            <a:r>
              <a:rPr lang="en-CA" sz="4400" dirty="0" err="1"/>
              <a:t>ቀዳሚ</a:t>
            </a:r>
            <a:r>
              <a:rPr lang="en-CA" sz="4400" dirty="0"/>
              <a:t> </a:t>
            </a:r>
            <a:r>
              <a:rPr lang="en-CA" sz="4400" dirty="0" err="1"/>
              <a:t>በቅንዓተ</a:t>
            </a:r>
            <a:r>
              <a:rPr lang="en-CA" sz="4400" dirty="0"/>
              <a:t> </a:t>
            </a:r>
            <a:r>
              <a:rPr lang="en-CA" sz="4400" dirty="0" err="1"/>
              <a:t>ሰይጣን</a:t>
            </a:r>
            <a:r>
              <a:rPr lang="en-CA" sz="4400" dirty="0"/>
              <a:t> </a:t>
            </a:r>
            <a:r>
              <a:rPr lang="en-CA" sz="4400" dirty="0" err="1"/>
              <a:t>አብጠልከ</a:t>
            </a:r>
            <a:r>
              <a:rPr lang="en-CA" sz="4400" dirty="0"/>
              <a:t> </a:t>
            </a:r>
            <a:r>
              <a:rPr lang="en-CA" sz="4400" dirty="0" err="1"/>
              <a:t>በምጽአቱ</a:t>
            </a:r>
            <a:r>
              <a:rPr lang="en-CA" sz="4400" dirty="0"/>
              <a:t> </a:t>
            </a:r>
            <a:r>
              <a:rPr lang="en-CA" sz="4400" dirty="0" err="1"/>
              <a:t>ለሕያው</a:t>
            </a:r>
            <a:r>
              <a:rPr lang="en-CA" sz="4400" dirty="0"/>
              <a:t> </a:t>
            </a:r>
            <a:r>
              <a:rPr lang="en-CA" sz="4400" dirty="0" err="1"/>
              <a:t>ወልድከ</a:t>
            </a:r>
            <a:r>
              <a:rPr lang="en-CA" sz="4400" dirty="0"/>
              <a:t> </a:t>
            </a:r>
            <a:r>
              <a:rPr lang="en-CA" sz="4400" dirty="0" err="1"/>
              <a:t>እግዚእነ</a:t>
            </a:r>
            <a:r>
              <a:rPr lang="en-CA" sz="4400" dirty="0"/>
              <a:t> </a:t>
            </a:r>
            <a:r>
              <a:rPr lang="en-CA" sz="4400" dirty="0" err="1"/>
              <a:t>ወአምላክነ</a:t>
            </a:r>
            <a:r>
              <a:rPr lang="en-CA" sz="4400" dirty="0"/>
              <a:t> </a:t>
            </a:r>
            <a:r>
              <a:rPr lang="en-CA" sz="4400" dirty="0" err="1"/>
              <a:t>ኢየሱስ</a:t>
            </a:r>
            <a:r>
              <a:rPr lang="en-CA" sz="4400" dirty="0"/>
              <a:t> </a:t>
            </a:r>
            <a:r>
              <a:rPr lang="en-CA" sz="4400" dirty="0" err="1"/>
              <a:t>ክርስቶስ</a:t>
            </a:r>
            <a:r>
              <a:rPr lang="en-CA" sz="4400" dirty="0" smtClean="0"/>
              <a:t>።</a:t>
            </a:r>
            <a:endParaRPr lang="en-CA" sz="4400" dirty="0"/>
          </a:p>
        </p:txBody>
      </p:sp>
      <p:sp>
        <p:nvSpPr>
          <p:cNvPr id="9" name="Rectangle 8"/>
          <p:cNvSpPr/>
          <p:nvPr/>
        </p:nvSpPr>
        <p:spPr>
          <a:xfrm>
            <a:off x="7936876" y="-79878"/>
            <a:ext cx="4127305" cy="7940635"/>
          </a:xfrm>
          <a:prstGeom prst="rect">
            <a:avLst/>
          </a:prstGeom>
        </p:spPr>
        <p:txBody>
          <a:bodyPr wrap="square">
            <a:spAutoFit/>
          </a:bodyPr>
          <a:lstStyle/>
          <a:p>
            <a:pPr marL="40639" marR="40639" algn="ctr">
              <a:spcBef>
                <a:spcPts val="600"/>
              </a:spcBef>
              <a:buClr>
                <a:srgbClr val="D84800"/>
              </a:buClr>
              <a:buFont typeface="Arial"/>
              <a:defRPr sz="2800"/>
            </a:pPr>
            <a:r>
              <a:rPr lang="en-US" sz="2000" dirty="0" smtClean="0">
                <a:solidFill>
                  <a:srgbClr val="FFC000"/>
                </a:solidFill>
              </a:rPr>
              <a:t>Prayer of Salutation of </a:t>
            </a:r>
            <a:r>
              <a:rPr lang="en-US" sz="2000" dirty="0" err="1" smtClean="0">
                <a:solidFill>
                  <a:srgbClr val="FFC000"/>
                </a:solidFill>
              </a:rPr>
              <a:t>St.Basil</a:t>
            </a:r>
            <a:endParaRPr lang="en-US" sz="2000" dirty="0" smtClean="0">
              <a:solidFill>
                <a:srgbClr val="FFC000"/>
              </a:solidFill>
            </a:endParaRPr>
          </a:p>
          <a:p>
            <a:pPr marL="40639" marR="40639">
              <a:spcBef>
                <a:spcPts val="600"/>
              </a:spcBef>
              <a:buClr>
                <a:srgbClr val="D84800"/>
              </a:buClr>
              <a:buFont typeface="Arial"/>
              <a:defRPr sz="2800"/>
            </a:pPr>
            <a:r>
              <a:rPr lang="en-US" sz="3800" dirty="0" smtClean="0">
                <a:solidFill>
                  <a:srgbClr val="FF0000"/>
                </a:solidFill>
              </a:rPr>
              <a:t>Priest</a:t>
            </a:r>
            <a:r>
              <a:rPr lang="en-US" sz="3800" dirty="0">
                <a:solidFill>
                  <a:srgbClr val="FF0000"/>
                </a:solidFill>
              </a:rPr>
              <a:t>: </a:t>
            </a:r>
            <a:r>
              <a:rPr lang="en-US" sz="1400" dirty="0" smtClean="0">
                <a:solidFill>
                  <a:srgbClr val="FFC000"/>
                </a:solidFill>
              </a:rPr>
              <a:t>53</a:t>
            </a:r>
            <a:r>
              <a:rPr lang="en-US" sz="1400" dirty="0">
                <a:solidFill>
                  <a:srgbClr val="FFC000"/>
                </a:solidFill>
              </a:rPr>
              <a:t>. </a:t>
            </a:r>
            <a:r>
              <a:rPr lang="en-US" sz="3600" dirty="0" smtClean="0"/>
              <a:t>God</a:t>
            </a:r>
            <a:r>
              <a:rPr lang="en-US" sz="3600" dirty="0"/>
              <a:t>, great eternal, Who did form </a:t>
            </a:r>
            <a:r>
              <a:rPr lang="en-US" sz="3600" dirty="0" smtClean="0"/>
              <a:t>man incorrupt,</a:t>
            </a:r>
          </a:p>
          <a:p>
            <a:pPr marL="40639" marR="40639">
              <a:spcBef>
                <a:spcPts val="600"/>
              </a:spcBef>
              <a:buClr>
                <a:srgbClr val="D84800"/>
              </a:buClr>
              <a:buFont typeface="Arial"/>
              <a:defRPr sz="2800"/>
            </a:pPr>
            <a:r>
              <a:rPr lang="en-US" sz="1400" dirty="0" smtClean="0">
                <a:solidFill>
                  <a:srgbClr val="FFC000"/>
                </a:solidFill>
              </a:rPr>
              <a:t>54</a:t>
            </a:r>
            <a:r>
              <a:rPr lang="en-US" sz="1400" dirty="0">
                <a:solidFill>
                  <a:srgbClr val="FFC000"/>
                </a:solidFill>
              </a:rPr>
              <a:t>. </a:t>
            </a:r>
            <a:r>
              <a:rPr lang="en-US" sz="3600" dirty="0"/>
              <a:t>Thou did abolish death that </a:t>
            </a:r>
            <a:r>
              <a:rPr lang="en-US" sz="3600" dirty="0" smtClean="0"/>
              <a:t>came first </a:t>
            </a:r>
            <a:r>
              <a:rPr lang="en-US" sz="3600" dirty="0"/>
              <a:t>through the envy of Satan, by </a:t>
            </a:r>
            <a:r>
              <a:rPr lang="en-US" sz="3600" dirty="0" smtClean="0"/>
              <a:t>the advent </a:t>
            </a:r>
            <a:r>
              <a:rPr lang="en-US" sz="3600" dirty="0"/>
              <a:t>of Thy living Son our Lord, God</a:t>
            </a:r>
            <a:r>
              <a:rPr lang="en-US" sz="3600" dirty="0" smtClean="0"/>
              <a:t>, and </a:t>
            </a:r>
            <a:r>
              <a:rPr lang="en-US" sz="3600" dirty="0" err="1"/>
              <a:t>Saviour</a:t>
            </a:r>
            <a:r>
              <a:rPr lang="en-US" sz="3600" dirty="0"/>
              <a:t> Jesus Christ</a:t>
            </a:r>
            <a:r>
              <a:rPr lang="en-US" sz="3600" dirty="0" smtClean="0"/>
              <a:t>, </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endParaRPr lang="en-US" sz="36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71823"/>
            <a:ext cx="4515593" cy="7171194"/>
          </a:xfrm>
          <a:prstGeom prst="rect">
            <a:avLst/>
          </a:prstGeom>
        </p:spPr>
        <p:txBody>
          <a:bodyPr wrap="square">
            <a:spAutoFit/>
          </a:bodyPr>
          <a:lstStyle/>
          <a:p>
            <a:r>
              <a:rPr lang="en-CA" sz="2000" dirty="0" err="1" smtClean="0">
                <a:solidFill>
                  <a:srgbClr val="FFC000"/>
                </a:solidFill>
              </a:rPr>
              <a:t>ባስልዮስ</a:t>
            </a:r>
            <a:r>
              <a:rPr lang="en-CA" sz="2000" dirty="0" smtClean="0">
                <a:solidFill>
                  <a:srgbClr val="FFC000"/>
                </a:solidFill>
              </a:rPr>
              <a:t> </a:t>
            </a:r>
            <a:r>
              <a:rPr lang="en-CA" sz="2000" dirty="0" err="1">
                <a:solidFill>
                  <a:srgbClr val="FFC000"/>
                </a:solidFill>
              </a:rPr>
              <a:t>ዝደረሶ</a:t>
            </a:r>
            <a:r>
              <a:rPr lang="en-CA" sz="2000" dirty="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መንፈሳዊ</a:t>
            </a:r>
            <a:r>
              <a:rPr lang="en-CA" sz="2000" dirty="0" smtClean="0">
                <a:solidFill>
                  <a:srgbClr val="FFC000"/>
                </a:solidFill>
              </a:rPr>
              <a:t> </a:t>
            </a:r>
            <a:r>
              <a:rPr lang="en-CA" sz="2000" dirty="0" err="1" smtClean="0">
                <a:solidFill>
                  <a:srgbClr val="FFC000"/>
                </a:solidFill>
              </a:rPr>
              <a:t>ምስዕዓም</a:t>
            </a:r>
            <a:r>
              <a:rPr lang="en-CA" sz="2000" dirty="0" smtClean="0">
                <a:solidFill>
                  <a:srgbClr val="FFC000"/>
                </a:solidFill>
              </a:rPr>
              <a:t> </a:t>
            </a:r>
            <a:r>
              <a:rPr lang="en-CA" sz="2000" dirty="0" err="1" smtClean="0">
                <a:solidFill>
                  <a:srgbClr val="FFC000"/>
                </a:solidFill>
              </a:rPr>
              <a:t>ጽሎት</a:t>
            </a:r>
            <a:endParaRPr lang="en-CA" sz="2000" dirty="0">
              <a:solidFill>
                <a:srgbClr val="FFC000"/>
              </a:solidFill>
            </a:endParaRPr>
          </a:p>
          <a:p>
            <a:r>
              <a:rPr lang="en-CA" sz="4400" dirty="0" err="1" smtClean="0"/>
              <a:t>ይ.ካ</a:t>
            </a:r>
            <a:r>
              <a:rPr lang="en-CA" sz="4400" dirty="0"/>
              <a:t>.</a:t>
            </a:r>
            <a:r>
              <a:rPr lang="en-CA" sz="4400" dirty="0" smtClean="0"/>
              <a:t> </a:t>
            </a:r>
            <a:r>
              <a:rPr lang="en-CA" sz="1400" dirty="0">
                <a:solidFill>
                  <a:srgbClr val="FFC000"/>
                </a:solidFill>
              </a:rPr>
              <a:t>53. </a:t>
            </a:r>
            <a:r>
              <a:rPr lang="en-CA" sz="4400" dirty="0" err="1"/>
              <a:t>ናይ</a:t>
            </a:r>
            <a:r>
              <a:rPr lang="en-CA" sz="4400" dirty="0"/>
              <a:t> </a:t>
            </a:r>
            <a:r>
              <a:rPr lang="en-CA" sz="4400" dirty="0" err="1"/>
              <a:t>ዘለዓለም</a:t>
            </a:r>
            <a:r>
              <a:rPr lang="en-CA" sz="4400" dirty="0"/>
              <a:t> </a:t>
            </a:r>
            <a:r>
              <a:rPr lang="en-CA" sz="4400" dirty="0" err="1"/>
              <a:t>ዓቢይ</a:t>
            </a:r>
            <a:r>
              <a:rPr lang="en-CA" sz="4400" dirty="0"/>
              <a:t> </a:t>
            </a:r>
            <a:r>
              <a:rPr lang="en-CA" sz="4400" dirty="0" err="1"/>
              <a:t>እግዚአብሄር</a:t>
            </a:r>
            <a:r>
              <a:rPr lang="en-CA" sz="4400" dirty="0"/>
              <a:t>፥ </a:t>
            </a:r>
            <a:r>
              <a:rPr lang="en-CA" sz="4400" dirty="0" err="1"/>
              <a:t>ንሰብ</a:t>
            </a:r>
            <a:r>
              <a:rPr lang="en-CA" sz="4400" dirty="0"/>
              <a:t> </a:t>
            </a:r>
            <a:r>
              <a:rPr lang="en-CA" sz="4400" dirty="0" err="1"/>
              <a:t>ብዘይ</a:t>
            </a:r>
            <a:r>
              <a:rPr lang="en-CA" sz="4400" dirty="0"/>
              <a:t> </a:t>
            </a:r>
            <a:r>
              <a:rPr lang="en-CA" sz="4400" dirty="0" err="1"/>
              <a:t>ጥፍአት</a:t>
            </a:r>
            <a:r>
              <a:rPr lang="en-CA" sz="4400" dirty="0"/>
              <a:t> </a:t>
            </a:r>
            <a:r>
              <a:rPr lang="en-CA" sz="4400" dirty="0" err="1"/>
              <a:t>ዝፈጠርካዩ</a:t>
            </a:r>
            <a:r>
              <a:rPr lang="en-CA" sz="4400" dirty="0"/>
              <a:t>።</a:t>
            </a:r>
          </a:p>
          <a:p>
            <a:r>
              <a:rPr lang="en-CA" sz="1400" dirty="0">
                <a:solidFill>
                  <a:srgbClr val="FFC000"/>
                </a:solidFill>
              </a:rPr>
              <a:t>54. </a:t>
            </a:r>
            <a:r>
              <a:rPr lang="en-CA" sz="4400" dirty="0" err="1"/>
              <a:t>ቀደም</a:t>
            </a:r>
            <a:r>
              <a:rPr lang="en-CA" sz="4400" dirty="0"/>
              <a:t> </a:t>
            </a:r>
            <a:r>
              <a:rPr lang="en-CA" sz="4400" dirty="0" err="1"/>
              <a:t>ብቕንኣት</a:t>
            </a:r>
            <a:r>
              <a:rPr lang="en-CA" sz="4400" dirty="0"/>
              <a:t> </a:t>
            </a:r>
            <a:r>
              <a:rPr lang="en-CA" sz="4400" dirty="0" err="1" smtClean="0"/>
              <a:t>ሰይ</a:t>
            </a:r>
            <a:endParaRPr lang="en-CA" sz="4400" dirty="0" smtClean="0"/>
          </a:p>
          <a:p>
            <a:r>
              <a:rPr lang="en-CA" sz="4400" dirty="0" err="1" smtClean="0"/>
              <a:t>ጣን</a:t>
            </a:r>
            <a:r>
              <a:rPr lang="en-CA" sz="4400" dirty="0" smtClean="0"/>
              <a:t> </a:t>
            </a:r>
            <a:r>
              <a:rPr lang="en-CA" sz="4400" dirty="0" err="1"/>
              <a:t>ናብ</a:t>
            </a:r>
            <a:r>
              <a:rPr lang="en-CA" sz="4400" dirty="0"/>
              <a:t> </a:t>
            </a:r>
            <a:r>
              <a:rPr lang="en-CA" sz="4400" dirty="0" smtClean="0"/>
              <a:t> </a:t>
            </a:r>
            <a:r>
              <a:rPr lang="en-CA" sz="4400" dirty="0" err="1" smtClean="0"/>
              <a:t>ዓለም</a:t>
            </a:r>
            <a:r>
              <a:rPr lang="en-CA" sz="4400" dirty="0" smtClean="0"/>
              <a:t>   </a:t>
            </a:r>
            <a:r>
              <a:rPr lang="en-CA" sz="4400" dirty="0" err="1" smtClean="0"/>
              <a:t>ዝኣ</a:t>
            </a:r>
            <a:endParaRPr lang="en-CA" sz="4400" dirty="0"/>
          </a:p>
          <a:p>
            <a:r>
              <a:rPr lang="en-CA" sz="4400" dirty="0" err="1" smtClean="0"/>
              <a:t>ተወ</a:t>
            </a:r>
            <a:r>
              <a:rPr lang="en-CA" sz="4400" dirty="0" smtClean="0"/>
              <a:t>  </a:t>
            </a:r>
            <a:r>
              <a:rPr lang="en-CA" sz="4400" dirty="0" err="1" smtClean="0"/>
              <a:t>ሞት</a:t>
            </a:r>
            <a:r>
              <a:rPr lang="en-CA" sz="4400" dirty="0"/>
              <a:t>፥ </a:t>
            </a:r>
            <a:r>
              <a:rPr lang="en-CA" sz="4400" dirty="0" err="1"/>
              <a:t>ብምምጻእ</a:t>
            </a:r>
            <a:r>
              <a:rPr lang="en-CA" sz="4400" dirty="0"/>
              <a:t> </a:t>
            </a:r>
            <a:r>
              <a:rPr lang="en-CA" sz="4400" dirty="0" err="1"/>
              <a:t>ወድኻ</a:t>
            </a:r>
            <a:r>
              <a:rPr lang="en-CA" sz="4400" dirty="0"/>
              <a:t> </a:t>
            </a:r>
            <a:r>
              <a:rPr lang="en-CA" sz="4400" dirty="0" err="1"/>
              <a:t>ብጐይታናን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ዘጥፋእካ</a:t>
            </a:r>
            <a:r>
              <a:rPr lang="en-CA" sz="4400" dirty="0"/>
              <a:t>። </a:t>
            </a:r>
          </a:p>
        </p:txBody>
      </p:sp>
    </p:spTree>
    <p:extLst>
      <p:ext uri="{BB962C8B-B14F-4D97-AF65-F5344CB8AC3E}">
        <p14:creationId xmlns:p14="http://schemas.microsoft.com/office/powerpoint/2010/main" val="2132793166"/>
      </p:ext>
    </p:extLst>
  </p:cSld>
  <p:clrMapOvr>
    <a:masterClrMapping/>
  </p:clrMapOvr>
  <p:transition spd="med"/>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1400" dirty="0" smtClean="0">
                <a:solidFill>
                  <a:srgbClr val="FFC000"/>
                </a:solidFill>
              </a:rPr>
              <a:t>፶፭</a:t>
            </a:r>
            <a:r>
              <a:rPr lang="en-CA" sz="1400" dirty="0">
                <a:solidFill>
                  <a:srgbClr val="FFC000"/>
                </a:solidFill>
              </a:rPr>
              <a:t>. </a:t>
            </a:r>
            <a:r>
              <a:rPr lang="en-CA" sz="4400" dirty="0" err="1"/>
              <a:t>ወመላዕከ</a:t>
            </a:r>
            <a:r>
              <a:rPr lang="en-CA" sz="4400" dirty="0"/>
              <a:t> </a:t>
            </a:r>
            <a:r>
              <a:rPr lang="en-CA" sz="4400" dirty="0" err="1"/>
              <a:t>ኵላ</a:t>
            </a:r>
            <a:r>
              <a:rPr lang="en-CA" sz="4400" dirty="0"/>
              <a:t> </a:t>
            </a:r>
            <a:r>
              <a:rPr lang="en-CA" sz="4400" dirty="0" err="1"/>
              <a:t>ምድረ</a:t>
            </a:r>
            <a:r>
              <a:rPr lang="en-CA" sz="4400" dirty="0"/>
              <a:t> </a:t>
            </a:r>
            <a:r>
              <a:rPr lang="en-CA" sz="4400" dirty="0" err="1"/>
              <a:t>ሰላመከ</a:t>
            </a:r>
            <a:r>
              <a:rPr lang="en-CA" sz="4400" dirty="0"/>
              <a:t> </a:t>
            </a:r>
            <a:r>
              <a:rPr lang="en-CA" sz="4400" dirty="0" err="1"/>
              <a:t>እንተ</a:t>
            </a:r>
            <a:r>
              <a:rPr lang="en-CA" sz="4400" dirty="0"/>
              <a:t> </a:t>
            </a:r>
            <a:r>
              <a:rPr lang="en-CA" sz="4400" dirty="0" err="1"/>
              <a:t>እምሰማያት</a:t>
            </a:r>
            <a:r>
              <a:rPr lang="en-CA" sz="4400" dirty="0"/>
              <a:t> </a:t>
            </a:r>
            <a:r>
              <a:rPr lang="en-CA" sz="4400" dirty="0" err="1"/>
              <a:t>እንተ</a:t>
            </a:r>
            <a:r>
              <a:rPr lang="en-CA" sz="4400" dirty="0"/>
              <a:t> </a:t>
            </a:r>
            <a:r>
              <a:rPr lang="en-CA" sz="4400" dirty="0" err="1"/>
              <a:t>ባቲ</a:t>
            </a:r>
            <a:r>
              <a:rPr lang="en-CA" sz="4400" dirty="0"/>
              <a:t> </a:t>
            </a:r>
            <a:r>
              <a:rPr lang="en-CA" sz="4400" dirty="0" err="1"/>
              <a:t>ሠራዊተ</a:t>
            </a:r>
            <a:r>
              <a:rPr lang="en-CA" sz="4400" dirty="0"/>
              <a:t> </a:t>
            </a:r>
            <a:r>
              <a:rPr lang="en-CA" sz="4400" dirty="0" err="1"/>
              <a:t>ሰማያት</a:t>
            </a:r>
            <a:r>
              <a:rPr lang="en-CA" sz="4400" dirty="0"/>
              <a:t> </a:t>
            </a:r>
            <a:r>
              <a:rPr lang="en-CA" sz="4400" dirty="0" err="1"/>
              <a:t>ይሴብሑከ</a:t>
            </a:r>
            <a:r>
              <a:rPr lang="en-CA" sz="4400" dirty="0"/>
              <a:t> </a:t>
            </a:r>
            <a:r>
              <a:rPr lang="en-CA" sz="4400" dirty="0" err="1"/>
              <a:t>እንዘ</a:t>
            </a:r>
            <a:r>
              <a:rPr lang="en-CA" sz="4400" dirty="0"/>
              <a:t> </a:t>
            </a:r>
            <a:r>
              <a:rPr lang="en-CA" sz="4400" dirty="0" err="1" smtClean="0"/>
              <a:t>ይብሉ</a:t>
            </a:r>
            <a:r>
              <a:rPr lang="en-CA" sz="4400" dirty="0" smtClean="0"/>
              <a:t>፥</a:t>
            </a:r>
          </a:p>
          <a:p>
            <a:endParaRPr lang="en-CA" sz="4400" dirty="0" smtClean="0"/>
          </a:p>
          <a:p>
            <a:r>
              <a:rPr lang="en-CA" sz="4400" dirty="0" err="1" smtClean="0">
                <a:solidFill>
                  <a:srgbClr val="FF0000"/>
                </a:solidFill>
              </a:rPr>
              <a:t>ይ.ካ</a:t>
            </a:r>
            <a:r>
              <a:rPr lang="en-CA" sz="4400" dirty="0">
                <a:solidFill>
                  <a:srgbClr val="FF0000"/>
                </a:solidFill>
              </a:rPr>
              <a:t>.</a:t>
            </a:r>
            <a:r>
              <a:rPr lang="en-CA" sz="4400" dirty="0" smtClean="0">
                <a:solidFill>
                  <a:srgbClr val="FF0000"/>
                </a:solidFill>
              </a:rPr>
              <a:t> </a:t>
            </a:r>
            <a:r>
              <a:rPr lang="en-CA" sz="4400" dirty="0" err="1">
                <a:solidFill>
                  <a:srgbClr val="FFC000"/>
                </a:solidFill>
              </a:rPr>
              <a:t>ስብሐት</a:t>
            </a:r>
            <a:r>
              <a:rPr lang="en-CA" sz="4400" dirty="0">
                <a:solidFill>
                  <a:srgbClr val="FFC000"/>
                </a:solidFill>
              </a:rPr>
              <a:t> </a:t>
            </a:r>
            <a:r>
              <a:rPr lang="en-CA" sz="4400" dirty="0" err="1">
                <a:solidFill>
                  <a:srgbClr val="FFC000"/>
                </a:solidFill>
              </a:rPr>
              <a:t>ለእግዚአብሔር</a:t>
            </a:r>
            <a:r>
              <a:rPr lang="en-CA" sz="4400" dirty="0">
                <a:solidFill>
                  <a:srgbClr val="FFC000"/>
                </a:solidFill>
              </a:rPr>
              <a:t> </a:t>
            </a:r>
            <a:r>
              <a:rPr lang="en-CA" sz="4400" dirty="0" err="1">
                <a:solidFill>
                  <a:srgbClr val="FFC000"/>
                </a:solidFill>
              </a:rPr>
              <a:t>በሰማያት</a:t>
            </a:r>
            <a:r>
              <a:rPr lang="en-CA" sz="4400" dirty="0" smtClean="0">
                <a:solidFill>
                  <a:srgbClr val="FFC000"/>
                </a:solidFill>
              </a:rPr>
              <a:t>፥</a:t>
            </a:r>
            <a:endParaRPr lang="en-CA" sz="4400" dirty="0">
              <a:solidFill>
                <a:srgbClr val="FFC000"/>
              </a:solidFill>
            </a:endParaRPr>
          </a:p>
        </p:txBody>
      </p:sp>
      <p:sp>
        <p:nvSpPr>
          <p:cNvPr id="9" name="Rectangle 8"/>
          <p:cNvSpPr/>
          <p:nvPr/>
        </p:nvSpPr>
        <p:spPr>
          <a:xfrm>
            <a:off x="7936876" y="-79878"/>
            <a:ext cx="4118330" cy="6632585"/>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55</a:t>
            </a:r>
            <a:r>
              <a:rPr lang="en-US" sz="1400" dirty="0">
                <a:solidFill>
                  <a:srgbClr val="FFC000"/>
                </a:solidFill>
              </a:rPr>
              <a:t>. </a:t>
            </a:r>
            <a:r>
              <a:rPr lang="en-US" sz="3800" dirty="0"/>
              <a:t>and Thou did fill all the earth </a:t>
            </a:r>
            <a:r>
              <a:rPr lang="en-US" sz="3800" dirty="0" smtClean="0"/>
              <a:t>with Thy </a:t>
            </a:r>
            <a:r>
              <a:rPr lang="en-US" sz="3800" dirty="0"/>
              <a:t>peace which is from heaven, </a:t>
            </a:r>
            <a:r>
              <a:rPr lang="en-US" sz="3800" dirty="0" smtClean="0"/>
              <a:t>wherein the </a:t>
            </a:r>
            <a:r>
              <a:rPr lang="en-US" sz="3800" dirty="0"/>
              <a:t>armies of heaven glorify Thee saying </a:t>
            </a:r>
            <a:r>
              <a:rPr lang="en-US" sz="3800" dirty="0" smtClean="0"/>
              <a:t>:</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r>
              <a:rPr lang="en-US" sz="3600" dirty="0" smtClean="0">
                <a:solidFill>
                  <a:srgbClr val="FF0000"/>
                </a:solidFill>
              </a:rPr>
              <a:t>Priest: </a:t>
            </a:r>
            <a:r>
              <a:rPr lang="en-US" sz="3600" dirty="0" smtClean="0"/>
              <a:t>Glory be to God in heavens,</a:t>
            </a:r>
            <a:endParaRPr lang="en-US" sz="3600" dirty="0"/>
          </a:p>
          <a:p>
            <a:pPr marL="40639" marR="40639">
              <a:spcBef>
                <a:spcPts val="600"/>
              </a:spcBef>
              <a:buClr>
                <a:srgbClr val="D84800"/>
              </a:buClr>
              <a:buFont typeface="Arial"/>
              <a:defRPr sz="2800"/>
            </a:pPr>
            <a:endParaRPr lang="en-US" sz="36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38612" cy="6863417"/>
          </a:xfrm>
          <a:prstGeom prst="rect">
            <a:avLst/>
          </a:prstGeom>
        </p:spPr>
        <p:txBody>
          <a:bodyPr wrap="square">
            <a:spAutoFit/>
          </a:bodyPr>
          <a:lstStyle/>
          <a:p>
            <a:r>
              <a:rPr lang="en-CA" sz="1400" dirty="0" smtClean="0">
                <a:solidFill>
                  <a:srgbClr val="FFC000"/>
                </a:solidFill>
              </a:rPr>
              <a:t>55</a:t>
            </a:r>
            <a:r>
              <a:rPr lang="en-CA" sz="1400" dirty="0">
                <a:solidFill>
                  <a:srgbClr val="FFC000"/>
                </a:solidFill>
              </a:rPr>
              <a:t>. </a:t>
            </a:r>
            <a:r>
              <a:rPr lang="en-CA" sz="4400" dirty="0" err="1"/>
              <a:t>ካብ</a:t>
            </a:r>
            <a:r>
              <a:rPr lang="en-CA" sz="4400" dirty="0"/>
              <a:t> </a:t>
            </a:r>
            <a:r>
              <a:rPr lang="en-CA" sz="4400" dirty="0" err="1"/>
              <a:t>ሰማያት</a:t>
            </a:r>
            <a:r>
              <a:rPr lang="en-CA" sz="4400" dirty="0"/>
              <a:t> </a:t>
            </a:r>
            <a:r>
              <a:rPr lang="en-CA" sz="4400" dirty="0" err="1" smtClean="0"/>
              <a:t>ዝተረኽ</a:t>
            </a:r>
            <a:endParaRPr lang="en-CA" sz="4400" dirty="0" smtClean="0"/>
          </a:p>
          <a:p>
            <a:r>
              <a:rPr lang="en-CA" sz="4400" dirty="0" err="1" smtClean="0"/>
              <a:t>በት</a:t>
            </a:r>
            <a:r>
              <a:rPr lang="en-CA" sz="4400" dirty="0" smtClean="0"/>
              <a:t> </a:t>
            </a:r>
            <a:r>
              <a:rPr lang="en-CA" sz="4400" dirty="0" err="1"/>
              <a:t>ሰላምካ</a:t>
            </a:r>
            <a:r>
              <a:rPr lang="en-CA" sz="4400" dirty="0"/>
              <a:t> </a:t>
            </a:r>
            <a:r>
              <a:rPr lang="en-CA" sz="4400" dirty="0" err="1"/>
              <a:t>ብዅላ</a:t>
            </a:r>
            <a:r>
              <a:rPr lang="en-CA" sz="4400" dirty="0"/>
              <a:t> </a:t>
            </a:r>
            <a:r>
              <a:rPr lang="en-CA" sz="4400" dirty="0" err="1"/>
              <a:t>ምድሪ</a:t>
            </a:r>
            <a:r>
              <a:rPr lang="en-CA" sz="4400" dirty="0"/>
              <a:t> </a:t>
            </a:r>
            <a:r>
              <a:rPr lang="en-CA" sz="4400" dirty="0" err="1"/>
              <a:t>መላእካያ</a:t>
            </a:r>
            <a:r>
              <a:rPr lang="en-CA" sz="4400" dirty="0"/>
              <a:t>። </a:t>
            </a:r>
            <a:r>
              <a:rPr lang="en-CA" sz="4400" dirty="0" err="1"/>
              <a:t>ናይ</a:t>
            </a:r>
            <a:r>
              <a:rPr lang="en-CA" sz="4400" dirty="0"/>
              <a:t> </a:t>
            </a:r>
            <a:r>
              <a:rPr lang="en-CA" sz="4400" dirty="0" err="1"/>
              <a:t>ሰማያት</a:t>
            </a:r>
            <a:r>
              <a:rPr lang="en-CA" sz="4400" dirty="0"/>
              <a:t> </a:t>
            </a:r>
            <a:r>
              <a:rPr lang="en-CA" sz="4400" dirty="0" err="1"/>
              <a:t>ሠራዊት</a:t>
            </a:r>
            <a:r>
              <a:rPr lang="en-CA" sz="4400" dirty="0"/>
              <a:t>፥ </a:t>
            </a:r>
            <a:endParaRPr lang="en-CA" sz="4400" dirty="0" smtClean="0"/>
          </a:p>
          <a:p>
            <a:r>
              <a:rPr lang="en-CA" sz="4400" dirty="0" err="1" smtClean="0"/>
              <a:t>ብእኣ</a:t>
            </a:r>
            <a:r>
              <a:rPr lang="en-CA" sz="4400" dirty="0" smtClean="0"/>
              <a:t> </a:t>
            </a:r>
            <a:r>
              <a:rPr lang="en-CA" sz="4400" dirty="0" err="1" smtClean="0"/>
              <a:t>ከምዚ</a:t>
            </a:r>
            <a:r>
              <a:rPr lang="en-CA" sz="4400" dirty="0" smtClean="0"/>
              <a:t> </a:t>
            </a:r>
            <a:r>
              <a:rPr lang="en-CA" sz="4400" dirty="0" err="1" smtClean="0"/>
              <a:t>እናበሉ</a:t>
            </a:r>
            <a:r>
              <a:rPr lang="en-CA" sz="4400" dirty="0" smtClean="0"/>
              <a:t> </a:t>
            </a:r>
            <a:r>
              <a:rPr lang="en-CA" sz="4400" dirty="0" err="1" smtClean="0"/>
              <a:t>የመስግኑኻ</a:t>
            </a:r>
            <a:r>
              <a:rPr lang="en-CA" sz="4400" dirty="0" smtClean="0"/>
              <a:t>፥</a:t>
            </a:r>
          </a:p>
          <a:p>
            <a:endParaRPr lang="en-CA" sz="4400" dirty="0" smtClean="0"/>
          </a:p>
          <a:p>
            <a:r>
              <a:rPr lang="en-CA" sz="4400" dirty="0" err="1" smtClean="0">
                <a:solidFill>
                  <a:srgbClr val="FF0000"/>
                </a:solidFill>
              </a:rPr>
              <a:t>ይ.ካ</a:t>
            </a:r>
            <a:r>
              <a:rPr lang="en-CA" sz="4400" dirty="0" smtClean="0">
                <a:solidFill>
                  <a:srgbClr val="FF0000"/>
                </a:solidFill>
              </a:rPr>
              <a:t>. </a:t>
            </a:r>
            <a:r>
              <a:rPr lang="en-CA" sz="4400" dirty="0" err="1" smtClean="0"/>
              <a:t>ንእግዚኣብሄር</a:t>
            </a:r>
            <a:r>
              <a:rPr lang="en-CA" sz="4400" dirty="0" smtClean="0"/>
              <a:t> </a:t>
            </a:r>
            <a:r>
              <a:rPr lang="en-CA" sz="4400" dirty="0" err="1"/>
              <a:t>ኣብ</a:t>
            </a:r>
            <a:r>
              <a:rPr lang="en-CA" sz="4400" dirty="0"/>
              <a:t> </a:t>
            </a:r>
            <a:r>
              <a:rPr lang="en-CA" sz="4400" dirty="0" err="1"/>
              <a:t>ሰማያት</a:t>
            </a:r>
            <a:r>
              <a:rPr lang="en-CA" sz="4400" dirty="0"/>
              <a:t> </a:t>
            </a:r>
            <a:r>
              <a:rPr lang="en-CA" sz="4400" dirty="0" err="1"/>
              <a:t>ምስጋና</a:t>
            </a:r>
            <a:r>
              <a:rPr lang="en-CA" sz="4400" dirty="0"/>
              <a:t> </a:t>
            </a:r>
            <a:r>
              <a:rPr lang="en-CA" sz="4400" dirty="0" err="1" smtClean="0"/>
              <a:t>ይኹን</a:t>
            </a:r>
            <a:r>
              <a:rPr lang="en-CA" sz="4400" dirty="0" smtClean="0"/>
              <a:t>፥</a:t>
            </a:r>
          </a:p>
        </p:txBody>
      </p:sp>
    </p:spTree>
    <p:extLst>
      <p:ext uri="{BB962C8B-B14F-4D97-AF65-F5344CB8AC3E}">
        <p14:creationId xmlns:p14="http://schemas.microsoft.com/office/powerpoint/2010/main" val="1660355183"/>
      </p:ext>
    </p:extLst>
  </p:cSld>
  <p:clrMapOvr>
    <a:masterClrMapping/>
  </p:clrMapOvr>
  <p:transition spd="med"/>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17196"/>
          </a:xfrm>
          <a:prstGeom prst="rect">
            <a:avLst/>
          </a:prstGeom>
        </p:spPr>
        <p:txBody>
          <a:bodyPr wrap="square">
            <a:spAutoFit/>
          </a:bodyPr>
          <a:lstStyle/>
          <a:p>
            <a:r>
              <a:rPr lang="en-CA" sz="4400" dirty="0" err="1" smtClean="0">
                <a:solidFill>
                  <a:srgbClr val="FFFF00"/>
                </a:solidFill>
              </a:rPr>
              <a:t>ይ.ሕ</a:t>
            </a:r>
            <a:r>
              <a:rPr lang="en-CA" sz="4400" dirty="0" smtClean="0">
                <a:solidFill>
                  <a:srgbClr val="FFFF00"/>
                </a:solidFill>
              </a:rPr>
              <a:t>. </a:t>
            </a:r>
            <a:r>
              <a:rPr lang="en-CA" sz="4400" dirty="0" err="1" smtClean="0"/>
              <a:t>ስብሐት</a:t>
            </a:r>
            <a:r>
              <a:rPr lang="en-CA" sz="4400" dirty="0" smtClean="0"/>
              <a:t> </a:t>
            </a:r>
            <a:r>
              <a:rPr lang="en-CA" sz="4400" dirty="0" err="1"/>
              <a:t>ለእግዚአብሔር</a:t>
            </a:r>
            <a:r>
              <a:rPr lang="en-CA" sz="4400" dirty="0"/>
              <a:t> </a:t>
            </a:r>
            <a:r>
              <a:rPr lang="en-CA" sz="4400" dirty="0" err="1"/>
              <a:t>በሰማያት</a:t>
            </a:r>
            <a:r>
              <a:rPr lang="en-CA" sz="4400" dirty="0"/>
              <a:t>፥ </a:t>
            </a:r>
            <a:endParaRPr lang="en-CA" sz="4400" dirty="0" smtClean="0"/>
          </a:p>
          <a:p>
            <a:endParaRPr lang="en-CA" sz="1400" dirty="0" smtClean="0">
              <a:solidFill>
                <a:srgbClr val="FF0000"/>
              </a:solidFill>
            </a:endParaRPr>
          </a:p>
          <a:p>
            <a:r>
              <a:rPr lang="en-CA" sz="4400" dirty="0" err="1" smtClean="0">
                <a:solidFill>
                  <a:srgbClr val="FF0000"/>
                </a:solidFill>
              </a:rPr>
              <a:t>ይ.ካ</a:t>
            </a:r>
            <a:r>
              <a:rPr lang="en-CA" sz="4400" dirty="0" smtClean="0">
                <a:solidFill>
                  <a:srgbClr val="FF0000"/>
                </a:solidFill>
              </a:rPr>
              <a:t>. </a:t>
            </a:r>
            <a:r>
              <a:rPr lang="en-CA" sz="4400" dirty="0" err="1" smtClean="0"/>
              <a:t>ወሰላም</a:t>
            </a:r>
            <a:r>
              <a:rPr lang="en-CA" sz="4400" dirty="0" smtClean="0"/>
              <a:t> </a:t>
            </a:r>
            <a:r>
              <a:rPr lang="en-CA" sz="4400" dirty="0" err="1"/>
              <a:t>በምድር</a:t>
            </a:r>
            <a:r>
              <a:rPr lang="en-CA" sz="4400" dirty="0"/>
              <a:t> </a:t>
            </a:r>
            <a:r>
              <a:rPr lang="en-CA" sz="4400" dirty="0" err="1"/>
              <a:t>ሥምረቱ</a:t>
            </a:r>
            <a:r>
              <a:rPr lang="en-CA" sz="4400" dirty="0"/>
              <a:t> </a:t>
            </a:r>
            <a:r>
              <a:rPr lang="en-CA" sz="4400" dirty="0" err="1"/>
              <a:t>ለሰብእ</a:t>
            </a:r>
            <a:r>
              <a:rPr lang="en-CA" sz="4400" dirty="0"/>
              <a:t>። </a:t>
            </a:r>
            <a:endParaRPr lang="en-CA" sz="4400" dirty="0" smtClean="0"/>
          </a:p>
          <a:p>
            <a:endParaRPr lang="en-CA" sz="1400" dirty="0"/>
          </a:p>
          <a:p>
            <a:r>
              <a:rPr lang="en-CA" sz="4400" dirty="0" err="1" smtClean="0">
                <a:solidFill>
                  <a:srgbClr val="FFFF00"/>
                </a:solidFill>
              </a:rPr>
              <a:t>ይ.ሕ</a:t>
            </a:r>
            <a:r>
              <a:rPr lang="en-CA" sz="4400" dirty="0" smtClean="0">
                <a:solidFill>
                  <a:srgbClr val="FFFF00"/>
                </a:solidFill>
              </a:rPr>
              <a:t>. </a:t>
            </a:r>
            <a:r>
              <a:rPr lang="en-CA" sz="4400" dirty="0" err="1" smtClean="0"/>
              <a:t>ወሰላም</a:t>
            </a:r>
            <a:r>
              <a:rPr lang="en-CA" sz="4400" dirty="0" smtClean="0"/>
              <a:t> </a:t>
            </a:r>
            <a:r>
              <a:rPr lang="en-CA" sz="4400" dirty="0" err="1"/>
              <a:t>በምድር</a:t>
            </a:r>
            <a:r>
              <a:rPr lang="en-CA" sz="4400" dirty="0"/>
              <a:t> </a:t>
            </a:r>
            <a:r>
              <a:rPr lang="en-CA" sz="4400" dirty="0" err="1"/>
              <a:t>ሥምረቱ</a:t>
            </a:r>
            <a:r>
              <a:rPr lang="en-CA" sz="4400" dirty="0"/>
              <a:t> </a:t>
            </a:r>
            <a:r>
              <a:rPr lang="en-CA" sz="4400" dirty="0" err="1"/>
              <a:t>ለሰብእ</a:t>
            </a:r>
            <a:r>
              <a:rPr lang="en-CA" sz="4400" dirty="0" smtClean="0"/>
              <a:t>።</a:t>
            </a:r>
          </a:p>
        </p:txBody>
      </p:sp>
      <p:sp>
        <p:nvSpPr>
          <p:cNvPr id="9" name="Rectangle 8"/>
          <p:cNvSpPr/>
          <p:nvPr/>
        </p:nvSpPr>
        <p:spPr>
          <a:xfrm>
            <a:off x="7936876" y="141342"/>
            <a:ext cx="4400150" cy="5940088"/>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FF00"/>
                </a:solidFill>
              </a:rPr>
              <a:t>People: </a:t>
            </a:r>
            <a:r>
              <a:rPr lang="en-US" sz="3600" dirty="0"/>
              <a:t>Glory be to God in heavens,</a:t>
            </a:r>
          </a:p>
          <a:p>
            <a:pPr marL="40639" marR="40639">
              <a:spcBef>
                <a:spcPts val="600"/>
              </a:spcBef>
              <a:buClr>
                <a:srgbClr val="D84800"/>
              </a:buClr>
              <a:buFont typeface="Arial"/>
              <a:defRPr sz="2800"/>
            </a:pPr>
            <a:endParaRPr lang="en-US" sz="3600" dirty="0" smtClean="0"/>
          </a:p>
          <a:p>
            <a:pPr marL="40639" marR="40639">
              <a:spcBef>
                <a:spcPts val="600"/>
              </a:spcBef>
              <a:buClr>
                <a:srgbClr val="D84800"/>
              </a:buClr>
              <a:buFont typeface="Arial"/>
              <a:defRPr sz="2800"/>
            </a:pPr>
            <a:r>
              <a:rPr lang="en-US" sz="3600" dirty="0" smtClean="0">
                <a:solidFill>
                  <a:srgbClr val="FF0000"/>
                </a:solidFill>
              </a:rPr>
              <a:t>Priest: </a:t>
            </a:r>
            <a:r>
              <a:rPr lang="en-US" sz="3600" dirty="0" smtClean="0"/>
              <a:t>and </a:t>
            </a:r>
            <a:r>
              <a:rPr lang="en-US" sz="3600" dirty="0"/>
              <a:t>on earth peace</a:t>
            </a:r>
            <a:r>
              <a:rPr lang="en-US" sz="3600" dirty="0" smtClean="0"/>
              <a:t>, His </a:t>
            </a:r>
            <a:r>
              <a:rPr lang="en-US" sz="3600" dirty="0"/>
              <a:t>goodwill toward men</a:t>
            </a:r>
            <a:r>
              <a:rPr lang="en-US" sz="3600" dirty="0" smtClean="0"/>
              <a:t>. </a:t>
            </a:r>
          </a:p>
          <a:p>
            <a:pPr marL="40639" marR="40639">
              <a:spcBef>
                <a:spcPts val="600"/>
              </a:spcBef>
              <a:buClr>
                <a:srgbClr val="D84800"/>
              </a:buClr>
              <a:buFont typeface="Arial"/>
              <a:defRPr sz="2800"/>
            </a:pPr>
            <a:endParaRPr lang="en-US" sz="3600" dirty="0" smtClean="0"/>
          </a:p>
          <a:p>
            <a:pPr marL="40639" marR="40639">
              <a:spcBef>
                <a:spcPts val="600"/>
              </a:spcBef>
              <a:buClr>
                <a:srgbClr val="D84800"/>
              </a:buClr>
              <a:buFont typeface="Arial"/>
              <a:defRPr sz="2800"/>
            </a:pPr>
            <a:r>
              <a:rPr lang="en-US" sz="3600" dirty="0">
                <a:solidFill>
                  <a:srgbClr val="FFFF00"/>
                </a:solidFill>
              </a:rPr>
              <a:t>People: </a:t>
            </a:r>
            <a:r>
              <a:rPr lang="en-US" sz="3600" dirty="0"/>
              <a:t>and on earth peace, His goodwill toward men</a:t>
            </a:r>
            <a:r>
              <a:rPr lang="en-US" sz="3600" dirty="0" smtClean="0"/>
              <a:t>.</a:t>
            </a:r>
            <a:endParaRPr lang="en-US" sz="36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617196"/>
          </a:xfrm>
          <a:prstGeom prst="rect">
            <a:avLst/>
          </a:prstGeom>
        </p:spPr>
        <p:txBody>
          <a:bodyPr wrap="square">
            <a:spAutoFit/>
          </a:bodyPr>
          <a:lstStyle/>
          <a:p>
            <a:r>
              <a:rPr lang="en-CA" sz="4400" dirty="0" err="1" smtClean="0">
                <a:solidFill>
                  <a:srgbClr val="FFFF00"/>
                </a:solidFill>
              </a:rPr>
              <a:t>ይ.ሕ</a:t>
            </a:r>
            <a:r>
              <a:rPr lang="en-CA" sz="4400" dirty="0" smtClean="0">
                <a:solidFill>
                  <a:srgbClr val="FFFF00"/>
                </a:solidFill>
              </a:rPr>
              <a:t>. </a:t>
            </a:r>
            <a:r>
              <a:rPr lang="en-CA" sz="4400" dirty="0" err="1" smtClean="0"/>
              <a:t>ንእግዚኣብሄር</a:t>
            </a:r>
            <a:r>
              <a:rPr lang="en-CA" sz="4400" dirty="0" smtClean="0"/>
              <a:t> </a:t>
            </a:r>
            <a:r>
              <a:rPr lang="en-CA" sz="4400" dirty="0" err="1"/>
              <a:t>ኣብ</a:t>
            </a:r>
            <a:r>
              <a:rPr lang="en-CA" sz="4400" dirty="0"/>
              <a:t> </a:t>
            </a:r>
            <a:r>
              <a:rPr lang="en-CA" sz="4400" dirty="0" err="1"/>
              <a:t>ሰማያት</a:t>
            </a:r>
            <a:r>
              <a:rPr lang="en-CA" sz="4400" dirty="0"/>
              <a:t> </a:t>
            </a:r>
            <a:r>
              <a:rPr lang="en-CA" sz="4400" dirty="0" err="1"/>
              <a:t>ምስጋና</a:t>
            </a:r>
            <a:r>
              <a:rPr lang="en-CA" sz="4400" dirty="0"/>
              <a:t> </a:t>
            </a:r>
            <a:r>
              <a:rPr lang="en-CA" sz="4400" dirty="0" err="1"/>
              <a:t>ይኹን</a:t>
            </a:r>
            <a:r>
              <a:rPr lang="en-CA" sz="4400" dirty="0"/>
              <a:t>፥ </a:t>
            </a:r>
            <a:endParaRPr lang="en-CA" sz="4400" dirty="0" smtClean="0"/>
          </a:p>
          <a:p>
            <a:endParaRPr lang="en-CA" sz="1400" dirty="0" smtClean="0"/>
          </a:p>
          <a:p>
            <a:r>
              <a:rPr lang="en-CA" sz="4400" dirty="0" err="1" smtClean="0">
                <a:solidFill>
                  <a:srgbClr val="FF0000"/>
                </a:solidFill>
              </a:rPr>
              <a:t>ይ.ካ</a:t>
            </a:r>
            <a:r>
              <a:rPr lang="en-CA" sz="4400" dirty="0" smtClean="0">
                <a:solidFill>
                  <a:srgbClr val="FF0000"/>
                </a:solidFill>
              </a:rPr>
              <a:t>. </a:t>
            </a:r>
            <a:r>
              <a:rPr lang="en-CA" sz="4400" dirty="0" err="1" smtClean="0"/>
              <a:t>ኣብ</a:t>
            </a:r>
            <a:r>
              <a:rPr lang="en-CA" sz="4400" dirty="0" smtClean="0"/>
              <a:t> </a:t>
            </a:r>
            <a:r>
              <a:rPr lang="en-CA" sz="4400" dirty="0" err="1"/>
              <a:t>ምድሪውን</a:t>
            </a:r>
            <a:r>
              <a:rPr lang="en-CA" sz="4400" dirty="0"/>
              <a:t> </a:t>
            </a:r>
            <a:r>
              <a:rPr lang="en-CA" sz="4400" dirty="0" err="1"/>
              <a:t>ንሰብ</a:t>
            </a:r>
            <a:r>
              <a:rPr lang="en-CA" sz="4400" dirty="0"/>
              <a:t> </a:t>
            </a:r>
            <a:r>
              <a:rPr lang="en-CA" sz="4400" dirty="0" err="1"/>
              <a:t>ፍቕርን</a:t>
            </a:r>
            <a:r>
              <a:rPr lang="en-CA" sz="4400" dirty="0"/>
              <a:t> </a:t>
            </a:r>
            <a:r>
              <a:rPr lang="en-CA" sz="4400" dirty="0" err="1"/>
              <a:t>ሰላምን</a:t>
            </a:r>
            <a:r>
              <a:rPr lang="en-CA" sz="4400" dirty="0"/>
              <a:t> </a:t>
            </a:r>
            <a:r>
              <a:rPr lang="en-CA" sz="4400" dirty="0" err="1"/>
              <a:t>ይኹን</a:t>
            </a:r>
            <a:r>
              <a:rPr lang="en-CA" sz="4400" dirty="0"/>
              <a:t>፥ </a:t>
            </a:r>
            <a:endParaRPr lang="en-CA" sz="4400" dirty="0" smtClean="0"/>
          </a:p>
          <a:p>
            <a:endParaRPr lang="en-CA" sz="1400" dirty="0" smtClean="0"/>
          </a:p>
          <a:p>
            <a:r>
              <a:rPr lang="en-CA" sz="4400" dirty="0" err="1" smtClean="0">
                <a:solidFill>
                  <a:srgbClr val="FFFF00"/>
                </a:solidFill>
              </a:rPr>
              <a:t>ይ.ሕ</a:t>
            </a:r>
            <a:r>
              <a:rPr lang="en-CA" sz="4400" dirty="0">
                <a:solidFill>
                  <a:srgbClr val="FFFF00"/>
                </a:solidFill>
              </a:rPr>
              <a:t>. </a:t>
            </a:r>
            <a:r>
              <a:rPr lang="en-CA" sz="4400" dirty="0" err="1"/>
              <a:t>ኣብ</a:t>
            </a:r>
            <a:r>
              <a:rPr lang="en-CA" sz="4400" dirty="0"/>
              <a:t> </a:t>
            </a:r>
            <a:r>
              <a:rPr lang="en-CA" sz="4400" dirty="0" err="1"/>
              <a:t>ምድሪውን</a:t>
            </a:r>
            <a:r>
              <a:rPr lang="en-CA" sz="4400" dirty="0"/>
              <a:t> </a:t>
            </a:r>
            <a:r>
              <a:rPr lang="en-CA" sz="4400" dirty="0" err="1"/>
              <a:t>ንሰብ</a:t>
            </a:r>
            <a:r>
              <a:rPr lang="en-CA" sz="4400" dirty="0"/>
              <a:t> </a:t>
            </a:r>
            <a:r>
              <a:rPr lang="en-CA" sz="4400" dirty="0" err="1"/>
              <a:t>ፍቕርን</a:t>
            </a:r>
            <a:r>
              <a:rPr lang="en-CA" sz="4400" dirty="0"/>
              <a:t> </a:t>
            </a:r>
            <a:r>
              <a:rPr lang="en-CA" sz="4400" dirty="0" err="1"/>
              <a:t>ሰላምን</a:t>
            </a:r>
            <a:r>
              <a:rPr lang="en-CA" sz="4400" dirty="0"/>
              <a:t> </a:t>
            </a:r>
            <a:r>
              <a:rPr lang="en-CA" sz="4400" dirty="0" err="1"/>
              <a:t>ይኹን</a:t>
            </a:r>
            <a:r>
              <a:rPr lang="en-CA" sz="4400" dirty="0"/>
              <a:t>፥ </a:t>
            </a:r>
            <a:endParaRPr lang="en-CA" sz="4400" dirty="0" smtClean="0"/>
          </a:p>
        </p:txBody>
      </p:sp>
    </p:spTree>
    <p:extLst>
      <p:ext uri="{BB962C8B-B14F-4D97-AF65-F5344CB8AC3E}">
        <p14:creationId xmlns:p14="http://schemas.microsoft.com/office/powerpoint/2010/main" val="893270960"/>
      </p:ext>
    </p:extLst>
  </p:cSld>
  <p:clrMapOvr>
    <a:masterClrMapping/>
  </p:clrMapOvr>
  <p:transition spd="med"/>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17196"/>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፶፮. </a:t>
            </a:r>
            <a:r>
              <a:rPr lang="en-CA" sz="4200" dirty="0"/>
              <a:t>ኦ </a:t>
            </a:r>
            <a:r>
              <a:rPr lang="en-CA" sz="4200" dirty="0" err="1"/>
              <a:t>እግዚኦ</a:t>
            </a:r>
            <a:r>
              <a:rPr lang="en-CA" sz="4200" dirty="0"/>
              <a:t> </a:t>
            </a:r>
            <a:r>
              <a:rPr lang="en-CA" sz="4200" dirty="0" err="1" smtClean="0"/>
              <a:t>በሥ</a:t>
            </a:r>
            <a:endParaRPr lang="en-CA" sz="4200" dirty="0" smtClean="0"/>
          </a:p>
          <a:p>
            <a:r>
              <a:rPr lang="en-CA" sz="4200" dirty="0" err="1" smtClean="0"/>
              <a:t>ምረትከ</a:t>
            </a:r>
            <a:r>
              <a:rPr lang="en-CA" sz="4200" dirty="0" smtClean="0"/>
              <a:t> </a:t>
            </a:r>
            <a:r>
              <a:rPr lang="en-CA" sz="4200" dirty="0" err="1"/>
              <a:t>ምላዕ</a:t>
            </a:r>
            <a:r>
              <a:rPr lang="en-CA" sz="4200" dirty="0"/>
              <a:t> </a:t>
            </a:r>
            <a:r>
              <a:rPr lang="en-CA" sz="4200" dirty="0" err="1"/>
              <a:t>ውስተ</a:t>
            </a:r>
            <a:r>
              <a:rPr lang="en-CA" sz="4200" dirty="0"/>
              <a:t> </a:t>
            </a:r>
            <a:r>
              <a:rPr lang="en-CA" sz="4200" dirty="0" err="1"/>
              <a:t>አልባቢነ</a:t>
            </a:r>
            <a:r>
              <a:rPr lang="en-CA" sz="4200" dirty="0"/>
              <a:t> </a:t>
            </a:r>
            <a:r>
              <a:rPr lang="en-CA" sz="4200" dirty="0" err="1"/>
              <a:t>ለኵልነ</a:t>
            </a:r>
            <a:r>
              <a:rPr lang="en-CA" sz="4200" dirty="0"/>
              <a:t> </a:t>
            </a:r>
            <a:r>
              <a:rPr lang="en-CA" sz="4200" dirty="0" err="1"/>
              <a:t>ወአንጽሐነ</a:t>
            </a:r>
            <a:r>
              <a:rPr lang="en-CA" sz="4200" dirty="0"/>
              <a:t> </a:t>
            </a:r>
            <a:r>
              <a:rPr lang="en-CA" sz="4200" dirty="0" err="1"/>
              <a:t>እምኵሉ</a:t>
            </a:r>
            <a:r>
              <a:rPr lang="en-CA" sz="4200" dirty="0"/>
              <a:t> </a:t>
            </a:r>
            <a:r>
              <a:rPr lang="en-CA" sz="4200" dirty="0" err="1"/>
              <a:t>ደነስ</a:t>
            </a:r>
            <a:r>
              <a:rPr lang="en-CA" sz="4200" dirty="0"/>
              <a:t> </a:t>
            </a:r>
            <a:r>
              <a:rPr lang="en-CA" sz="4200" dirty="0" err="1"/>
              <a:t>ወእምኵሉ</a:t>
            </a:r>
            <a:r>
              <a:rPr lang="en-CA" sz="4200" dirty="0"/>
              <a:t> </a:t>
            </a:r>
            <a:r>
              <a:rPr lang="en-CA" sz="4200" dirty="0" err="1" smtClean="0"/>
              <a:t>ምር</a:t>
            </a:r>
            <a:endParaRPr lang="en-CA" sz="4200" dirty="0" smtClean="0"/>
          </a:p>
          <a:p>
            <a:r>
              <a:rPr lang="en-CA" sz="4200" dirty="0" err="1" smtClean="0"/>
              <a:t>ዓት</a:t>
            </a:r>
            <a:r>
              <a:rPr lang="en-CA" sz="4200" dirty="0"/>
              <a:t>። </a:t>
            </a:r>
            <a:r>
              <a:rPr lang="en-CA" sz="4200" dirty="0" err="1"/>
              <a:t>ወእምኵሉ</a:t>
            </a:r>
            <a:r>
              <a:rPr lang="en-CA" sz="4200" dirty="0"/>
              <a:t> </a:t>
            </a:r>
            <a:r>
              <a:rPr lang="en-CA" sz="4200" dirty="0" err="1"/>
              <a:t>ቂም</a:t>
            </a:r>
            <a:r>
              <a:rPr lang="en-CA" sz="4200" dirty="0"/>
              <a:t>፡ </a:t>
            </a:r>
            <a:r>
              <a:rPr lang="en-CA" sz="4200" dirty="0" err="1"/>
              <a:t>ወቅንዓት</a:t>
            </a:r>
            <a:r>
              <a:rPr lang="en-CA" sz="4200" dirty="0"/>
              <a:t>፥ </a:t>
            </a:r>
            <a:r>
              <a:rPr lang="en-CA" sz="4200" dirty="0" err="1"/>
              <a:t>ወእምኵሉ</a:t>
            </a:r>
            <a:r>
              <a:rPr lang="en-CA" sz="4200" dirty="0"/>
              <a:t> </a:t>
            </a:r>
            <a:r>
              <a:rPr lang="en-CA" sz="4200" dirty="0" err="1"/>
              <a:t>ምግባር</a:t>
            </a:r>
            <a:r>
              <a:rPr lang="en-CA" sz="4200" dirty="0"/>
              <a:t> </a:t>
            </a:r>
            <a:r>
              <a:rPr lang="en-CA" sz="4200" dirty="0" err="1"/>
              <a:t>ሕሱም</a:t>
            </a:r>
            <a:r>
              <a:rPr lang="en-CA" sz="4200" dirty="0"/>
              <a:t> </a:t>
            </a:r>
            <a:r>
              <a:rPr lang="en-CA" sz="4200" dirty="0" err="1"/>
              <a:t>ወእምተዘክሮ</a:t>
            </a:r>
            <a:r>
              <a:rPr lang="en-CA" sz="4200" dirty="0"/>
              <a:t> </a:t>
            </a:r>
            <a:r>
              <a:rPr lang="en-CA" sz="4200" dirty="0" err="1"/>
              <a:t>እከይ</a:t>
            </a:r>
            <a:r>
              <a:rPr lang="en-CA" sz="4200" dirty="0"/>
              <a:t> </a:t>
            </a:r>
            <a:r>
              <a:rPr lang="en-CA" sz="4200" dirty="0" err="1"/>
              <a:t>እንተ</a:t>
            </a:r>
            <a:r>
              <a:rPr lang="en-CA" sz="4200" dirty="0"/>
              <a:t> </a:t>
            </a:r>
            <a:r>
              <a:rPr lang="en-CA" sz="4200" dirty="0" err="1"/>
              <a:t>ታለብስ</a:t>
            </a:r>
            <a:r>
              <a:rPr lang="en-CA" sz="4200" dirty="0"/>
              <a:t> </a:t>
            </a:r>
            <a:r>
              <a:rPr lang="en-CA" sz="4200" dirty="0" err="1"/>
              <a:t>ሞተ</a:t>
            </a:r>
            <a:r>
              <a:rPr lang="en-CA" sz="4200" dirty="0" smtClean="0"/>
              <a:t>።</a:t>
            </a:r>
            <a:r>
              <a:rPr lang="en-CA" sz="4400" dirty="0" smtClean="0"/>
              <a:t> </a:t>
            </a:r>
            <a:endParaRPr lang="en-CA" sz="4400" dirty="0"/>
          </a:p>
        </p:txBody>
      </p:sp>
      <p:sp>
        <p:nvSpPr>
          <p:cNvPr id="9" name="Rectangle 8"/>
          <p:cNvSpPr/>
          <p:nvPr/>
        </p:nvSpPr>
        <p:spPr>
          <a:xfrm>
            <a:off x="7936876" y="-79878"/>
            <a:ext cx="4255124" cy="6740307"/>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0000"/>
                </a:solidFill>
              </a:rPr>
              <a:t>Priest: </a:t>
            </a:r>
            <a:r>
              <a:rPr lang="en-US" sz="1400" dirty="0">
                <a:solidFill>
                  <a:srgbClr val="FFC000"/>
                </a:solidFill>
              </a:rPr>
              <a:t>56. </a:t>
            </a:r>
            <a:r>
              <a:rPr lang="en-US" sz="3600" dirty="0" smtClean="0"/>
              <a:t>O </a:t>
            </a:r>
            <a:r>
              <a:rPr lang="en-US" sz="3600" dirty="0"/>
              <a:t>Lord, in Thy goodwill </a:t>
            </a:r>
            <a:r>
              <a:rPr lang="en-US" sz="3600" dirty="0" smtClean="0"/>
              <a:t>fill the </a:t>
            </a:r>
            <a:r>
              <a:rPr lang="en-US" sz="3600" dirty="0"/>
              <a:t>hearts of us all, and purify us from </a:t>
            </a:r>
            <a:r>
              <a:rPr lang="en-US" sz="3600" dirty="0" smtClean="0"/>
              <a:t>all corruption </a:t>
            </a:r>
            <a:r>
              <a:rPr lang="en-US" sz="3600" dirty="0"/>
              <a:t>and from all excess, and from </a:t>
            </a:r>
            <a:r>
              <a:rPr lang="en-US" sz="3600" dirty="0" smtClean="0"/>
              <a:t>all revenge </a:t>
            </a:r>
            <a:r>
              <a:rPr lang="en-US" sz="3600" dirty="0"/>
              <a:t>and envy, and from all </a:t>
            </a:r>
            <a:r>
              <a:rPr lang="en-US" sz="3600" dirty="0" smtClean="0"/>
              <a:t>wrong doing and </a:t>
            </a:r>
            <a:r>
              <a:rPr lang="en-US" sz="3600" dirty="0"/>
              <a:t>from the remembrance of ill </a:t>
            </a:r>
            <a:r>
              <a:rPr lang="en-US" sz="3600" dirty="0" smtClean="0"/>
              <a:t>which clothes </a:t>
            </a:r>
            <a:r>
              <a:rPr lang="en-US" sz="3600" dirty="0"/>
              <a:t>with death</a:t>
            </a:r>
            <a:r>
              <a:rPr lang="en-US" sz="36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56. </a:t>
            </a:r>
            <a:r>
              <a:rPr lang="en-CA" sz="4400" dirty="0"/>
              <a:t>ኦ </a:t>
            </a:r>
            <a:r>
              <a:rPr lang="en-CA" sz="4400" dirty="0" err="1"/>
              <a:t>ጐይታ</a:t>
            </a:r>
            <a:r>
              <a:rPr lang="en-CA" sz="4400" dirty="0"/>
              <a:t>፥ </a:t>
            </a:r>
            <a:r>
              <a:rPr lang="en-CA" sz="4400" dirty="0" err="1"/>
              <a:t>ኣብ</a:t>
            </a:r>
            <a:r>
              <a:rPr lang="en-CA" sz="4400" dirty="0"/>
              <a:t> </a:t>
            </a:r>
            <a:r>
              <a:rPr lang="en-CA" sz="4400" dirty="0" err="1"/>
              <a:t>ልቢ</a:t>
            </a:r>
            <a:r>
              <a:rPr lang="en-CA" sz="4400" dirty="0"/>
              <a:t> </a:t>
            </a:r>
            <a:r>
              <a:rPr lang="en-CA" sz="4400" dirty="0" err="1"/>
              <a:t>ኵላትና</a:t>
            </a:r>
            <a:r>
              <a:rPr lang="en-CA" sz="4400" dirty="0"/>
              <a:t> </a:t>
            </a:r>
            <a:r>
              <a:rPr lang="en-CA" sz="4400" dirty="0" err="1"/>
              <a:t>ሥምረትካ</a:t>
            </a:r>
            <a:r>
              <a:rPr lang="en-CA" sz="4400" dirty="0"/>
              <a:t> </a:t>
            </a:r>
            <a:r>
              <a:rPr lang="en-CA" sz="4400" dirty="0" err="1"/>
              <a:t>ምላእ</a:t>
            </a:r>
            <a:r>
              <a:rPr lang="en-CA" sz="4400" dirty="0"/>
              <a:t>። </a:t>
            </a:r>
            <a:r>
              <a:rPr lang="en-CA" sz="4400" dirty="0" err="1"/>
              <a:t>ካብ</a:t>
            </a:r>
            <a:r>
              <a:rPr lang="en-CA" sz="4400" dirty="0"/>
              <a:t> </a:t>
            </a:r>
            <a:r>
              <a:rPr lang="en-CA" sz="4400" dirty="0" err="1"/>
              <a:t>ኵሉ</a:t>
            </a:r>
            <a:r>
              <a:rPr lang="en-CA" sz="4400" dirty="0"/>
              <a:t> </a:t>
            </a:r>
            <a:r>
              <a:rPr lang="en-CA" sz="4400" dirty="0" err="1"/>
              <a:t>ርኽሰትን</a:t>
            </a:r>
            <a:r>
              <a:rPr lang="en-CA" sz="4400" dirty="0"/>
              <a:t> </a:t>
            </a:r>
            <a:r>
              <a:rPr lang="en-CA" sz="4400" dirty="0" err="1"/>
              <a:t>ዕብዳንን</a:t>
            </a:r>
            <a:r>
              <a:rPr lang="en-CA" sz="4400" dirty="0"/>
              <a:t> </a:t>
            </a:r>
            <a:r>
              <a:rPr lang="en-CA" sz="4400" dirty="0" err="1"/>
              <a:t>ኣንጽሓና</a:t>
            </a:r>
            <a:r>
              <a:rPr lang="en-CA" sz="4400" dirty="0"/>
              <a:t>። </a:t>
            </a:r>
            <a:r>
              <a:rPr lang="en-CA" sz="4400" dirty="0" err="1"/>
              <a:t>ካብ</a:t>
            </a:r>
            <a:r>
              <a:rPr lang="en-CA" sz="4400" dirty="0"/>
              <a:t> </a:t>
            </a:r>
            <a:r>
              <a:rPr lang="en-CA" sz="4400" dirty="0" err="1"/>
              <a:t>ኵሉ</a:t>
            </a:r>
            <a:r>
              <a:rPr lang="en-CA" sz="4400" dirty="0"/>
              <a:t> </a:t>
            </a:r>
            <a:r>
              <a:rPr lang="en-CA" sz="4400" dirty="0" err="1"/>
              <a:t>ቂምን</a:t>
            </a:r>
            <a:r>
              <a:rPr lang="en-CA" sz="4400" dirty="0"/>
              <a:t> </a:t>
            </a:r>
            <a:r>
              <a:rPr lang="en-CA" sz="4400" dirty="0" err="1"/>
              <a:t>ቅንኣትን</a:t>
            </a:r>
            <a:r>
              <a:rPr lang="en-CA" sz="4400" dirty="0"/>
              <a:t>፥ </a:t>
            </a:r>
            <a:r>
              <a:rPr lang="en-CA" sz="4400" dirty="0" err="1"/>
              <a:t>ካብ</a:t>
            </a:r>
            <a:r>
              <a:rPr lang="en-CA" sz="4400" dirty="0"/>
              <a:t> </a:t>
            </a:r>
            <a:r>
              <a:rPr lang="en-CA" sz="4400" dirty="0" err="1"/>
              <a:t>ኵሉ</a:t>
            </a:r>
            <a:r>
              <a:rPr lang="en-CA" sz="4400" dirty="0"/>
              <a:t> </a:t>
            </a:r>
            <a:r>
              <a:rPr lang="en-CA" sz="4400" dirty="0" err="1"/>
              <a:t>ሕሱም</a:t>
            </a:r>
            <a:r>
              <a:rPr lang="en-CA" sz="4400" dirty="0"/>
              <a:t> </a:t>
            </a:r>
            <a:r>
              <a:rPr lang="en-CA" sz="4400" dirty="0" err="1"/>
              <a:t>ምግባርን</a:t>
            </a:r>
            <a:r>
              <a:rPr lang="en-CA" sz="4400" dirty="0"/>
              <a:t>፥ </a:t>
            </a:r>
            <a:r>
              <a:rPr lang="en-CA" sz="4400" dirty="0" err="1"/>
              <a:t>ሞት</a:t>
            </a:r>
            <a:r>
              <a:rPr lang="en-CA" sz="4400" dirty="0"/>
              <a:t> </a:t>
            </a:r>
            <a:r>
              <a:rPr lang="en-CA" sz="4400" dirty="0" err="1"/>
              <a:t>ካብ</a:t>
            </a:r>
            <a:r>
              <a:rPr lang="en-CA" sz="4400" dirty="0"/>
              <a:t> </a:t>
            </a:r>
            <a:r>
              <a:rPr lang="en-CA" sz="4400" dirty="0" err="1"/>
              <a:t>እተምጽእ</a:t>
            </a:r>
            <a:r>
              <a:rPr lang="en-CA" sz="4400" dirty="0"/>
              <a:t> </a:t>
            </a:r>
            <a:r>
              <a:rPr lang="en-CA" sz="4400" dirty="0" err="1"/>
              <a:t>ምዝካር</a:t>
            </a:r>
            <a:r>
              <a:rPr lang="en-CA" sz="4400" dirty="0"/>
              <a:t> </a:t>
            </a:r>
            <a:r>
              <a:rPr lang="en-CA" sz="4400" dirty="0" err="1"/>
              <a:t>እከይውን</a:t>
            </a:r>
            <a:r>
              <a:rPr lang="en-CA" sz="4400" dirty="0"/>
              <a:t> </a:t>
            </a:r>
            <a:r>
              <a:rPr lang="en-CA" sz="4400" dirty="0" err="1"/>
              <a:t>ኣንጽሓና</a:t>
            </a:r>
            <a:r>
              <a:rPr lang="en-CA" sz="4400" dirty="0" smtClean="0"/>
              <a:t>።</a:t>
            </a:r>
            <a:endParaRPr lang="en-CA" sz="4400" dirty="0"/>
          </a:p>
        </p:txBody>
      </p:sp>
    </p:spTree>
    <p:extLst>
      <p:ext uri="{BB962C8B-B14F-4D97-AF65-F5344CB8AC3E}">
        <p14:creationId xmlns:p14="http://schemas.microsoft.com/office/powerpoint/2010/main" val="1466787339"/>
      </p:ext>
    </p:extLst>
  </p:cSld>
  <p:clrMapOvr>
    <a:masterClrMapping/>
  </p:clrMapOvr>
  <p:transition spd="med"/>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478697"/>
          </a:xfrm>
          <a:prstGeom prst="rect">
            <a:avLst/>
          </a:prstGeom>
        </p:spPr>
        <p:txBody>
          <a:bodyPr wrap="square">
            <a:spAutoFit/>
          </a:bodyPr>
          <a:lstStyle/>
          <a:p>
            <a:r>
              <a:rPr lang="en-CA" sz="1400" dirty="0" smtClean="0">
                <a:solidFill>
                  <a:srgbClr val="FFC000"/>
                </a:solidFill>
              </a:rPr>
              <a:t>፶፯</a:t>
            </a:r>
            <a:r>
              <a:rPr lang="en-CA" sz="1400" dirty="0">
                <a:solidFill>
                  <a:srgbClr val="FFC000"/>
                </a:solidFill>
              </a:rPr>
              <a:t>. </a:t>
            </a:r>
            <a:r>
              <a:rPr lang="en-CA" sz="4400" dirty="0" err="1"/>
              <a:t>ወረስየነ</a:t>
            </a:r>
            <a:r>
              <a:rPr lang="en-CA" sz="4400" dirty="0"/>
              <a:t> </a:t>
            </a:r>
            <a:r>
              <a:rPr lang="en-CA" sz="4400" dirty="0" err="1"/>
              <a:t>ለኵልነ</a:t>
            </a:r>
            <a:r>
              <a:rPr lang="en-CA" sz="4400" dirty="0"/>
              <a:t> </a:t>
            </a:r>
            <a:r>
              <a:rPr lang="en-CA" sz="4400" dirty="0" err="1"/>
              <a:t>ድልዋነ</a:t>
            </a:r>
            <a:r>
              <a:rPr lang="en-CA" sz="4400" dirty="0"/>
              <a:t> </a:t>
            </a:r>
            <a:r>
              <a:rPr lang="en-CA" sz="4400" dirty="0" err="1"/>
              <a:t>ከመ</a:t>
            </a:r>
            <a:r>
              <a:rPr lang="en-CA" sz="4400" dirty="0"/>
              <a:t> </a:t>
            </a:r>
            <a:r>
              <a:rPr lang="en-CA" sz="4400" dirty="0" err="1"/>
              <a:t>ንትአማኅ</a:t>
            </a:r>
            <a:r>
              <a:rPr lang="en-CA" sz="4400" dirty="0"/>
              <a:t> </a:t>
            </a:r>
            <a:r>
              <a:rPr lang="en-CA" sz="4400" dirty="0" err="1"/>
              <a:t>በበይናቲነ</a:t>
            </a:r>
            <a:r>
              <a:rPr lang="en-CA" sz="4400" dirty="0"/>
              <a:t> </a:t>
            </a:r>
            <a:r>
              <a:rPr lang="en-CA" sz="4400" dirty="0" err="1"/>
              <a:t>በአምኃ</a:t>
            </a:r>
            <a:r>
              <a:rPr lang="en-CA" sz="4400" dirty="0"/>
              <a:t> </a:t>
            </a:r>
            <a:r>
              <a:rPr lang="en-CA" sz="4400" dirty="0" err="1"/>
              <a:t>ቅድሳት</a:t>
            </a:r>
            <a:r>
              <a:rPr lang="en-CA" sz="4400" dirty="0"/>
              <a:t>። </a:t>
            </a:r>
            <a:endParaRPr lang="en-CA" sz="4400" dirty="0" smtClean="0"/>
          </a:p>
          <a:p>
            <a:endParaRPr lang="en-CA" sz="1400" dirty="0"/>
          </a:p>
          <a:p>
            <a:r>
              <a:rPr lang="en-CA" sz="4400" b="1" dirty="0" err="1">
                <a:solidFill>
                  <a:srgbClr val="92D050"/>
                </a:solidFill>
              </a:rPr>
              <a:t>ይ.ዲ</a:t>
            </a:r>
            <a:r>
              <a:rPr lang="en-CA" sz="4400" b="1" dirty="0">
                <a:solidFill>
                  <a:srgbClr val="92D050"/>
                </a:solidFill>
              </a:rPr>
              <a:t>. </a:t>
            </a:r>
            <a:r>
              <a:rPr lang="en-CA" sz="1400" dirty="0">
                <a:solidFill>
                  <a:srgbClr val="FFC000"/>
                </a:solidFill>
              </a:rPr>
              <a:t>፶፰. </a:t>
            </a:r>
            <a:r>
              <a:rPr lang="en-CA" sz="4500" b="1" dirty="0" err="1"/>
              <a:t>ጸልዩ</a:t>
            </a:r>
            <a:r>
              <a:rPr lang="en-CA" sz="4500" b="1" dirty="0"/>
              <a:t> </a:t>
            </a:r>
            <a:r>
              <a:rPr lang="en-CA" sz="4500" b="1" dirty="0" err="1" smtClean="0"/>
              <a:t>በእንተ</a:t>
            </a:r>
            <a:r>
              <a:rPr lang="en-CA" sz="4500" b="1" dirty="0" smtClean="0"/>
              <a:t> </a:t>
            </a:r>
            <a:r>
              <a:rPr lang="en-CA" sz="4500" b="1" dirty="0" err="1" smtClean="0"/>
              <a:t>ሰላም</a:t>
            </a:r>
            <a:r>
              <a:rPr lang="en-CA" sz="4500" b="1" dirty="0" smtClean="0"/>
              <a:t> ፥ </a:t>
            </a:r>
            <a:r>
              <a:rPr lang="en-CA" sz="4500" b="1" dirty="0" err="1"/>
              <a:t>ፍጽምት</a:t>
            </a:r>
            <a:r>
              <a:rPr lang="en-CA" sz="4500" b="1" dirty="0"/>
              <a:t> </a:t>
            </a:r>
            <a:r>
              <a:rPr lang="en-CA" sz="4500" b="1" dirty="0" err="1" smtClean="0"/>
              <a:t>ወፍቅር</a:t>
            </a:r>
            <a:r>
              <a:rPr lang="en-CA" sz="4500" b="1" dirty="0" smtClean="0"/>
              <a:t> ፥ </a:t>
            </a:r>
            <a:r>
              <a:rPr lang="en-CA" sz="4500" b="1" dirty="0" err="1"/>
              <a:t>ተአምኁ</a:t>
            </a:r>
            <a:r>
              <a:rPr lang="en-CA" sz="4500" b="1" dirty="0"/>
              <a:t> </a:t>
            </a:r>
            <a:r>
              <a:rPr lang="en-CA" sz="4500" b="1" dirty="0" err="1"/>
              <a:t>በበይናቲክሙ</a:t>
            </a:r>
            <a:r>
              <a:rPr lang="en-CA" sz="4500" b="1" dirty="0"/>
              <a:t> </a:t>
            </a:r>
            <a:r>
              <a:rPr lang="en-CA" sz="4500" b="1" dirty="0" err="1"/>
              <a:t>በአምኃ</a:t>
            </a:r>
            <a:r>
              <a:rPr lang="en-CA" sz="4500" b="1" dirty="0"/>
              <a:t> </a:t>
            </a:r>
            <a:r>
              <a:rPr lang="en-CA" sz="4500" b="1" dirty="0" err="1"/>
              <a:t>ቅድሳት</a:t>
            </a:r>
            <a:r>
              <a:rPr lang="en-CA" sz="4500" b="1" dirty="0" smtClean="0"/>
              <a:t>።</a:t>
            </a:r>
          </a:p>
        </p:txBody>
      </p:sp>
      <p:sp>
        <p:nvSpPr>
          <p:cNvPr id="9" name="Rectangle 8"/>
          <p:cNvSpPr/>
          <p:nvPr/>
        </p:nvSpPr>
        <p:spPr>
          <a:xfrm>
            <a:off x="8010616" y="-79878"/>
            <a:ext cx="3982490" cy="6724918"/>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57</a:t>
            </a:r>
            <a:r>
              <a:rPr lang="en-US" sz="1400" dirty="0">
                <a:solidFill>
                  <a:srgbClr val="FFC000"/>
                </a:solidFill>
              </a:rPr>
              <a:t>. </a:t>
            </a:r>
            <a:r>
              <a:rPr lang="en-US" sz="3800" dirty="0"/>
              <a:t>And make us all ready to salute </a:t>
            </a:r>
            <a:r>
              <a:rPr lang="en-US" sz="3800" dirty="0" smtClean="0"/>
              <a:t>one another </a:t>
            </a:r>
            <a:r>
              <a:rPr lang="en-US" sz="3800" dirty="0"/>
              <a:t>with a holy salutation</a:t>
            </a:r>
            <a:r>
              <a:rPr lang="en-US" sz="3800" dirty="0" smtClean="0"/>
              <a:t>.</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r>
              <a:rPr lang="en-US" sz="3800" dirty="0" smtClean="0">
                <a:solidFill>
                  <a:srgbClr val="92D050"/>
                </a:solidFill>
              </a:rPr>
              <a:t>Deacon: </a:t>
            </a:r>
            <a:r>
              <a:rPr lang="en-US" sz="1400" dirty="0">
                <a:solidFill>
                  <a:srgbClr val="FFC000"/>
                </a:solidFill>
              </a:rPr>
              <a:t>58. </a:t>
            </a:r>
            <a:r>
              <a:rPr lang="en-US" sz="3800" dirty="0" smtClean="0"/>
              <a:t>Pray</a:t>
            </a:r>
          </a:p>
          <a:p>
            <a:pPr marL="40639" marR="40639">
              <a:spcBef>
                <a:spcPts val="600"/>
              </a:spcBef>
              <a:buClr>
                <a:srgbClr val="D84800"/>
              </a:buClr>
              <a:buFont typeface="Arial"/>
              <a:defRPr sz="2800"/>
            </a:pPr>
            <a:r>
              <a:rPr lang="en-US" sz="3800" dirty="0" smtClean="0"/>
              <a:t>for </a:t>
            </a:r>
            <a:r>
              <a:rPr lang="en-US" sz="3800" dirty="0"/>
              <a:t>the perfect </a:t>
            </a:r>
            <a:r>
              <a:rPr lang="en-US" sz="3800" dirty="0" smtClean="0"/>
              <a:t>peace and </a:t>
            </a:r>
            <a:r>
              <a:rPr lang="en-US" sz="3800" dirty="0"/>
              <a:t>love. Salute one another with a </a:t>
            </a:r>
            <a:r>
              <a:rPr lang="en-US" sz="3800" dirty="0" smtClean="0"/>
              <a:t>holy salutation.</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57</a:t>
            </a:r>
            <a:r>
              <a:rPr lang="en-CA" sz="1400" dirty="0">
                <a:solidFill>
                  <a:srgbClr val="FFC000"/>
                </a:solidFill>
              </a:rPr>
              <a:t>. </a:t>
            </a:r>
            <a:r>
              <a:rPr lang="en-CA" sz="4400" dirty="0" err="1"/>
              <a:t>ንዅልናውን</a:t>
            </a:r>
            <a:r>
              <a:rPr lang="en-CA" sz="4400" dirty="0"/>
              <a:t> </a:t>
            </a:r>
            <a:r>
              <a:rPr lang="en-CA" sz="4400" dirty="0" err="1"/>
              <a:t>ብመንፈሳዊ</a:t>
            </a:r>
            <a:r>
              <a:rPr lang="en-CA" sz="4400" dirty="0"/>
              <a:t> </a:t>
            </a:r>
            <a:r>
              <a:rPr lang="en-CA" sz="4400" dirty="0" err="1"/>
              <a:t>ምስዕዓም</a:t>
            </a:r>
            <a:r>
              <a:rPr lang="en-CA" sz="4400" dirty="0"/>
              <a:t> </a:t>
            </a:r>
            <a:r>
              <a:rPr lang="en-CA" sz="4400" dirty="0" err="1"/>
              <a:t>ንሓድሕድና</a:t>
            </a:r>
            <a:r>
              <a:rPr lang="en-CA" sz="4400" dirty="0"/>
              <a:t> </a:t>
            </a:r>
            <a:r>
              <a:rPr lang="en-CA" sz="4400" dirty="0" err="1"/>
              <a:t>ክንስዕዓም</a:t>
            </a:r>
            <a:r>
              <a:rPr lang="en-CA" sz="4400" dirty="0"/>
              <a:t> </a:t>
            </a:r>
            <a:r>
              <a:rPr lang="en-CA" sz="4400" dirty="0" err="1"/>
              <a:t>ድልዋት</a:t>
            </a:r>
            <a:r>
              <a:rPr lang="en-CA" sz="4400" dirty="0"/>
              <a:t> </a:t>
            </a:r>
            <a:r>
              <a:rPr lang="en-CA" sz="4400" dirty="0" err="1"/>
              <a:t>ግበረና</a:t>
            </a:r>
            <a:r>
              <a:rPr lang="en-CA" sz="4400" dirty="0"/>
              <a:t>።</a:t>
            </a:r>
          </a:p>
          <a:p>
            <a:r>
              <a:rPr lang="en-CA" sz="4400" dirty="0" err="1">
                <a:solidFill>
                  <a:srgbClr val="92D050"/>
                </a:solidFill>
              </a:rPr>
              <a:t>ይ.ዲ</a:t>
            </a:r>
            <a:r>
              <a:rPr lang="en-CA" sz="4400" dirty="0">
                <a:solidFill>
                  <a:srgbClr val="92D050"/>
                </a:solidFill>
              </a:rPr>
              <a:t>. </a:t>
            </a:r>
            <a:r>
              <a:rPr lang="en-CA" sz="1400" dirty="0">
                <a:solidFill>
                  <a:srgbClr val="FFC000"/>
                </a:solidFill>
              </a:rPr>
              <a:t>58. </a:t>
            </a:r>
            <a:r>
              <a:rPr lang="en-CA" sz="4400" dirty="0" err="1"/>
              <a:t>ምእንቲ</a:t>
            </a:r>
            <a:r>
              <a:rPr lang="en-CA" sz="4400" dirty="0"/>
              <a:t> </a:t>
            </a:r>
            <a:r>
              <a:rPr lang="en-CA" sz="4400" dirty="0" err="1"/>
              <a:t>ፍጽምቲ</a:t>
            </a:r>
            <a:r>
              <a:rPr lang="en-CA" sz="4400" dirty="0"/>
              <a:t> </a:t>
            </a:r>
            <a:r>
              <a:rPr lang="en-CA" sz="4400" dirty="0" err="1"/>
              <a:t>ሰላምን</a:t>
            </a:r>
            <a:r>
              <a:rPr lang="en-CA" sz="4400" dirty="0"/>
              <a:t> </a:t>
            </a:r>
            <a:r>
              <a:rPr lang="en-CA" sz="4400" dirty="0" err="1"/>
              <a:t>ፍቕርን</a:t>
            </a:r>
            <a:r>
              <a:rPr lang="en-CA" sz="4400" dirty="0"/>
              <a:t> </a:t>
            </a:r>
            <a:r>
              <a:rPr lang="en-CA" sz="4400" dirty="0" err="1"/>
              <a:t>ጸልዩ</a:t>
            </a:r>
            <a:r>
              <a:rPr lang="en-CA" sz="4400" dirty="0"/>
              <a:t>፥ </a:t>
            </a:r>
            <a:r>
              <a:rPr lang="en-CA" sz="4400" dirty="0" err="1"/>
              <a:t>ንሓድሕድኩም</a:t>
            </a:r>
            <a:r>
              <a:rPr lang="en-CA" sz="4400" dirty="0"/>
              <a:t> </a:t>
            </a:r>
            <a:r>
              <a:rPr lang="en-CA" sz="4400" dirty="0" err="1"/>
              <a:t>ድማ</a:t>
            </a:r>
            <a:r>
              <a:rPr lang="en-CA" sz="4400" dirty="0"/>
              <a:t> </a:t>
            </a:r>
            <a:r>
              <a:rPr lang="en-CA" sz="4400" dirty="0" err="1"/>
              <a:t>ብመንፈሳዊ</a:t>
            </a:r>
            <a:r>
              <a:rPr lang="en-CA" sz="4400" dirty="0"/>
              <a:t> </a:t>
            </a:r>
            <a:r>
              <a:rPr lang="en-CA" sz="4400" dirty="0" err="1"/>
              <a:t>ምስዕዓም</a:t>
            </a:r>
            <a:r>
              <a:rPr lang="en-CA" sz="4400" dirty="0"/>
              <a:t> </a:t>
            </a:r>
            <a:r>
              <a:rPr lang="en-CA" sz="4400" dirty="0" err="1"/>
              <a:t>ሰላም</a:t>
            </a:r>
            <a:r>
              <a:rPr lang="en-CA" sz="4400" dirty="0"/>
              <a:t> </a:t>
            </a:r>
            <a:r>
              <a:rPr lang="en-CA" sz="4400" dirty="0" err="1"/>
              <a:t>ተባሃሃሉ</a:t>
            </a:r>
            <a:r>
              <a:rPr lang="en-CA" sz="4400" dirty="0" smtClean="0"/>
              <a:t>።</a:t>
            </a:r>
            <a:endParaRPr lang="en-CA" sz="4400" dirty="0"/>
          </a:p>
        </p:txBody>
      </p:sp>
    </p:spTree>
    <p:extLst>
      <p:ext uri="{BB962C8B-B14F-4D97-AF65-F5344CB8AC3E}">
        <p14:creationId xmlns:p14="http://schemas.microsoft.com/office/powerpoint/2010/main" val="3837940939"/>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955750"/>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ወካዕበ</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፳፪.</a:t>
            </a:r>
            <a:r>
              <a:rPr lang="en-CA" sz="4000" dirty="0"/>
              <a:t>ጸልዩ </a:t>
            </a:r>
            <a:r>
              <a:rPr lang="en-CA" sz="4000" dirty="0" err="1"/>
              <a:t>ሊተ</a:t>
            </a:r>
            <a:r>
              <a:rPr lang="en-CA" sz="4000" dirty="0"/>
              <a:t> </a:t>
            </a:r>
            <a:r>
              <a:rPr lang="en-CA" sz="4000" dirty="0" err="1"/>
              <a:t>አበውየ</a:t>
            </a:r>
            <a:r>
              <a:rPr lang="en-CA" sz="4000" dirty="0"/>
              <a:t> </a:t>
            </a:r>
            <a:r>
              <a:rPr lang="en-CA" sz="4000" dirty="0" err="1"/>
              <a:t>ወአኀውየ</a:t>
            </a:r>
            <a:r>
              <a:rPr lang="en-CA" sz="4000" dirty="0"/>
              <a:t> </a:t>
            </a:r>
            <a:r>
              <a:rPr lang="en-CA" sz="4000" dirty="0" err="1"/>
              <a:t>ላዕሌየ</a:t>
            </a:r>
            <a:r>
              <a:rPr lang="en-CA" sz="4000" dirty="0"/>
              <a:t> </a:t>
            </a:r>
            <a:r>
              <a:rPr lang="en-CA" sz="4000" dirty="0" err="1"/>
              <a:t>ወለዕለ</a:t>
            </a:r>
            <a:r>
              <a:rPr lang="en-CA" sz="4000" dirty="0"/>
              <a:t> </a:t>
            </a:r>
            <a:r>
              <a:rPr lang="en-CA" sz="4000" dirty="0" err="1"/>
              <a:t>ዝንቱ</a:t>
            </a:r>
            <a:r>
              <a:rPr lang="en-CA" sz="4000" dirty="0"/>
              <a:t> </a:t>
            </a:r>
            <a:r>
              <a:rPr lang="en-CA" sz="4000" dirty="0" err="1"/>
              <a:t>መስዋዕት</a:t>
            </a:r>
            <a:r>
              <a:rPr lang="en-CA" sz="4000" dirty="0"/>
              <a:t>።</a:t>
            </a:r>
          </a:p>
          <a:p>
            <a:r>
              <a:rPr lang="en-CA" sz="4000" dirty="0" err="1">
                <a:solidFill>
                  <a:srgbClr val="FF0000"/>
                </a:solidFill>
              </a:rPr>
              <a:t>ይ.ካ.ንፍቅ</a:t>
            </a:r>
            <a:r>
              <a:rPr lang="en-CA" sz="4000" dirty="0"/>
              <a:t> </a:t>
            </a:r>
            <a:r>
              <a:rPr lang="en-CA" sz="1400" dirty="0">
                <a:solidFill>
                  <a:srgbClr val="FFC000"/>
                </a:solidFill>
              </a:rPr>
              <a:t>፳፫. </a:t>
            </a:r>
            <a:r>
              <a:rPr lang="en-CA" sz="3800" dirty="0" err="1" smtClean="0"/>
              <a:t>እግዚአብ</a:t>
            </a:r>
            <a:endParaRPr lang="en-CA" sz="3800" dirty="0" smtClean="0"/>
          </a:p>
          <a:p>
            <a:r>
              <a:rPr lang="en-CA" sz="3800" dirty="0" err="1" smtClean="0"/>
              <a:t>ሔር</a:t>
            </a:r>
            <a:r>
              <a:rPr lang="en-CA" sz="3800" dirty="0" smtClean="0"/>
              <a:t> </a:t>
            </a:r>
            <a:r>
              <a:rPr lang="en-CA" sz="3800" dirty="0" err="1"/>
              <a:t>ይስማዕከ</a:t>
            </a:r>
            <a:r>
              <a:rPr lang="en-CA" sz="3800" dirty="0"/>
              <a:t> </a:t>
            </a:r>
            <a:r>
              <a:rPr lang="en-CA" sz="3800" dirty="0" err="1"/>
              <a:t>ኵሎ</a:t>
            </a:r>
            <a:r>
              <a:rPr lang="en-CA" sz="3800" dirty="0"/>
              <a:t> </a:t>
            </a:r>
            <a:r>
              <a:rPr lang="en-CA" sz="3800" dirty="0" err="1" smtClean="0"/>
              <a:t>ዘሰአልከ</a:t>
            </a:r>
            <a:r>
              <a:rPr lang="en-CA" sz="3800" dirty="0" smtClean="0"/>
              <a:t> </a:t>
            </a:r>
            <a:r>
              <a:rPr lang="en-CA" sz="3800" dirty="0" err="1"/>
              <a:t>ወይትወከፍ</a:t>
            </a:r>
            <a:r>
              <a:rPr lang="en-CA" sz="3800" dirty="0"/>
              <a:t> </a:t>
            </a:r>
            <a:r>
              <a:rPr lang="en-CA" sz="3800" dirty="0" err="1"/>
              <a:t>መስዋዕተከ</a:t>
            </a:r>
            <a:r>
              <a:rPr lang="en-CA" sz="3800" dirty="0"/>
              <a:t> </a:t>
            </a:r>
            <a:r>
              <a:rPr lang="en-CA" sz="3800" dirty="0" err="1"/>
              <a:t>ወቍርባነከ</a:t>
            </a:r>
            <a:r>
              <a:rPr lang="en-CA" sz="3800" dirty="0"/>
              <a:t> </a:t>
            </a:r>
            <a:r>
              <a:rPr lang="en-CA" sz="3800" dirty="0" err="1"/>
              <a:t>ከመ</a:t>
            </a:r>
            <a:r>
              <a:rPr lang="en-CA" sz="3800" dirty="0"/>
              <a:t> </a:t>
            </a:r>
            <a:r>
              <a:rPr lang="en-CA" sz="3800" dirty="0" err="1"/>
              <a:t>መስዋዕተ</a:t>
            </a:r>
            <a:r>
              <a:rPr lang="en-CA" sz="3800" dirty="0"/>
              <a:t> </a:t>
            </a:r>
            <a:r>
              <a:rPr lang="en-CA" sz="3800" dirty="0" err="1"/>
              <a:t>መልከ</a:t>
            </a:r>
            <a:r>
              <a:rPr lang="en-CA" sz="3800" dirty="0"/>
              <a:t> </a:t>
            </a:r>
            <a:r>
              <a:rPr lang="en-CA" sz="3800" dirty="0" err="1"/>
              <a:t>ጼደቅ</a:t>
            </a:r>
            <a:r>
              <a:rPr lang="en-CA" sz="3800" dirty="0"/>
              <a:t> </a:t>
            </a:r>
            <a:r>
              <a:rPr lang="en-CA" sz="3800" dirty="0" err="1"/>
              <a:t>ወአሮን</a:t>
            </a:r>
            <a:r>
              <a:rPr lang="en-CA" sz="3800" dirty="0"/>
              <a:t> </a:t>
            </a:r>
            <a:r>
              <a:rPr lang="en-CA" sz="3800" dirty="0" err="1"/>
              <a:t>ወዘካርያስ</a:t>
            </a:r>
            <a:r>
              <a:rPr lang="en-CA" sz="3800" dirty="0"/>
              <a:t> </a:t>
            </a:r>
            <a:r>
              <a:rPr lang="en-CA" sz="3800" dirty="0" err="1"/>
              <a:t>ካህናት</a:t>
            </a:r>
            <a:r>
              <a:rPr lang="en-CA" sz="3800" dirty="0"/>
              <a:t> </a:t>
            </a:r>
            <a:r>
              <a:rPr lang="en-CA" sz="3800" dirty="0" err="1"/>
              <a:t>ቤተ</a:t>
            </a:r>
            <a:r>
              <a:rPr lang="en-CA" sz="3800" dirty="0"/>
              <a:t> </a:t>
            </a:r>
            <a:r>
              <a:rPr lang="en-CA" sz="3800" dirty="0" err="1"/>
              <a:t>ክርስቲያኑ</a:t>
            </a:r>
            <a:r>
              <a:rPr lang="en-CA" sz="3800" dirty="0"/>
              <a:t> </a:t>
            </a:r>
            <a:r>
              <a:rPr lang="en-CA" sz="3800" dirty="0" err="1"/>
              <a:t>ለበኵር</a:t>
            </a:r>
            <a:r>
              <a:rPr lang="en-CA" sz="3800" dirty="0" smtClean="0"/>
              <a:t>።</a:t>
            </a:r>
            <a:endParaRPr lang="en-CA" sz="4000" dirty="0"/>
          </a:p>
        </p:txBody>
      </p:sp>
      <p:sp>
        <p:nvSpPr>
          <p:cNvPr id="19" name="Rectangle 18"/>
          <p:cNvSpPr/>
          <p:nvPr/>
        </p:nvSpPr>
        <p:spPr>
          <a:xfrm>
            <a:off x="3988347" y="28343"/>
            <a:ext cx="4268541" cy="6755696"/>
          </a:xfrm>
          <a:prstGeom prst="rect">
            <a:avLst/>
          </a:prstGeom>
        </p:spPr>
        <p:txBody>
          <a:bodyPr wrap="square">
            <a:spAutoFit/>
          </a:bodyPr>
          <a:lstStyle/>
          <a:p>
            <a:pPr algn="ctr"/>
            <a:r>
              <a:rPr lang="en-CA" sz="2000" dirty="0" err="1" smtClean="0">
                <a:solidFill>
                  <a:srgbClr val="FFC000"/>
                </a:solidFill>
              </a:rPr>
              <a:t>ካልኣይውን</a:t>
            </a:r>
            <a:r>
              <a:rPr lang="en-CA" sz="2000" dirty="0" smtClean="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22. </a:t>
            </a:r>
            <a:r>
              <a:rPr lang="en-CA" sz="3700" dirty="0" err="1"/>
              <a:t>ኣቦታተይን</a:t>
            </a:r>
            <a:r>
              <a:rPr lang="en-CA" sz="3700" dirty="0"/>
              <a:t> </a:t>
            </a:r>
            <a:r>
              <a:rPr lang="en-CA" sz="3700" dirty="0" err="1" smtClean="0"/>
              <a:t>ኣኅዋ</a:t>
            </a:r>
            <a:endParaRPr lang="en-CA" sz="3700" dirty="0" smtClean="0"/>
          </a:p>
          <a:p>
            <a:r>
              <a:rPr lang="en-CA" sz="3700" dirty="0" err="1" smtClean="0"/>
              <a:t>ተይን</a:t>
            </a:r>
            <a:r>
              <a:rPr lang="en-CA" sz="3700" dirty="0" smtClean="0"/>
              <a:t> </a:t>
            </a:r>
            <a:r>
              <a:rPr lang="en-CA" sz="3700" dirty="0" err="1"/>
              <a:t>ምእንታይን</a:t>
            </a:r>
            <a:r>
              <a:rPr lang="en-CA" sz="3700" dirty="0"/>
              <a:t> </a:t>
            </a:r>
            <a:r>
              <a:rPr lang="en-CA" sz="3700" dirty="0" err="1"/>
              <a:t>ምእንቲ</a:t>
            </a:r>
            <a:r>
              <a:rPr lang="en-CA" sz="3700" dirty="0"/>
              <a:t> </a:t>
            </a:r>
            <a:r>
              <a:rPr lang="en-CA" sz="3700" dirty="0" err="1"/>
              <a:t>እዚ</a:t>
            </a:r>
            <a:r>
              <a:rPr lang="en-CA" sz="3700" dirty="0"/>
              <a:t> </a:t>
            </a:r>
            <a:r>
              <a:rPr lang="en-CA" sz="3700" dirty="0" err="1"/>
              <a:t>መሥዋዕቲ</a:t>
            </a:r>
            <a:r>
              <a:rPr lang="en-CA" sz="3700" dirty="0"/>
              <a:t> </a:t>
            </a:r>
            <a:r>
              <a:rPr lang="en-CA" sz="3700" dirty="0" err="1"/>
              <a:t>እዝን</a:t>
            </a:r>
            <a:r>
              <a:rPr lang="en-CA" sz="3700" dirty="0"/>
              <a:t> </a:t>
            </a:r>
            <a:r>
              <a:rPr lang="en-CA" sz="3700" dirty="0" err="1"/>
              <a:t>ጸልዩ</a:t>
            </a:r>
            <a:r>
              <a:rPr lang="en-CA" sz="3700" dirty="0"/>
              <a:t>።</a:t>
            </a:r>
          </a:p>
          <a:p>
            <a:r>
              <a:rPr lang="en-CA" sz="4000" dirty="0" err="1">
                <a:solidFill>
                  <a:srgbClr val="FF0000"/>
                </a:solidFill>
              </a:rPr>
              <a:t>ይ.ካ.ንፍቅ</a:t>
            </a:r>
            <a:r>
              <a:rPr lang="en-CA" sz="4000" dirty="0"/>
              <a:t> </a:t>
            </a:r>
            <a:r>
              <a:rPr lang="en-CA" sz="1400" dirty="0">
                <a:solidFill>
                  <a:srgbClr val="FFC000"/>
                </a:solidFill>
              </a:rPr>
              <a:t>23. </a:t>
            </a:r>
            <a:r>
              <a:rPr lang="en-CA" sz="3700" dirty="0" err="1"/>
              <a:t>እግዚኣብሄር</a:t>
            </a:r>
            <a:r>
              <a:rPr lang="en-CA" sz="3700" dirty="0"/>
              <a:t> </a:t>
            </a:r>
            <a:r>
              <a:rPr lang="en-CA" sz="3700" dirty="0" err="1"/>
              <a:t>ዝለመንካዩ</a:t>
            </a:r>
            <a:r>
              <a:rPr lang="en-CA" sz="3700" dirty="0"/>
              <a:t> </a:t>
            </a:r>
            <a:r>
              <a:rPr lang="en-CA" sz="3700" dirty="0" err="1"/>
              <a:t>ዅሉ</a:t>
            </a:r>
            <a:r>
              <a:rPr lang="en-CA" sz="3700" dirty="0"/>
              <a:t> </a:t>
            </a:r>
            <a:r>
              <a:rPr lang="en-CA" sz="3700" dirty="0" err="1" smtClean="0"/>
              <a:t>ይስማዕካ</a:t>
            </a:r>
            <a:r>
              <a:rPr lang="en-CA" sz="3700" dirty="0"/>
              <a:t>፥ </a:t>
            </a:r>
            <a:r>
              <a:rPr lang="en-CA" sz="3700" dirty="0" err="1"/>
              <a:t>ናይቲ</a:t>
            </a:r>
            <a:r>
              <a:rPr lang="en-CA" sz="3700" dirty="0"/>
              <a:t> </a:t>
            </a:r>
            <a:r>
              <a:rPr lang="en-CA" sz="3700" dirty="0" err="1"/>
              <a:t>በዅሪ</a:t>
            </a:r>
            <a:r>
              <a:rPr lang="en-CA" sz="3700" dirty="0"/>
              <a:t> </a:t>
            </a:r>
            <a:r>
              <a:rPr lang="en-CA" sz="3700" dirty="0" err="1"/>
              <a:t>ክርስቶስ</a:t>
            </a:r>
            <a:r>
              <a:rPr lang="en-CA" sz="3700" dirty="0"/>
              <a:t> </a:t>
            </a:r>
            <a:r>
              <a:rPr lang="en-CA" sz="3700" dirty="0" err="1" smtClean="0"/>
              <a:t>ካህ</a:t>
            </a:r>
            <a:endParaRPr lang="en-CA" sz="3700" dirty="0" smtClean="0"/>
          </a:p>
          <a:p>
            <a:r>
              <a:rPr lang="en-CA" sz="3700" dirty="0" err="1" smtClean="0"/>
              <a:t>ናት</a:t>
            </a:r>
            <a:r>
              <a:rPr lang="en-CA" sz="3700" dirty="0" smtClean="0"/>
              <a:t> </a:t>
            </a:r>
            <a:r>
              <a:rPr lang="en-CA" sz="3700" dirty="0" err="1"/>
              <a:t>ዝኾኑ</a:t>
            </a:r>
            <a:r>
              <a:rPr lang="en-CA" sz="3700" dirty="0"/>
              <a:t> </a:t>
            </a:r>
            <a:r>
              <a:rPr lang="en-CA" sz="3700" dirty="0" err="1"/>
              <a:t>ናይ</a:t>
            </a:r>
            <a:r>
              <a:rPr lang="en-CA" sz="3700" dirty="0"/>
              <a:t> </a:t>
            </a:r>
            <a:r>
              <a:rPr lang="en-CA" sz="3700" dirty="0" err="1"/>
              <a:t>መልከ</a:t>
            </a:r>
            <a:r>
              <a:rPr lang="en-CA" sz="3700" dirty="0"/>
              <a:t> </a:t>
            </a:r>
            <a:r>
              <a:rPr lang="en-CA" sz="3700" dirty="0" err="1" smtClean="0"/>
              <a:t>ጼደቅ</a:t>
            </a:r>
            <a:endParaRPr lang="en-CA" sz="3700" dirty="0" smtClean="0"/>
          </a:p>
          <a:p>
            <a:r>
              <a:rPr lang="en-CA" sz="3700" dirty="0" smtClean="0"/>
              <a:t>ን </a:t>
            </a:r>
            <a:r>
              <a:rPr lang="en-CA" sz="3700" dirty="0" err="1"/>
              <a:t>ኣሮንን</a:t>
            </a:r>
            <a:r>
              <a:rPr lang="en-CA" sz="3700" dirty="0"/>
              <a:t> </a:t>
            </a:r>
            <a:r>
              <a:rPr lang="en-CA" sz="3700" dirty="0" err="1" smtClean="0"/>
              <a:t>ዘካርያስን</a:t>
            </a:r>
            <a:r>
              <a:rPr lang="en-CA" sz="3700" dirty="0"/>
              <a:t> </a:t>
            </a:r>
            <a:r>
              <a:rPr lang="en-CA" sz="3700" dirty="0" err="1" smtClean="0"/>
              <a:t>መስዋ</a:t>
            </a:r>
            <a:endParaRPr lang="en-CA" sz="3700" dirty="0" smtClean="0"/>
          </a:p>
          <a:p>
            <a:r>
              <a:rPr lang="en-CA" sz="3700" dirty="0" err="1" smtClean="0"/>
              <a:t>ዕቲ</a:t>
            </a:r>
            <a:r>
              <a:rPr lang="en-CA" sz="3700" dirty="0" smtClean="0"/>
              <a:t> </a:t>
            </a:r>
            <a:r>
              <a:rPr lang="en-CA" sz="3700" dirty="0" err="1"/>
              <a:t>ዝተቐበለ</a:t>
            </a:r>
            <a:r>
              <a:rPr lang="en-CA" sz="3700" dirty="0"/>
              <a:t> </a:t>
            </a:r>
            <a:r>
              <a:rPr lang="en-CA" sz="3700" dirty="0" err="1" smtClean="0"/>
              <a:t>መሥዋዕትኻ</a:t>
            </a:r>
            <a:endParaRPr lang="en-CA" sz="3700" dirty="0" smtClean="0"/>
          </a:p>
          <a:p>
            <a:r>
              <a:rPr lang="en-CA" sz="3700" dirty="0" smtClean="0"/>
              <a:t>ን </a:t>
            </a:r>
            <a:r>
              <a:rPr lang="en-CA" sz="3700" dirty="0" err="1"/>
              <a:t>ቍርባንካን</a:t>
            </a:r>
            <a:r>
              <a:rPr lang="en-CA" sz="3700" dirty="0"/>
              <a:t> </a:t>
            </a:r>
            <a:r>
              <a:rPr lang="en-CA" sz="3700" dirty="0" err="1"/>
              <a:t>ይቀበለልካ</a:t>
            </a:r>
            <a:r>
              <a:rPr lang="en-CA" sz="3700" dirty="0" smtClean="0"/>
              <a:t>።</a:t>
            </a:r>
          </a:p>
        </p:txBody>
      </p:sp>
      <p:sp>
        <p:nvSpPr>
          <p:cNvPr id="20" name="Rectangle 19"/>
          <p:cNvSpPr/>
          <p:nvPr/>
        </p:nvSpPr>
        <p:spPr>
          <a:xfrm>
            <a:off x="8118767" y="-22961"/>
            <a:ext cx="4217513" cy="6524863"/>
          </a:xfrm>
          <a:prstGeom prst="rect">
            <a:avLst/>
          </a:prstGeom>
        </p:spPr>
        <p:txBody>
          <a:bodyPr wrap="square">
            <a:spAutoFit/>
          </a:bodyPr>
          <a:lstStyle/>
          <a:p>
            <a:pPr marL="40639" marR="40639" algn="ctr">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Also </a:t>
            </a:r>
            <a:r>
              <a:rPr lang="en-US" sz="2000" dirty="0">
                <a:solidFill>
                  <a:srgbClr val="FFC000"/>
                </a:solidFill>
              </a:rPr>
              <a:t>he shall say : </a:t>
            </a:r>
            <a:endParaRPr lang="en-US" sz="2000" dirty="0" smtClean="0">
              <a:solidFill>
                <a:srgbClr val="FFC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Priest: </a:t>
            </a:r>
            <a:r>
              <a:rPr lang="en-US" sz="1400" dirty="0" smtClean="0">
                <a:solidFill>
                  <a:srgbClr val="FFC000"/>
                </a:solidFill>
              </a:rPr>
              <a:t>22.</a:t>
            </a:r>
            <a:r>
              <a:rPr lang="en-US" sz="3000" dirty="0" smtClean="0">
                <a:solidFill>
                  <a:schemeClr val="tx1">
                    <a:lumMod val="95000"/>
                  </a:schemeClr>
                </a:solidFill>
              </a:rPr>
              <a:t>My </a:t>
            </a:r>
            <a:r>
              <a:rPr lang="en-US" sz="3000" dirty="0">
                <a:solidFill>
                  <a:schemeClr val="tx1">
                    <a:lumMod val="95000"/>
                  </a:schemeClr>
                </a:solidFill>
              </a:rPr>
              <a:t>fathers and </a:t>
            </a:r>
            <a:r>
              <a:rPr lang="en-US" sz="3000" dirty="0" smtClean="0">
                <a:solidFill>
                  <a:schemeClr val="tx1">
                    <a:lumMod val="95000"/>
                  </a:schemeClr>
                </a:solidFill>
              </a:rPr>
              <a:t>my brothers</a:t>
            </a:r>
            <a:r>
              <a:rPr lang="en-US" sz="3000" dirty="0">
                <a:solidFill>
                  <a:schemeClr val="tx1">
                    <a:lumMod val="95000"/>
                  </a:schemeClr>
                </a:solidFill>
              </a:rPr>
              <a:t>, pray for me and for this </a:t>
            </a:r>
            <a:r>
              <a:rPr lang="en-US" sz="3000" dirty="0" smtClean="0">
                <a:solidFill>
                  <a:schemeClr val="tx1">
                    <a:lumMod val="95000"/>
                  </a:schemeClr>
                </a:solidFill>
              </a:rPr>
              <a:t>sacrifice.</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Asst</a:t>
            </a:r>
            <a:r>
              <a:rPr lang="en-US" sz="3600" dirty="0">
                <a:solidFill>
                  <a:srgbClr val="FF0000"/>
                </a:solidFill>
              </a:rPr>
              <a:t>. </a:t>
            </a:r>
            <a:r>
              <a:rPr lang="en-US" sz="3600" dirty="0" smtClean="0">
                <a:solidFill>
                  <a:srgbClr val="FF0000"/>
                </a:solidFill>
              </a:rPr>
              <a:t>Priest: </a:t>
            </a:r>
            <a:r>
              <a:rPr lang="en-US" sz="1400" dirty="0" smtClean="0">
                <a:solidFill>
                  <a:srgbClr val="FFC000"/>
                </a:solidFill>
              </a:rPr>
              <a:t>23. </a:t>
            </a:r>
            <a:r>
              <a:rPr lang="en-US" sz="3200" dirty="0" smtClean="0">
                <a:solidFill>
                  <a:schemeClr val="tx1">
                    <a:lumMod val="95000"/>
                  </a:schemeClr>
                </a:solidFill>
              </a:rPr>
              <a:t>May God hear </a:t>
            </a:r>
            <a:r>
              <a:rPr lang="en-US" sz="3200" dirty="0">
                <a:solidFill>
                  <a:schemeClr val="tx1">
                    <a:lumMod val="95000"/>
                  </a:schemeClr>
                </a:solidFill>
              </a:rPr>
              <a:t>you </a:t>
            </a:r>
            <a:r>
              <a:rPr lang="en-US" sz="3200" dirty="0" smtClean="0">
                <a:solidFill>
                  <a:schemeClr val="tx1">
                    <a:lumMod val="95000"/>
                  </a:schemeClr>
                </a:solidFill>
              </a:rPr>
              <a:t>in all </a:t>
            </a:r>
            <a:r>
              <a:rPr lang="en-US" sz="3200" dirty="0">
                <a:solidFill>
                  <a:schemeClr val="tx1">
                    <a:lumMod val="95000"/>
                  </a:schemeClr>
                </a:solidFill>
              </a:rPr>
              <a:t>that you have asked and accept </a:t>
            </a:r>
            <a:r>
              <a:rPr lang="en-US" sz="3200" dirty="0" smtClean="0">
                <a:solidFill>
                  <a:schemeClr val="tx1">
                    <a:lumMod val="95000"/>
                  </a:schemeClr>
                </a:solidFill>
              </a:rPr>
              <a:t>your sacrifice </a:t>
            </a:r>
            <a:r>
              <a:rPr lang="en-US" sz="3200" dirty="0">
                <a:solidFill>
                  <a:schemeClr val="tx1">
                    <a:lumMod val="95000"/>
                  </a:schemeClr>
                </a:solidFill>
              </a:rPr>
              <a:t>and offering like the </a:t>
            </a:r>
            <a:r>
              <a:rPr lang="en-US" sz="3200" dirty="0" smtClean="0">
                <a:solidFill>
                  <a:schemeClr val="tx1">
                    <a:lumMod val="95000"/>
                  </a:schemeClr>
                </a:solidFill>
              </a:rPr>
              <a:t>sacrifice of </a:t>
            </a:r>
            <a:r>
              <a:rPr lang="en-US" sz="3200" dirty="0" err="1" smtClean="0">
                <a:solidFill>
                  <a:schemeClr val="tx1">
                    <a:lumMod val="95000"/>
                  </a:schemeClr>
                </a:solidFill>
              </a:rPr>
              <a:t>Melchisedec</a:t>
            </a:r>
            <a:r>
              <a:rPr lang="en-US" sz="3200" dirty="0" smtClean="0">
                <a:solidFill>
                  <a:schemeClr val="tx1">
                    <a:lumMod val="95000"/>
                  </a:schemeClr>
                </a:solidFill>
              </a:rPr>
              <a:t> </a:t>
            </a:r>
            <a:r>
              <a:rPr lang="en-US" sz="3200" dirty="0">
                <a:solidFill>
                  <a:schemeClr val="tx1">
                    <a:lumMod val="95000"/>
                  </a:schemeClr>
                </a:solidFill>
              </a:rPr>
              <a:t>and Aaron and </a:t>
            </a:r>
            <a:r>
              <a:rPr lang="en-US" sz="3200" dirty="0" err="1" smtClean="0">
                <a:solidFill>
                  <a:schemeClr val="tx1">
                    <a:lumMod val="95000"/>
                  </a:schemeClr>
                </a:solidFill>
              </a:rPr>
              <a:t>Zachar-ias</a:t>
            </a:r>
            <a:r>
              <a:rPr lang="en-US" sz="3200" dirty="0">
                <a:solidFill>
                  <a:schemeClr val="tx1">
                    <a:lumMod val="95000"/>
                  </a:schemeClr>
                </a:solidFill>
              </a:rPr>
              <a:t>, </a:t>
            </a:r>
            <a:r>
              <a:rPr lang="en-US" sz="3200" dirty="0" smtClean="0">
                <a:solidFill>
                  <a:schemeClr val="tx1">
                    <a:lumMod val="95000"/>
                  </a:schemeClr>
                </a:solidFill>
              </a:rPr>
              <a:t>the priests </a:t>
            </a:r>
            <a:r>
              <a:rPr lang="en-US" sz="3200" dirty="0">
                <a:solidFill>
                  <a:schemeClr val="tx1">
                    <a:lumMod val="95000"/>
                  </a:schemeClr>
                </a:solidFill>
              </a:rPr>
              <a:t>of the church of the firstborn</a:t>
            </a:r>
            <a:r>
              <a:rPr lang="en-US" sz="3200" dirty="0" smtClean="0">
                <a:solidFill>
                  <a:schemeClr val="tx1">
                    <a:lumMod val="95000"/>
                  </a:schemeClr>
                </a:solidFill>
              </a:rPr>
              <a:t>.</a:t>
            </a:r>
          </a:p>
        </p:txBody>
      </p:sp>
    </p:spTree>
    <p:extLst>
      <p:ext uri="{BB962C8B-B14F-4D97-AF65-F5344CB8AC3E}">
        <p14:creationId xmlns:p14="http://schemas.microsoft.com/office/powerpoint/2010/main" val="2689331100"/>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94140"/>
          </a:xfrm>
          <a:prstGeom prst="rect">
            <a:avLst/>
          </a:prstGeom>
        </p:spPr>
        <p:txBody>
          <a:bodyPr wrap="square">
            <a:spAutoFit/>
          </a:bodyPr>
          <a:lstStyle/>
          <a:p>
            <a:r>
              <a:rPr lang="en-CA" sz="4500" b="1" dirty="0" err="1" smtClean="0">
                <a:solidFill>
                  <a:srgbClr val="FFFF00"/>
                </a:solidFill>
              </a:rPr>
              <a:t>ይ.ሕ</a:t>
            </a:r>
            <a:r>
              <a:rPr lang="en-CA" sz="1400" b="1" dirty="0">
                <a:solidFill>
                  <a:srgbClr val="FFFF00"/>
                </a:solidFill>
              </a:rPr>
              <a:t>. </a:t>
            </a:r>
            <a:r>
              <a:rPr lang="en-CA" sz="1400" dirty="0">
                <a:solidFill>
                  <a:srgbClr val="FFC000"/>
                </a:solidFill>
              </a:rPr>
              <a:t>፶፱. </a:t>
            </a:r>
            <a:r>
              <a:rPr lang="en-CA" sz="4500" b="1" dirty="0" err="1"/>
              <a:t>ክርስቶስ</a:t>
            </a:r>
            <a:r>
              <a:rPr lang="en-CA" sz="4500" b="1" dirty="0"/>
              <a:t> </a:t>
            </a:r>
            <a:r>
              <a:rPr lang="en-CA" sz="4500" b="1" dirty="0" err="1"/>
              <a:t>አምላክነ</a:t>
            </a:r>
            <a:r>
              <a:rPr lang="en-CA" sz="4500" b="1" dirty="0"/>
              <a:t> </a:t>
            </a:r>
            <a:r>
              <a:rPr lang="en-CA" sz="4500" b="1" dirty="0" err="1"/>
              <a:t>ይረስየነ</a:t>
            </a:r>
            <a:r>
              <a:rPr lang="en-CA" sz="4500" b="1" dirty="0"/>
              <a:t> </a:t>
            </a:r>
            <a:r>
              <a:rPr lang="en-CA" sz="4500" b="1" dirty="0" err="1"/>
              <a:t>ድልዋነ</a:t>
            </a:r>
            <a:r>
              <a:rPr lang="en-CA" sz="4500" b="1" dirty="0"/>
              <a:t> </a:t>
            </a:r>
            <a:r>
              <a:rPr lang="en-CA" sz="4500" b="1" dirty="0" smtClean="0"/>
              <a:t>፥ </a:t>
            </a:r>
            <a:r>
              <a:rPr lang="en-CA" sz="4500" b="1" dirty="0" err="1" smtClean="0"/>
              <a:t>ከመ</a:t>
            </a:r>
            <a:r>
              <a:rPr lang="en-CA" sz="4500" b="1" dirty="0" smtClean="0"/>
              <a:t> </a:t>
            </a:r>
            <a:r>
              <a:rPr lang="en-CA" sz="4500" b="1" dirty="0" err="1"/>
              <a:t>ንትአማኅ</a:t>
            </a:r>
            <a:r>
              <a:rPr lang="en-CA" sz="4500" b="1" dirty="0"/>
              <a:t> </a:t>
            </a:r>
            <a:r>
              <a:rPr lang="en-CA" sz="4500" b="1" dirty="0" err="1"/>
              <a:t>በበይናቲነ</a:t>
            </a:r>
            <a:r>
              <a:rPr lang="en-CA" sz="4500" b="1" dirty="0"/>
              <a:t> </a:t>
            </a:r>
            <a:r>
              <a:rPr lang="en-CA" sz="4500" b="1" dirty="0" err="1"/>
              <a:t>በአምኃ</a:t>
            </a:r>
            <a:r>
              <a:rPr lang="en-CA" sz="4500" b="1" dirty="0"/>
              <a:t> </a:t>
            </a:r>
            <a:r>
              <a:rPr lang="en-CA" sz="4500" b="1" dirty="0" err="1"/>
              <a:t>ቅድሳት</a:t>
            </a:r>
            <a:r>
              <a:rPr lang="en-CA" sz="4500" b="1" dirty="0"/>
              <a:t>።</a:t>
            </a:r>
          </a:p>
          <a:p>
            <a:r>
              <a:rPr lang="en-CA" sz="2000" dirty="0" err="1" smtClean="0">
                <a:solidFill>
                  <a:srgbClr val="FFC000"/>
                </a:solidFill>
              </a:rPr>
              <a:t>በዝየ</a:t>
            </a:r>
            <a:r>
              <a:rPr lang="en-CA" sz="2000" dirty="0" smtClean="0">
                <a:solidFill>
                  <a:srgbClr val="FFC000"/>
                </a:solidFill>
              </a:rPr>
              <a:t> </a:t>
            </a:r>
            <a:r>
              <a:rPr lang="en-CA" sz="2000" dirty="0" err="1">
                <a:solidFill>
                  <a:srgbClr val="FFC000"/>
                </a:solidFill>
              </a:rPr>
              <a:t>ይትአምኁ</a:t>
            </a:r>
            <a:r>
              <a:rPr lang="en-CA" sz="2000" dirty="0">
                <a:solidFill>
                  <a:srgbClr val="FFC000"/>
                </a:solidFill>
              </a:rPr>
              <a:t> </a:t>
            </a:r>
            <a:r>
              <a:rPr lang="en-CA" sz="2000" dirty="0" err="1">
                <a:solidFill>
                  <a:srgbClr val="FFC000"/>
                </a:solidFill>
              </a:rPr>
              <a:t>ቀሳውስት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ቀሳውስት</a:t>
            </a:r>
            <a:r>
              <a:rPr lang="en-CA" sz="2000" dirty="0">
                <a:solidFill>
                  <a:srgbClr val="FFC000"/>
                </a:solidFill>
              </a:rPr>
              <a:t>፥ </a:t>
            </a:r>
            <a:r>
              <a:rPr lang="en-CA" sz="2000" dirty="0" err="1">
                <a:solidFill>
                  <a:srgbClr val="FFC000"/>
                </a:solidFill>
              </a:rPr>
              <a:t>ወዲያቆናት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ወሕዝብ</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2000" dirty="0" err="1">
                <a:solidFill>
                  <a:srgbClr val="FFC000"/>
                </a:solidFill>
              </a:rPr>
              <a:t>ወአንስት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አንስት</a:t>
            </a:r>
            <a:r>
              <a:rPr lang="en-CA" sz="2000" dirty="0" smtClean="0">
                <a:solidFill>
                  <a:srgbClr val="FFC000"/>
                </a:solidFill>
              </a:rPr>
              <a:t>።</a:t>
            </a:r>
          </a:p>
          <a:p>
            <a:endParaRPr lang="en-CA" sz="2000" dirty="0">
              <a:solidFill>
                <a:srgbClr val="FFC000"/>
              </a:solidFill>
            </a:endParaRPr>
          </a:p>
          <a:p>
            <a:endParaRPr lang="en-CA" sz="2000" dirty="0" smtClean="0">
              <a:solidFill>
                <a:srgbClr val="FFC000"/>
              </a:solidFill>
            </a:endParaRPr>
          </a:p>
          <a:p>
            <a:endParaRPr lang="en-CA" sz="2000" dirty="0">
              <a:solidFill>
                <a:srgbClr val="FFC000"/>
              </a:solidFill>
            </a:endParaRPr>
          </a:p>
          <a:p>
            <a:endParaRPr lang="en-CA" sz="2000" dirty="0" smtClean="0">
              <a:solidFill>
                <a:srgbClr val="FFC000"/>
              </a:solidFill>
            </a:endParaRPr>
          </a:p>
          <a:p>
            <a:endParaRPr lang="en-CA" sz="2000" dirty="0">
              <a:solidFill>
                <a:srgbClr val="FFC000"/>
              </a:solidFill>
            </a:endParaRPr>
          </a:p>
          <a:p>
            <a:endParaRPr lang="en-CA" sz="4400" dirty="0"/>
          </a:p>
        </p:txBody>
      </p:sp>
      <p:sp>
        <p:nvSpPr>
          <p:cNvPr id="9" name="Rectangle 8"/>
          <p:cNvSpPr/>
          <p:nvPr/>
        </p:nvSpPr>
        <p:spPr>
          <a:xfrm>
            <a:off x="7936876" y="-79878"/>
            <a:ext cx="4400150" cy="5770811"/>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FF00"/>
                </a:solidFill>
              </a:rPr>
              <a:t>People: </a:t>
            </a:r>
            <a:r>
              <a:rPr lang="en-US" sz="1400" dirty="0">
                <a:solidFill>
                  <a:srgbClr val="FFC000"/>
                </a:solidFill>
              </a:rPr>
              <a:t>59.</a:t>
            </a:r>
            <a:r>
              <a:rPr lang="en-US" sz="1400" dirty="0" smtClean="0">
                <a:solidFill>
                  <a:srgbClr val="FFC000"/>
                </a:solidFill>
              </a:rPr>
              <a:t> </a:t>
            </a:r>
            <a:r>
              <a:rPr lang="en-US" sz="3600" dirty="0"/>
              <a:t>Christ our God, make </a:t>
            </a:r>
            <a:r>
              <a:rPr lang="en-US" sz="3600" dirty="0" smtClean="0"/>
              <a:t>us ready </a:t>
            </a:r>
            <a:r>
              <a:rPr lang="en-US" sz="3600" dirty="0"/>
              <a:t>to salute one another with a </a:t>
            </a:r>
            <a:r>
              <a:rPr lang="en-US" sz="3600" dirty="0" smtClean="0"/>
              <a:t>holy salutation. </a:t>
            </a:r>
            <a:r>
              <a:rPr lang="en-US" sz="2000" dirty="0" smtClean="0">
                <a:solidFill>
                  <a:srgbClr val="FFC000"/>
                </a:solidFill>
              </a:rPr>
              <a:t>At </a:t>
            </a:r>
            <a:r>
              <a:rPr lang="en-US" sz="2000" dirty="0">
                <a:solidFill>
                  <a:srgbClr val="FFC000"/>
                </a:solidFill>
              </a:rPr>
              <a:t>this time the priests shall salute (</a:t>
            </a:r>
            <a:r>
              <a:rPr lang="en-US" sz="2000" dirty="0" smtClean="0">
                <a:solidFill>
                  <a:srgbClr val="FFC000"/>
                </a:solidFill>
              </a:rPr>
              <a:t>bow towards</a:t>
            </a:r>
            <a:r>
              <a:rPr lang="en-US" sz="2000" dirty="0">
                <a:solidFill>
                  <a:srgbClr val="FFC000"/>
                </a:solidFill>
              </a:rPr>
              <a:t>) priests; the deacons shall </a:t>
            </a:r>
            <a:r>
              <a:rPr lang="en-US" sz="2000" dirty="0" smtClean="0">
                <a:solidFill>
                  <a:srgbClr val="FFC000"/>
                </a:solidFill>
              </a:rPr>
              <a:t>salute deacons</a:t>
            </a:r>
            <a:r>
              <a:rPr lang="en-US" sz="2000" dirty="0">
                <a:solidFill>
                  <a:srgbClr val="FFC000"/>
                </a:solidFill>
              </a:rPr>
              <a:t>; the men shall salute each other</a:t>
            </a:r>
            <a:r>
              <a:rPr lang="en-US" sz="2000" dirty="0" smtClean="0">
                <a:solidFill>
                  <a:srgbClr val="FFC000"/>
                </a:solidFill>
              </a:rPr>
              <a:t>; and </a:t>
            </a:r>
            <a:r>
              <a:rPr lang="en-US" sz="2000" dirty="0">
                <a:solidFill>
                  <a:srgbClr val="FFC000"/>
                </a:solidFill>
              </a:rPr>
              <a:t>the women shall salute each other</a:t>
            </a:r>
            <a:r>
              <a:rPr lang="en-US" sz="2000" dirty="0" smtClean="0">
                <a:solidFill>
                  <a:srgbClr val="FFC000"/>
                </a:solidFill>
              </a:rPr>
              <a:t>.</a:t>
            </a:r>
          </a:p>
          <a:p>
            <a:pPr marL="40639" marR="40639">
              <a:spcBef>
                <a:spcPts val="600"/>
              </a:spcBef>
              <a:buClr>
                <a:srgbClr val="D84800"/>
              </a:buClr>
              <a:buFont typeface="Arial"/>
              <a:defRPr sz="2800"/>
            </a:pPr>
            <a:endParaRPr lang="en-US" sz="2000" dirty="0">
              <a:solidFill>
                <a:srgbClr val="FFC000"/>
              </a:solidFill>
            </a:endParaRPr>
          </a:p>
          <a:p>
            <a:pPr marL="40639" marR="40639">
              <a:spcBef>
                <a:spcPts val="600"/>
              </a:spcBef>
              <a:buClr>
                <a:srgbClr val="D84800"/>
              </a:buClr>
              <a:buFont typeface="Arial"/>
              <a:defRPr sz="2800"/>
            </a:pPr>
            <a:endParaRPr lang="en-US" sz="2000" dirty="0" smtClean="0">
              <a:solidFill>
                <a:srgbClr val="FFC000"/>
              </a:solidFill>
            </a:endParaRPr>
          </a:p>
          <a:p>
            <a:pPr marL="40639" marR="40639">
              <a:spcBef>
                <a:spcPts val="600"/>
              </a:spcBef>
              <a:buClr>
                <a:srgbClr val="D84800"/>
              </a:buClr>
              <a:buFont typeface="Arial"/>
              <a:defRPr sz="2800"/>
            </a:pPr>
            <a:endParaRPr lang="en-US" sz="2000" dirty="0">
              <a:solidFill>
                <a:srgbClr val="FFC000"/>
              </a:solidFill>
            </a:endParaRPr>
          </a:p>
          <a:p>
            <a:pPr marL="40639" marR="40639">
              <a:spcBef>
                <a:spcPts val="600"/>
              </a:spcBef>
              <a:buClr>
                <a:srgbClr val="D84800"/>
              </a:buClr>
              <a:buFont typeface="Arial"/>
              <a:defRPr sz="2800"/>
            </a:pPr>
            <a:endParaRPr lang="en-US" sz="2000" dirty="0" smtClean="0">
              <a:solidFill>
                <a:srgbClr val="FFC000"/>
              </a:solidFill>
            </a:endParaRPr>
          </a:p>
          <a:p>
            <a:pPr marL="40639" marR="40639">
              <a:spcBef>
                <a:spcPts val="600"/>
              </a:spcBef>
              <a:buClr>
                <a:srgbClr val="D84800"/>
              </a:buClr>
              <a:buFont typeface="Arial"/>
              <a:defRPr sz="2800"/>
            </a:pPr>
            <a:endParaRPr lang="en-US" sz="2000" dirty="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063198"/>
          </a:xfrm>
          <a:prstGeom prst="rect">
            <a:avLst/>
          </a:prstGeom>
        </p:spPr>
        <p:txBody>
          <a:bodyPr wrap="square">
            <a:spAutoFit/>
          </a:bodyPr>
          <a:lstStyle/>
          <a:p>
            <a:r>
              <a:rPr lang="en-CA" sz="4400" dirty="0" err="1" smtClean="0">
                <a:solidFill>
                  <a:srgbClr val="FFFF00"/>
                </a:solidFill>
              </a:rPr>
              <a:t>ይ.ሕ</a:t>
            </a:r>
            <a:r>
              <a:rPr lang="en-CA" sz="4400" dirty="0">
                <a:solidFill>
                  <a:srgbClr val="FFFF00"/>
                </a:solidFill>
              </a:rPr>
              <a:t>. </a:t>
            </a:r>
            <a:r>
              <a:rPr lang="en-CA" sz="1400" dirty="0">
                <a:solidFill>
                  <a:srgbClr val="FFC000"/>
                </a:solidFill>
              </a:rPr>
              <a:t>59. </a:t>
            </a:r>
            <a:r>
              <a:rPr lang="en-CA" sz="4400" dirty="0"/>
              <a:t>ኦ </a:t>
            </a:r>
            <a:r>
              <a:rPr lang="en-CA" sz="4400" dirty="0" err="1"/>
              <a:t>ክርስቶስ</a:t>
            </a:r>
            <a:r>
              <a:rPr lang="en-CA" sz="4400" dirty="0"/>
              <a:t> </a:t>
            </a:r>
            <a:r>
              <a:rPr lang="en-CA" sz="4400" dirty="0" err="1"/>
              <a:t>ኣምላኽና</a:t>
            </a:r>
            <a:r>
              <a:rPr lang="en-CA" sz="4400" dirty="0"/>
              <a:t>፥ </a:t>
            </a:r>
            <a:r>
              <a:rPr lang="en-CA" sz="4400" dirty="0" err="1"/>
              <a:t>ብቕዱስ</a:t>
            </a:r>
            <a:r>
              <a:rPr lang="en-CA" sz="4400" dirty="0"/>
              <a:t> </a:t>
            </a:r>
            <a:r>
              <a:rPr lang="en-CA" sz="4400" dirty="0" err="1"/>
              <a:t>ምስዕዓም</a:t>
            </a:r>
            <a:r>
              <a:rPr lang="en-CA" sz="4400" dirty="0"/>
              <a:t> </a:t>
            </a:r>
            <a:r>
              <a:rPr lang="en-CA" sz="4400" dirty="0" err="1"/>
              <a:t>ንሓድሕድና</a:t>
            </a:r>
            <a:r>
              <a:rPr lang="en-CA" sz="4400" dirty="0"/>
              <a:t> </a:t>
            </a:r>
            <a:r>
              <a:rPr lang="en-CA" sz="4400" dirty="0" err="1"/>
              <a:t>ሰላምታ</a:t>
            </a:r>
            <a:r>
              <a:rPr lang="en-CA" sz="4400" dirty="0"/>
              <a:t> </a:t>
            </a:r>
            <a:r>
              <a:rPr lang="en-CA" sz="4400" dirty="0" err="1"/>
              <a:t>ክንውሃሃብ</a:t>
            </a:r>
            <a:r>
              <a:rPr lang="en-CA" sz="4400" dirty="0"/>
              <a:t> </a:t>
            </a:r>
            <a:r>
              <a:rPr lang="en-CA" sz="4400" dirty="0" err="1"/>
              <a:t>ድልዋት</a:t>
            </a:r>
            <a:r>
              <a:rPr lang="en-CA" sz="4400" dirty="0"/>
              <a:t> </a:t>
            </a:r>
            <a:r>
              <a:rPr lang="en-CA" sz="4400" dirty="0" err="1"/>
              <a:t>ግበረና</a:t>
            </a:r>
            <a:r>
              <a:rPr lang="en-CA" sz="4400" dirty="0"/>
              <a:t>። </a:t>
            </a:r>
          </a:p>
          <a:p>
            <a:r>
              <a:rPr lang="en-CA" sz="2000" dirty="0" err="1" smtClean="0">
                <a:solidFill>
                  <a:srgbClr val="FFC000"/>
                </a:solidFill>
              </a:rPr>
              <a:t>ኣብዚ</a:t>
            </a:r>
            <a:r>
              <a:rPr lang="en-CA" sz="2000" dirty="0" smtClean="0">
                <a:solidFill>
                  <a:srgbClr val="FFC000"/>
                </a:solidFill>
              </a:rPr>
              <a:t> </a:t>
            </a:r>
            <a:r>
              <a:rPr lang="en-CA" sz="2000" dirty="0" err="1">
                <a:solidFill>
                  <a:srgbClr val="FFC000"/>
                </a:solidFill>
              </a:rPr>
              <a:t>ቀሳውስቲ</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ቀሳውስቲ</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ሰብኡት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ሰብኡት</a:t>
            </a:r>
            <a:r>
              <a:rPr lang="en-CA" sz="2000" dirty="0">
                <a:solidFill>
                  <a:srgbClr val="FFC000"/>
                </a:solidFill>
              </a:rPr>
              <a:t>፥ </a:t>
            </a:r>
            <a:r>
              <a:rPr lang="en-CA" sz="2000" dirty="0" err="1">
                <a:solidFill>
                  <a:srgbClr val="FFC000"/>
                </a:solidFill>
              </a:rPr>
              <a:t>ኣንስቲ</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ኣንስቲ</a:t>
            </a:r>
            <a:r>
              <a:rPr lang="en-CA" sz="2000" dirty="0">
                <a:solidFill>
                  <a:srgbClr val="FFC000"/>
                </a:solidFill>
              </a:rPr>
              <a:t> </a:t>
            </a:r>
            <a:r>
              <a:rPr lang="en-CA" sz="2000" dirty="0" err="1">
                <a:solidFill>
                  <a:srgbClr val="FFC000"/>
                </a:solidFill>
              </a:rPr>
              <a:t>ሰላም</a:t>
            </a:r>
            <a:r>
              <a:rPr lang="en-CA" sz="2000" dirty="0">
                <a:solidFill>
                  <a:srgbClr val="FFC000"/>
                </a:solidFill>
              </a:rPr>
              <a:t> </a:t>
            </a:r>
            <a:r>
              <a:rPr lang="en-CA" sz="2000" dirty="0" err="1">
                <a:solidFill>
                  <a:srgbClr val="FFC000"/>
                </a:solidFill>
              </a:rPr>
              <a:t>ይብሃሃሉ</a:t>
            </a:r>
            <a:r>
              <a:rPr lang="en-CA" sz="2000" dirty="0">
                <a:solidFill>
                  <a:srgbClr val="FFC000"/>
                </a:solidFill>
              </a:rPr>
              <a:t>። </a:t>
            </a:r>
            <a:r>
              <a:rPr lang="en-CA" sz="2000" dirty="0" err="1">
                <a:solidFill>
                  <a:srgbClr val="FFC000"/>
                </a:solidFill>
              </a:rPr>
              <a:t>ናይ</a:t>
            </a:r>
            <a:r>
              <a:rPr lang="en-CA" sz="2000" dirty="0">
                <a:solidFill>
                  <a:srgbClr val="FFC000"/>
                </a:solidFill>
              </a:rPr>
              <a:t> </a:t>
            </a:r>
            <a:r>
              <a:rPr lang="en-CA" sz="2000" dirty="0" err="1">
                <a:solidFill>
                  <a:srgbClr val="FFC000"/>
                </a:solidFill>
              </a:rPr>
              <a:t>ቂም</a:t>
            </a:r>
            <a:r>
              <a:rPr lang="en-CA" sz="2000" dirty="0">
                <a:solidFill>
                  <a:srgbClr val="FFC000"/>
                </a:solidFill>
              </a:rPr>
              <a:t> </a:t>
            </a:r>
            <a:r>
              <a:rPr lang="en-CA" sz="2000" dirty="0" err="1">
                <a:solidFill>
                  <a:srgbClr val="FFC000"/>
                </a:solidFill>
              </a:rPr>
              <a:t>ይቕረታ</a:t>
            </a:r>
            <a:r>
              <a:rPr lang="en-CA" sz="2000" dirty="0">
                <a:solidFill>
                  <a:srgbClr val="FFC000"/>
                </a:solidFill>
              </a:rPr>
              <a:t> </a:t>
            </a:r>
            <a:r>
              <a:rPr lang="en-CA" sz="2000" dirty="0" err="1">
                <a:solidFill>
                  <a:srgbClr val="FFC000"/>
                </a:solidFill>
              </a:rPr>
              <a:t>ሕቶ</a:t>
            </a:r>
            <a:r>
              <a:rPr lang="en-CA" sz="2000" dirty="0">
                <a:solidFill>
                  <a:srgbClr val="FFC000"/>
                </a:solidFill>
              </a:rPr>
              <a:t> </a:t>
            </a:r>
            <a:r>
              <a:rPr lang="en-CA" sz="2000" dirty="0" err="1">
                <a:solidFill>
                  <a:srgbClr val="FFC000"/>
                </a:solidFill>
              </a:rPr>
              <a:t>ምልክት</a:t>
            </a:r>
            <a:r>
              <a:rPr lang="en-CA" sz="2000" dirty="0">
                <a:solidFill>
                  <a:srgbClr val="FFC000"/>
                </a:solidFill>
              </a:rPr>
              <a:t> </a:t>
            </a:r>
            <a:r>
              <a:rPr lang="en-CA" sz="2000" dirty="0" err="1">
                <a:solidFill>
                  <a:srgbClr val="FFC000"/>
                </a:solidFill>
              </a:rPr>
              <a:t>እዩ</a:t>
            </a:r>
            <a:r>
              <a:rPr lang="en-CA" sz="2000" dirty="0" smtClean="0">
                <a:solidFill>
                  <a:srgbClr val="FFC000"/>
                </a:solidFill>
              </a:rPr>
              <a:t>።</a:t>
            </a:r>
            <a:endParaRPr lang="en-CA" sz="2000" dirty="0">
              <a:solidFill>
                <a:srgbClr val="FFC000"/>
              </a:solidFill>
            </a:endParaRPr>
          </a:p>
          <a:p>
            <a:endParaRPr lang="en-CA" sz="4400" dirty="0" smtClean="0"/>
          </a:p>
          <a:p>
            <a:endParaRPr lang="en-CA" sz="4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774" y="4876003"/>
            <a:ext cx="1593286" cy="190088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865666" y="4856702"/>
            <a:ext cx="1593712" cy="1900883"/>
          </a:xfrm>
          <a:prstGeom prst="rect">
            <a:avLst/>
          </a:prstGeom>
        </p:spPr>
      </p:pic>
    </p:spTree>
    <p:extLst>
      <p:ext uri="{BB962C8B-B14F-4D97-AF65-F5344CB8AC3E}">
        <p14:creationId xmlns:p14="http://schemas.microsoft.com/office/powerpoint/2010/main" val="3840121346"/>
      </p:ext>
    </p:extLst>
  </p:cSld>
  <p:clrMapOvr>
    <a:masterClrMapping/>
  </p:clrMapOvr>
  <p:transition spd="med"/>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924973"/>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፷. </a:t>
            </a:r>
            <a:r>
              <a:rPr lang="en-CA" sz="4000" dirty="0" err="1"/>
              <a:t>ወንትመጦ</a:t>
            </a:r>
            <a:r>
              <a:rPr lang="en-CA" sz="4000" dirty="0"/>
              <a:t> </a:t>
            </a:r>
            <a:r>
              <a:rPr lang="en-CA" sz="4000" dirty="0" err="1"/>
              <a:t>እንበለ</a:t>
            </a:r>
            <a:r>
              <a:rPr lang="en-CA" sz="4000" dirty="0"/>
              <a:t> </a:t>
            </a:r>
            <a:r>
              <a:rPr lang="en-CA" sz="4000" dirty="0" err="1"/>
              <a:t>ኵነኔ</a:t>
            </a:r>
            <a:r>
              <a:rPr lang="en-CA" sz="4000" dirty="0"/>
              <a:t> </a:t>
            </a:r>
            <a:r>
              <a:rPr lang="en-CA" sz="4000" dirty="0" smtClean="0"/>
              <a:t> </a:t>
            </a:r>
            <a:r>
              <a:rPr lang="en-CA" sz="4000" dirty="0" err="1" smtClean="0"/>
              <a:t>እምሀብ</a:t>
            </a:r>
            <a:endParaRPr lang="en-CA" sz="4000" dirty="0" smtClean="0"/>
          </a:p>
          <a:p>
            <a:r>
              <a:rPr lang="en-CA" sz="4000" dirty="0" err="1" smtClean="0"/>
              <a:t>ትከ</a:t>
            </a:r>
            <a:r>
              <a:rPr lang="en-CA" sz="4000" dirty="0" smtClean="0"/>
              <a:t> </a:t>
            </a:r>
            <a:r>
              <a:rPr lang="en-CA" sz="4000" dirty="0" err="1"/>
              <a:t>ቅድስት</a:t>
            </a:r>
            <a:r>
              <a:rPr lang="en-CA" sz="4000" dirty="0"/>
              <a:t> </a:t>
            </a:r>
            <a:r>
              <a:rPr lang="en-CA" sz="4000" dirty="0" err="1"/>
              <a:t>እንተ</a:t>
            </a:r>
            <a:r>
              <a:rPr lang="en-CA" sz="4000" dirty="0"/>
              <a:t> </a:t>
            </a:r>
            <a:r>
              <a:rPr lang="en-CA" sz="4000" dirty="0" err="1"/>
              <a:t>ይእቲ</a:t>
            </a:r>
            <a:r>
              <a:rPr lang="en-CA" sz="4000" dirty="0"/>
              <a:t> </a:t>
            </a:r>
            <a:r>
              <a:rPr lang="en-CA" sz="4000" dirty="0" err="1"/>
              <a:t>እንበለ</a:t>
            </a:r>
            <a:r>
              <a:rPr lang="en-CA" sz="4000" dirty="0"/>
              <a:t> </a:t>
            </a:r>
            <a:r>
              <a:rPr lang="en-CA" sz="4000" dirty="0" err="1"/>
              <a:t>ሞት</a:t>
            </a:r>
            <a:r>
              <a:rPr lang="en-CA" sz="4000" dirty="0"/>
              <a:t> </a:t>
            </a:r>
            <a:r>
              <a:rPr lang="en-CA" sz="4000" dirty="0" err="1"/>
              <a:t>ሰማያዊት</a:t>
            </a:r>
            <a:r>
              <a:rPr lang="en-CA" sz="4000" dirty="0"/>
              <a:t>፥ </a:t>
            </a:r>
            <a:r>
              <a:rPr lang="en-CA" sz="4000" dirty="0" err="1"/>
              <a:t>በኢየሱስ</a:t>
            </a:r>
            <a:r>
              <a:rPr lang="en-CA" sz="4000" dirty="0"/>
              <a:t> </a:t>
            </a:r>
            <a:r>
              <a:rPr lang="en-CA" sz="4000" dirty="0" err="1"/>
              <a:t>ክርስቶስ</a:t>
            </a:r>
            <a:r>
              <a:rPr lang="en-CA" sz="4000" dirty="0"/>
              <a:t> </a:t>
            </a:r>
            <a:r>
              <a:rPr lang="en-CA" sz="4000" dirty="0" err="1"/>
              <a:t>እግዚእነ</a:t>
            </a:r>
            <a:r>
              <a:rPr lang="en-CA" sz="4000" dirty="0"/>
              <a:t>። </a:t>
            </a:r>
          </a:p>
          <a:p>
            <a:r>
              <a:rPr lang="en-CA" sz="1400" dirty="0">
                <a:solidFill>
                  <a:srgbClr val="FFC000"/>
                </a:solidFill>
              </a:rPr>
              <a:t>፷፩.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smtClean="0"/>
              <a:t> </a:t>
            </a:r>
            <a:r>
              <a:rPr lang="en-CA" sz="4000" dirty="0" err="1" smtClean="0"/>
              <a:t>ወለ</a:t>
            </a:r>
            <a:endParaRPr lang="en-CA" sz="4000" dirty="0" smtClean="0"/>
          </a:p>
          <a:p>
            <a:r>
              <a:rPr lang="en-CA" sz="4000" dirty="0" err="1" smtClean="0"/>
              <a:t>ዓለመ</a:t>
            </a:r>
            <a:r>
              <a:rPr lang="en-CA" sz="4000" dirty="0" smtClean="0"/>
              <a:t> </a:t>
            </a:r>
            <a:r>
              <a:rPr lang="en-CA" sz="4000" dirty="0" err="1"/>
              <a:t>ዓለም</a:t>
            </a:r>
            <a:r>
              <a:rPr lang="en-CA" sz="4000" dirty="0"/>
              <a:t> </a:t>
            </a:r>
            <a:r>
              <a:rPr lang="en-CA" sz="4000" dirty="0" err="1"/>
              <a:t>አሜን</a:t>
            </a:r>
            <a:r>
              <a:rPr lang="en-CA" sz="4000" dirty="0" smtClean="0"/>
              <a:t>።</a:t>
            </a:r>
          </a:p>
        </p:txBody>
      </p:sp>
      <p:sp>
        <p:nvSpPr>
          <p:cNvPr id="9" name="Rectangle 8"/>
          <p:cNvSpPr/>
          <p:nvPr/>
        </p:nvSpPr>
        <p:spPr>
          <a:xfrm>
            <a:off x="7936876" y="-79878"/>
            <a:ext cx="4400150" cy="7109639"/>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0000"/>
                </a:solidFill>
              </a:rPr>
              <a:t>Priest </a:t>
            </a:r>
            <a:r>
              <a:rPr lang="en-US" sz="3600" dirty="0">
                <a:solidFill>
                  <a:srgbClr val="FF0000"/>
                </a:solidFill>
              </a:rPr>
              <a:t>: </a:t>
            </a:r>
            <a:r>
              <a:rPr lang="en-US" sz="1400" dirty="0">
                <a:solidFill>
                  <a:srgbClr val="FFC000"/>
                </a:solidFill>
              </a:rPr>
              <a:t>60. </a:t>
            </a:r>
            <a:r>
              <a:rPr lang="en-US" sz="3500" dirty="0" smtClean="0"/>
              <a:t>And </a:t>
            </a:r>
            <a:r>
              <a:rPr lang="en-US" sz="3500" dirty="0"/>
              <a:t>to partake, </a:t>
            </a:r>
            <a:r>
              <a:rPr lang="en-US" sz="3500" dirty="0" smtClean="0"/>
              <a:t>with out condemnation</a:t>
            </a:r>
            <a:r>
              <a:rPr lang="en-US" sz="3500" dirty="0"/>
              <a:t>, of Thy holy </a:t>
            </a:r>
            <a:r>
              <a:rPr lang="en-US" sz="3500" dirty="0" smtClean="0"/>
              <a:t>immortal heavenly </a:t>
            </a:r>
            <a:r>
              <a:rPr lang="en-US" sz="3500" dirty="0"/>
              <a:t>gift, through Jesus Christ our Lord</a:t>
            </a:r>
            <a:r>
              <a:rPr lang="en-US" sz="3500" dirty="0" smtClean="0"/>
              <a:t>: </a:t>
            </a:r>
            <a:r>
              <a:rPr lang="en-US" sz="1400" dirty="0" smtClean="0">
                <a:solidFill>
                  <a:srgbClr val="FFC000"/>
                </a:solidFill>
              </a:rPr>
              <a:t>61</a:t>
            </a:r>
            <a:r>
              <a:rPr lang="en-US" sz="1400" dirty="0">
                <a:solidFill>
                  <a:srgbClr val="FFC000"/>
                </a:solidFill>
              </a:rPr>
              <a:t>. </a:t>
            </a:r>
            <a:r>
              <a:rPr lang="en-US" sz="3500" dirty="0"/>
              <a:t>Through whom to Thee with </a:t>
            </a:r>
            <a:r>
              <a:rPr lang="en-US" sz="3500" dirty="0" smtClean="0"/>
              <a:t>Him and </a:t>
            </a:r>
            <a:r>
              <a:rPr lang="en-US" sz="3500" dirty="0"/>
              <a:t>with the Holy Spirit be glory </a:t>
            </a:r>
            <a:r>
              <a:rPr lang="en-US" sz="3500" dirty="0" smtClean="0"/>
              <a:t>and dominion</a:t>
            </a:r>
            <a:r>
              <a:rPr lang="en-US" sz="3500" dirty="0"/>
              <a:t>, both now and ever and unto </a:t>
            </a:r>
            <a:r>
              <a:rPr lang="en-US" sz="3500" dirty="0" smtClean="0"/>
              <a:t>the ages </a:t>
            </a:r>
            <a:r>
              <a:rPr lang="en-US" sz="3500" dirty="0"/>
              <a:t>of ages. Amen</a:t>
            </a:r>
            <a:r>
              <a:rPr lang="en-US" sz="35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42327"/>
            <a:ext cx="4210337" cy="7078861"/>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60. </a:t>
            </a:r>
            <a:r>
              <a:rPr lang="en-CA" sz="4400" dirty="0" err="1"/>
              <a:t>ብዘይ</a:t>
            </a:r>
            <a:r>
              <a:rPr lang="en-CA" sz="4400" dirty="0"/>
              <a:t> </a:t>
            </a:r>
            <a:r>
              <a:rPr lang="en-CA" sz="4400" dirty="0" err="1"/>
              <a:t>ፍርዲ</a:t>
            </a:r>
            <a:r>
              <a:rPr lang="en-CA" sz="4400" dirty="0"/>
              <a:t> </a:t>
            </a:r>
            <a:r>
              <a:rPr lang="en-CA" sz="4400" dirty="0" err="1"/>
              <a:t>ካብ</a:t>
            </a:r>
            <a:r>
              <a:rPr lang="en-CA" sz="4400" dirty="0"/>
              <a:t> </a:t>
            </a:r>
            <a:r>
              <a:rPr lang="en-CA" sz="4400" dirty="0" err="1"/>
              <a:t>ውህበትካ</a:t>
            </a:r>
            <a:r>
              <a:rPr lang="en-CA" sz="4400" dirty="0"/>
              <a:t> </a:t>
            </a:r>
            <a:r>
              <a:rPr lang="en-CA" sz="2000" dirty="0">
                <a:solidFill>
                  <a:srgbClr val="FFC000"/>
                </a:solidFill>
              </a:rPr>
              <a:t>(</a:t>
            </a:r>
            <a:r>
              <a:rPr lang="en-CA" sz="2000" dirty="0" err="1">
                <a:solidFill>
                  <a:srgbClr val="FFC000"/>
                </a:solidFill>
              </a:rPr>
              <a:t>ሥጋኻን</a:t>
            </a:r>
            <a:r>
              <a:rPr lang="en-CA" sz="2000" dirty="0">
                <a:solidFill>
                  <a:srgbClr val="FFC000"/>
                </a:solidFill>
              </a:rPr>
              <a:t> </a:t>
            </a:r>
            <a:r>
              <a:rPr lang="en-CA" sz="2000" dirty="0" err="1">
                <a:solidFill>
                  <a:srgbClr val="FFC000"/>
                </a:solidFill>
              </a:rPr>
              <a:t>ደምካን</a:t>
            </a:r>
            <a:r>
              <a:rPr lang="en-CA" sz="2000" dirty="0">
                <a:solidFill>
                  <a:srgbClr val="FFC000"/>
                </a:solidFill>
              </a:rPr>
              <a:t>) </a:t>
            </a:r>
            <a:r>
              <a:rPr lang="en-CA" sz="4200" dirty="0" err="1"/>
              <a:t>ክንቅበል</a:t>
            </a:r>
            <a:r>
              <a:rPr lang="en-CA" sz="4200" dirty="0"/>
              <a:t> </a:t>
            </a:r>
            <a:r>
              <a:rPr lang="en-CA" sz="4200" dirty="0" err="1"/>
              <a:t>ሃበና</a:t>
            </a:r>
            <a:r>
              <a:rPr lang="en-CA" sz="4200" dirty="0"/>
              <a:t>። </a:t>
            </a:r>
            <a:endParaRPr lang="en-CA" sz="4200" dirty="0" smtClean="0"/>
          </a:p>
          <a:p>
            <a:r>
              <a:rPr lang="en-CA" sz="4200" dirty="0" err="1" smtClean="0"/>
              <a:t>ንሳ</a:t>
            </a:r>
            <a:r>
              <a:rPr lang="en-CA" sz="4200" dirty="0" smtClean="0"/>
              <a:t> </a:t>
            </a:r>
            <a:r>
              <a:rPr lang="en-CA" sz="4200" dirty="0" err="1"/>
              <a:t>እውን</a:t>
            </a:r>
            <a:r>
              <a:rPr lang="en-CA" sz="4200" dirty="0"/>
              <a:t> </a:t>
            </a:r>
            <a:r>
              <a:rPr lang="en-CA" sz="4200" dirty="0" err="1"/>
              <a:t>ሞት</a:t>
            </a:r>
            <a:r>
              <a:rPr lang="en-CA" sz="4200" dirty="0"/>
              <a:t> </a:t>
            </a:r>
            <a:r>
              <a:rPr lang="en-CA" sz="4200" dirty="0" err="1"/>
              <a:t>ዘይብላ</a:t>
            </a:r>
            <a:r>
              <a:rPr lang="en-CA" sz="4200" dirty="0"/>
              <a:t> </a:t>
            </a:r>
            <a:r>
              <a:rPr lang="en-CA" sz="4200" dirty="0" err="1"/>
              <a:t>ሰማያዊት</a:t>
            </a:r>
            <a:r>
              <a:rPr lang="en-CA" sz="4200" dirty="0"/>
              <a:t> </a:t>
            </a:r>
            <a:r>
              <a:rPr lang="en-CA" sz="4200" dirty="0" err="1"/>
              <a:t>ኢያ</a:t>
            </a:r>
            <a:r>
              <a:rPr lang="en-CA" sz="4200" dirty="0"/>
              <a:t>።</a:t>
            </a:r>
          </a:p>
          <a:p>
            <a:r>
              <a:rPr lang="en-CA" sz="1400" dirty="0">
                <a:solidFill>
                  <a:srgbClr val="FFC000"/>
                </a:solidFill>
              </a:rPr>
              <a:t>61. </a:t>
            </a:r>
            <a:r>
              <a:rPr lang="en-CA" sz="4000" dirty="0" err="1"/>
              <a:t>ብጐይታና</a:t>
            </a:r>
            <a:r>
              <a:rPr lang="en-CA" sz="4000" dirty="0"/>
              <a:t> </a:t>
            </a:r>
            <a:r>
              <a:rPr lang="en-CA" sz="4000" dirty="0" err="1"/>
              <a:t>ብኢየሱስ</a:t>
            </a:r>
            <a:r>
              <a:rPr lang="en-CA" sz="4000" dirty="0"/>
              <a:t> </a:t>
            </a:r>
            <a:r>
              <a:rPr lang="en-CA" sz="4000" dirty="0" err="1"/>
              <a:t>ክርስቶስ</a:t>
            </a:r>
            <a:r>
              <a:rPr lang="en-CA" sz="4000" dirty="0"/>
              <a:t> </a:t>
            </a:r>
            <a:r>
              <a:rPr lang="en-CA" sz="4000" dirty="0" err="1"/>
              <a:t>ምስኡን</a:t>
            </a:r>
            <a:r>
              <a:rPr lang="en-CA" sz="4000" dirty="0"/>
              <a:t> </a:t>
            </a:r>
            <a:r>
              <a:rPr lang="en-CA" sz="4000" dirty="0" err="1"/>
              <a:t>ምስ</a:t>
            </a:r>
            <a:r>
              <a:rPr lang="en-CA" sz="4000" dirty="0"/>
              <a:t> </a:t>
            </a:r>
            <a:r>
              <a:rPr lang="en-CA" sz="4000" dirty="0" err="1"/>
              <a:t>መንፈስ</a:t>
            </a:r>
            <a:r>
              <a:rPr lang="en-CA" sz="4000" dirty="0"/>
              <a:t> </a:t>
            </a:r>
            <a:r>
              <a:rPr lang="en-CA" sz="4000" dirty="0" err="1"/>
              <a:t>ቅዱስን</a:t>
            </a:r>
            <a:r>
              <a:rPr lang="en-CA" sz="4000" dirty="0"/>
              <a:t> </a:t>
            </a:r>
            <a:r>
              <a:rPr lang="en-CA" sz="4000" dirty="0" err="1"/>
              <a:t>ክብርን</a:t>
            </a:r>
            <a:r>
              <a:rPr lang="en-CA" sz="4000" dirty="0"/>
              <a:t> </a:t>
            </a:r>
            <a:r>
              <a:rPr lang="en-CA" sz="4000" dirty="0" err="1"/>
              <a:t>ሥልጣንን</a:t>
            </a:r>
            <a:r>
              <a:rPr lang="en-CA" sz="4000" dirty="0"/>
              <a:t> </a:t>
            </a:r>
            <a:r>
              <a:rPr lang="en-CA" sz="4000" dirty="0" err="1"/>
              <a:t>ብእኡ</a:t>
            </a:r>
            <a:r>
              <a:rPr lang="en-CA" sz="4000" dirty="0"/>
              <a:t> </a:t>
            </a:r>
            <a:r>
              <a:rPr lang="en-CA" sz="4000" dirty="0" err="1"/>
              <a:t>ዘሎካ</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smtClean="0"/>
              <a:t> </a:t>
            </a:r>
            <a:r>
              <a:rPr lang="en-CA" sz="4000" dirty="0" err="1" smtClean="0"/>
              <a:t>ንዘለዓ</a:t>
            </a:r>
            <a:endParaRPr lang="en-CA" sz="4000" dirty="0" smtClean="0"/>
          </a:p>
          <a:p>
            <a:r>
              <a:rPr lang="en-CA" sz="4000" dirty="0" err="1" smtClean="0"/>
              <a:t>ለም</a:t>
            </a:r>
            <a:r>
              <a:rPr lang="en-CA" sz="4000" dirty="0" smtClean="0"/>
              <a:t> </a:t>
            </a:r>
            <a:r>
              <a:rPr lang="en-CA" sz="4000" dirty="0" err="1"/>
              <a:t>ዓለም</a:t>
            </a:r>
            <a:r>
              <a:rPr lang="en-CA" sz="4000" dirty="0"/>
              <a:t> </a:t>
            </a:r>
            <a:r>
              <a:rPr lang="en-CA" sz="4000" dirty="0" err="1"/>
              <a:t>ኣሜን</a:t>
            </a:r>
            <a:r>
              <a:rPr lang="en-CA" sz="4000" dirty="0" smtClean="0"/>
              <a:t>።</a:t>
            </a:r>
          </a:p>
        </p:txBody>
      </p:sp>
    </p:spTree>
    <p:extLst>
      <p:ext uri="{BB962C8B-B14F-4D97-AF65-F5344CB8AC3E}">
        <p14:creationId xmlns:p14="http://schemas.microsoft.com/office/powerpoint/2010/main" val="1961886632"/>
      </p:ext>
    </p:extLst>
  </p:cSld>
  <p:clrMapOvr>
    <a:masterClrMapping/>
  </p:clrMapOvr>
  <p:transition spd="med"/>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25213"/>
            <a:ext cx="3960739" cy="1323439"/>
          </a:xfrm>
          <a:prstGeom prst="rect">
            <a:avLst/>
          </a:prstGeom>
        </p:spPr>
        <p:txBody>
          <a:bodyPr wrap="square">
            <a:spAutoFit/>
          </a:bodyPr>
          <a:lstStyle/>
          <a:p>
            <a:r>
              <a:rPr lang="en-CA" sz="1400" dirty="0" smtClean="0"/>
              <a:t>62. </a:t>
            </a:r>
            <a:r>
              <a:rPr lang="en-CA" sz="2000" dirty="0" err="1" smtClean="0">
                <a:solidFill>
                  <a:srgbClr val="FFC000"/>
                </a:solidFill>
              </a:rPr>
              <a:t>ወኢይደሉ</a:t>
            </a:r>
            <a:r>
              <a:rPr lang="en-CA" sz="2000" dirty="0" smtClean="0">
                <a:solidFill>
                  <a:srgbClr val="FFC000"/>
                </a:solidFill>
              </a:rPr>
              <a:t> </a:t>
            </a:r>
            <a:r>
              <a:rPr lang="en-CA" sz="2000" dirty="0" err="1">
                <a:solidFill>
                  <a:srgbClr val="FFC000"/>
                </a:solidFill>
              </a:rPr>
              <a:t>ለቀሳውስት</a:t>
            </a:r>
            <a:r>
              <a:rPr lang="en-CA" sz="2000" dirty="0">
                <a:solidFill>
                  <a:srgbClr val="FFC000"/>
                </a:solidFill>
              </a:rPr>
              <a:t> </a:t>
            </a:r>
            <a:r>
              <a:rPr lang="en-CA" sz="2000" dirty="0" err="1">
                <a:solidFill>
                  <a:srgbClr val="FFC000"/>
                </a:solidFill>
              </a:rPr>
              <a:t>ወለዲያቆናት</a:t>
            </a:r>
            <a:r>
              <a:rPr lang="en-CA" sz="2000" dirty="0">
                <a:solidFill>
                  <a:srgbClr val="FFC000"/>
                </a:solidFill>
              </a:rPr>
              <a:t> </a:t>
            </a:r>
            <a:r>
              <a:rPr lang="en-CA" sz="2000" dirty="0" err="1">
                <a:solidFill>
                  <a:srgbClr val="FFC000"/>
                </a:solidFill>
              </a:rPr>
              <a:t>እለ</a:t>
            </a:r>
            <a:r>
              <a:rPr lang="en-CA" sz="2000" dirty="0">
                <a:solidFill>
                  <a:srgbClr val="FFC000"/>
                </a:solidFill>
              </a:rPr>
              <a:t> </a:t>
            </a:r>
            <a:r>
              <a:rPr lang="en-CA" sz="2000" dirty="0" err="1">
                <a:solidFill>
                  <a:srgbClr val="FFC000"/>
                </a:solidFill>
              </a:rPr>
              <a:t>ኢበጽሑ</a:t>
            </a:r>
            <a:r>
              <a:rPr lang="en-CA" sz="2000" dirty="0">
                <a:solidFill>
                  <a:srgbClr val="FFC000"/>
                </a:solidFill>
              </a:rPr>
              <a:t> </a:t>
            </a:r>
            <a:r>
              <a:rPr lang="en-CA" sz="2000" dirty="0" err="1">
                <a:solidFill>
                  <a:srgbClr val="FFC000"/>
                </a:solidFill>
              </a:rPr>
              <a:t>ለጸሎት</a:t>
            </a:r>
            <a:r>
              <a:rPr lang="en-CA" sz="2000" dirty="0">
                <a:solidFill>
                  <a:srgbClr val="FFC000"/>
                </a:solidFill>
              </a:rPr>
              <a:t> </a:t>
            </a:r>
            <a:r>
              <a:rPr lang="en-CA" sz="2000" dirty="0" err="1">
                <a:solidFill>
                  <a:srgbClr val="FFC000"/>
                </a:solidFill>
              </a:rPr>
              <a:t>ሌሊተ</a:t>
            </a:r>
            <a:r>
              <a:rPr lang="en-CA" sz="2000" dirty="0">
                <a:solidFill>
                  <a:srgbClr val="FFC000"/>
                </a:solidFill>
              </a:rPr>
              <a:t> </a:t>
            </a:r>
            <a:r>
              <a:rPr lang="en-CA" sz="2000" dirty="0" err="1">
                <a:solidFill>
                  <a:srgbClr val="FFC000"/>
                </a:solidFill>
              </a:rPr>
              <a:t>ከመ</a:t>
            </a:r>
            <a:r>
              <a:rPr lang="en-CA" sz="2000" dirty="0">
                <a:solidFill>
                  <a:srgbClr val="FFC000"/>
                </a:solidFill>
              </a:rPr>
              <a:t> </a:t>
            </a:r>
            <a:r>
              <a:rPr lang="en-CA" sz="2000" dirty="0" err="1">
                <a:solidFill>
                  <a:srgbClr val="FFC000"/>
                </a:solidFill>
              </a:rPr>
              <a:t>ይባኡ</a:t>
            </a:r>
            <a:r>
              <a:rPr lang="en-CA" sz="2000" dirty="0">
                <a:solidFill>
                  <a:srgbClr val="FFC000"/>
                </a:solidFill>
              </a:rPr>
              <a:t> </a:t>
            </a:r>
            <a:r>
              <a:rPr lang="en-CA" sz="2000" dirty="0" err="1">
                <a:solidFill>
                  <a:srgbClr val="FFC000"/>
                </a:solidFill>
              </a:rPr>
              <a:t>ውስተ</a:t>
            </a:r>
            <a:r>
              <a:rPr lang="en-CA" sz="2000" dirty="0">
                <a:solidFill>
                  <a:srgbClr val="FFC000"/>
                </a:solidFill>
              </a:rPr>
              <a:t> </a:t>
            </a:r>
            <a:r>
              <a:rPr lang="en-CA" sz="2000" dirty="0" err="1">
                <a:solidFill>
                  <a:srgbClr val="FFC000"/>
                </a:solidFill>
              </a:rPr>
              <a:t>ምሥዋዕ</a:t>
            </a:r>
            <a:r>
              <a:rPr lang="en-CA" sz="2000" dirty="0">
                <a:solidFill>
                  <a:srgbClr val="FFC000"/>
                </a:solidFill>
              </a:rPr>
              <a:t> </a:t>
            </a:r>
            <a:r>
              <a:rPr lang="en-CA" sz="2000" dirty="0" err="1">
                <a:solidFill>
                  <a:srgbClr val="FFC000"/>
                </a:solidFill>
              </a:rPr>
              <a:t>ወይትለአኩ</a:t>
            </a:r>
            <a:r>
              <a:rPr lang="en-CA" sz="2000" dirty="0">
                <a:solidFill>
                  <a:srgbClr val="FFC000"/>
                </a:solidFill>
              </a:rPr>
              <a:t>። </a:t>
            </a:r>
            <a:r>
              <a:rPr lang="en-CA" sz="2000" dirty="0" err="1">
                <a:solidFill>
                  <a:srgbClr val="FFC000"/>
                </a:solidFill>
              </a:rPr>
              <a:t>ወለእመ</a:t>
            </a:r>
            <a:r>
              <a:rPr lang="en-CA" sz="2000" dirty="0">
                <a:solidFill>
                  <a:srgbClr val="FFC000"/>
                </a:solidFill>
              </a:rPr>
              <a:t> </a:t>
            </a:r>
            <a:r>
              <a:rPr lang="en-CA" sz="2000" dirty="0" err="1">
                <a:solidFill>
                  <a:srgbClr val="FFC000"/>
                </a:solidFill>
              </a:rPr>
              <a:t>ተዐደዉ</a:t>
            </a:r>
            <a:r>
              <a:rPr lang="en-CA" sz="2000" dirty="0">
                <a:solidFill>
                  <a:srgbClr val="FFC000"/>
                </a:solidFill>
              </a:rPr>
              <a:t> </a:t>
            </a:r>
            <a:r>
              <a:rPr lang="en-CA" sz="2000" dirty="0" err="1">
                <a:solidFill>
                  <a:srgbClr val="FFC000"/>
                </a:solidFill>
              </a:rPr>
              <a:t>ዘንተ</a:t>
            </a:r>
            <a:r>
              <a:rPr lang="en-CA" sz="2000" dirty="0">
                <a:solidFill>
                  <a:srgbClr val="FFC000"/>
                </a:solidFill>
              </a:rPr>
              <a:t> </a:t>
            </a:r>
            <a:r>
              <a:rPr lang="en-CA" sz="2000" dirty="0" err="1">
                <a:solidFill>
                  <a:srgbClr val="FFC000"/>
                </a:solidFill>
              </a:rPr>
              <a:t>ትእዛዘ</a:t>
            </a:r>
            <a:r>
              <a:rPr lang="en-CA" sz="2000" dirty="0">
                <a:solidFill>
                  <a:srgbClr val="FFC000"/>
                </a:solidFill>
              </a:rPr>
              <a:t> </a:t>
            </a:r>
            <a:r>
              <a:rPr lang="en-CA" sz="2000" dirty="0" err="1">
                <a:solidFill>
                  <a:srgbClr val="FFC000"/>
                </a:solidFill>
              </a:rPr>
              <a:t>ይከውኑ</a:t>
            </a:r>
            <a:r>
              <a:rPr lang="en-CA" sz="2000" dirty="0">
                <a:solidFill>
                  <a:srgbClr val="FFC000"/>
                </a:solidFill>
              </a:rPr>
              <a:t> </a:t>
            </a:r>
            <a:r>
              <a:rPr lang="en-CA" sz="2000" dirty="0" err="1">
                <a:solidFill>
                  <a:srgbClr val="FFC000"/>
                </a:solidFill>
              </a:rPr>
              <a:t>ውፁአነ</a:t>
            </a:r>
            <a:r>
              <a:rPr lang="en-CA" sz="2000" dirty="0">
                <a:solidFill>
                  <a:srgbClr val="FFC000"/>
                </a:solidFill>
              </a:rPr>
              <a:t> </a:t>
            </a:r>
            <a:r>
              <a:rPr lang="en-CA" sz="2000" dirty="0" err="1" smtClean="0">
                <a:solidFill>
                  <a:srgbClr val="FFC000"/>
                </a:solidFill>
              </a:rPr>
              <a:t>እምሕግ</a:t>
            </a:r>
            <a:r>
              <a:rPr lang="en-CA" sz="2000" dirty="0" smtClean="0">
                <a:solidFill>
                  <a:srgbClr val="FFC000"/>
                </a:solidFill>
              </a:rPr>
              <a:t> </a:t>
            </a:r>
            <a:endParaRPr lang="en-CA" sz="2000" dirty="0">
              <a:solidFill>
                <a:srgbClr val="FFC000"/>
              </a:solidFill>
            </a:endParaRPr>
          </a:p>
        </p:txBody>
      </p:sp>
      <p:sp>
        <p:nvSpPr>
          <p:cNvPr id="9" name="Rectangle 8"/>
          <p:cNvSpPr/>
          <p:nvPr/>
        </p:nvSpPr>
        <p:spPr>
          <a:xfrm>
            <a:off x="7936876" y="2545335"/>
            <a:ext cx="4400150" cy="1938992"/>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t>62</a:t>
            </a:r>
            <a:r>
              <a:rPr lang="en-US" sz="1400" dirty="0"/>
              <a:t>. </a:t>
            </a:r>
            <a:r>
              <a:rPr lang="en-US" sz="2000" dirty="0">
                <a:solidFill>
                  <a:srgbClr val="FFC000"/>
                </a:solidFill>
              </a:rPr>
              <a:t>The priests and deacons who </a:t>
            </a:r>
            <a:r>
              <a:rPr lang="en-US" sz="2000" dirty="0" smtClean="0">
                <a:solidFill>
                  <a:srgbClr val="FFC000"/>
                </a:solidFill>
              </a:rPr>
              <a:t>have not </a:t>
            </a:r>
            <a:r>
              <a:rPr lang="en-US" sz="2000" dirty="0">
                <a:solidFill>
                  <a:srgbClr val="FFC000"/>
                </a:solidFill>
              </a:rPr>
              <a:t>attended the night prayer are </a:t>
            </a:r>
            <a:r>
              <a:rPr lang="en-US" sz="2000" dirty="0" smtClean="0">
                <a:solidFill>
                  <a:srgbClr val="FFC000"/>
                </a:solidFill>
              </a:rPr>
              <a:t>not allowed </a:t>
            </a:r>
            <a:r>
              <a:rPr lang="en-US" sz="2000" dirty="0">
                <a:solidFill>
                  <a:srgbClr val="FFC000"/>
                </a:solidFill>
              </a:rPr>
              <a:t>to enter the temple (</a:t>
            </a:r>
            <a:r>
              <a:rPr lang="en-US" sz="2000" dirty="0" err="1">
                <a:solidFill>
                  <a:srgbClr val="FFC000"/>
                </a:solidFill>
              </a:rPr>
              <a:t>maeqdaes</a:t>
            </a:r>
            <a:r>
              <a:rPr lang="en-US" sz="2000" dirty="0">
                <a:solidFill>
                  <a:srgbClr val="FFC000"/>
                </a:solidFill>
              </a:rPr>
              <a:t>) </a:t>
            </a:r>
            <a:r>
              <a:rPr lang="en-US" sz="2000" dirty="0" smtClean="0">
                <a:solidFill>
                  <a:srgbClr val="FFC000"/>
                </a:solidFill>
              </a:rPr>
              <a:t>to take </a:t>
            </a:r>
            <a:r>
              <a:rPr lang="en-US" sz="2000" dirty="0">
                <a:solidFill>
                  <a:srgbClr val="FFC000"/>
                </a:solidFill>
              </a:rPr>
              <a:t>part in the service. Those who </a:t>
            </a:r>
            <a:r>
              <a:rPr lang="en-US" sz="2000" dirty="0" smtClean="0">
                <a:solidFill>
                  <a:srgbClr val="FFC000"/>
                </a:solidFill>
              </a:rPr>
              <a:t>disobey this commandment will become transgressors </a:t>
            </a:r>
            <a:r>
              <a:rPr lang="en-US" sz="2000" dirty="0">
                <a:solidFill>
                  <a:srgbClr val="FFC000"/>
                </a:solidFill>
              </a:rPr>
              <a:t>of the law.</a:t>
            </a:r>
            <a:endParaRPr lang="en-US" sz="2000" dirty="0" smtClean="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85694" y="2625213"/>
            <a:ext cx="4210337" cy="1323439"/>
          </a:xfrm>
          <a:prstGeom prst="rect">
            <a:avLst/>
          </a:prstGeom>
        </p:spPr>
        <p:txBody>
          <a:bodyPr wrap="square">
            <a:spAutoFit/>
          </a:bodyPr>
          <a:lstStyle/>
          <a:p>
            <a:r>
              <a:rPr lang="en-CA" sz="1400" dirty="0" smtClean="0"/>
              <a:t>62</a:t>
            </a:r>
            <a:r>
              <a:rPr lang="en-CA" sz="1400" dirty="0"/>
              <a:t>. </a:t>
            </a:r>
            <a:r>
              <a:rPr lang="en-CA" sz="2000" dirty="0" err="1">
                <a:solidFill>
                  <a:srgbClr val="FFC000"/>
                </a:solidFill>
              </a:rPr>
              <a:t>ለይቲ</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ጸሎት</a:t>
            </a:r>
            <a:r>
              <a:rPr lang="en-CA" sz="2000" dirty="0">
                <a:solidFill>
                  <a:srgbClr val="FFC000"/>
                </a:solidFill>
              </a:rPr>
              <a:t> </a:t>
            </a:r>
            <a:r>
              <a:rPr lang="en-CA" sz="2000" dirty="0" err="1">
                <a:solidFill>
                  <a:srgbClr val="FFC000"/>
                </a:solidFill>
              </a:rPr>
              <a:t>ዘይተረኽቡ</a:t>
            </a:r>
            <a:r>
              <a:rPr lang="en-CA" sz="2000" dirty="0">
                <a:solidFill>
                  <a:srgbClr val="FFC000"/>
                </a:solidFill>
              </a:rPr>
              <a:t> </a:t>
            </a:r>
            <a:r>
              <a:rPr lang="en-CA" sz="2000" dirty="0" err="1">
                <a:solidFill>
                  <a:srgbClr val="FFC000"/>
                </a:solidFill>
              </a:rPr>
              <a:t>ቀሳውስትን</a:t>
            </a:r>
            <a:r>
              <a:rPr lang="en-CA" sz="2000" dirty="0">
                <a:solidFill>
                  <a:srgbClr val="FFC000"/>
                </a:solidFill>
              </a:rPr>
              <a:t> </a:t>
            </a:r>
            <a:r>
              <a:rPr lang="en-CA" sz="2000" dirty="0" err="1">
                <a:solidFill>
                  <a:srgbClr val="FFC000"/>
                </a:solidFill>
              </a:rPr>
              <a:t>ዲያቆናትን</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መቕደስ</a:t>
            </a:r>
            <a:r>
              <a:rPr lang="en-CA" sz="2000" dirty="0">
                <a:solidFill>
                  <a:srgbClr val="FFC000"/>
                </a:solidFill>
              </a:rPr>
              <a:t> </a:t>
            </a:r>
            <a:r>
              <a:rPr lang="en-CA" sz="2000" dirty="0" err="1">
                <a:solidFill>
                  <a:srgbClr val="FFC000"/>
                </a:solidFill>
              </a:rPr>
              <a:t>ክኣትዉን</a:t>
            </a:r>
            <a:r>
              <a:rPr lang="en-CA" sz="2000" dirty="0">
                <a:solidFill>
                  <a:srgbClr val="FFC000"/>
                </a:solidFill>
              </a:rPr>
              <a:t> </a:t>
            </a:r>
            <a:r>
              <a:rPr lang="en-CA" sz="2000" dirty="0" err="1">
                <a:solidFill>
                  <a:srgbClr val="FFC000"/>
                </a:solidFill>
              </a:rPr>
              <a:t>ክቕድሱን</a:t>
            </a:r>
            <a:r>
              <a:rPr lang="en-CA" sz="2000" dirty="0">
                <a:solidFill>
                  <a:srgbClr val="FFC000"/>
                </a:solidFill>
              </a:rPr>
              <a:t> </a:t>
            </a:r>
            <a:r>
              <a:rPr lang="en-CA" sz="2000" dirty="0" err="1">
                <a:solidFill>
                  <a:srgbClr val="FFC000"/>
                </a:solidFill>
              </a:rPr>
              <a:t>ኣይግባእን</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ትእዛዝ</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ሰዓሩ</a:t>
            </a:r>
            <a:r>
              <a:rPr lang="en-CA" sz="2000" dirty="0">
                <a:solidFill>
                  <a:srgbClr val="FFC000"/>
                </a:solidFill>
              </a:rPr>
              <a:t> </a:t>
            </a:r>
            <a:r>
              <a:rPr lang="en-CA" sz="2000" dirty="0" err="1">
                <a:solidFill>
                  <a:srgbClr val="FFC000"/>
                </a:solidFill>
              </a:rPr>
              <a:t>ግና</a:t>
            </a:r>
            <a:r>
              <a:rPr lang="en-CA" sz="2000" dirty="0">
                <a:solidFill>
                  <a:srgbClr val="FFC000"/>
                </a:solidFill>
              </a:rPr>
              <a:t> </a:t>
            </a:r>
            <a:r>
              <a:rPr lang="en-CA" sz="2000" dirty="0" err="1">
                <a:solidFill>
                  <a:srgbClr val="FFC000"/>
                </a:solidFill>
              </a:rPr>
              <a:t>ኻብ</a:t>
            </a:r>
            <a:r>
              <a:rPr lang="en-CA" sz="2000" dirty="0">
                <a:solidFill>
                  <a:srgbClr val="FFC000"/>
                </a:solidFill>
              </a:rPr>
              <a:t> </a:t>
            </a:r>
            <a:r>
              <a:rPr lang="en-CA" sz="2000" dirty="0" err="1">
                <a:solidFill>
                  <a:srgbClr val="FFC000"/>
                </a:solidFill>
              </a:rPr>
              <a:t>ሕጊ</a:t>
            </a:r>
            <a:r>
              <a:rPr lang="en-CA" sz="2000" dirty="0">
                <a:solidFill>
                  <a:srgbClr val="FFC000"/>
                </a:solidFill>
              </a:rPr>
              <a:t> </a:t>
            </a:r>
            <a:r>
              <a:rPr lang="en-CA" sz="2000" dirty="0" err="1">
                <a:solidFill>
                  <a:srgbClr val="FFC000"/>
                </a:solidFill>
              </a:rPr>
              <a:t>ውፁኣት</a:t>
            </a:r>
            <a:r>
              <a:rPr lang="en-CA" sz="2000" dirty="0">
                <a:solidFill>
                  <a:srgbClr val="FFC000"/>
                </a:solidFill>
              </a:rPr>
              <a:t> </a:t>
            </a:r>
            <a:r>
              <a:rPr lang="en-CA" sz="2000" dirty="0" err="1">
                <a:solidFill>
                  <a:srgbClr val="FFC000"/>
                </a:solidFill>
              </a:rPr>
              <a:t>ይኹኑ</a:t>
            </a:r>
            <a:r>
              <a:rPr lang="en-CA" sz="2000" dirty="0">
                <a:solidFill>
                  <a:srgbClr val="FFC000"/>
                </a:solidFill>
              </a:rPr>
              <a:t>። </a:t>
            </a:r>
          </a:p>
        </p:txBody>
      </p:sp>
    </p:spTree>
    <p:extLst>
      <p:ext uri="{BB962C8B-B14F-4D97-AF65-F5344CB8AC3E}">
        <p14:creationId xmlns:p14="http://schemas.microsoft.com/office/powerpoint/2010/main" val="324614995"/>
      </p:ext>
    </p:extLst>
  </p:cSld>
  <p:clrMapOvr>
    <a:masterClrMapping/>
  </p:clrMapOvr>
  <p:transition spd="med"/>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740307"/>
          </a:xfrm>
          <a:prstGeom prst="rect">
            <a:avLst/>
          </a:prstGeom>
        </p:spPr>
        <p:txBody>
          <a:bodyPr wrap="square">
            <a:spAutoFit/>
          </a:bodyPr>
          <a:lstStyle/>
          <a:p>
            <a:pPr marL="40639" marR="40639">
              <a:lnSpc>
                <a:spcPct val="150000"/>
              </a:lnSpc>
              <a:spcBef>
                <a:spcPts val="600"/>
              </a:spcBef>
              <a:defRPr sz="1800">
                <a:uFillTx/>
              </a:defRPr>
            </a:pPr>
            <a:r>
              <a:rPr lang="en-US" sz="3000" dirty="0" err="1" smtClean="0">
                <a:solidFill>
                  <a:srgbClr val="FF2600"/>
                </a:solidFill>
                <a:uFill>
                  <a:solidFill>
                    <a:srgbClr val="FF2600"/>
                  </a:solidFill>
                </a:uFill>
                <a:latin typeface="GeezTypeNet"/>
                <a:ea typeface="GeezTypeNet"/>
                <a:cs typeface="GeezTypeNet"/>
                <a:sym typeface="GeezTypeNet"/>
              </a:rPr>
              <a:t>ይ.ካ</a:t>
            </a:r>
            <a:r>
              <a:rPr lang="en-US" sz="3000" dirty="0" smtClean="0">
                <a:solidFill>
                  <a:srgbClr val="FF2600"/>
                </a:solidFill>
                <a:uFill>
                  <a:solidFill>
                    <a:srgbClr val="FF2600"/>
                  </a:solidFill>
                </a:uFill>
                <a:latin typeface="GeezTypeNet"/>
                <a:ea typeface="GeezTypeNet"/>
                <a:cs typeface="GeezTypeNet"/>
                <a:sym typeface="GeezTypeNet"/>
              </a:rPr>
              <a:t>. </a:t>
            </a:r>
            <a:r>
              <a:rPr lang="en-CA" sz="1400" dirty="0" smtClean="0">
                <a:solidFill>
                  <a:schemeClr val="tx1">
                    <a:lumMod val="95000"/>
                  </a:schemeClr>
                </a:solidFill>
                <a:uFill>
                  <a:solidFill>
                    <a:srgbClr val="FF2600"/>
                  </a:solidFill>
                </a:uFill>
                <a:sym typeface="GeezTypeNet"/>
              </a:rPr>
              <a:t>፲፩</a:t>
            </a:r>
            <a:r>
              <a:rPr lang="ti-ET" sz="1400" dirty="0" smtClean="0">
                <a:solidFill>
                  <a:schemeClr val="tx1">
                    <a:lumMod val="95000"/>
                  </a:schemeClr>
                </a:solidFill>
                <a:uFill>
                  <a:solidFill>
                    <a:srgbClr val="FF2600"/>
                  </a:solidFill>
                </a:uFill>
              </a:rPr>
              <a:t>. </a:t>
            </a:r>
            <a:r>
              <a:rPr lang="ti-ET" sz="3200" dirty="0" smtClean="0">
                <a:solidFill>
                  <a:schemeClr val="tx1">
                    <a:lumMod val="95000"/>
                  </a:schemeClr>
                </a:solidFill>
                <a:uFill>
                  <a:solidFill>
                    <a:srgbClr val="FF2600"/>
                  </a:solidFill>
                </a:uFill>
              </a:rPr>
              <a:t>ኣኰቴተ </a:t>
            </a:r>
            <a:r>
              <a:rPr lang="ti-ET" sz="3200" dirty="0">
                <a:solidFill>
                  <a:schemeClr val="tx1">
                    <a:lumMod val="95000"/>
                  </a:schemeClr>
                </a:solidFill>
                <a:uFill>
                  <a:solidFill>
                    <a:srgbClr val="FF2600"/>
                  </a:solidFill>
                </a:uFill>
              </a:rPr>
              <a:t>ቁርባን </a:t>
            </a:r>
            <a:r>
              <a:rPr lang="ti-ET" sz="3200" dirty="0" smtClean="0">
                <a:solidFill>
                  <a:schemeClr val="tx1">
                    <a:lumMod val="95000"/>
                  </a:schemeClr>
                </a:solidFill>
                <a:uFill>
                  <a:solidFill>
                    <a:srgbClr val="FF2600"/>
                  </a:solidFill>
                </a:uFill>
              </a:rPr>
              <a:t>ዘ</a:t>
            </a:r>
            <a:r>
              <a:rPr lang="en-CA" sz="3200" dirty="0" smtClean="0">
                <a:solidFill>
                  <a:schemeClr val="tx1">
                    <a:lumMod val="95000"/>
                  </a:schemeClr>
                </a:solidFill>
                <a:uFill>
                  <a:solidFill>
                    <a:srgbClr val="FF2600"/>
                  </a:solidFill>
                </a:uFill>
              </a:rPr>
              <a:t>፫፻፲ወ፰</a:t>
            </a:r>
            <a:r>
              <a:rPr lang="ti-ET" sz="3200" dirty="0" smtClean="0">
                <a:solidFill>
                  <a:schemeClr val="tx1">
                    <a:lumMod val="95000"/>
                  </a:schemeClr>
                </a:solidFill>
                <a:uFill>
                  <a:solidFill>
                    <a:srgbClr val="FF2600"/>
                  </a:solidFill>
                </a:uFill>
              </a:rPr>
              <a:t> </a:t>
            </a:r>
            <a:r>
              <a:rPr lang="en-CA" sz="3200" dirty="0" smtClean="0">
                <a:solidFill>
                  <a:schemeClr val="tx1">
                    <a:lumMod val="95000"/>
                  </a:schemeClr>
                </a:solidFill>
                <a:uFill>
                  <a:solidFill>
                    <a:srgbClr val="FF2600"/>
                  </a:solidFill>
                </a:uFill>
              </a:rPr>
              <a:t> </a:t>
            </a:r>
            <a:r>
              <a:rPr lang="en-CA" sz="3200" dirty="0" err="1" smtClean="0">
                <a:solidFill>
                  <a:schemeClr val="tx1">
                    <a:lumMod val="95000"/>
                  </a:schemeClr>
                </a:solidFill>
                <a:uFill>
                  <a:solidFill>
                    <a:srgbClr val="FF2600"/>
                  </a:solidFill>
                </a:uFill>
              </a:rPr>
              <a:t>ርቱዓነ</a:t>
            </a:r>
            <a:r>
              <a:rPr lang="en-CA" sz="3200" dirty="0" smtClean="0">
                <a:solidFill>
                  <a:schemeClr val="tx1">
                    <a:lumMod val="95000"/>
                  </a:schemeClr>
                </a:solidFill>
                <a:uFill>
                  <a:solidFill>
                    <a:srgbClr val="FF2600"/>
                  </a:solidFill>
                </a:uFill>
              </a:rPr>
              <a:t> </a:t>
            </a:r>
            <a:r>
              <a:rPr lang="en-CA" sz="3200" dirty="0" err="1" smtClean="0">
                <a:solidFill>
                  <a:schemeClr val="tx1">
                    <a:lumMod val="95000"/>
                  </a:schemeClr>
                </a:solidFill>
                <a:uFill>
                  <a:solidFill>
                    <a:srgbClr val="FF2600"/>
                  </a:solidFill>
                </a:uFill>
              </a:rPr>
              <a:t>ሃይማኖት</a:t>
            </a:r>
            <a:r>
              <a:rPr lang="ti-ET" sz="3200" dirty="0" smtClean="0">
                <a:solidFill>
                  <a:schemeClr val="tx1">
                    <a:lumMod val="95000"/>
                  </a:schemeClr>
                </a:solidFill>
                <a:uFill>
                  <a:solidFill>
                    <a:srgbClr val="FF2600"/>
                  </a:solidFill>
                </a:uFill>
              </a:rPr>
              <a:t>፡ ጸሎ</a:t>
            </a:r>
            <a:r>
              <a:rPr lang="en-CA" sz="3200" dirty="0" err="1" smtClean="0">
                <a:solidFill>
                  <a:schemeClr val="tx1">
                    <a:lumMod val="95000"/>
                  </a:schemeClr>
                </a:solidFill>
                <a:uFill>
                  <a:solidFill>
                    <a:srgbClr val="FF2600"/>
                  </a:solidFill>
                </a:uFill>
              </a:rPr>
              <a:t>ቶሙ</a:t>
            </a:r>
            <a:r>
              <a:rPr lang="ti-ET" sz="3200" dirty="0" smtClean="0">
                <a:solidFill>
                  <a:schemeClr val="tx1">
                    <a:lumMod val="95000"/>
                  </a:schemeClr>
                </a:solidFill>
                <a:uFill>
                  <a:solidFill>
                    <a:srgbClr val="FF2600"/>
                  </a:solidFill>
                </a:uFill>
              </a:rPr>
              <a:t> ወበረከ</a:t>
            </a:r>
            <a:r>
              <a:rPr lang="en-CA" sz="3200" dirty="0" err="1" smtClean="0">
                <a:solidFill>
                  <a:schemeClr val="tx1">
                    <a:lumMod val="95000"/>
                  </a:schemeClr>
                </a:solidFill>
                <a:uFill>
                  <a:solidFill>
                    <a:srgbClr val="FF2600"/>
                  </a:solidFill>
                </a:uFill>
              </a:rPr>
              <a:t>ቶሙ</a:t>
            </a:r>
            <a:r>
              <a:rPr lang="ti-ET" sz="3200" dirty="0" smtClean="0">
                <a:solidFill>
                  <a:schemeClr val="tx1">
                    <a:lumMod val="95000"/>
                  </a:schemeClr>
                </a:solidFill>
                <a:uFill>
                  <a:solidFill>
                    <a:srgbClr val="FF2600"/>
                  </a:solidFill>
                </a:uFill>
              </a:rPr>
              <a:t> </a:t>
            </a:r>
            <a:r>
              <a:rPr lang="ti-ET" sz="3200" dirty="0">
                <a:solidFill>
                  <a:schemeClr val="tx1">
                    <a:lumMod val="95000"/>
                  </a:schemeClr>
                </a:solidFill>
                <a:uFill>
                  <a:solidFill>
                    <a:srgbClr val="FF2600"/>
                  </a:solidFill>
                </a:uFill>
              </a:rPr>
              <a:t>የሀሉ ምስለ ርእሰ ሊቃነ ጳጳሳት ኣባ… ወምስለ </a:t>
            </a:r>
            <a:r>
              <a:rPr lang="en-CA" sz="3200" dirty="0" err="1" smtClean="0">
                <a:solidFill>
                  <a:schemeClr val="tx1">
                    <a:lumMod val="95000"/>
                  </a:schemeClr>
                </a:solidFill>
                <a:uFill>
                  <a:solidFill>
                    <a:srgbClr val="FF2600"/>
                  </a:solidFill>
                </a:uFill>
              </a:rPr>
              <a:t>ሊቀ</a:t>
            </a:r>
            <a:r>
              <a:rPr lang="en-CA" sz="3200" dirty="0" smtClean="0">
                <a:solidFill>
                  <a:schemeClr val="tx1">
                    <a:lumMod val="95000"/>
                  </a:schemeClr>
                </a:solidFill>
                <a:uFill>
                  <a:solidFill>
                    <a:srgbClr val="FF2600"/>
                  </a:solidFill>
                </a:uFill>
              </a:rPr>
              <a:t> </a:t>
            </a:r>
            <a:r>
              <a:rPr lang="ti-ET" sz="3200" dirty="0" smtClean="0">
                <a:solidFill>
                  <a:schemeClr val="tx1">
                    <a:lumMod val="95000"/>
                  </a:schemeClr>
                </a:solidFill>
                <a:uFill>
                  <a:solidFill>
                    <a:srgbClr val="FF2600"/>
                  </a:solidFill>
                </a:uFill>
              </a:rPr>
              <a:t>ጳጳስነ</a:t>
            </a:r>
            <a:r>
              <a:rPr lang="ti-ET" sz="3200" dirty="0">
                <a:solidFill>
                  <a:schemeClr val="tx1">
                    <a:lumMod val="95000"/>
                  </a:schemeClr>
                </a:solidFill>
                <a:uFill>
                  <a:solidFill>
                    <a:srgbClr val="FF2600"/>
                  </a:solidFill>
                </a:uFill>
              </a:rPr>
              <a:t>…. ወምስለ ኵልነ ሕዝበ ክርስቲያን ወይዕቀባ ለሀገሪትነ ኤርትራ ለዓለም ዓለም ኣሜን።</a:t>
            </a:r>
          </a:p>
        </p:txBody>
      </p:sp>
      <p:sp>
        <p:nvSpPr>
          <p:cNvPr id="19" name="Rectangle 18"/>
          <p:cNvSpPr/>
          <p:nvPr/>
        </p:nvSpPr>
        <p:spPr>
          <a:xfrm>
            <a:off x="4014715" y="69183"/>
            <a:ext cx="4097981" cy="6763390"/>
          </a:xfrm>
          <a:prstGeom prst="rect">
            <a:avLst/>
          </a:prstGeom>
        </p:spPr>
        <p:txBody>
          <a:bodyPr wrap="square">
            <a:spAutoFit/>
          </a:bodyPr>
          <a:lstStyle/>
          <a:p>
            <a:pPr marL="40639" marR="40639">
              <a:lnSpc>
                <a:spcPct val="150000"/>
              </a:lnSpc>
              <a:spcBef>
                <a:spcPts val="600"/>
              </a:spcBef>
              <a:buClr>
                <a:srgbClr val="004DD6"/>
              </a:buClr>
              <a:defRPr sz="2800"/>
            </a:pPr>
            <a:r>
              <a:rPr lang="en-US" sz="2800" dirty="0" err="1">
                <a:solidFill>
                  <a:srgbClr val="FF2600"/>
                </a:solidFill>
                <a:uFill>
                  <a:solidFill>
                    <a:srgbClr val="FF2600"/>
                  </a:solidFill>
                </a:uFill>
                <a:latin typeface="GeezTypeNet"/>
                <a:ea typeface="GeezTypeNet"/>
                <a:cs typeface="GeezTypeNet"/>
                <a:sym typeface="GeezTypeNet"/>
              </a:rPr>
              <a:t>ይ.ካ</a:t>
            </a:r>
            <a:r>
              <a:rPr lang="en-US" sz="2800" dirty="0">
                <a:solidFill>
                  <a:srgbClr val="FF2600"/>
                </a:solidFill>
                <a:uFill>
                  <a:solidFill>
                    <a:srgbClr val="FF2600"/>
                  </a:solidFill>
                </a:uFill>
                <a:latin typeface="GeezTypeNet"/>
                <a:ea typeface="GeezTypeNet"/>
                <a:cs typeface="GeezTypeNet"/>
                <a:sym typeface="GeezTypeNet"/>
              </a:rPr>
              <a:t>. </a:t>
            </a:r>
            <a:r>
              <a:rPr lang="en-US" sz="1400" dirty="0" smtClean="0">
                <a:solidFill>
                  <a:schemeClr val="tx1">
                    <a:lumMod val="95000"/>
                  </a:schemeClr>
                </a:solidFill>
                <a:uFill>
                  <a:solidFill>
                    <a:srgbClr val="FF2600"/>
                  </a:solidFill>
                </a:uFill>
                <a:latin typeface="GeezTypeNet"/>
                <a:ea typeface="GeezTypeNet"/>
                <a:cs typeface="GeezTypeNet"/>
                <a:sym typeface="GeezTypeNet"/>
              </a:rPr>
              <a:t>11.</a:t>
            </a:r>
            <a:r>
              <a:rPr lang="en-CA" sz="3200" dirty="0" err="1" smtClean="0">
                <a:solidFill>
                  <a:schemeClr val="tx1">
                    <a:lumMod val="95000"/>
                  </a:schemeClr>
                </a:solidFill>
                <a:uFill>
                  <a:solidFill>
                    <a:srgbClr val="FF2600"/>
                  </a:solidFill>
                </a:uFill>
                <a:sym typeface="GeezTypeNet"/>
              </a:rPr>
              <a:t>ሃይማኖቶም</a:t>
            </a:r>
            <a:r>
              <a:rPr lang="en-CA" sz="3200" dirty="0" smtClean="0">
                <a:solidFill>
                  <a:schemeClr val="tx1">
                    <a:lumMod val="95000"/>
                  </a:schemeClr>
                </a:solidFill>
                <a:uFill>
                  <a:solidFill>
                    <a:srgbClr val="FF2600"/>
                  </a:solidFill>
                </a:uFill>
                <a:sym typeface="GeezTypeNet"/>
              </a:rPr>
              <a:t> </a:t>
            </a:r>
            <a:r>
              <a:rPr lang="en-CA" sz="3200" dirty="0" err="1" smtClean="0">
                <a:solidFill>
                  <a:schemeClr val="tx1">
                    <a:lumMod val="95000"/>
                  </a:schemeClr>
                </a:solidFill>
                <a:uFill>
                  <a:solidFill>
                    <a:srgbClr val="FF2600"/>
                  </a:solidFill>
                </a:uFill>
                <a:sym typeface="GeezTypeNet"/>
              </a:rPr>
              <a:t>ቅኑዕ</a:t>
            </a:r>
            <a:r>
              <a:rPr lang="en-CA" sz="3200" dirty="0" smtClean="0">
                <a:solidFill>
                  <a:schemeClr val="tx1">
                    <a:lumMod val="95000"/>
                  </a:schemeClr>
                </a:solidFill>
                <a:uFill>
                  <a:solidFill>
                    <a:srgbClr val="FF2600"/>
                  </a:solidFill>
                </a:uFill>
                <a:sym typeface="GeezTypeNet"/>
              </a:rPr>
              <a:t> </a:t>
            </a:r>
            <a:r>
              <a:rPr lang="en-CA" sz="3200" dirty="0" err="1" smtClean="0">
                <a:solidFill>
                  <a:schemeClr val="tx1">
                    <a:lumMod val="95000"/>
                  </a:schemeClr>
                </a:solidFill>
                <a:uFill>
                  <a:solidFill>
                    <a:srgbClr val="FF2600"/>
                  </a:solidFill>
                </a:uFill>
                <a:sym typeface="GeezTypeNet"/>
              </a:rPr>
              <a:t>ዝኾነ</a:t>
            </a:r>
            <a:r>
              <a:rPr lang="en-CA" sz="3200" dirty="0" smtClean="0">
                <a:solidFill>
                  <a:schemeClr val="tx1">
                    <a:lumMod val="95000"/>
                  </a:schemeClr>
                </a:solidFill>
                <a:uFill>
                  <a:solidFill>
                    <a:srgbClr val="FF2600"/>
                  </a:solidFill>
                </a:uFill>
                <a:sym typeface="GeezTypeNet"/>
              </a:rPr>
              <a:t> 318 </a:t>
            </a:r>
            <a:r>
              <a:rPr lang="en-CA" sz="3200" dirty="0" err="1" smtClean="0">
                <a:solidFill>
                  <a:schemeClr val="tx1">
                    <a:lumMod val="95000"/>
                  </a:schemeClr>
                </a:solidFill>
                <a:uFill>
                  <a:solidFill>
                    <a:srgbClr val="FF2600"/>
                  </a:solidFill>
                </a:uFill>
                <a:sym typeface="GeezTypeNet"/>
              </a:rPr>
              <a:t>ሊቃውንቲ</a:t>
            </a:r>
            <a:r>
              <a:rPr lang="en-CA" sz="3200" dirty="0" smtClean="0">
                <a:solidFill>
                  <a:schemeClr val="tx1">
                    <a:lumMod val="95000"/>
                  </a:schemeClr>
                </a:solidFill>
                <a:uFill>
                  <a:solidFill>
                    <a:srgbClr val="FF2600"/>
                  </a:solidFill>
                </a:uFill>
                <a:sym typeface="GeezTypeNet"/>
              </a:rPr>
              <a:t> </a:t>
            </a:r>
            <a:r>
              <a:rPr lang="ti-ET" sz="3200" dirty="0" smtClean="0">
                <a:solidFill>
                  <a:schemeClr val="tx1">
                    <a:lumMod val="95000"/>
                  </a:schemeClr>
                </a:solidFill>
                <a:uFill>
                  <a:solidFill>
                    <a:srgbClr val="FF2600"/>
                  </a:solidFill>
                </a:uFill>
              </a:rPr>
              <a:t>ዝደረ</a:t>
            </a:r>
            <a:r>
              <a:rPr lang="en-CA" sz="3200" dirty="0" smtClean="0">
                <a:solidFill>
                  <a:schemeClr val="tx1">
                    <a:lumMod val="95000"/>
                  </a:schemeClr>
                </a:solidFill>
                <a:uFill>
                  <a:solidFill>
                    <a:srgbClr val="FF2600"/>
                  </a:solidFill>
                </a:uFill>
              </a:rPr>
              <a:t>-</a:t>
            </a:r>
            <a:r>
              <a:rPr lang="en-CA" sz="3200" dirty="0" err="1" smtClean="0">
                <a:solidFill>
                  <a:schemeClr val="tx1">
                    <a:lumMod val="95000"/>
                  </a:schemeClr>
                </a:solidFill>
                <a:uFill>
                  <a:solidFill>
                    <a:srgbClr val="FF2600"/>
                  </a:solidFill>
                </a:uFill>
              </a:rPr>
              <a:t>ስዎ</a:t>
            </a:r>
            <a:r>
              <a:rPr lang="ti-ET" sz="3200" dirty="0" smtClean="0">
                <a:solidFill>
                  <a:schemeClr val="tx1">
                    <a:lumMod val="95000"/>
                  </a:schemeClr>
                </a:solidFill>
                <a:uFill>
                  <a:solidFill>
                    <a:srgbClr val="FF2600"/>
                  </a:solidFill>
                </a:uFill>
              </a:rPr>
              <a:t> </a:t>
            </a:r>
            <a:r>
              <a:rPr lang="ti-ET" sz="3200" dirty="0">
                <a:solidFill>
                  <a:schemeClr val="tx1">
                    <a:lumMod val="95000"/>
                  </a:schemeClr>
                </a:solidFill>
                <a:uFill>
                  <a:solidFill>
                    <a:srgbClr val="FF2600"/>
                  </a:solidFill>
                </a:uFill>
              </a:rPr>
              <a:t>ናይ ቁርባን </a:t>
            </a:r>
            <a:r>
              <a:rPr lang="ti-ET" sz="3200" dirty="0" smtClean="0">
                <a:solidFill>
                  <a:schemeClr val="tx1">
                    <a:lumMod val="95000"/>
                  </a:schemeClr>
                </a:solidFill>
                <a:uFill>
                  <a:solidFill>
                    <a:srgbClr val="FF2600"/>
                  </a:solidFill>
                </a:uFill>
              </a:rPr>
              <a:t>ምስጋና</a:t>
            </a:r>
            <a:r>
              <a:rPr lang="ti-ET" sz="3200" dirty="0">
                <a:solidFill>
                  <a:schemeClr val="tx1">
                    <a:lumMod val="95000"/>
                  </a:schemeClr>
                </a:solidFill>
                <a:uFill>
                  <a:solidFill>
                    <a:srgbClr val="FF2600"/>
                  </a:solidFill>
                </a:uFill>
              </a:rPr>
              <a:t>፡ </a:t>
            </a:r>
            <a:r>
              <a:rPr lang="ti-ET" sz="3200" dirty="0" smtClean="0">
                <a:solidFill>
                  <a:schemeClr val="tx1">
                    <a:lumMod val="95000"/>
                  </a:schemeClr>
                </a:solidFill>
                <a:uFill>
                  <a:solidFill>
                    <a:srgbClr val="FF2600"/>
                  </a:solidFill>
                </a:uFill>
              </a:rPr>
              <a:t>ጸሎ</a:t>
            </a:r>
            <a:r>
              <a:rPr lang="en-CA" sz="3200" dirty="0" err="1" smtClean="0">
                <a:solidFill>
                  <a:schemeClr val="tx1">
                    <a:lumMod val="95000"/>
                  </a:schemeClr>
                </a:solidFill>
                <a:uFill>
                  <a:solidFill>
                    <a:srgbClr val="FF2600"/>
                  </a:solidFill>
                </a:uFill>
              </a:rPr>
              <a:t>ቶምን</a:t>
            </a:r>
            <a:r>
              <a:rPr lang="ti-ET" sz="3200" dirty="0" smtClean="0">
                <a:solidFill>
                  <a:schemeClr val="tx1">
                    <a:lumMod val="95000"/>
                  </a:schemeClr>
                </a:solidFill>
                <a:uFill>
                  <a:solidFill>
                    <a:srgbClr val="FF2600"/>
                  </a:solidFill>
                </a:uFill>
              </a:rPr>
              <a:t> በረኸ</a:t>
            </a:r>
            <a:r>
              <a:rPr lang="en-CA" sz="3200" dirty="0" err="1" smtClean="0">
                <a:solidFill>
                  <a:schemeClr val="tx1">
                    <a:lumMod val="95000"/>
                  </a:schemeClr>
                </a:solidFill>
                <a:uFill>
                  <a:solidFill>
                    <a:srgbClr val="FF2600"/>
                  </a:solidFill>
                </a:uFill>
              </a:rPr>
              <a:t>ቶምን</a:t>
            </a:r>
            <a:r>
              <a:rPr lang="ti-ET" sz="3200" dirty="0" smtClean="0">
                <a:solidFill>
                  <a:schemeClr val="tx1">
                    <a:lumMod val="95000"/>
                  </a:schemeClr>
                </a:solidFill>
                <a:uFill>
                  <a:solidFill>
                    <a:srgbClr val="FF2600"/>
                  </a:solidFill>
                </a:uFill>
              </a:rPr>
              <a:t> </a:t>
            </a:r>
            <a:r>
              <a:rPr lang="ti-ET" sz="3200" dirty="0">
                <a:solidFill>
                  <a:schemeClr val="tx1">
                    <a:lumMod val="95000"/>
                  </a:schemeClr>
                </a:solidFill>
                <a:uFill>
                  <a:solidFill>
                    <a:srgbClr val="FF2600"/>
                  </a:solidFill>
                </a:uFill>
              </a:rPr>
              <a:t>ምስ ርእሰ ሊቃነ ጳጳሳት </a:t>
            </a:r>
            <a:r>
              <a:rPr lang="ti-ET" sz="3200" dirty="0" smtClean="0">
                <a:solidFill>
                  <a:schemeClr val="tx1">
                    <a:lumMod val="95000"/>
                  </a:schemeClr>
                </a:solidFill>
                <a:uFill>
                  <a:solidFill>
                    <a:srgbClr val="FF2600"/>
                  </a:solidFill>
                </a:uFill>
              </a:rPr>
              <a:t>ኣባ… ምስ</a:t>
            </a:r>
            <a:r>
              <a:rPr lang="en-CA" sz="3200" dirty="0" smtClean="0">
                <a:solidFill>
                  <a:schemeClr val="tx1">
                    <a:lumMod val="95000"/>
                  </a:schemeClr>
                </a:solidFill>
                <a:uFill>
                  <a:solidFill>
                    <a:srgbClr val="FF2600"/>
                  </a:solidFill>
                </a:uFill>
              </a:rPr>
              <a:t> </a:t>
            </a:r>
            <a:r>
              <a:rPr lang="en-CA" sz="3200" dirty="0" err="1" smtClean="0">
                <a:solidFill>
                  <a:schemeClr val="tx1">
                    <a:lumMod val="95000"/>
                  </a:schemeClr>
                </a:solidFill>
                <a:uFill>
                  <a:solidFill>
                    <a:srgbClr val="FF2600"/>
                  </a:solidFill>
                </a:uFill>
              </a:rPr>
              <a:t>ሊቀ</a:t>
            </a:r>
            <a:r>
              <a:rPr lang="ti-ET" sz="3200" dirty="0" smtClean="0">
                <a:solidFill>
                  <a:schemeClr val="tx1">
                    <a:lumMod val="95000"/>
                  </a:schemeClr>
                </a:solidFill>
                <a:uFill>
                  <a:solidFill>
                    <a:srgbClr val="FF2600"/>
                  </a:solidFill>
                </a:uFill>
              </a:rPr>
              <a:t> </a:t>
            </a:r>
            <a:r>
              <a:rPr lang="ti-ET" sz="3200" dirty="0">
                <a:solidFill>
                  <a:schemeClr val="tx1">
                    <a:lumMod val="95000"/>
                  </a:schemeClr>
                </a:solidFill>
                <a:uFill>
                  <a:solidFill>
                    <a:srgbClr val="FF2600"/>
                  </a:solidFill>
                </a:uFill>
              </a:rPr>
              <a:t>ጳጳስና ኣባ…ምስ  ኩልና ሕዝበ ክርስቲያን ይኹን፡ </a:t>
            </a:r>
            <a:r>
              <a:rPr lang="ti-ET" sz="3200" dirty="0" smtClean="0">
                <a:solidFill>
                  <a:schemeClr val="tx1">
                    <a:lumMod val="95000"/>
                  </a:schemeClr>
                </a:solidFill>
                <a:uFill>
                  <a:solidFill>
                    <a:srgbClr val="FF2600"/>
                  </a:solidFill>
                </a:uFill>
              </a:rPr>
              <a:t>ንሃገ</a:t>
            </a:r>
            <a:r>
              <a:rPr lang="en-CA" sz="3200" dirty="0">
                <a:solidFill>
                  <a:schemeClr val="tx1">
                    <a:lumMod val="95000"/>
                  </a:schemeClr>
                </a:solidFill>
                <a:uFill>
                  <a:solidFill>
                    <a:srgbClr val="FF2600"/>
                  </a:solidFill>
                </a:uFill>
              </a:rPr>
              <a:t>ር</a:t>
            </a:r>
            <a:r>
              <a:rPr lang="ti-ET" sz="3200" dirty="0" smtClean="0">
                <a:solidFill>
                  <a:schemeClr val="tx1">
                    <a:lumMod val="95000"/>
                  </a:schemeClr>
                </a:solidFill>
                <a:uFill>
                  <a:solidFill>
                    <a:srgbClr val="FF2600"/>
                  </a:solidFill>
                </a:uFill>
              </a:rPr>
              <a:t>ና </a:t>
            </a:r>
            <a:r>
              <a:rPr lang="ti-ET" sz="3200" dirty="0">
                <a:solidFill>
                  <a:schemeClr val="tx1">
                    <a:lumMod val="95000"/>
                  </a:schemeClr>
                </a:solidFill>
                <a:uFill>
                  <a:solidFill>
                    <a:srgbClr val="FF2600"/>
                  </a:solidFill>
                </a:uFill>
              </a:rPr>
              <a:t>ብረድኤትን ሰላምን ይሓሉ። </a:t>
            </a:r>
            <a:r>
              <a:rPr lang="ti-ET" sz="3200" dirty="0">
                <a:uFill>
                  <a:solidFill>
                    <a:srgbClr val="FF2600"/>
                  </a:solidFill>
                </a:uFill>
              </a:rPr>
              <a:t>ንዘለኣለም ኣሜን</a:t>
            </a:r>
            <a:r>
              <a:rPr lang="ti-ET" sz="3300" dirty="0" smtClean="0">
                <a:uFill>
                  <a:solidFill>
                    <a:srgbClr val="FF2600"/>
                  </a:solidFill>
                </a:uFill>
              </a:rPr>
              <a:t>።</a:t>
            </a:r>
            <a:endParaRPr lang="ti-ET" sz="3300" dirty="0">
              <a:uFill>
                <a:solidFill>
                  <a:srgbClr val="FF2600"/>
                </a:solidFill>
              </a:uFill>
            </a:endParaRPr>
          </a:p>
        </p:txBody>
      </p:sp>
      <p:sp>
        <p:nvSpPr>
          <p:cNvPr id="20" name="Rectangle 19"/>
          <p:cNvSpPr/>
          <p:nvPr/>
        </p:nvSpPr>
        <p:spPr>
          <a:xfrm>
            <a:off x="8026197" y="69183"/>
            <a:ext cx="4110333" cy="6770571"/>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200" b="1" dirty="0">
                <a:solidFill>
                  <a:srgbClr val="C00000"/>
                </a:solidFill>
              </a:rPr>
              <a:t>Priest:-</a:t>
            </a:r>
            <a:r>
              <a:rPr lang="en-US" sz="3200" dirty="0">
                <a:solidFill>
                  <a:srgbClr val="C00000"/>
                </a:solidFill>
              </a:rPr>
              <a:t> </a:t>
            </a:r>
            <a:r>
              <a:rPr lang="en-US" sz="1400" dirty="0" smtClean="0">
                <a:solidFill>
                  <a:schemeClr val="tx1">
                    <a:lumMod val="95000"/>
                  </a:schemeClr>
                </a:solidFill>
                <a:uFill>
                  <a:solidFill>
                    <a:srgbClr val="FF2600"/>
                  </a:solidFill>
                </a:uFill>
                <a:latin typeface="GeezTypeNet"/>
                <a:ea typeface="GeezTypeNet"/>
                <a:cs typeface="GeezTypeNet"/>
                <a:sym typeface="GeezTypeNet"/>
              </a:rPr>
              <a:t>1.</a:t>
            </a:r>
            <a:r>
              <a:rPr lang="en-US" sz="2600" dirty="0" smtClean="0">
                <a:solidFill>
                  <a:schemeClr val="tx1">
                    <a:lumMod val="95000"/>
                  </a:schemeClr>
                </a:solidFill>
                <a:uFill>
                  <a:solidFill>
                    <a:srgbClr val="FF2600"/>
                  </a:solidFill>
                </a:uFill>
              </a:rPr>
              <a:t>The </a:t>
            </a:r>
            <a:r>
              <a:rPr lang="en-US" sz="2600" dirty="0">
                <a:solidFill>
                  <a:schemeClr val="tx1">
                    <a:lumMod val="95000"/>
                  </a:schemeClr>
                </a:solidFill>
                <a:uFill>
                  <a:solidFill>
                    <a:srgbClr val="FF2600"/>
                  </a:solidFill>
                </a:uFill>
              </a:rPr>
              <a:t>Anaphora of </a:t>
            </a:r>
            <a:r>
              <a:rPr lang="en-US" sz="2600" dirty="0" smtClean="0">
                <a:solidFill>
                  <a:schemeClr val="tx1">
                    <a:lumMod val="95000"/>
                  </a:schemeClr>
                </a:solidFill>
                <a:uFill>
                  <a:solidFill>
                    <a:srgbClr val="FF2600"/>
                  </a:solidFill>
                </a:uFill>
              </a:rPr>
              <a:t>the Three Hundred and Eighteen Orthodox Fathers, may their prayers </a:t>
            </a:r>
            <a:r>
              <a:rPr lang="en-US" sz="2600" dirty="0">
                <a:solidFill>
                  <a:schemeClr val="tx1">
                    <a:lumMod val="95000"/>
                  </a:schemeClr>
                </a:solidFill>
                <a:uFill>
                  <a:solidFill>
                    <a:srgbClr val="FF2600"/>
                  </a:solidFill>
                </a:uFill>
              </a:rPr>
              <a:t>and </a:t>
            </a:r>
            <a:r>
              <a:rPr lang="en-US" sz="2600" dirty="0" smtClean="0">
                <a:solidFill>
                  <a:schemeClr val="tx1">
                    <a:lumMod val="95000"/>
                  </a:schemeClr>
                </a:solidFill>
                <a:uFill>
                  <a:solidFill>
                    <a:srgbClr val="FF2600"/>
                  </a:solidFill>
                </a:uFill>
              </a:rPr>
              <a:t>blessings </a:t>
            </a:r>
            <a:r>
              <a:rPr lang="en-US" sz="2600" dirty="0">
                <a:solidFill>
                  <a:schemeClr val="tx1">
                    <a:lumMod val="95000"/>
                  </a:schemeClr>
                </a:solidFill>
                <a:uFill>
                  <a:solidFill>
                    <a:srgbClr val="FF2600"/>
                  </a:solidFill>
                </a:uFill>
              </a:rPr>
              <a:t>be with His Holiness </a:t>
            </a:r>
            <a:r>
              <a:rPr lang="en-US" sz="2600" dirty="0" smtClean="0">
                <a:solidFill>
                  <a:schemeClr val="tx1">
                    <a:lumMod val="95000"/>
                  </a:schemeClr>
                </a:solidFill>
                <a:uFill>
                  <a:solidFill>
                    <a:srgbClr val="FF2600"/>
                  </a:solidFill>
                </a:uFill>
              </a:rPr>
              <a:t>our patriarch </a:t>
            </a:r>
            <a:r>
              <a:rPr lang="en-US" sz="2600" dirty="0">
                <a:solidFill>
                  <a:schemeClr val="tx1">
                    <a:lumMod val="95000"/>
                  </a:schemeClr>
                </a:solidFill>
                <a:uFill>
                  <a:solidFill>
                    <a:srgbClr val="FF2600"/>
                  </a:solidFill>
                </a:uFill>
              </a:rPr>
              <a:t>Abba…., with His Grace Bishop Abba….. And with all of the believers and grant our </a:t>
            </a:r>
            <a:r>
              <a:rPr lang="en-US" sz="2600" dirty="0">
                <a:uFill>
                  <a:solidFill>
                    <a:srgbClr val="FF2600"/>
                  </a:solidFill>
                </a:uFill>
              </a:rPr>
              <a:t>country Eritrea in peace for ever. Amen. </a:t>
            </a:r>
            <a:endParaRPr lang="en-US" sz="2600" dirty="0">
              <a:uFill>
                <a:solidFill>
                  <a:srgbClr val="004DD6"/>
                </a:solidFill>
              </a:uFill>
            </a:endParaRPr>
          </a:p>
        </p:txBody>
      </p:sp>
    </p:spTree>
    <p:extLst>
      <p:ext uri="{BB962C8B-B14F-4D97-AF65-F5344CB8AC3E}">
        <p14:creationId xmlns:p14="http://schemas.microsoft.com/office/powerpoint/2010/main" val="1838558257"/>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175974" cy="7032694"/>
          </a:xfrm>
          <a:prstGeom prst="rect">
            <a:avLst/>
          </a:prstGeom>
        </p:spPr>
        <p:txBody>
          <a:bodyPr wrap="square">
            <a:spAutoFit/>
          </a:bodyPr>
          <a:lstStyle/>
          <a:p>
            <a:pPr marL="40639" marR="40639">
              <a:lnSpc>
                <a:spcPct val="150000"/>
              </a:lnSpc>
              <a:spcBef>
                <a:spcPts val="600"/>
              </a:spcBef>
              <a:buClr>
                <a:srgbClr val="FF2600"/>
              </a:buClr>
              <a:buFont typeface="GeezTypeNet"/>
              <a:defRPr sz="2800"/>
            </a:pPr>
            <a:r>
              <a:rPr lang="is-IS" sz="2800" dirty="0">
                <a:solidFill>
                  <a:srgbClr val="FF2600"/>
                </a:solidFill>
                <a:uFill>
                  <a:solidFill>
                    <a:srgbClr val="FF2600"/>
                  </a:solidFill>
                </a:uFill>
                <a:latin typeface="GeezTypeNet"/>
                <a:ea typeface="GeezTypeNet"/>
                <a:cs typeface="GeezTypeNet"/>
                <a:sym typeface="GeezTypeNet"/>
              </a:rPr>
              <a:t>ይካ. </a:t>
            </a:r>
            <a:r>
              <a:rPr lang="is-IS" sz="1400" dirty="0" smtClean="0">
                <a:uFill>
                  <a:solidFill>
                    <a:srgbClr val="FF2600"/>
                  </a:solidFill>
                </a:uFill>
                <a:latin typeface="GeezTypeNet"/>
                <a:ea typeface="GeezTypeNet"/>
                <a:cs typeface="GeezTypeNet"/>
                <a:sym typeface="GeezTypeNet"/>
              </a:rPr>
              <a:t>12. </a:t>
            </a:r>
            <a:r>
              <a:rPr lang="is-IS" sz="2800" dirty="0">
                <a:solidFill>
                  <a:schemeClr val="tx1">
                    <a:lumMod val="95000"/>
                  </a:schemeClr>
                </a:solidFill>
                <a:uFill>
                  <a:solidFill>
                    <a:srgbClr val="FF2600"/>
                  </a:solidFill>
                </a:uFill>
                <a:latin typeface="GeezTypeNet"/>
                <a:ea typeface="GeezTypeNet"/>
                <a:cs typeface="GeezTypeNet"/>
                <a:sym typeface="GeezTypeNet"/>
              </a:rPr>
              <a:t>†´sï…mkGíX</a:t>
            </a:r>
            <a:r>
              <a:rPr lang="is-IS" sz="2800" dirty="0">
                <a:solidFill>
                  <a:schemeClr val="tx1">
                    <a:lumMod val="95000"/>
                  </a:schemeClr>
                </a:solidFill>
                <a:latin typeface="GeezTypeNet"/>
                <a:ea typeface="GeezTypeNet"/>
                <a:cs typeface="GeezTypeNet"/>
                <a:sym typeface="GeezTypeNet"/>
              </a:rPr>
              <a:t> M] ‰èF‰êM §‰ê}</a:t>
            </a:r>
          </a:p>
          <a:p>
            <a:pPr marL="40639" marR="40639">
              <a:lnSpc>
                <a:spcPct val="150000"/>
              </a:lnSpc>
              <a:spcBef>
                <a:spcPts val="600"/>
              </a:spcBef>
              <a:buClr>
                <a:srgbClr val="004DD6"/>
              </a:buClr>
              <a:buFont typeface="GeezTypeNet"/>
              <a:defRPr sz="2000">
                <a:solidFill>
                  <a:srgbClr val="004DD6"/>
                </a:solidFill>
                <a:uFill>
                  <a:solidFill>
                    <a:srgbClr val="004DD6"/>
                  </a:solidFill>
                </a:uFill>
                <a:latin typeface="GeezTypeNet"/>
                <a:ea typeface="GeezTypeNet"/>
                <a:cs typeface="GeezTypeNet"/>
                <a:sym typeface="GeezTypeNet"/>
              </a:defRPr>
            </a:pPr>
            <a:r>
              <a:rPr lang="ti-ET" sz="2800" b="1" dirty="0">
                <a:solidFill>
                  <a:srgbClr val="FFFF00"/>
                </a:solidFill>
              </a:rPr>
              <a:t>ይ.ሕ. </a:t>
            </a:r>
            <a:r>
              <a:rPr lang="is-IS" sz="2800" dirty="0" smtClean="0">
                <a:solidFill>
                  <a:schemeClr val="tx1">
                    <a:lumMod val="95000"/>
                  </a:schemeClr>
                </a:solidFill>
              </a:rPr>
              <a:t>M</a:t>
            </a:r>
            <a:r>
              <a:rPr lang="is-IS" sz="2800" dirty="0">
                <a:solidFill>
                  <a:schemeClr val="tx1">
                    <a:lumMod val="95000"/>
                  </a:schemeClr>
                </a:solidFill>
              </a:rPr>
              <a:t>] K}Ê]Š</a:t>
            </a:r>
          </a:p>
          <a:p>
            <a:pPr marL="40639" marR="40639">
              <a:lnSpc>
                <a:spcPct val="150000"/>
              </a:lnSpc>
              <a:spcBef>
                <a:spcPts val="600"/>
              </a:spcBef>
              <a:buClr>
                <a:srgbClr val="000000"/>
              </a:buClr>
              <a:buFont typeface="GeezTypeNet"/>
              <a:defRPr sz="2000">
                <a:latin typeface="GeezTypeNet"/>
                <a:ea typeface="GeezTypeNet"/>
                <a:cs typeface="GeezTypeNet"/>
                <a:sym typeface="GeezTypeNet"/>
              </a:defRPr>
            </a:pPr>
            <a:r>
              <a:rPr lang="is-IS" sz="2800" dirty="0">
                <a:solidFill>
                  <a:srgbClr val="FF2600"/>
                </a:solidFill>
                <a:uFill>
                  <a:solidFill>
                    <a:srgbClr val="FF2600"/>
                  </a:solidFill>
                </a:uFill>
                <a:latin typeface="GeezTypeNet"/>
                <a:ea typeface="GeezTypeNet"/>
                <a:cs typeface="GeezTypeNet"/>
                <a:sym typeface="GeezTypeNet"/>
              </a:rPr>
              <a:t>ይካ. </a:t>
            </a:r>
            <a:r>
              <a:rPr lang="is-IS" sz="2800" dirty="0"/>
              <a:t>}…ME‹| …K]´}È</a:t>
            </a:r>
          </a:p>
          <a:p>
            <a:pPr marL="40639" marR="40639">
              <a:lnSpc>
                <a:spcPct val="150000"/>
              </a:lnSpc>
              <a:spcBef>
                <a:spcPts val="600"/>
              </a:spcBef>
              <a:buClr>
                <a:srgbClr val="004DD6"/>
              </a:buClr>
              <a:buFont typeface="GeezTypeNet"/>
              <a:defRPr sz="2000">
                <a:solidFill>
                  <a:srgbClr val="004DD6"/>
                </a:solidFill>
                <a:uFill>
                  <a:solidFill>
                    <a:srgbClr val="004DD6"/>
                  </a:solidFill>
                </a:uFill>
                <a:latin typeface="GeezTypeNet"/>
                <a:ea typeface="GeezTypeNet"/>
                <a:cs typeface="GeezTypeNet"/>
                <a:sym typeface="GeezTypeNet"/>
              </a:defRPr>
            </a:pPr>
            <a:r>
              <a:rPr lang="ti-ET" sz="2800" b="1" dirty="0">
                <a:solidFill>
                  <a:srgbClr val="FFFF00"/>
                </a:solidFill>
              </a:rPr>
              <a:t>ይ.ሕ. </a:t>
            </a:r>
            <a:r>
              <a:rPr lang="is-IS" sz="2800" dirty="0" smtClean="0">
                <a:solidFill>
                  <a:schemeClr val="tx1">
                    <a:lumMod val="95000"/>
                  </a:schemeClr>
                </a:solidFill>
              </a:rPr>
              <a:t>mkHcñ </a:t>
            </a:r>
            <a:r>
              <a:rPr lang="is-IS" sz="2800" dirty="0">
                <a:solidFill>
                  <a:schemeClr val="tx1">
                    <a:lumMod val="95000"/>
                  </a:schemeClr>
                </a:solidFill>
              </a:rPr>
              <a:t>§´l†£</a:t>
            </a:r>
          </a:p>
          <a:p>
            <a:pPr marL="40639" marR="40639">
              <a:lnSpc>
                <a:spcPct val="150000"/>
              </a:lnSpc>
              <a:spcBef>
                <a:spcPts val="600"/>
              </a:spcBef>
              <a:buClr>
                <a:srgbClr val="000000"/>
              </a:buClr>
              <a:buFont typeface="GeezTypeNet"/>
              <a:defRPr sz="2800"/>
            </a:pPr>
            <a:r>
              <a:rPr lang="is-IS" sz="2800" dirty="0">
                <a:solidFill>
                  <a:srgbClr val="FF2600"/>
                </a:solidFill>
                <a:uFill>
                  <a:solidFill>
                    <a:srgbClr val="FF2600"/>
                  </a:solidFill>
                </a:uFill>
                <a:latin typeface="GeezTypeNet"/>
                <a:ea typeface="GeezTypeNet"/>
                <a:cs typeface="GeezTypeNet"/>
                <a:sym typeface="GeezTypeNet"/>
              </a:rPr>
              <a:t>ይካ. </a:t>
            </a:r>
            <a:r>
              <a:rPr lang="is-IS" sz="2800" dirty="0">
                <a:latin typeface="GeezTypeNet"/>
                <a:ea typeface="GeezTypeNet"/>
                <a:cs typeface="GeezTypeNet"/>
                <a:sym typeface="GeezTypeNet"/>
              </a:rPr>
              <a:t>mkFmk‰êM [L¥gñ {²X I[ké;</a:t>
            </a:r>
          </a:p>
          <a:p>
            <a:pPr marL="40639" marR="40639">
              <a:lnSpc>
                <a:spcPct val="150000"/>
              </a:lnSpc>
              <a:spcBef>
                <a:spcPts val="600"/>
              </a:spcBef>
              <a:buClr>
                <a:srgbClr val="004DD6"/>
              </a:buClr>
              <a:buFont typeface="GeezTypeNet"/>
              <a:defRPr sz="2000">
                <a:solidFill>
                  <a:srgbClr val="004DD6"/>
                </a:solidFill>
                <a:uFill>
                  <a:solidFill>
                    <a:srgbClr val="004DD6"/>
                  </a:solidFill>
                </a:uFill>
                <a:latin typeface="GeezTypeNet"/>
                <a:ea typeface="GeezTypeNet"/>
                <a:cs typeface="GeezTypeNet"/>
                <a:sym typeface="GeezTypeNet"/>
              </a:defRPr>
            </a:pPr>
            <a:r>
              <a:rPr lang="ti-ET" sz="2800" b="1" dirty="0">
                <a:solidFill>
                  <a:srgbClr val="FFFF00"/>
                </a:solidFill>
              </a:rPr>
              <a:t>ይ.ሕ. </a:t>
            </a:r>
            <a:r>
              <a:rPr lang="is-IS" sz="2800" dirty="0" smtClean="0">
                <a:solidFill>
                  <a:schemeClr val="tx1">
                    <a:lumMod val="95000"/>
                  </a:schemeClr>
                </a:solidFill>
              </a:rPr>
              <a:t>…</a:t>
            </a:r>
            <a:r>
              <a:rPr lang="is-IS" sz="2800" dirty="0">
                <a:solidFill>
                  <a:schemeClr val="tx1">
                    <a:lumMod val="95000"/>
                  </a:schemeClr>
                </a:solidFill>
              </a:rPr>
              <a:t>mk †´sï…mkGíX …ME‹| …D÷| </a:t>
            </a:r>
          </a:p>
        </p:txBody>
      </p:sp>
      <p:sp>
        <p:nvSpPr>
          <p:cNvPr id="20" name="Rectangle 19"/>
          <p:cNvSpPr/>
          <p:nvPr/>
        </p:nvSpPr>
        <p:spPr>
          <a:xfrm>
            <a:off x="8026197" y="69183"/>
            <a:ext cx="4110333" cy="6478697"/>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600" b="1" dirty="0">
                <a:solidFill>
                  <a:srgbClr val="C00000"/>
                </a:solidFill>
              </a:rPr>
              <a:t>Priest:-</a:t>
            </a:r>
            <a:r>
              <a:rPr lang="en-US" sz="1400" dirty="0">
                <a:solidFill>
                  <a:srgbClr val="C00000"/>
                </a:solidFill>
              </a:rPr>
              <a:t> </a:t>
            </a:r>
            <a:r>
              <a:rPr lang="en-US" sz="1400" dirty="0" smtClean="0"/>
              <a:t>1</a:t>
            </a:r>
            <a:r>
              <a:rPr lang="is-IS" sz="1400" dirty="0" smtClean="0">
                <a:uFill>
                  <a:solidFill>
                    <a:srgbClr val="FF2600"/>
                  </a:solidFill>
                </a:uFill>
                <a:latin typeface="GeezTypeNet"/>
                <a:ea typeface="GeezTypeNet"/>
                <a:cs typeface="GeezTypeNet"/>
                <a:sym typeface="GeezTypeNet"/>
              </a:rPr>
              <a:t>2</a:t>
            </a:r>
            <a:r>
              <a:rPr lang="is-IS" sz="1400" dirty="0">
                <a:uFill>
                  <a:solidFill>
                    <a:srgbClr val="FF2600"/>
                  </a:solidFill>
                </a:uFill>
                <a:latin typeface="GeezTypeNet"/>
                <a:ea typeface="GeezTypeNet"/>
                <a:cs typeface="GeezTypeNet"/>
                <a:sym typeface="GeezTypeNet"/>
              </a:rPr>
              <a:t>. </a:t>
            </a:r>
            <a:r>
              <a:rPr lang="en-US" sz="2600" dirty="0" smtClean="0"/>
              <a:t>The </a:t>
            </a:r>
            <a:r>
              <a:rPr lang="en-US" sz="2600" dirty="0"/>
              <a:t>Lord be with you all.</a:t>
            </a:r>
          </a:p>
          <a:p>
            <a:pPr marL="40639" marR="40639">
              <a:lnSpc>
                <a:spcPct val="150000"/>
              </a:lnSpc>
              <a:spcBef>
                <a:spcPts val="600"/>
              </a:spcBef>
              <a:buClr>
                <a:srgbClr val="004DD6"/>
              </a:buClr>
              <a:buFont typeface="Arial"/>
              <a:defRPr sz="2800"/>
            </a:pPr>
            <a:r>
              <a:rPr lang="en-US" sz="2600" b="1" dirty="0">
                <a:solidFill>
                  <a:srgbClr val="FFFF00"/>
                </a:solidFill>
                <a:uFill>
                  <a:solidFill>
                    <a:srgbClr val="004DD6"/>
                  </a:solidFill>
                </a:uFill>
              </a:rPr>
              <a:t>People:-</a:t>
            </a:r>
            <a:r>
              <a:rPr lang="en-US" sz="2600" dirty="0">
                <a:solidFill>
                  <a:srgbClr val="FFFF00"/>
                </a:solidFill>
                <a:uFill>
                  <a:solidFill>
                    <a:srgbClr val="004DD6"/>
                  </a:solidFill>
                </a:uFill>
              </a:rPr>
              <a:t>  </a:t>
            </a:r>
            <a:r>
              <a:rPr lang="en-US" sz="2600" dirty="0">
                <a:solidFill>
                  <a:schemeClr val="tx1">
                    <a:lumMod val="95000"/>
                  </a:schemeClr>
                </a:solidFill>
                <a:uFill>
                  <a:solidFill>
                    <a:srgbClr val="004DD6"/>
                  </a:solidFill>
                </a:uFill>
              </a:rPr>
              <a:t>And with thy spirit.</a:t>
            </a:r>
          </a:p>
          <a:p>
            <a:pPr marL="40639" marR="40639">
              <a:lnSpc>
                <a:spcPct val="150000"/>
              </a:lnSpc>
              <a:spcBef>
                <a:spcPts val="600"/>
              </a:spcBef>
              <a:buClr>
                <a:srgbClr val="000000"/>
              </a:buClr>
              <a:buFont typeface="Arial"/>
              <a:defRPr sz="2800"/>
            </a:pPr>
            <a:r>
              <a:rPr lang="en-US" sz="2600" b="1" dirty="0">
                <a:solidFill>
                  <a:srgbClr val="C00000"/>
                </a:solidFill>
              </a:rPr>
              <a:t>Priest:-</a:t>
            </a:r>
            <a:r>
              <a:rPr lang="en-US" sz="2600" dirty="0">
                <a:solidFill>
                  <a:srgbClr val="C00000"/>
                </a:solidFill>
              </a:rPr>
              <a:t>  </a:t>
            </a:r>
            <a:r>
              <a:rPr lang="en-US" sz="2600" dirty="0"/>
              <a:t>Give ye thanks unto our God.</a:t>
            </a:r>
          </a:p>
          <a:p>
            <a:pPr marL="40639" marR="40639">
              <a:lnSpc>
                <a:spcPct val="150000"/>
              </a:lnSpc>
              <a:spcBef>
                <a:spcPts val="600"/>
              </a:spcBef>
              <a:buClr>
                <a:srgbClr val="004DD6"/>
              </a:buClr>
              <a:buFont typeface="Arial"/>
              <a:defRPr sz="2800"/>
            </a:pPr>
            <a:r>
              <a:rPr lang="en-US" sz="2600" b="1" dirty="0">
                <a:solidFill>
                  <a:srgbClr val="FFFF00"/>
                </a:solidFill>
                <a:uFill>
                  <a:solidFill>
                    <a:srgbClr val="004DD6"/>
                  </a:solidFill>
                </a:uFill>
              </a:rPr>
              <a:t>People:-</a:t>
            </a:r>
            <a:r>
              <a:rPr lang="en-US" sz="2600" dirty="0">
                <a:solidFill>
                  <a:srgbClr val="FFFF00"/>
                </a:solidFill>
                <a:uFill>
                  <a:solidFill>
                    <a:srgbClr val="004DD6"/>
                  </a:solidFill>
                </a:uFill>
              </a:rPr>
              <a:t>  </a:t>
            </a:r>
            <a:r>
              <a:rPr lang="en-US" sz="2600" dirty="0">
                <a:solidFill>
                  <a:schemeClr val="tx1">
                    <a:lumMod val="95000"/>
                  </a:schemeClr>
                </a:solidFill>
                <a:uFill>
                  <a:solidFill>
                    <a:srgbClr val="004DD6"/>
                  </a:solidFill>
                </a:uFill>
              </a:rPr>
              <a:t>It is right, it is just.</a:t>
            </a:r>
          </a:p>
          <a:p>
            <a:pPr marL="40639" marR="40639">
              <a:lnSpc>
                <a:spcPct val="150000"/>
              </a:lnSpc>
              <a:spcBef>
                <a:spcPts val="600"/>
              </a:spcBef>
              <a:buClr>
                <a:srgbClr val="000000"/>
              </a:buClr>
              <a:buFont typeface="Arial"/>
              <a:defRPr sz="2800"/>
            </a:pPr>
            <a:r>
              <a:rPr lang="en-US" sz="2600" b="1" dirty="0">
                <a:solidFill>
                  <a:srgbClr val="C00000"/>
                </a:solidFill>
              </a:rPr>
              <a:t>Priest:-</a:t>
            </a:r>
            <a:r>
              <a:rPr lang="en-US" sz="2600" dirty="0">
                <a:solidFill>
                  <a:srgbClr val="C00000"/>
                </a:solidFill>
              </a:rPr>
              <a:t>  </a:t>
            </a:r>
            <a:r>
              <a:rPr lang="en-US" sz="2600" dirty="0"/>
              <a:t>Lift up your hearts.</a:t>
            </a:r>
          </a:p>
          <a:p>
            <a:pPr marL="40639" marR="40639">
              <a:lnSpc>
                <a:spcPct val="150000"/>
              </a:lnSpc>
              <a:spcBef>
                <a:spcPts val="600"/>
              </a:spcBef>
              <a:buClr>
                <a:srgbClr val="004DD6"/>
              </a:buClr>
              <a:buFont typeface="Arial"/>
              <a:defRPr sz="2800"/>
            </a:pPr>
            <a:r>
              <a:rPr lang="en-US" sz="2600" b="1" dirty="0">
                <a:solidFill>
                  <a:srgbClr val="FFFF00"/>
                </a:solidFill>
                <a:uFill>
                  <a:solidFill>
                    <a:srgbClr val="004DD6"/>
                  </a:solidFill>
                </a:uFill>
              </a:rPr>
              <a:t>People:-</a:t>
            </a:r>
            <a:r>
              <a:rPr lang="en-US" sz="2600" dirty="0">
                <a:solidFill>
                  <a:srgbClr val="FFFF00"/>
                </a:solidFill>
                <a:uFill>
                  <a:solidFill>
                    <a:srgbClr val="004DD6"/>
                  </a:solidFill>
                </a:uFill>
              </a:rPr>
              <a:t>  </a:t>
            </a:r>
            <a:r>
              <a:rPr lang="en-US" sz="2600" dirty="0">
                <a:solidFill>
                  <a:schemeClr val="tx1">
                    <a:lumMod val="95000"/>
                  </a:schemeClr>
                </a:solidFill>
                <a:uFill>
                  <a:solidFill>
                    <a:srgbClr val="004DD6"/>
                  </a:solidFill>
                </a:uFill>
              </a:rPr>
              <a:t>We have lifted them up unto the Lord our God. </a:t>
            </a:r>
          </a:p>
        </p:txBody>
      </p:sp>
      <p:sp>
        <p:nvSpPr>
          <p:cNvPr id="2" name="Rectangle 1"/>
          <p:cNvSpPr/>
          <p:nvPr/>
        </p:nvSpPr>
        <p:spPr>
          <a:xfrm>
            <a:off x="24712" y="142209"/>
            <a:ext cx="4199269" cy="5847755"/>
          </a:xfrm>
          <a:prstGeom prst="rect">
            <a:avLst/>
          </a:prstGeom>
        </p:spPr>
        <p:txBody>
          <a:bodyPr wrap="square">
            <a:spAutoFit/>
          </a:bodyPr>
          <a:lstStyle/>
          <a:p>
            <a:pPr marL="40639" marR="40639">
              <a:lnSpc>
                <a:spcPct val="150000"/>
              </a:lnSpc>
              <a:spcBef>
                <a:spcPts val="600"/>
              </a:spcBef>
              <a:buClr>
                <a:srgbClr val="FF2600"/>
              </a:buClr>
              <a:buFont typeface="GeezTypeNet"/>
              <a:defRPr sz="2800"/>
            </a:pPr>
            <a:r>
              <a:rPr lang="ti-ET" sz="3200" b="1" dirty="0">
                <a:solidFill>
                  <a:srgbClr val="C00000"/>
                </a:solidFill>
              </a:rPr>
              <a:t>ይ.ካ.</a:t>
            </a:r>
            <a:r>
              <a:rPr lang="en-US" sz="3200" dirty="0" smtClean="0">
                <a:solidFill>
                  <a:srgbClr val="FF2600"/>
                </a:solidFill>
                <a:uFill>
                  <a:solidFill>
                    <a:srgbClr val="FF2600"/>
                  </a:solidFill>
                </a:uFill>
                <a:latin typeface="GeezTypeNet"/>
                <a:ea typeface="GeezTypeNet"/>
                <a:cs typeface="GeezTypeNet"/>
                <a:sym typeface="GeezTypeNet"/>
              </a:rPr>
              <a:t> </a:t>
            </a:r>
            <a:r>
              <a:rPr lang="en-CA" sz="1200" dirty="0">
                <a:solidFill>
                  <a:schemeClr val="tx1">
                    <a:lumMod val="95000"/>
                  </a:schemeClr>
                </a:solidFill>
                <a:uFill>
                  <a:solidFill>
                    <a:srgbClr val="FF2600"/>
                  </a:solidFill>
                </a:uFill>
                <a:sym typeface="GeezTypeNet"/>
              </a:rPr>
              <a:t>፲</a:t>
            </a:r>
            <a:r>
              <a:rPr lang="en-US" altLang="en-US" sz="1200" dirty="0" smtClean="0">
                <a:latin typeface="Arial" charset="0"/>
              </a:rPr>
              <a:t>፪</a:t>
            </a:r>
            <a:r>
              <a:rPr lang="en-US" altLang="en-US" sz="1200" dirty="0">
                <a:latin typeface="Arial" charset="0"/>
              </a:rPr>
              <a:t>. </a:t>
            </a:r>
            <a:r>
              <a:rPr lang="fr-FR" sz="3200" dirty="0">
                <a:solidFill>
                  <a:schemeClr val="tx1">
                    <a:lumMod val="95000"/>
                  </a:schemeClr>
                </a:solidFill>
                <a:uFill>
                  <a:solidFill>
                    <a:srgbClr val="FF2600"/>
                  </a:solidFill>
                </a:uFill>
                <a:latin typeface="GeezTypeNet"/>
                <a:ea typeface="GeezTypeNet"/>
                <a:cs typeface="GeezTypeNet"/>
                <a:sym typeface="GeezTypeNet"/>
              </a:rPr>
              <a:t>†´</a:t>
            </a:r>
            <a:r>
              <a:rPr lang="fr-FR" sz="3200" dirty="0" err="1">
                <a:solidFill>
                  <a:schemeClr val="tx1">
                    <a:lumMod val="95000"/>
                  </a:schemeClr>
                </a:solidFill>
                <a:uFill>
                  <a:solidFill>
                    <a:srgbClr val="FF2600"/>
                  </a:solidFill>
                </a:uFill>
                <a:latin typeface="GeezTypeNet"/>
                <a:ea typeface="GeezTypeNet"/>
                <a:cs typeface="GeezTypeNet"/>
                <a:sym typeface="GeezTypeNet"/>
              </a:rPr>
              <a:t>sï</a:t>
            </a:r>
            <a:r>
              <a:rPr lang="fr-FR" sz="3200" dirty="0">
                <a:solidFill>
                  <a:schemeClr val="tx1">
                    <a:lumMod val="95000"/>
                  </a:schemeClr>
                </a:solidFill>
                <a:uFill>
                  <a:solidFill>
                    <a:srgbClr val="FF2600"/>
                  </a:solidFill>
                </a:uFill>
                <a:latin typeface="GeezTypeNet"/>
                <a:ea typeface="GeezTypeNet"/>
                <a:cs typeface="GeezTypeNet"/>
                <a:sym typeface="GeezTypeNet"/>
              </a:rPr>
              <a:t>…</a:t>
            </a:r>
            <a:r>
              <a:rPr lang="fr-FR" sz="3200" dirty="0" err="1">
                <a:solidFill>
                  <a:schemeClr val="tx1">
                    <a:lumMod val="95000"/>
                  </a:schemeClr>
                </a:solidFill>
                <a:uFill>
                  <a:solidFill>
                    <a:srgbClr val="FF2600"/>
                  </a:solidFill>
                </a:uFill>
                <a:latin typeface="GeezTypeNet"/>
                <a:ea typeface="GeezTypeNet"/>
                <a:cs typeface="GeezTypeNet"/>
                <a:sym typeface="GeezTypeNet"/>
              </a:rPr>
              <a:t>mkGíX</a:t>
            </a:r>
            <a:r>
              <a:rPr lang="fr-FR" sz="3200" dirty="0">
                <a:solidFill>
                  <a:schemeClr val="tx1">
                    <a:lumMod val="95000"/>
                  </a:schemeClr>
                </a:solidFill>
                <a:uFill>
                  <a:solidFill>
                    <a:srgbClr val="FF2600"/>
                  </a:solidFill>
                </a:uFill>
                <a:latin typeface="GeezTypeNet"/>
                <a:ea typeface="GeezTypeNet"/>
                <a:cs typeface="GeezTypeNet"/>
                <a:sym typeface="GeezTypeNet"/>
              </a:rPr>
              <a:t> M]D</a:t>
            </a:r>
            <a:r>
              <a:rPr lang="fr-FR" sz="3200" dirty="0">
                <a:solidFill>
                  <a:schemeClr val="tx1">
                    <a:lumMod val="95000"/>
                  </a:schemeClr>
                </a:solidFill>
                <a:latin typeface="GeezTypeNet"/>
                <a:ea typeface="GeezTypeNet"/>
                <a:cs typeface="GeezTypeNet"/>
                <a:sym typeface="GeezTypeNet"/>
              </a:rPr>
              <a:t> ‰</a:t>
            </a:r>
            <a:r>
              <a:rPr lang="fr-FR" sz="3200" dirty="0" err="1">
                <a:solidFill>
                  <a:schemeClr val="tx1">
                    <a:lumMod val="95000"/>
                  </a:schemeClr>
                </a:solidFill>
                <a:latin typeface="GeezTypeNet"/>
                <a:ea typeface="GeezTypeNet"/>
                <a:cs typeface="GeezTypeNet"/>
                <a:sym typeface="GeezTypeNet"/>
              </a:rPr>
              <a:t>êF‹Ké</a:t>
            </a:r>
            <a:r>
              <a:rPr lang="fr-FR" sz="3200" dirty="0">
                <a:solidFill>
                  <a:schemeClr val="tx1">
                    <a:lumMod val="95000"/>
                  </a:schemeClr>
                </a:solidFill>
                <a:latin typeface="GeezTypeNet"/>
                <a:ea typeface="GeezTypeNet"/>
                <a:cs typeface="GeezTypeNet"/>
                <a:sym typeface="GeezTypeNet"/>
              </a:rPr>
              <a:t>;</a:t>
            </a:r>
          </a:p>
          <a:p>
            <a:pPr marL="40639" marR="40639">
              <a:lnSpc>
                <a:spcPct val="150000"/>
              </a:lnSpc>
              <a:spcBef>
                <a:spcPts val="600"/>
              </a:spcBef>
              <a:buClr>
                <a:srgbClr val="000000"/>
              </a:buClr>
              <a:buFont typeface="GeezTypeNet"/>
              <a:defRPr sz="2000">
                <a:latin typeface="GeezTypeNet"/>
                <a:ea typeface="GeezTypeNet"/>
                <a:cs typeface="GeezTypeNet"/>
                <a:sym typeface="GeezTypeNet"/>
              </a:defRPr>
            </a:pPr>
            <a:r>
              <a:rPr lang="ti-ET" sz="2800" b="1" dirty="0">
                <a:solidFill>
                  <a:srgbClr val="FFFF00"/>
                </a:solidFill>
              </a:rPr>
              <a:t>ይ.ሕ. </a:t>
            </a:r>
            <a:r>
              <a:rPr lang="fr-FR" sz="2600" dirty="0" smtClean="0">
                <a:solidFill>
                  <a:schemeClr val="tx1">
                    <a:lumMod val="95000"/>
                  </a:schemeClr>
                </a:solidFill>
              </a:rPr>
              <a:t>M]D </a:t>
            </a:r>
            <a:r>
              <a:rPr lang="fr-FR" sz="2600" dirty="0">
                <a:solidFill>
                  <a:schemeClr val="tx1">
                    <a:lumMod val="95000"/>
                  </a:schemeClr>
                </a:solidFill>
              </a:rPr>
              <a:t>K}Ê</a:t>
            </a:r>
            <a:r>
              <a:rPr lang="fr-FR" sz="2600" dirty="0" smtClean="0">
                <a:solidFill>
                  <a:schemeClr val="tx1">
                    <a:lumMod val="95000"/>
                  </a:schemeClr>
                </a:solidFill>
              </a:rPr>
              <a:t>]‰;</a:t>
            </a:r>
            <a:r>
              <a:rPr lang="ti-ET" sz="2400" b="1" dirty="0">
                <a:solidFill>
                  <a:srgbClr val="C00000"/>
                </a:solidFill>
              </a:rPr>
              <a:t> </a:t>
            </a:r>
            <a:r>
              <a:rPr lang="ti-ET" sz="3200" b="1" dirty="0">
                <a:solidFill>
                  <a:srgbClr val="C00000"/>
                </a:solidFill>
              </a:rPr>
              <a:t>ይ.ካ.</a:t>
            </a:r>
            <a:r>
              <a:rPr lang="en-US" sz="3200" dirty="0">
                <a:solidFill>
                  <a:srgbClr val="FF2600"/>
                </a:solidFill>
                <a:uFill>
                  <a:solidFill>
                    <a:srgbClr val="FF2600"/>
                  </a:solidFill>
                </a:uFill>
                <a:latin typeface="GeezTypeNet"/>
                <a:ea typeface="GeezTypeNet"/>
                <a:cs typeface="GeezTypeNet"/>
                <a:sym typeface="GeezTypeNet"/>
              </a:rPr>
              <a:t> </a:t>
            </a:r>
            <a:r>
              <a:rPr lang="fr-FR" sz="3200" dirty="0" err="1" smtClean="0">
                <a:latin typeface="GeezTypeNet"/>
                <a:ea typeface="GeezTypeNet"/>
                <a:cs typeface="GeezTypeNet"/>
                <a:sym typeface="GeezTypeNet"/>
              </a:rPr>
              <a:t>ኣእኩትዎ</a:t>
            </a:r>
            <a:r>
              <a:rPr lang="fr-FR" sz="3200" dirty="0">
                <a:latin typeface="GeezTypeNet"/>
                <a:ea typeface="GeezTypeNet"/>
                <a:cs typeface="GeezTypeNet"/>
                <a:sym typeface="GeezTypeNet"/>
              </a:rPr>
              <a:t> </a:t>
            </a:r>
            <a:r>
              <a:rPr lang="fr-FR" sz="3200" dirty="0" err="1" smtClean="0">
                <a:latin typeface="GeezTypeNet"/>
                <a:ea typeface="GeezTypeNet"/>
                <a:cs typeface="GeezTypeNet"/>
                <a:sym typeface="GeezTypeNet"/>
              </a:rPr>
              <a:t>ለኣምላክነ</a:t>
            </a:r>
            <a:endParaRPr lang="fr-FR" sz="3200" dirty="0"/>
          </a:p>
          <a:p>
            <a:pPr marL="40639" marR="40639">
              <a:lnSpc>
                <a:spcPct val="150000"/>
              </a:lnSpc>
              <a:spcBef>
                <a:spcPts val="600"/>
              </a:spcBef>
              <a:buClr>
                <a:srgbClr val="004DD6"/>
              </a:buClr>
              <a:buFont typeface="GeezTypeNet"/>
              <a:defRPr sz="2800"/>
            </a:pPr>
            <a:r>
              <a:rPr lang="ti-ET" sz="3200" b="1" dirty="0">
                <a:solidFill>
                  <a:srgbClr val="FFFF00"/>
                </a:solidFill>
              </a:rPr>
              <a:t>ይ.ሕ.</a:t>
            </a:r>
            <a:r>
              <a:rPr lang="fr-FR" sz="3200" dirty="0">
                <a:solidFill>
                  <a:srgbClr val="004DD6"/>
                </a:solidFill>
                <a:uFill>
                  <a:solidFill>
                    <a:srgbClr val="004DD6"/>
                  </a:solidFill>
                </a:uFill>
                <a:latin typeface="GeezTypeNet"/>
                <a:ea typeface="GeezTypeNet"/>
                <a:cs typeface="GeezTypeNet"/>
                <a:sym typeface="GeezTypeNet"/>
              </a:rPr>
              <a:t> </a:t>
            </a:r>
            <a:r>
              <a:rPr lang="fr-FR" sz="3200" dirty="0" err="1" smtClean="0">
                <a:solidFill>
                  <a:schemeClr val="tx1">
                    <a:lumMod val="95000"/>
                  </a:schemeClr>
                </a:solidFill>
                <a:uFill>
                  <a:solidFill>
                    <a:srgbClr val="004DD6"/>
                  </a:solidFill>
                </a:uFill>
                <a:latin typeface="GeezTypeNet"/>
                <a:ea typeface="GeezTypeNet"/>
                <a:cs typeface="GeezTypeNet"/>
                <a:sym typeface="GeezTypeNet"/>
              </a:rPr>
              <a:t>ርቱዕ</a:t>
            </a:r>
            <a:r>
              <a:rPr lang="fr-FR" sz="3200" dirty="0" smtClean="0">
                <a:solidFill>
                  <a:schemeClr val="tx1">
                    <a:lumMod val="95000"/>
                  </a:schemeClr>
                </a:solidFill>
                <a:uFill>
                  <a:solidFill>
                    <a:srgbClr val="004DD6"/>
                  </a:solidFill>
                </a:uFill>
                <a:latin typeface="GeezTypeNet"/>
                <a:ea typeface="GeezTypeNet"/>
                <a:cs typeface="GeezTypeNet"/>
                <a:sym typeface="GeezTypeNet"/>
              </a:rPr>
              <a:t> </a:t>
            </a:r>
            <a:r>
              <a:rPr lang="fr-FR" sz="3200" dirty="0" err="1" smtClean="0">
                <a:solidFill>
                  <a:schemeClr val="tx1">
                    <a:lumMod val="95000"/>
                  </a:schemeClr>
                </a:solidFill>
                <a:uFill>
                  <a:solidFill>
                    <a:srgbClr val="004DD6"/>
                  </a:solidFill>
                </a:uFill>
                <a:latin typeface="GeezTypeNet"/>
                <a:ea typeface="GeezTypeNet"/>
                <a:cs typeface="GeezTypeNet"/>
                <a:sym typeface="GeezTypeNet"/>
              </a:rPr>
              <a:t>ይደሉ</a:t>
            </a:r>
            <a:endParaRPr lang="fr-FR" sz="3200" dirty="0">
              <a:solidFill>
                <a:schemeClr val="tx1">
                  <a:lumMod val="95000"/>
                </a:schemeClr>
              </a:solidFill>
            </a:endParaRPr>
          </a:p>
          <a:p>
            <a:pPr marL="40639" marR="40639">
              <a:lnSpc>
                <a:spcPct val="150000"/>
              </a:lnSpc>
              <a:spcBef>
                <a:spcPts val="600"/>
              </a:spcBef>
              <a:buClr>
                <a:srgbClr val="000000"/>
              </a:buClr>
              <a:buFont typeface="GeezTypeNet"/>
              <a:defRPr sz="2000">
                <a:latin typeface="GeezTypeNet"/>
                <a:ea typeface="GeezTypeNet"/>
                <a:cs typeface="GeezTypeNet"/>
                <a:sym typeface="GeezTypeNet"/>
              </a:defRPr>
            </a:pPr>
            <a:r>
              <a:rPr lang="ti-ET" sz="2400" b="1" dirty="0">
                <a:solidFill>
                  <a:srgbClr val="C00000"/>
                </a:solidFill>
              </a:rPr>
              <a:t>ይ.ካ.</a:t>
            </a:r>
            <a:r>
              <a:rPr lang="en-US" sz="2400" dirty="0" smtClean="0">
                <a:solidFill>
                  <a:srgbClr val="FF2600"/>
                </a:solidFill>
                <a:uFill>
                  <a:solidFill>
                    <a:srgbClr val="FF2600"/>
                  </a:solidFill>
                </a:uFill>
                <a:latin typeface="GeezTypeNet"/>
                <a:ea typeface="GeezTypeNet"/>
                <a:cs typeface="GeezTypeNet"/>
                <a:sym typeface="GeezTypeNet"/>
              </a:rPr>
              <a:t> </a:t>
            </a:r>
            <a:r>
              <a:rPr lang="fr-FR" sz="2600" dirty="0" smtClean="0"/>
              <a:t>…</a:t>
            </a:r>
            <a:r>
              <a:rPr lang="fr-FR" sz="2600" dirty="0"/>
              <a:t>F—</a:t>
            </a:r>
            <a:r>
              <a:rPr lang="fr-FR" sz="2600" dirty="0" err="1"/>
              <a:t>Dê</a:t>
            </a:r>
            <a:r>
              <a:rPr lang="fr-FR" sz="2600" dirty="0"/>
              <a:t> …</a:t>
            </a:r>
            <a:r>
              <a:rPr lang="fr-FR" sz="2600" dirty="0" err="1"/>
              <a:t>Flkï‹Ké</a:t>
            </a:r>
            <a:endParaRPr lang="fr-FR" sz="2600" dirty="0"/>
          </a:p>
          <a:p>
            <a:pPr marL="40639" marR="40639">
              <a:lnSpc>
                <a:spcPct val="150000"/>
              </a:lnSpc>
              <a:spcBef>
                <a:spcPts val="600"/>
              </a:spcBef>
              <a:buClr>
                <a:srgbClr val="004DD6"/>
              </a:buClr>
              <a:buFont typeface="GeezTypeNet"/>
              <a:defRPr sz="2800"/>
            </a:pPr>
            <a:r>
              <a:rPr lang="ti-ET" sz="2800" b="1" dirty="0">
                <a:solidFill>
                  <a:srgbClr val="FFFF00"/>
                </a:solidFill>
              </a:rPr>
              <a:t>ይ.ሕ.</a:t>
            </a:r>
            <a:r>
              <a:rPr lang="fr-FR" sz="2600" dirty="0" smtClean="0">
                <a:solidFill>
                  <a:srgbClr val="004DD6"/>
                </a:solidFill>
                <a:uFill>
                  <a:solidFill>
                    <a:srgbClr val="004DD6"/>
                  </a:solidFill>
                </a:uFill>
                <a:latin typeface="GeezTypeNet"/>
                <a:ea typeface="GeezTypeNet"/>
                <a:cs typeface="GeezTypeNet"/>
                <a:sym typeface="GeezTypeNet"/>
              </a:rPr>
              <a:t> </a:t>
            </a:r>
            <a:r>
              <a:rPr lang="fr-FR" sz="2600" dirty="0" err="1">
                <a:solidFill>
                  <a:schemeClr val="tx1">
                    <a:lumMod val="95000"/>
                  </a:schemeClr>
                </a:solidFill>
                <a:uFill>
                  <a:solidFill>
                    <a:srgbClr val="004DD6"/>
                  </a:solidFill>
                </a:uFill>
                <a:latin typeface="GeezTypeNet"/>
                <a:ea typeface="GeezTypeNet"/>
                <a:cs typeface="GeezTypeNet"/>
                <a:sym typeface="GeezTypeNet"/>
              </a:rPr>
              <a:t>mk</a:t>
            </a:r>
            <a:r>
              <a:rPr lang="fr-FR" sz="2600" dirty="0">
                <a:solidFill>
                  <a:schemeClr val="tx1">
                    <a:lumMod val="95000"/>
                  </a:schemeClr>
                </a:solidFill>
                <a:uFill>
                  <a:solidFill>
                    <a:srgbClr val="004DD6"/>
                  </a:solidFill>
                </a:uFill>
                <a:latin typeface="GeezTypeNet"/>
                <a:ea typeface="GeezTypeNet"/>
                <a:cs typeface="GeezTypeNet"/>
                <a:sym typeface="GeezTypeNet"/>
              </a:rPr>
              <a:t>{ </a:t>
            </a:r>
            <a:r>
              <a:rPr lang="fr-FR" sz="2600" dirty="0" err="1">
                <a:solidFill>
                  <a:schemeClr val="tx1">
                    <a:lumMod val="95000"/>
                  </a:schemeClr>
                </a:solidFill>
                <a:uFill>
                  <a:solidFill>
                    <a:srgbClr val="004DD6"/>
                  </a:solidFill>
                </a:uFill>
                <a:latin typeface="GeezTypeNet"/>
                <a:ea typeface="GeezTypeNet"/>
                <a:cs typeface="GeezTypeNet"/>
                <a:sym typeface="GeezTypeNet"/>
              </a:rPr>
              <a:t>Ak</a:t>
            </a:r>
            <a:r>
              <a:rPr lang="fr-FR" sz="2600" dirty="0">
                <a:solidFill>
                  <a:schemeClr val="tx1">
                    <a:lumMod val="95000"/>
                  </a:schemeClr>
                </a:solidFill>
                <a:uFill>
                  <a:solidFill>
                    <a:srgbClr val="004DD6"/>
                  </a:solidFill>
                </a:uFill>
                <a:latin typeface="GeezTypeNet"/>
                <a:ea typeface="GeezTypeNet"/>
                <a:cs typeface="GeezTypeNet"/>
                <a:sym typeface="GeezTypeNet"/>
              </a:rPr>
              <a:t> †´</a:t>
            </a:r>
            <a:r>
              <a:rPr lang="fr-FR" sz="2600" dirty="0" err="1">
                <a:solidFill>
                  <a:schemeClr val="tx1">
                    <a:lumMod val="95000"/>
                  </a:schemeClr>
                </a:solidFill>
                <a:uFill>
                  <a:solidFill>
                    <a:srgbClr val="004DD6"/>
                  </a:solidFill>
                </a:uFill>
                <a:latin typeface="GeezTypeNet"/>
                <a:ea typeface="GeezTypeNet"/>
                <a:cs typeface="GeezTypeNet"/>
                <a:sym typeface="GeezTypeNet"/>
              </a:rPr>
              <a:t>sï</a:t>
            </a:r>
            <a:r>
              <a:rPr lang="fr-FR" sz="2600" dirty="0">
                <a:solidFill>
                  <a:schemeClr val="tx1">
                    <a:lumMod val="95000"/>
                  </a:schemeClr>
                </a:solidFill>
                <a:uFill>
                  <a:solidFill>
                    <a:srgbClr val="004DD6"/>
                  </a:solidFill>
                </a:uFill>
                <a:latin typeface="GeezTypeNet"/>
                <a:ea typeface="GeezTypeNet"/>
                <a:cs typeface="GeezTypeNet"/>
                <a:sym typeface="GeezTypeNet"/>
              </a:rPr>
              <a:t>…</a:t>
            </a:r>
            <a:r>
              <a:rPr lang="fr-FR" sz="2600" dirty="0" err="1">
                <a:solidFill>
                  <a:schemeClr val="tx1">
                    <a:lumMod val="95000"/>
                  </a:schemeClr>
                </a:solidFill>
                <a:uFill>
                  <a:solidFill>
                    <a:srgbClr val="004DD6"/>
                  </a:solidFill>
                </a:uFill>
                <a:latin typeface="GeezTypeNet"/>
                <a:ea typeface="GeezTypeNet"/>
                <a:cs typeface="GeezTypeNet"/>
                <a:sym typeface="GeezTypeNet"/>
              </a:rPr>
              <a:t>mkGíX</a:t>
            </a:r>
            <a:r>
              <a:rPr lang="fr-FR" sz="2600" dirty="0">
                <a:solidFill>
                  <a:schemeClr val="tx1">
                    <a:lumMod val="95000"/>
                  </a:schemeClr>
                </a:solidFill>
                <a:uFill>
                  <a:solidFill>
                    <a:srgbClr val="004DD6"/>
                  </a:solidFill>
                </a:uFill>
                <a:latin typeface="GeezTypeNet"/>
                <a:ea typeface="GeezTypeNet"/>
                <a:cs typeface="GeezTypeNet"/>
                <a:sym typeface="GeezTypeNet"/>
              </a:rPr>
              <a:t> …ME</a:t>
            </a:r>
            <a:r>
              <a:rPr lang="fr-FR" sz="2600" dirty="0" smtClean="0">
                <a:solidFill>
                  <a:schemeClr val="tx1">
                    <a:lumMod val="95000"/>
                  </a:schemeClr>
                </a:solidFill>
                <a:uFill>
                  <a:solidFill>
                    <a:srgbClr val="004DD6"/>
                  </a:solidFill>
                </a:uFill>
                <a:latin typeface="GeezTypeNet"/>
                <a:ea typeface="GeezTypeNet"/>
                <a:cs typeface="GeezTypeNet"/>
                <a:sym typeface="GeezTypeNet"/>
              </a:rPr>
              <a:t>‹{</a:t>
            </a:r>
          </a:p>
        </p:txBody>
      </p:sp>
    </p:spTree>
    <p:extLst>
      <p:ext uri="{BB962C8B-B14F-4D97-AF65-F5344CB8AC3E}">
        <p14:creationId xmlns:p14="http://schemas.microsoft.com/office/powerpoint/2010/main" val="506428716"/>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054247" cy="5909310"/>
          </a:xfrm>
          <a:prstGeom prst="rect">
            <a:avLst/>
          </a:prstGeom>
        </p:spPr>
        <p:txBody>
          <a:bodyPr wrap="square">
            <a:spAutoFit/>
          </a:bodyPr>
          <a:lstStyle/>
          <a:p>
            <a:pPr marL="40639" marR="40639">
              <a:lnSpc>
                <a:spcPct val="150000"/>
              </a:lnSpc>
              <a:spcBef>
                <a:spcPts val="600"/>
              </a:spcBef>
              <a:defRPr sz="1800">
                <a:uFillTx/>
              </a:defRPr>
            </a:pPr>
            <a:r>
              <a:rPr lang="ti-ET" sz="3600" b="1" dirty="0">
                <a:solidFill>
                  <a:srgbClr val="C00000"/>
                </a:solidFill>
              </a:rPr>
              <a:t>ይ.ካ. </a:t>
            </a:r>
            <a:r>
              <a:rPr lang="en-CA" sz="1400" b="1" dirty="0" smtClean="0">
                <a:solidFill>
                  <a:schemeClr val="tx1">
                    <a:lumMod val="95000"/>
                  </a:schemeClr>
                </a:solidFill>
              </a:rPr>
              <a:t>13.</a:t>
            </a:r>
            <a:r>
              <a:rPr lang="en-CA" sz="1400" dirty="0" smtClean="0">
                <a:uFill>
                  <a:solidFill>
                    <a:srgbClr val="000000"/>
                  </a:solidFill>
                </a:uFill>
              </a:rPr>
              <a:t> </a:t>
            </a:r>
            <a:r>
              <a:rPr lang="en-CA" sz="3600" dirty="0" err="1" smtClean="0">
                <a:uFill>
                  <a:solidFill>
                    <a:srgbClr val="000000"/>
                  </a:solidFill>
                </a:uFill>
              </a:rPr>
              <a:t>እግዚኣብሄር</a:t>
            </a:r>
            <a:r>
              <a:rPr lang="en-CA" sz="3600" dirty="0" smtClean="0">
                <a:uFill>
                  <a:solidFill>
                    <a:srgbClr val="000000"/>
                  </a:solidFill>
                </a:uFill>
              </a:rPr>
              <a:t> </a:t>
            </a:r>
            <a:r>
              <a:rPr lang="en-CA" sz="3600" dirty="0" err="1" smtClean="0">
                <a:uFill>
                  <a:solidFill>
                    <a:srgbClr val="000000"/>
                  </a:solidFill>
                </a:uFill>
              </a:rPr>
              <a:t>ብደመናታት</a:t>
            </a:r>
            <a:r>
              <a:rPr lang="en-CA" sz="3600" dirty="0" smtClean="0">
                <a:uFill>
                  <a:solidFill>
                    <a:srgbClr val="000000"/>
                  </a:solidFill>
                </a:uFill>
              </a:rPr>
              <a:t> </a:t>
            </a:r>
            <a:r>
              <a:rPr lang="en-CA" sz="3600" dirty="0" err="1" smtClean="0">
                <a:uFill>
                  <a:solidFill>
                    <a:srgbClr val="000000"/>
                  </a:solidFill>
                </a:uFill>
              </a:rPr>
              <a:t>ግሩም</a:t>
            </a:r>
            <a:r>
              <a:rPr lang="en-CA" sz="3600" dirty="0" smtClean="0">
                <a:uFill>
                  <a:solidFill>
                    <a:srgbClr val="000000"/>
                  </a:solidFill>
                </a:uFill>
              </a:rPr>
              <a:t> </a:t>
            </a:r>
            <a:r>
              <a:rPr lang="en-CA" sz="3600" dirty="0" err="1" smtClean="0">
                <a:uFill>
                  <a:solidFill>
                    <a:srgbClr val="000000"/>
                  </a:solidFill>
                </a:uFill>
              </a:rPr>
              <a:t>እዩ</a:t>
            </a:r>
            <a:r>
              <a:rPr lang="en-CA" sz="3600" dirty="0" smtClean="0">
                <a:uFill>
                  <a:solidFill>
                    <a:srgbClr val="000000"/>
                  </a:solidFill>
                </a:uFill>
              </a:rPr>
              <a:t>፥ </a:t>
            </a:r>
            <a:r>
              <a:rPr lang="en-CA" sz="3600" dirty="0" err="1" smtClean="0">
                <a:uFill>
                  <a:solidFill>
                    <a:srgbClr val="000000"/>
                  </a:solidFill>
                </a:uFill>
              </a:rPr>
              <a:t>ካብ</a:t>
            </a:r>
            <a:r>
              <a:rPr lang="en-CA" sz="3600" dirty="0" smtClean="0">
                <a:uFill>
                  <a:solidFill>
                    <a:srgbClr val="000000"/>
                  </a:solidFill>
                </a:uFill>
              </a:rPr>
              <a:t> </a:t>
            </a:r>
            <a:r>
              <a:rPr lang="en-CA" sz="3600" dirty="0" err="1" smtClean="0">
                <a:uFill>
                  <a:solidFill>
                    <a:srgbClr val="000000"/>
                  </a:solidFill>
                </a:uFill>
              </a:rPr>
              <a:t>ሰማያት</a:t>
            </a:r>
            <a:r>
              <a:rPr lang="en-CA" sz="3600" dirty="0" smtClean="0">
                <a:uFill>
                  <a:solidFill>
                    <a:srgbClr val="000000"/>
                  </a:solidFill>
                </a:uFill>
              </a:rPr>
              <a:t> </a:t>
            </a:r>
            <a:r>
              <a:rPr lang="en-CA" sz="3600" dirty="0" err="1" smtClean="0">
                <a:uFill>
                  <a:solidFill>
                    <a:srgbClr val="000000"/>
                  </a:solidFill>
                </a:uFill>
              </a:rPr>
              <a:t>ከኣ</a:t>
            </a:r>
            <a:r>
              <a:rPr lang="en-CA" sz="3600" dirty="0" smtClean="0">
                <a:uFill>
                  <a:solidFill>
                    <a:srgbClr val="000000"/>
                  </a:solidFill>
                </a:uFill>
              </a:rPr>
              <a:t> </a:t>
            </a:r>
            <a:r>
              <a:rPr lang="en-CA" sz="3600" dirty="0" err="1" smtClean="0">
                <a:uFill>
                  <a:solidFill>
                    <a:srgbClr val="000000"/>
                  </a:solidFill>
                </a:uFill>
              </a:rPr>
              <a:t>ልዑል</a:t>
            </a:r>
            <a:r>
              <a:rPr lang="en-CA" sz="3600" dirty="0" smtClean="0">
                <a:uFill>
                  <a:solidFill>
                    <a:srgbClr val="000000"/>
                  </a:solidFill>
                </a:uFill>
              </a:rPr>
              <a:t> </a:t>
            </a:r>
            <a:r>
              <a:rPr lang="en-CA" sz="3600" dirty="0" err="1" smtClean="0">
                <a:uFill>
                  <a:solidFill>
                    <a:srgbClr val="000000"/>
                  </a:solidFill>
                </a:uFill>
              </a:rPr>
              <a:t>እዩ</a:t>
            </a:r>
            <a:r>
              <a:rPr lang="en-CA" sz="3600" dirty="0" smtClean="0">
                <a:uFill>
                  <a:solidFill>
                    <a:srgbClr val="000000"/>
                  </a:solidFill>
                </a:uFill>
              </a:rPr>
              <a:t>፥ </a:t>
            </a:r>
            <a:r>
              <a:rPr lang="en-CA" sz="3600" dirty="0" err="1" smtClean="0">
                <a:uFill>
                  <a:solidFill>
                    <a:srgbClr val="000000"/>
                  </a:solidFill>
                </a:uFill>
              </a:rPr>
              <a:t>ብኹሉ</a:t>
            </a:r>
            <a:r>
              <a:rPr lang="en-CA" sz="3600" dirty="0" smtClean="0">
                <a:uFill>
                  <a:solidFill>
                    <a:srgbClr val="000000"/>
                  </a:solidFill>
                </a:uFill>
              </a:rPr>
              <a:t> </a:t>
            </a:r>
            <a:r>
              <a:rPr lang="en-CA" sz="3600" dirty="0" err="1" smtClean="0">
                <a:uFill>
                  <a:solidFill>
                    <a:srgbClr val="000000"/>
                  </a:solidFill>
                </a:uFill>
              </a:rPr>
              <a:t>መንገዱውን</a:t>
            </a:r>
            <a:r>
              <a:rPr lang="en-CA" sz="3600" dirty="0" smtClean="0">
                <a:uFill>
                  <a:solidFill>
                    <a:srgbClr val="000000"/>
                  </a:solidFill>
                </a:uFill>
              </a:rPr>
              <a:t> </a:t>
            </a:r>
            <a:r>
              <a:rPr lang="en-CA" sz="3600" dirty="0" err="1" smtClean="0">
                <a:uFill>
                  <a:solidFill>
                    <a:srgbClr val="000000"/>
                  </a:solidFill>
                </a:uFill>
              </a:rPr>
              <a:t>ምስጉን</a:t>
            </a:r>
            <a:r>
              <a:rPr lang="en-CA" sz="3600" dirty="0" smtClean="0">
                <a:uFill>
                  <a:solidFill>
                    <a:srgbClr val="000000"/>
                  </a:solidFill>
                </a:uFill>
              </a:rPr>
              <a:t> </a:t>
            </a:r>
            <a:r>
              <a:rPr lang="en-CA" sz="3600" dirty="0" err="1" smtClean="0">
                <a:uFill>
                  <a:solidFill>
                    <a:srgbClr val="000000"/>
                  </a:solidFill>
                </a:uFill>
              </a:rPr>
              <a:t>እዩ</a:t>
            </a:r>
            <a:r>
              <a:rPr lang="en-CA" sz="3600" dirty="0" smtClean="0">
                <a:uFill>
                  <a:solidFill>
                    <a:srgbClr val="000000"/>
                  </a:solidFill>
                </a:uFill>
              </a:rPr>
              <a:t>። </a:t>
            </a:r>
            <a:r>
              <a:rPr lang="en-CA" sz="3600" dirty="0" err="1" smtClean="0">
                <a:uFill>
                  <a:solidFill>
                    <a:srgbClr val="000000"/>
                  </a:solidFill>
                </a:uFill>
              </a:rPr>
              <a:t>ኣምላኽ</a:t>
            </a:r>
            <a:r>
              <a:rPr lang="en-CA" sz="3600" dirty="0" smtClean="0">
                <a:uFill>
                  <a:solidFill>
                    <a:srgbClr val="000000"/>
                  </a:solidFill>
                </a:uFill>
              </a:rPr>
              <a:t> </a:t>
            </a:r>
            <a:r>
              <a:rPr lang="en-CA" sz="3600" dirty="0" err="1" smtClean="0">
                <a:uFill>
                  <a:solidFill>
                    <a:srgbClr val="000000"/>
                  </a:solidFill>
                </a:uFill>
              </a:rPr>
              <a:t>ኣማልኽቲ</a:t>
            </a:r>
            <a:r>
              <a:rPr lang="en-CA" sz="3600" dirty="0" smtClean="0">
                <a:uFill>
                  <a:solidFill>
                    <a:srgbClr val="000000"/>
                  </a:solidFill>
                </a:uFill>
              </a:rPr>
              <a:t>፥ </a:t>
            </a:r>
            <a:r>
              <a:rPr lang="en-CA" sz="3600" dirty="0" err="1" smtClean="0">
                <a:uFill>
                  <a:solidFill>
                    <a:srgbClr val="000000"/>
                  </a:solidFill>
                </a:uFill>
              </a:rPr>
              <a:t>ጐይታ</a:t>
            </a:r>
            <a:r>
              <a:rPr lang="en-CA" sz="3600" dirty="0" smtClean="0">
                <a:uFill>
                  <a:solidFill>
                    <a:srgbClr val="000000"/>
                  </a:solidFill>
                </a:uFill>
              </a:rPr>
              <a:t> </a:t>
            </a:r>
            <a:r>
              <a:rPr lang="en-CA" sz="3600" dirty="0" err="1" smtClean="0">
                <a:uFill>
                  <a:solidFill>
                    <a:srgbClr val="000000"/>
                  </a:solidFill>
                </a:uFill>
              </a:rPr>
              <a:t>ሠራዊት</a:t>
            </a:r>
            <a:r>
              <a:rPr lang="en-CA" sz="3600" dirty="0" smtClean="0">
                <a:uFill>
                  <a:solidFill>
                    <a:srgbClr val="000000"/>
                  </a:solidFill>
                </a:uFill>
              </a:rPr>
              <a:t> </a:t>
            </a:r>
            <a:r>
              <a:rPr lang="en-CA" sz="3600" dirty="0" err="1" smtClean="0">
                <a:uFill>
                  <a:solidFill>
                    <a:srgbClr val="000000"/>
                  </a:solidFill>
                </a:uFill>
              </a:rPr>
              <a:t>ፍጹም</a:t>
            </a:r>
            <a:r>
              <a:rPr lang="en-CA" sz="3600" dirty="0" smtClean="0">
                <a:uFill>
                  <a:solidFill>
                    <a:srgbClr val="000000"/>
                  </a:solidFill>
                </a:uFill>
              </a:rPr>
              <a:t> </a:t>
            </a:r>
            <a:r>
              <a:rPr lang="en-CA" sz="3600" dirty="0" err="1" smtClean="0">
                <a:uFill>
                  <a:solidFill>
                    <a:srgbClr val="000000"/>
                  </a:solidFill>
                </a:uFill>
              </a:rPr>
              <a:t>እዩ</a:t>
            </a:r>
            <a:r>
              <a:rPr lang="en-CA" sz="3600" dirty="0" smtClean="0">
                <a:uFill>
                  <a:solidFill>
                    <a:srgbClr val="000000"/>
                  </a:solidFill>
                </a:uFill>
              </a:rPr>
              <a:t>።</a:t>
            </a:r>
          </a:p>
        </p:txBody>
      </p:sp>
      <p:sp>
        <p:nvSpPr>
          <p:cNvPr id="20" name="Rectangle 19"/>
          <p:cNvSpPr/>
          <p:nvPr/>
        </p:nvSpPr>
        <p:spPr>
          <a:xfrm>
            <a:off x="8044248" y="-175698"/>
            <a:ext cx="4110333" cy="5909310"/>
          </a:xfrm>
          <a:prstGeom prst="rect">
            <a:avLst/>
          </a:prstGeom>
        </p:spPr>
        <p:txBody>
          <a:bodyPr wrap="square">
            <a:spAutoFit/>
          </a:bodyPr>
          <a:lstStyle/>
          <a:p>
            <a:pPr marL="40639" marR="40639">
              <a:lnSpc>
                <a:spcPct val="150000"/>
              </a:lnSpc>
              <a:spcBef>
                <a:spcPts val="600"/>
              </a:spcBef>
              <a:buClr>
                <a:srgbClr val="000000"/>
              </a:buClr>
              <a:defRPr sz="2800"/>
            </a:pPr>
            <a:r>
              <a:rPr lang="en-US" sz="3600" b="1" dirty="0">
                <a:solidFill>
                  <a:srgbClr val="C00000"/>
                </a:solidFill>
              </a:rPr>
              <a:t>Priest:-</a:t>
            </a:r>
            <a:r>
              <a:rPr lang="en-US" sz="3600" dirty="0">
                <a:solidFill>
                  <a:srgbClr val="C00000"/>
                </a:solidFill>
              </a:rPr>
              <a:t> </a:t>
            </a:r>
            <a:r>
              <a:rPr lang="en-CA" sz="1400" b="1" dirty="0" smtClean="0">
                <a:solidFill>
                  <a:schemeClr val="tx1">
                    <a:lumMod val="95000"/>
                  </a:schemeClr>
                </a:solidFill>
              </a:rPr>
              <a:t>13. </a:t>
            </a:r>
            <a:r>
              <a:rPr lang="en-US" sz="3600" b="1" dirty="0">
                <a:solidFill>
                  <a:schemeClr val="tx1">
                    <a:lumMod val="95000"/>
                  </a:schemeClr>
                </a:solidFill>
                <a:uFill>
                  <a:solidFill>
                    <a:srgbClr val="0329D6"/>
                  </a:solidFill>
                </a:uFill>
                <a:latin typeface="Times New Roman"/>
                <a:ea typeface="Times New Roman"/>
                <a:cs typeface="Times New Roman"/>
                <a:sym typeface="Times New Roman"/>
              </a:rPr>
              <a:t>The Lord is mighty in </a:t>
            </a:r>
            <a:r>
              <a:rPr lang="en-US" sz="3600" b="1" dirty="0" smtClean="0">
                <a:solidFill>
                  <a:schemeClr val="tx1">
                    <a:lumMod val="95000"/>
                  </a:schemeClr>
                </a:solidFill>
                <a:uFill>
                  <a:solidFill>
                    <a:srgbClr val="0329D6"/>
                  </a:solidFill>
                </a:uFill>
                <a:latin typeface="Times New Roman"/>
                <a:ea typeface="Times New Roman"/>
                <a:cs typeface="Times New Roman"/>
                <a:sym typeface="Times New Roman"/>
              </a:rPr>
              <a:t>the clouds</a:t>
            </a:r>
            <a:r>
              <a:rPr lang="en-US" sz="3600" b="1" dirty="0">
                <a:solidFill>
                  <a:schemeClr val="tx1">
                    <a:lumMod val="95000"/>
                  </a:schemeClr>
                </a:solidFill>
                <a:uFill>
                  <a:solidFill>
                    <a:srgbClr val="0329D6"/>
                  </a:solidFill>
                </a:uFill>
                <a:latin typeface="Times New Roman"/>
                <a:ea typeface="Times New Roman"/>
                <a:cs typeface="Times New Roman"/>
                <a:sym typeface="Times New Roman"/>
              </a:rPr>
              <a:t>, higher than heaven, glorious in </a:t>
            </a:r>
            <a:r>
              <a:rPr lang="en-US" sz="3600" b="1" dirty="0" smtClean="0">
                <a:solidFill>
                  <a:schemeClr val="tx1">
                    <a:lumMod val="95000"/>
                  </a:schemeClr>
                </a:solidFill>
                <a:uFill>
                  <a:solidFill>
                    <a:srgbClr val="0329D6"/>
                  </a:solidFill>
                </a:uFill>
                <a:latin typeface="Times New Roman"/>
                <a:ea typeface="Times New Roman"/>
                <a:cs typeface="Times New Roman"/>
                <a:sym typeface="Times New Roman"/>
              </a:rPr>
              <a:t>all His </a:t>
            </a:r>
            <a:r>
              <a:rPr lang="en-US" sz="3600" b="1" dirty="0">
                <a:solidFill>
                  <a:schemeClr val="tx1">
                    <a:lumMod val="95000"/>
                  </a:schemeClr>
                </a:solidFill>
                <a:uFill>
                  <a:solidFill>
                    <a:srgbClr val="0329D6"/>
                  </a:solidFill>
                </a:uFill>
                <a:latin typeface="Times New Roman"/>
                <a:ea typeface="Times New Roman"/>
                <a:cs typeface="Times New Roman"/>
                <a:sym typeface="Times New Roman"/>
              </a:rPr>
              <a:t>ways, the perfect victorious God </a:t>
            </a:r>
            <a:r>
              <a:rPr lang="en-US" sz="3600" b="1" dirty="0" smtClean="0">
                <a:solidFill>
                  <a:schemeClr val="tx1">
                    <a:lumMod val="95000"/>
                  </a:schemeClr>
                </a:solidFill>
                <a:uFill>
                  <a:solidFill>
                    <a:srgbClr val="0329D6"/>
                  </a:solidFill>
                </a:uFill>
                <a:latin typeface="Times New Roman"/>
                <a:ea typeface="Times New Roman"/>
                <a:cs typeface="Times New Roman"/>
                <a:sym typeface="Times New Roman"/>
              </a:rPr>
              <a:t>of gods.</a:t>
            </a:r>
          </a:p>
        </p:txBody>
      </p:sp>
      <p:sp>
        <p:nvSpPr>
          <p:cNvPr id="2" name="Rectangle 1"/>
          <p:cNvSpPr/>
          <p:nvPr/>
        </p:nvSpPr>
        <p:spPr>
          <a:xfrm>
            <a:off x="24713" y="142209"/>
            <a:ext cx="4177636" cy="6555641"/>
          </a:xfrm>
          <a:prstGeom prst="rect">
            <a:avLst/>
          </a:prstGeom>
        </p:spPr>
        <p:txBody>
          <a:bodyPr wrap="square">
            <a:spAutoFit/>
          </a:bodyPr>
          <a:lstStyle/>
          <a:p>
            <a:pPr marL="40639" marR="40639">
              <a:lnSpc>
                <a:spcPct val="150000"/>
              </a:lnSpc>
              <a:spcBef>
                <a:spcPts val="600"/>
              </a:spcBef>
              <a:defRPr sz="1800">
                <a:uFillTx/>
              </a:defRPr>
            </a:pPr>
            <a:r>
              <a:rPr lang="ti-ET" sz="4000" b="1" dirty="0">
                <a:solidFill>
                  <a:srgbClr val="C00000"/>
                </a:solidFill>
              </a:rPr>
              <a:t>ይ.ካ. </a:t>
            </a:r>
            <a:r>
              <a:rPr lang="en-CA" sz="1400" dirty="0">
                <a:solidFill>
                  <a:schemeClr val="tx1">
                    <a:lumMod val="95000"/>
                  </a:schemeClr>
                </a:solidFill>
                <a:uFill>
                  <a:solidFill>
                    <a:srgbClr val="FF2600"/>
                  </a:solidFill>
                </a:uFill>
                <a:sym typeface="GeezTypeNet"/>
              </a:rPr>
              <a:t>፲</a:t>
            </a:r>
            <a:r>
              <a:rPr lang="ti-ET" sz="1400" dirty="0" smtClean="0">
                <a:uFill>
                  <a:solidFill>
                    <a:srgbClr val="000000"/>
                  </a:solidFill>
                </a:uFill>
              </a:rPr>
              <a:t>፫</a:t>
            </a:r>
            <a:r>
              <a:rPr lang="en-CA" sz="1400" dirty="0" smtClean="0">
                <a:uFill>
                  <a:solidFill>
                    <a:srgbClr val="000000"/>
                  </a:solidFill>
                </a:uFill>
              </a:rPr>
              <a:t>.</a:t>
            </a:r>
            <a:r>
              <a:rPr lang="en-CA" sz="4000" dirty="0" err="1" smtClean="0">
                <a:uFill>
                  <a:solidFill>
                    <a:srgbClr val="000000"/>
                  </a:solidFill>
                </a:uFill>
              </a:rPr>
              <a:t>ግሩም</a:t>
            </a:r>
            <a:r>
              <a:rPr lang="en-CA" sz="4000" dirty="0" smtClean="0">
                <a:uFill>
                  <a:solidFill>
                    <a:srgbClr val="000000"/>
                  </a:solidFill>
                </a:uFill>
              </a:rPr>
              <a:t> </a:t>
            </a:r>
            <a:r>
              <a:rPr lang="en-CA" sz="4000" dirty="0" err="1" smtClean="0">
                <a:uFill>
                  <a:solidFill>
                    <a:srgbClr val="000000"/>
                  </a:solidFill>
                </a:uFill>
              </a:rPr>
              <a:t>በውስተ</a:t>
            </a:r>
            <a:r>
              <a:rPr lang="en-CA" sz="4000" dirty="0" smtClean="0">
                <a:uFill>
                  <a:solidFill>
                    <a:srgbClr val="000000"/>
                  </a:solidFill>
                </a:uFill>
              </a:rPr>
              <a:t> </a:t>
            </a:r>
            <a:r>
              <a:rPr lang="en-CA" sz="4000" dirty="0" err="1" smtClean="0">
                <a:uFill>
                  <a:solidFill>
                    <a:srgbClr val="000000"/>
                  </a:solidFill>
                </a:uFill>
              </a:rPr>
              <a:t>ደመናት</a:t>
            </a:r>
            <a:r>
              <a:rPr lang="en-CA" sz="4000" dirty="0" smtClean="0">
                <a:uFill>
                  <a:solidFill>
                    <a:srgbClr val="000000"/>
                  </a:solidFill>
                </a:uFill>
              </a:rPr>
              <a:t> </a:t>
            </a:r>
            <a:r>
              <a:rPr lang="en-CA" sz="4000" dirty="0" err="1" smtClean="0">
                <a:uFill>
                  <a:solidFill>
                    <a:srgbClr val="000000"/>
                  </a:solidFill>
                </a:uFill>
              </a:rPr>
              <a:t>ወልዑል</a:t>
            </a:r>
            <a:r>
              <a:rPr lang="en-CA" sz="4000" dirty="0" smtClean="0">
                <a:uFill>
                  <a:solidFill>
                    <a:srgbClr val="000000"/>
                  </a:solidFill>
                </a:uFill>
              </a:rPr>
              <a:t> </a:t>
            </a:r>
            <a:r>
              <a:rPr lang="en-CA" sz="4000" dirty="0" err="1" smtClean="0">
                <a:uFill>
                  <a:solidFill>
                    <a:srgbClr val="000000"/>
                  </a:solidFill>
                </a:uFill>
              </a:rPr>
              <a:t>በውስተ</a:t>
            </a:r>
            <a:r>
              <a:rPr lang="en-CA" sz="4000" dirty="0" smtClean="0">
                <a:uFill>
                  <a:solidFill>
                    <a:srgbClr val="000000"/>
                  </a:solidFill>
                </a:uFill>
              </a:rPr>
              <a:t> </a:t>
            </a:r>
            <a:r>
              <a:rPr lang="en-CA" sz="4000" dirty="0" err="1" smtClean="0">
                <a:uFill>
                  <a:solidFill>
                    <a:srgbClr val="000000"/>
                  </a:solidFill>
                </a:uFill>
              </a:rPr>
              <a:t>እምሰማያት</a:t>
            </a:r>
            <a:r>
              <a:rPr lang="en-CA" sz="4000" dirty="0" smtClean="0">
                <a:uFill>
                  <a:solidFill>
                    <a:srgbClr val="000000"/>
                  </a:solidFill>
                </a:uFill>
              </a:rPr>
              <a:t>። </a:t>
            </a:r>
            <a:r>
              <a:rPr lang="en-CA" sz="4000" dirty="0" err="1" smtClean="0">
                <a:uFill>
                  <a:solidFill>
                    <a:srgbClr val="000000"/>
                  </a:solidFill>
                </a:uFill>
              </a:rPr>
              <a:t>እግዚኣብሔር</a:t>
            </a:r>
            <a:r>
              <a:rPr lang="en-CA" sz="4000" dirty="0" smtClean="0">
                <a:uFill>
                  <a:solidFill>
                    <a:srgbClr val="000000"/>
                  </a:solidFill>
                </a:uFill>
              </a:rPr>
              <a:t> </a:t>
            </a:r>
            <a:r>
              <a:rPr lang="en-CA" sz="4000" dirty="0" err="1" smtClean="0">
                <a:uFill>
                  <a:solidFill>
                    <a:srgbClr val="000000"/>
                  </a:solidFill>
                </a:uFill>
              </a:rPr>
              <a:t>ስቡሕ</a:t>
            </a:r>
            <a:r>
              <a:rPr lang="en-CA" sz="4000" dirty="0" smtClean="0">
                <a:uFill>
                  <a:solidFill>
                    <a:srgbClr val="000000"/>
                  </a:solidFill>
                </a:uFill>
              </a:rPr>
              <a:t> </a:t>
            </a:r>
            <a:r>
              <a:rPr lang="en-CA" sz="4000" dirty="0" err="1" smtClean="0">
                <a:uFill>
                  <a:solidFill>
                    <a:srgbClr val="000000"/>
                  </a:solidFill>
                </a:uFill>
              </a:rPr>
              <a:t>በኩሉ</a:t>
            </a:r>
            <a:r>
              <a:rPr lang="en-CA" sz="4000" dirty="0" smtClean="0">
                <a:uFill>
                  <a:solidFill>
                    <a:srgbClr val="000000"/>
                  </a:solidFill>
                </a:uFill>
              </a:rPr>
              <a:t> </a:t>
            </a:r>
            <a:r>
              <a:rPr lang="en-CA" sz="4000" dirty="0" err="1" smtClean="0">
                <a:uFill>
                  <a:solidFill>
                    <a:srgbClr val="000000"/>
                  </a:solidFill>
                </a:uFill>
              </a:rPr>
              <a:t>ፍናዊሁ</a:t>
            </a:r>
            <a:r>
              <a:rPr lang="en-CA" sz="4000" dirty="0" smtClean="0">
                <a:uFill>
                  <a:solidFill>
                    <a:srgbClr val="000000"/>
                  </a:solidFill>
                </a:uFill>
              </a:rPr>
              <a:t>፥ </a:t>
            </a:r>
            <a:r>
              <a:rPr lang="en-CA" sz="4000" dirty="0" err="1" smtClean="0">
                <a:uFill>
                  <a:solidFill>
                    <a:srgbClr val="000000"/>
                  </a:solidFill>
                </a:uFill>
              </a:rPr>
              <a:t>ኣምላከ</a:t>
            </a:r>
            <a:r>
              <a:rPr lang="en-CA" sz="4000" dirty="0" smtClean="0">
                <a:uFill>
                  <a:solidFill>
                    <a:srgbClr val="000000"/>
                  </a:solidFill>
                </a:uFill>
              </a:rPr>
              <a:t> </a:t>
            </a:r>
            <a:r>
              <a:rPr lang="en-CA" sz="4000" dirty="0" err="1" smtClean="0">
                <a:uFill>
                  <a:solidFill>
                    <a:srgbClr val="000000"/>
                  </a:solidFill>
                </a:uFill>
              </a:rPr>
              <a:t>ኣማልክት</a:t>
            </a:r>
            <a:r>
              <a:rPr lang="en-CA" sz="4000" dirty="0" smtClean="0">
                <a:uFill>
                  <a:solidFill>
                    <a:srgbClr val="000000"/>
                  </a:solidFill>
                </a:uFill>
              </a:rPr>
              <a:t>፥ </a:t>
            </a:r>
            <a:r>
              <a:rPr lang="en-CA" sz="4000" dirty="0" err="1" smtClean="0">
                <a:uFill>
                  <a:solidFill>
                    <a:srgbClr val="000000"/>
                  </a:solidFill>
                </a:uFill>
              </a:rPr>
              <a:t>ፀባዖት</a:t>
            </a:r>
            <a:r>
              <a:rPr lang="en-CA" sz="4000" dirty="0" smtClean="0">
                <a:uFill>
                  <a:solidFill>
                    <a:srgbClr val="000000"/>
                  </a:solidFill>
                </a:uFill>
              </a:rPr>
              <a:t> </a:t>
            </a:r>
            <a:r>
              <a:rPr lang="en-CA" sz="4000" dirty="0" err="1" smtClean="0">
                <a:uFill>
                  <a:solidFill>
                    <a:srgbClr val="000000"/>
                  </a:solidFill>
                </a:uFill>
              </a:rPr>
              <a:t>ፍጹም</a:t>
            </a:r>
            <a:r>
              <a:rPr lang="en-CA" sz="4000" dirty="0" smtClean="0">
                <a:uFill>
                  <a:solidFill>
                    <a:srgbClr val="000000"/>
                  </a:solidFill>
                </a:uFill>
              </a:rPr>
              <a:t>።</a:t>
            </a:r>
          </a:p>
        </p:txBody>
      </p:sp>
    </p:spTree>
    <p:extLst>
      <p:ext uri="{BB962C8B-B14F-4D97-AF65-F5344CB8AC3E}">
        <p14:creationId xmlns:p14="http://schemas.microsoft.com/office/powerpoint/2010/main" val="1069736751"/>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054247" cy="6740307"/>
          </a:xfrm>
          <a:prstGeom prst="rect">
            <a:avLst/>
          </a:prstGeom>
        </p:spPr>
        <p:txBody>
          <a:bodyPr wrap="square">
            <a:spAutoFit/>
          </a:bodyPr>
          <a:lstStyle/>
          <a:p>
            <a:pPr marL="40639" marR="40639">
              <a:lnSpc>
                <a:spcPct val="150000"/>
              </a:lnSpc>
              <a:spcBef>
                <a:spcPts val="600"/>
              </a:spcBef>
              <a:defRPr sz="1800">
                <a:uFillTx/>
              </a:defRPr>
            </a:pPr>
            <a:r>
              <a:rPr lang="en-CA" sz="1400" dirty="0" smtClean="0">
                <a:uFill>
                  <a:solidFill>
                    <a:srgbClr val="000000"/>
                  </a:solidFill>
                </a:uFill>
              </a:rPr>
              <a:t>14. </a:t>
            </a:r>
            <a:r>
              <a:rPr lang="en-CA" sz="3600" dirty="0" err="1" smtClean="0">
                <a:uFill>
                  <a:solidFill>
                    <a:srgbClr val="000000"/>
                  </a:solidFill>
                </a:uFill>
              </a:rPr>
              <a:t>ዘይነበረሉ</a:t>
            </a:r>
            <a:r>
              <a:rPr lang="en-CA" sz="3600" dirty="0" smtClean="0">
                <a:uFill>
                  <a:solidFill>
                    <a:srgbClr val="000000"/>
                  </a:solidFill>
                </a:uFill>
              </a:rPr>
              <a:t> </a:t>
            </a:r>
            <a:r>
              <a:rPr lang="en-CA" sz="3600" dirty="0" err="1" smtClean="0">
                <a:uFill>
                  <a:solidFill>
                    <a:srgbClr val="000000"/>
                  </a:solidFill>
                </a:uFill>
              </a:rPr>
              <a:t>ግዜ</a:t>
            </a:r>
            <a:r>
              <a:rPr lang="en-CA" sz="3600" dirty="0" smtClean="0">
                <a:uFill>
                  <a:solidFill>
                    <a:srgbClr val="000000"/>
                  </a:solidFill>
                </a:uFill>
              </a:rPr>
              <a:t> </a:t>
            </a:r>
            <a:r>
              <a:rPr lang="en-CA" sz="3600" dirty="0" err="1" smtClean="0">
                <a:uFill>
                  <a:solidFill>
                    <a:srgbClr val="000000"/>
                  </a:solidFill>
                </a:uFill>
              </a:rPr>
              <a:t>የልቦን</a:t>
            </a:r>
            <a:r>
              <a:rPr lang="en-CA" sz="3600" dirty="0" smtClean="0">
                <a:uFill>
                  <a:solidFill>
                    <a:srgbClr val="000000"/>
                  </a:solidFill>
                </a:uFill>
              </a:rPr>
              <a:t>፡ </a:t>
            </a:r>
            <a:r>
              <a:rPr lang="en-CA" sz="3600" dirty="0" err="1" smtClean="0">
                <a:uFill>
                  <a:solidFill>
                    <a:srgbClr val="000000"/>
                  </a:solidFill>
                </a:uFill>
              </a:rPr>
              <a:t>ዝተሳእነሉ</a:t>
            </a:r>
            <a:r>
              <a:rPr lang="en-CA" sz="3600" dirty="0" smtClean="0">
                <a:uFill>
                  <a:solidFill>
                    <a:srgbClr val="000000"/>
                  </a:solidFill>
                </a:uFill>
              </a:rPr>
              <a:t> </a:t>
            </a:r>
            <a:r>
              <a:rPr lang="en-CA" sz="3600" dirty="0" err="1" smtClean="0">
                <a:uFill>
                  <a:solidFill>
                    <a:srgbClr val="000000"/>
                  </a:solidFill>
                </a:uFill>
              </a:rPr>
              <a:t>እዋን</a:t>
            </a:r>
            <a:r>
              <a:rPr lang="en-CA" sz="3600" dirty="0" smtClean="0">
                <a:uFill>
                  <a:solidFill>
                    <a:srgbClr val="000000"/>
                  </a:solidFill>
                </a:uFill>
              </a:rPr>
              <a:t> </a:t>
            </a:r>
            <a:r>
              <a:rPr lang="en-CA" sz="3600" dirty="0" err="1" smtClean="0">
                <a:uFill>
                  <a:solidFill>
                    <a:srgbClr val="000000"/>
                  </a:solidFill>
                </a:uFill>
              </a:rPr>
              <a:t>ከኣ</a:t>
            </a:r>
            <a:r>
              <a:rPr lang="en-CA" sz="3600" dirty="0" smtClean="0">
                <a:uFill>
                  <a:solidFill>
                    <a:srgbClr val="000000"/>
                  </a:solidFill>
                </a:uFill>
              </a:rPr>
              <a:t> </a:t>
            </a:r>
            <a:r>
              <a:rPr lang="en-CA" sz="3600" dirty="0" err="1" smtClean="0">
                <a:uFill>
                  <a:solidFill>
                    <a:srgbClr val="000000"/>
                  </a:solidFill>
                </a:uFill>
              </a:rPr>
              <a:t>የልቦን</a:t>
            </a:r>
            <a:r>
              <a:rPr lang="en-CA" sz="3600" dirty="0" smtClean="0">
                <a:uFill>
                  <a:solidFill>
                    <a:srgbClr val="000000"/>
                  </a:solidFill>
                </a:uFill>
              </a:rPr>
              <a:t>። </a:t>
            </a:r>
            <a:r>
              <a:rPr lang="en-CA" sz="3600" dirty="0" err="1" smtClean="0">
                <a:uFill>
                  <a:solidFill>
                    <a:srgbClr val="000000"/>
                  </a:solidFill>
                </a:uFill>
              </a:rPr>
              <a:t>ብመለኮቱ</a:t>
            </a:r>
            <a:r>
              <a:rPr lang="en-CA" sz="3600" dirty="0" smtClean="0">
                <a:uFill>
                  <a:solidFill>
                    <a:srgbClr val="000000"/>
                  </a:solidFill>
                </a:uFill>
              </a:rPr>
              <a:t> </a:t>
            </a:r>
            <a:r>
              <a:rPr lang="en-CA" sz="3600" dirty="0" err="1" smtClean="0">
                <a:uFill>
                  <a:solidFill>
                    <a:srgbClr val="000000"/>
                  </a:solidFill>
                </a:uFill>
              </a:rPr>
              <a:t>ግና</a:t>
            </a:r>
            <a:r>
              <a:rPr lang="en-CA" sz="3600" dirty="0" smtClean="0">
                <a:uFill>
                  <a:solidFill>
                    <a:srgbClr val="000000"/>
                  </a:solidFill>
                </a:uFill>
              </a:rPr>
              <a:t> </a:t>
            </a:r>
            <a:r>
              <a:rPr lang="en-CA" sz="3600" dirty="0" err="1" smtClean="0">
                <a:uFill>
                  <a:solidFill>
                    <a:srgbClr val="000000"/>
                  </a:solidFill>
                </a:uFill>
              </a:rPr>
              <a:t>ፍጹም</a:t>
            </a:r>
            <a:r>
              <a:rPr lang="en-CA" sz="3600" dirty="0" smtClean="0">
                <a:uFill>
                  <a:solidFill>
                    <a:srgbClr val="000000"/>
                  </a:solidFill>
                </a:uFill>
              </a:rPr>
              <a:t> </a:t>
            </a:r>
            <a:r>
              <a:rPr lang="en-CA" sz="3600" dirty="0" err="1" smtClean="0">
                <a:uFill>
                  <a:solidFill>
                    <a:srgbClr val="000000"/>
                  </a:solidFill>
                </a:uFill>
              </a:rPr>
              <a:t>ዝተራእየሉ</a:t>
            </a:r>
            <a:r>
              <a:rPr lang="en-CA" sz="3600" dirty="0" smtClean="0">
                <a:uFill>
                  <a:solidFill>
                    <a:srgbClr val="000000"/>
                  </a:solidFill>
                </a:uFill>
              </a:rPr>
              <a:t> </a:t>
            </a:r>
            <a:r>
              <a:rPr lang="en-CA" sz="3600" dirty="0" err="1" smtClean="0">
                <a:uFill>
                  <a:solidFill>
                    <a:srgbClr val="000000"/>
                  </a:solidFill>
                </a:uFill>
              </a:rPr>
              <a:t>ግዜ</a:t>
            </a:r>
            <a:r>
              <a:rPr lang="en-CA" sz="3600" dirty="0" smtClean="0">
                <a:uFill>
                  <a:solidFill>
                    <a:srgbClr val="000000"/>
                  </a:solidFill>
                </a:uFill>
              </a:rPr>
              <a:t> </a:t>
            </a:r>
            <a:r>
              <a:rPr lang="en-CA" sz="3600" dirty="0" err="1" smtClean="0">
                <a:uFill>
                  <a:solidFill>
                    <a:srgbClr val="000000"/>
                  </a:solidFill>
                </a:uFill>
              </a:rPr>
              <a:t>የልቦን</a:t>
            </a:r>
            <a:r>
              <a:rPr lang="en-CA" sz="3600" dirty="0" smtClean="0">
                <a:uFill>
                  <a:solidFill>
                    <a:srgbClr val="000000"/>
                  </a:solidFill>
                </a:uFill>
              </a:rPr>
              <a:t>። </a:t>
            </a:r>
            <a:r>
              <a:rPr lang="en-CA" sz="3600" dirty="0" err="1" smtClean="0">
                <a:uFill>
                  <a:solidFill>
                    <a:srgbClr val="000000"/>
                  </a:solidFill>
                </a:uFill>
              </a:rPr>
              <a:t>ኪርእዮ</a:t>
            </a:r>
            <a:r>
              <a:rPr lang="en-CA" sz="3600" dirty="0" smtClean="0">
                <a:uFill>
                  <a:solidFill>
                    <a:srgbClr val="000000"/>
                  </a:solidFill>
                </a:uFill>
              </a:rPr>
              <a:t> </a:t>
            </a:r>
            <a:r>
              <a:rPr lang="en-CA" sz="3600" dirty="0" err="1" smtClean="0">
                <a:uFill>
                  <a:solidFill>
                    <a:srgbClr val="000000"/>
                  </a:solidFill>
                </a:uFill>
              </a:rPr>
              <a:t>ዝኽእል</a:t>
            </a:r>
            <a:r>
              <a:rPr lang="en-CA" sz="3600" dirty="0" smtClean="0">
                <a:uFill>
                  <a:solidFill>
                    <a:srgbClr val="000000"/>
                  </a:solidFill>
                </a:uFill>
              </a:rPr>
              <a:t> </a:t>
            </a:r>
            <a:r>
              <a:rPr lang="en-CA" sz="3600" dirty="0" err="1" smtClean="0">
                <a:uFill>
                  <a:solidFill>
                    <a:srgbClr val="000000"/>
                  </a:solidFill>
                </a:uFill>
              </a:rPr>
              <a:t>የልቦን</a:t>
            </a:r>
            <a:r>
              <a:rPr lang="en-CA" sz="3600" dirty="0" smtClean="0">
                <a:uFill>
                  <a:solidFill>
                    <a:srgbClr val="000000"/>
                  </a:solidFill>
                </a:uFill>
              </a:rPr>
              <a:t>። </a:t>
            </a:r>
            <a:r>
              <a:rPr lang="en-CA" sz="3600" dirty="0" err="1" smtClean="0">
                <a:uFill>
                  <a:solidFill>
                    <a:srgbClr val="000000"/>
                  </a:solidFill>
                </a:uFill>
              </a:rPr>
              <a:t>ህልውናኡ</a:t>
            </a:r>
            <a:r>
              <a:rPr lang="en-CA" sz="3600" dirty="0" smtClean="0">
                <a:uFill>
                  <a:solidFill>
                    <a:srgbClr val="000000"/>
                  </a:solidFill>
                </a:uFill>
              </a:rPr>
              <a:t> </a:t>
            </a:r>
            <a:r>
              <a:rPr lang="en-CA" sz="3600" dirty="0" err="1" smtClean="0">
                <a:uFill>
                  <a:solidFill>
                    <a:srgbClr val="000000"/>
                  </a:solidFill>
                </a:uFill>
              </a:rPr>
              <a:t>ከመይ</a:t>
            </a:r>
            <a:r>
              <a:rPr lang="en-CA" sz="3600" dirty="0" smtClean="0">
                <a:uFill>
                  <a:solidFill>
                    <a:srgbClr val="000000"/>
                  </a:solidFill>
                </a:uFill>
              </a:rPr>
              <a:t> </a:t>
            </a:r>
            <a:r>
              <a:rPr lang="en-CA" sz="3600" dirty="0" err="1" smtClean="0">
                <a:uFill>
                  <a:solidFill>
                    <a:srgbClr val="000000"/>
                  </a:solidFill>
                </a:uFill>
              </a:rPr>
              <a:t>ከም</a:t>
            </a:r>
            <a:r>
              <a:rPr lang="en-CA" sz="3600" dirty="0" smtClean="0">
                <a:uFill>
                  <a:solidFill>
                    <a:srgbClr val="000000"/>
                  </a:solidFill>
                </a:uFill>
              </a:rPr>
              <a:t> </a:t>
            </a:r>
            <a:r>
              <a:rPr lang="en-CA" sz="3600" dirty="0" err="1" smtClean="0">
                <a:uFill>
                  <a:solidFill>
                    <a:srgbClr val="000000"/>
                  </a:solidFill>
                </a:uFill>
              </a:rPr>
              <a:t>ዝኾነ</a:t>
            </a:r>
            <a:r>
              <a:rPr lang="en-CA" sz="3600" dirty="0" smtClean="0">
                <a:uFill>
                  <a:solidFill>
                    <a:srgbClr val="000000"/>
                  </a:solidFill>
                </a:uFill>
              </a:rPr>
              <a:t> </a:t>
            </a:r>
            <a:r>
              <a:rPr lang="en-CA" sz="3600" dirty="0" err="1" smtClean="0">
                <a:uFill>
                  <a:solidFill>
                    <a:srgbClr val="000000"/>
                  </a:solidFill>
                </a:uFill>
              </a:rPr>
              <a:t>ዝፈልጦ</a:t>
            </a:r>
            <a:r>
              <a:rPr lang="en-CA" sz="3600" dirty="0" smtClean="0">
                <a:uFill>
                  <a:solidFill>
                    <a:srgbClr val="000000"/>
                  </a:solidFill>
                </a:uFill>
              </a:rPr>
              <a:t> </a:t>
            </a:r>
            <a:r>
              <a:rPr lang="en-CA" sz="3600" dirty="0" err="1" smtClean="0">
                <a:uFill>
                  <a:solidFill>
                    <a:srgbClr val="000000"/>
                  </a:solidFill>
                </a:uFill>
              </a:rPr>
              <a:t>የልቦን</a:t>
            </a:r>
            <a:r>
              <a:rPr lang="en-CA" sz="3600" dirty="0" smtClean="0">
                <a:uFill>
                  <a:solidFill>
                    <a:srgbClr val="000000"/>
                  </a:solidFill>
                </a:uFill>
              </a:rPr>
              <a:t>። </a:t>
            </a:r>
            <a:endParaRPr lang="ti-ET" sz="3600" dirty="0">
              <a:uFill>
                <a:solidFill>
                  <a:srgbClr val="000000"/>
                </a:solidFill>
              </a:uFill>
            </a:endParaRPr>
          </a:p>
        </p:txBody>
      </p:sp>
      <p:sp>
        <p:nvSpPr>
          <p:cNvPr id="20" name="Rectangle 19"/>
          <p:cNvSpPr/>
          <p:nvPr/>
        </p:nvSpPr>
        <p:spPr>
          <a:xfrm>
            <a:off x="8044248" y="-175698"/>
            <a:ext cx="4110333" cy="7174208"/>
          </a:xfrm>
          <a:prstGeom prst="rect">
            <a:avLst/>
          </a:prstGeom>
        </p:spPr>
        <p:txBody>
          <a:bodyPr wrap="square">
            <a:spAutoFit/>
          </a:bodyPr>
          <a:lstStyle/>
          <a:p>
            <a:pPr marL="40639" marR="40639">
              <a:lnSpc>
                <a:spcPct val="150000"/>
              </a:lnSpc>
              <a:spcBef>
                <a:spcPts val="600"/>
              </a:spcBef>
              <a:buClr>
                <a:srgbClr val="000000"/>
              </a:buClr>
              <a:defRPr sz="2800"/>
            </a:pPr>
            <a:r>
              <a:rPr lang="en-US" sz="1400" dirty="0" smtClean="0"/>
              <a:t>14</a:t>
            </a:r>
            <a:r>
              <a:rPr lang="en-US" sz="1400" dirty="0"/>
              <a:t>. </a:t>
            </a:r>
            <a:r>
              <a:rPr lang="en-US" sz="3100" dirty="0"/>
              <a:t>There is no time in which He </a:t>
            </a:r>
            <a:r>
              <a:rPr lang="en-US" sz="3100" dirty="0" smtClean="0"/>
              <a:t>was not</a:t>
            </a:r>
            <a:r>
              <a:rPr lang="en-US" sz="3100" dirty="0"/>
              <a:t>, and there is no place where He </a:t>
            </a:r>
            <a:r>
              <a:rPr lang="en-US" sz="3100" dirty="0" smtClean="0"/>
              <a:t>cannot be </a:t>
            </a:r>
            <a:r>
              <a:rPr lang="en-US" sz="3100" dirty="0"/>
              <a:t>found, there is no time when He </a:t>
            </a:r>
            <a:r>
              <a:rPr lang="en-US" sz="3100" dirty="0" smtClean="0"/>
              <a:t>was perfectly </a:t>
            </a:r>
            <a:r>
              <a:rPr lang="en-US" sz="3100" dirty="0"/>
              <a:t>seen in His divinity. No one </a:t>
            </a:r>
            <a:r>
              <a:rPr lang="en-US" sz="3100" dirty="0" smtClean="0"/>
              <a:t>can see </a:t>
            </a:r>
            <a:r>
              <a:rPr lang="en-US" sz="3100" dirty="0"/>
              <a:t>Him, and no one knows how He lives.</a:t>
            </a:r>
          </a:p>
        </p:txBody>
      </p:sp>
      <p:sp>
        <p:nvSpPr>
          <p:cNvPr id="2" name="Rectangle 1"/>
          <p:cNvSpPr/>
          <p:nvPr/>
        </p:nvSpPr>
        <p:spPr>
          <a:xfrm>
            <a:off x="24713" y="142209"/>
            <a:ext cx="4177636" cy="6555641"/>
          </a:xfrm>
          <a:prstGeom prst="rect">
            <a:avLst/>
          </a:prstGeom>
        </p:spPr>
        <p:txBody>
          <a:bodyPr wrap="square">
            <a:spAutoFit/>
          </a:bodyPr>
          <a:lstStyle/>
          <a:p>
            <a:pPr marL="40639" marR="40639">
              <a:lnSpc>
                <a:spcPct val="150000"/>
              </a:lnSpc>
              <a:spcBef>
                <a:spcPts val="600"/>
              </a:spcBef>
              <a:defRPr sz="1800">
                <a:uFillTx/>
              </a:defRPr>
            </a:pPr>
            <a:r>
              <a:rPr lang="en-CA" sz="1400" dirty="0" smtClean="0">
                <a:solidFill>
                  <a:schemeClr val="tx1">
                    <a:lumMod val="95000"/>
                  </a:schemeClr>
                </a:solidFill>
                <a:uFill>
                  <a:solidFill>
                    <a:srgbClr val="FF2600"/>
                  </a:solidFill>
                </a:uFill>
                <a:sym typeface="GeezTypeNet"/>
              </a:rPr>
              <a:t>፲</a:t>
            </a:r>
            <a:r>
              <a:rPr lang="en-CA" sz="1400" dirty="0" smtClean="0">
                <a:uFill>
                  <a:solidFill>
                    <a:srgbClr val="000000"/>
                  </a:solidFill>
                </a:uFill>
                <a:sym typeface="GeezTypeNet"/>
              </a:rPr>
              <a:t>፬</a:t>
            </a:r>
            <a:r>
              <a:rPr lang="en-CA" sz="1400" dirty="0" smtClean="0">
                <a:uFill>
                  <a:solidFill>
                    <a:srgbClr val="000000"/>
                  </a:solidFill>
                </a:uFill>
              </a:rPr>
              <a:t>. </a:t>
            </a:r>
            <a:r>
              <a:rPr lang="en-CA" sz="4000" dirty="0" err="1" smtClean="0">
                <a:uFill>
                  <a:solidFill>
                    <a:srgbClr val="000000"/>
                  </a:solidFill>
                </a:uFill>
              </a:rPr>
              <a:t>አልቦ</a:t>
            </a:r>
            <a:r>
              <a:rPr lang="en-CA" sz="4000" dirty="0" smtClean="0">
                <a:uFill>
                  <a:solidFill>
                    <a:srgbClr val="000000"/>
                  </a:solidFill>
                </a:uFill>
              </a:rPr>
              <a:t> </a:t>
            </a:r>
            <a:r>
              <a:rPr lang="en-CA" sz="4000" dirty="0" err="1" smtClean="0">
                <a:uFill>
                  <a:solidFill>
                    <a:srgbClr val="000000"/>
                  </a:solidFill>
                </a:uFill>
              </a:rPr>
              <a:t>አመ</a:t>
            </a:r>
            <a:r>
              <a:rPr lang="en-CA" sz="4000" dirty="0" smtClean="0">
                <a:uFill>
                  <a:solidFill>
                    <a:srgbClr val="000000"/>
                  </a:solidFill>
                </a:uFill>
              </a:rPr>
              <a:t> </a:t>
            </a:r>
            <a:r>
              <a:rPr lang="en-CA" sz="4000" dirty="0" err="1" smtClean="0">
                <a:uFill>
                  <a:solidFill>
                    <a:srgbClr val="000000"/>
                  </a:solidFill>
                </a:uFill>
              </a:rPr>
              <a:t>ኢሀሎ</a:t>
            </a:r>
            <a:r>
              <a:rPr lang="en-CA" sz="4000" dirty="0" smtClean="0">
                <a:uFill>
                  <a:solidFill>
                    <a:srgbClr val="000000"/>
                  </a:solidFill>
                </a:uFill>
              </a:rPr>
              <a:t>፥ </a:t>
            </a:r>
            <a:r>
              <a:rPr lang="en-CA" sz="4000" dirty="0" err="1" smtClean="0">
                <a:uFill>
                  <a:solidFill>
                    <a:srgbClr val="000000"/>
                  </a:solidFill>
                </a:uFill>
              </a:rPr>
              <a:t>ወአልቦ</a:t>
            </a:r>
            <a:r>
              <a:rPr lang="en-CA" sz="4000" dirty="0" smtClean="0">
                <a:uFill>
                  <a:solidFill>
                    <a:srgbClr val="000000"/>
                  </a:solidFill>
                </a:uFill>
              </a:rPr>
              <a:t> </a:t>
            </a:r>
            <a:r>
              <a:rPr lang="en-CA" sz="4000" dirty="0" err="1" smtClean="0">
                <a:uFill>
                  <a:solidFill>
                    <a:srgbClr val="000000"/>
                  </a:solidFill>
                </a:uFill>
              </a:rPr>
              <a:t>አመ</a:t>
            </a:r>
            <a:r>
              <a:rPr lang="en-CA" sz="4000" dirty="0" smtClean="0">
                <a:uFill>
                  <a:solidFill>
                    <a:srgbClr val="000000"/>
                  </a:solidFill>
                </a:uFill>
              </a:rPr>
              <a:t> </a:t>
            </a:r>
            <a:r>
              <a:rPr lang="en-CA" sz="4000" dirty="0" err="1" smtClean="0">
                <a:uFill>
                  <a:solidFill>
                    <a:srgbClr val="000000"/>
                  </a:solidFill>
                </a:uFill>
              </a:rPr>
              <a:t>ተኃጥአ</a:t>
            </a:r>
            <a:r>
              <a:rPr lang="en-CA" sz="4000" dirty="0" smtClean="0">
                <a:uFill>
                  <a:solidFill>
                    <a:srgbClr val="000000"/>
                  </a:solidFill>
                </a:uFill>
              </a:rPr>
              <a:t>፥ </a:t>
            </a:r>
            <a:r>
              <a:rPr lang="en-CA" sz="4000" dirty="0" err="1" smtClean="0">
                <a:uFill>
                  <a:solidFill>
                    <a:srgbClr val="000000"/>
                  </a:solidFill>
                </a:uFill>
              </a:rPr>
              <a:t>ወአልቦ</a:t>
            </a:r>
            <a:r>
              <a:rPr lang="en-CA" sz="4000" dirty="0" smtClean="0">
                <a:uFill>
                  <a:solidFill>
                    <a:srgbClr val="000000"/>
                  </a:solidFill>
                </a:uFill>
              </a:rPr>
              <a:t> </a:t>
            </a:r>
            <a:r>
              <a:rPr lang="en-CA" sz="4000" dirty="0" err="1" smtClean="0">
                <a:uFill>
                  <a:solidFill>
                    <a:srgbClr val="000000"/>
                  </a:solidFill>
                </a:uFill>
              </a:rPr>
              <a:t>አመ</a:t>
            </a:r>
            <a:r>
              <a:rPr lang="en-CA" sz="4000" dirty="0" smtClean="0">
                <a:uFill>
                  <a:solidFill>
                    <a:srgbClr val="000000"/>
                  </a:solidFill>
                </a:uFill>
              </a:rPr>
              <a:t> </a:t>
            </a:r>
            <a:r>
              <a:rPr lang="en-CA" sz="4000" dirty="0" err="1" smtClean="0">
                <a:uFill>
                  <a:solidFill>
                    <a:srgbClr val="000000"/>
                  </a:solidFill>
                </a:uFill>
              </a:rPr>
              <a:t>አስተርአየ</a:t>
            </a:r>
            <a:r>
              <a:rPr lang="en-CA" sz="4000" dirty="0" smtClean="0">
                <a:uFill>
                  <a:solidFill>
                    <a:srgbClr val="000000"/>
                  </a:solidFill>
                </a:uFill>
              </a:rPr>
              <a:t>፡ </a:t>
            </a:r>
            <a:r>
              <a:rPr lang="en-CA" sz="4000" dirty="0" err="1" smtClean="0">
                <a:uFill>
                  <a:solidFill>
                    <a:srgbClr val="000000"/>
                  </a:solidFill>
                </a:uFill>
              </a:rPr>
              <a:t>ፍጹመ</a:t>
            </a:r>
            <a:r>
              <a:rPr lang="en-CA" sz="4000" dirty="0" smtClean="0">
                <a:uFill>
                  <a:solidFill>
                    <a:srgbClr val="000000"/>
                  </a:solidFill>
                </a:uFill>
              </a:rPr>
              <a:t> </a:t>
            </a:r>
            <a:r>
              <a:rPr lang="en-CA" sz="4000" dirty="0" err="1" smtClean="0">
                <a:uFill>
                  <a:solidFill>
                    <a:srgbClr val="000000"/>
                  </a:solidFill>
                </a:uFill>
              </a:rPr>
              <a:t>በመለኮቱ</a:t>
            </a:r>
            <a:r>
              <a:rPr lang="en-CA" sz="4000" dirty="0" smtClean="0">
                <a:uFill>
                  <a:solidFill>
                    <a:srgbClr val="000000"/>
                  </a:solidFill>
                </a:uFill>
              </a:rPr>
              <a:t>። </a:t>
            </a:r>
            <a:r>
              <a:rPr lang="en-CA" sz="4000" dirty="0" err="1" smtClean="0">
                <a:uFill>
                  <a:solidFill>
                    <a:srgbClr val="000000"/>
                  </a:solidFill>
                </a:uFill>
              </a:rPr>
              <a:t>አልቦ</a:t>
            </a:r>
            <a:r>
              <a:rPr lang="en-CA" sz="4000" dirty="0" smtClean="0">
                <a:uFill>
                  <a:solidFill>
                    <a:srgbClr val="000000"/>
                  </a:solidFill>
                </a:uFill>
              </a:rPr>
              <a:t> </a:t>
            </a:r>
            <a:r>
              <a:rPr lang="en-CA" sz="4000" dirty="0" err="1" smtClean="0">
                <a:uFill>
                  <a:solidFill>
                    <a:srgbClr val="000000"/>
                  </a:solidFill>
                </a:uFill>
              </a:rPr>
              <a:t>ዘይክል</a:t>
            </a:r>
            <a:r>
              <a:rPr lang="en-CA" sz="4000" dirty="0" smtClean="0">
                <a:uFill>
                  <a:solidFill>
                    <a:srgbClr val="000000"/>
                  </a:solidFill>
                </a:uFill>
              </a:rPr>
              <a:t> </a:t>
            </a:r>
            <a:r>
              <a:rPr lang="en-CA" sz="4000" dirty="0" err="1" smtClean="0">
                <a:uFill>
                  <a:solidFill>
                    <a:srgbClr val="000000"/>
                  </a:solidFill>
                </a:uFill>
              </a:rPr>
              <a:t>ርእየቶ</a:t>
            </a:r>
            <a:r>
              <a:rPr lang="en-CA" sz="4000" dirty="0" smtClean="0">
                <a:uFill>
                  <a:solidFill>
                    <a:srgbClr val="000000"/>
                  </a:solidFill>
                </a:uFill>
              </a:rPr>
              <a:t>፥ </a:t>
            </a:r>
            <a:r>
              <a:rPr lang="en-CA" sz="4000" dirty="0" err="1" smtClean="0">
                <a:uFill>
                  <a:solidFill>
                    <a:srgbClr val="000000"/>
                  </a:solidFill>
                </a:uFill>
              </a:rPr>
              <a:t>ወአልቦ</a:t>
            </a:r>
            <a:r>
              <a:rPr lang="en-CA" sz="4000" dirty="0" smtClean="0">
                <a:uFill>
                  <a:solidFill>
                    <a:srgbClr val="000000"/>
                  </a:solidFill>
                </a:uFill>
              </a:rPr>
              <a:t> </a:t>
            </a:r>
            <a:r>
              <a:rPr lang="en-CA" sz="4000" dirty="0" err="1" smtClean="0">
                <a:uFill>
                  <a:solidFill>
                    <a:srgbClr val="000000"/>
                  </a:solidFill>
                </a:uFill>
              </a:rPr>
              <a:t>ዘየአምር</a:t>
            </a:r>
            <a:r>
              <a:rPr lang="en-CA" sz="4000" dirty="0" smtClean="0">
                <a:uFill>
                  <a:solidFill>
                    <a:srgbClr val="000000"/>
                  </a:solidFill>
                </a:uFill>
              </a:rPr>
              <a:t> </a:t>
            </a:r>
            <a:r>
              <a:rPr lang="en-CA" sz="4000" dirty="0" err="1" smtClean="0">
                <a:uFill>
                  <a:solidFill>
                    <a:srgbClr val="000000"/>
                  </a:solidFill>
                </a:uFill>
              </a:rPr>
              <a:t>ዘከመ</a:t>
            </a:r>
            <a:r>
              <a:rPr lang="en-CA" sz="4000" dirty="0" smtClean="0">
                <a:uFill>
                  <a:solidFill>
                    <a:srgbClr val="000000"/>
                  </a:solidFill>
                </a:uFill>
              </a:rPr>
              <a:t> </a:t>
            </a:r>
            <a:r>
              <a:rPr lang="en-CA" sz="4000" dirty="0" err="1" smtClean="0">
                <a:uFill>
                  <a:solidFill>
                    <a:srgbClr val="000000"/>
                  </a:solidFill>
                </a:uFill>
              </a:rPr>
              <a:t>እፎ</a:t>
            </a:r>
            <a:r>
              <a:rPr lang="en-CA" sz="4000" dirty="0" smtClean="0">
                <a:uFill>
                  <a:solidFill>
                    <a:srgbClr val="000000"/>
                  </a:solidFill>
                </a:uFill>
              </a:rPr>
              <a:t> </a:t>
            </a:r>
            <a:r>
              <a:rPr lang="en-CA" sz="4000" dirty="0" err="1" smtClean="0">
                <a:uFill>
                  <a:solidFill>
                    <a:srgbClr val="000000"/>
                  </a:solidFill>
                </a:uFill>
              </a:rPr>
              <a:t>ህላዌሁ</a:t>
            </a:r>
            <a:r>
              <a:rPr lang="en-CA" sz="4000" dirty="0" smtClean="0">
                <a:uFill>
                  <a:solidFill>
                    <a:srgbClr val="000000"/>
                  </a:solidFill>
                </a:uFill>
              </a:rPr>
              <a:t>።</a:t>
            </a:r>
            <a:endParaRPr lang="ti-ET" sz="4000" dirty="0">
              <a:uFill>
                <a:solidFill>
                  <a:srgbClr val="000000"/>
                </a:solidFill>
              </a:uFill>
            </a:endParaRPr>
          </a:p>
        </p:txBody>
      </p:sp>
    </p:spTree>
    <p:extLst>
      <p:ext uri="{BB962C8B-B14F-4D97-AF65-F5344CB8AC3E}">
        <p14:creationId xmlns:p14="http://schemas.microsoft.com/office/powerpoint/2010/main" val="3646360404"/>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054247" cy="6401753"/>
          </a:xfrm>
          <a:prstGeom prst="rect">
            <a:avLst/>
          </a:prstGeom>
        </p:spPr>
        <p:txBody>
          <a:bodyPr wrap="square">
            <a:spAutoFit/>
          </a:bodyPr>
          <a:lstStyle/>
          <a:p>
            <a:pPr marL="40639" marR="40639">
              <a:lnSpc>
                <a:spcPct val="150000"/>
              </a:lnSpc>
              <a:spcBef>
                <a:spcPts val="600"/>
              </a:spcBef>
              <a:defRPr sz="1800">
                <a:uFillTx/>
              </a:defRPr>
            </a:pPr>
            <a:r>
              <a:rPr lang="en-CA" sz="1400" dirty="0" smtClean="0">
                <a:uFill>
                  <a:solidFill>
                    <a:srgbClr val="000000"/>
                  </a:solidFill>
                </a:uFill>
              </a:rPr>
              <a:t>15. </a:t>
            </a:r>
            <a:r>
              <a:rPr lang="en-CA" sz="3000" dirty="0" err="1" smtClean="0">
                <a:uFill>
                  <a:solidFill>
                    <a:srgbClr val="000000"/>
                  </a:solidFill>
                </a:uFill>
              </a:rPr>
              <a:t>ሰማያትን</a:t>
            </a:r>
            <a:r>
              <a:rPr lang="en-CA" sz="3000" dirty="0" smtClean="0">
                <a:uFill>
                  <a:solidFill>
                    <a:srgbClr val="000000"/>
                  </a:solidFill>
                </a:uFill>
              </a:rPr>
              <a:t> </a:t>
            </a:r>
            <a:r>
              <a:rPr lang="en-CA" sz="3000" dirty="0" err="1" smtClean="0">
                <a:uFill>
                  <a:solidFill>
                    <a:srgbClr val="000000"/>
                  </a:solidFill>
                </a:uFill>
              </a:rPr>
              <a:t>ምድርን</a:t>
            </a:r>
            <a:r>
              <a:rPr lang="en-CA" sz="3000" dirty="0" smtClean="0">
                <a:uFill>
                  <a:solidFill>
                    <a:srgbClr val="000000"/>
                  </a:solidFill>
                </a:uFill>
              </a:rPr>
              <a:t> </a:t>
            </a:r>
            <a:r>
              <a:rPr lang="en-CA" sz="3000" dirty="0" err="1" smtClean="0">
                <a:uFill>
                  <a:solidFill>
                    <a:srgbClr val="000000"/>
                  </a:solidFill>
                </a:uFill>
              </a:rPr>
              <a:t>ምስኩሉ</a:t>
            </a:r>
            <a:r>
              <a:rPr lang="en-CA" sz="3000" dirty="0">
                <a:uFill>
                  <a:solidFill>
                    <a:srgbClr val="000000"/>
                  </a:solidFill>
                </a:uFill>
              </a:rPr>
              <a:t> </a:t>
            </a:r>
            <a:r>
              <a:rPr lang="en-CA" sz="3000" dirty="0" err="1" smtClean="0">
                <a:uFill>
                  <a:solidFill>
                    <a:srgbClr val="000000"/>
                  </a:solidFill>
                </a:uFill>
              </a:rPr>
              <a:t>ዓለሞም</a:t>
            </a:r>
            <a:r>
              <a:rPr lang="en-CA" sz="3000" dirty="0" smtClean="0">
                <a:uFill>
                  <a:solidFill>
                    <a:srgbClr val="000000"/>
                  </a:solidFill>
                </a:uFill>
              </a:rPr>
              <a:t> </a:t>
            </a:r>
            <a:r>
              <a:rPr lang="en-CA" sz="3000" dirty="0" err="1" smtClean="0">
                <a:uFill>
                  <a:solidFill>
                    <a:srgbClr val="000000"/>
                  </a:solidFill>
                </a:uFill>
              </a:rPr>
              <a:t>ንእኡ</a:t>
            </a:r>
            <a:r>
              <a:rPr lang="en-CA" sz="3000" dirty="0" smtClean="0">
                <a:uFill>
                  <a:solidFill>
                    <a:srgbClr val="000000"/>
                  </a:solidFill>
                </a:uFill>
              </a:rPr>
              <a:t> </a:t>
            </a:r>
            <a:r>
              <a:rPr lang="en-CA" sz="3000" dirty="0" err="1" smtClean="0">
                <a:uFill>
                  <a:solidFill>
                    <a:srgbClr val="000000"/>
                  </a:solidFill>
                </a:uFill>
              </a:rPr>
              <a:t>የመስግኑ</a:t>
            </a:r>
            <a:r>
              <a:rPr lang="en-CA" sz="3000" dirty="0" smtClean="0">
                <a:uFill>
                  <a:solidFill>
                    <a:srgbClr val="000000"/>
                  </a:solidFill>
                </a:uFill>
              </a:rPr>
              <a:t>። </a:t>
            </a:r>
            <a:r>
              <a:rPr lang="en-CA" sz="3000" dirty="0" err="1" smtClean="0">
                <a:uFill>
                  <a:solidFill>
                    <a:srgbClr val="000000"/>
                  </a:solidFill>
                </a:uFill>
              </a:rPr>
              <a:t>ባሕርን</a:t>
            </a:r>
            <a:r>
              <a:rPr lang="en-CA" sz="3000" dirty="0" smtClean="0">
                <a:uFill>
                  <a:solidFill>
                    <a:srgbClr val="000000"/>
                  </a:solidFill>
                </a:uFill>
              </a:rPr>
              <a:t> </a:t>
            </a:r>
            <a:r>
              <a:rPr lang="en-CA" sz="3000" dirty="0" err="1" smtClean="0">
                <a:uFill>
                  <a:solidFill>
                    <a:srgbClr val="000000"/>
                  </a:solidFill>
                </a:uFill>
              </a:rPr>
              <a:t>ኣፍላጋትን</a:t>
            </a:r>
            <a:r>
              <a:rPr lang="en-CA" sz="3000" dirty="0" smtClean="0">
                <a:uFill>
                  <a:solidFill>
                    <a:srgbClr val="000000"/>
                  </a:solidFill>
                </a:uFill>
              </a:rPr>
              <a:t> </a:t>
            </a:r>
            <a:r>
              <a:rPr lang="en-CA" sz="3000" dirty="0" err="1" smtClean="0">
                <a:uFill>
                  <a:solidFill>
                    <a:srgbClr val="000000"/>
                  </a:solidFill>
                </a:uFill>
              </a:rPr>
              <a:t>ኩሉ</a:t>
            </a:r>
            <a:r>
              <a:rPr lang="en-CA" sz="3000" dirty="0" smtClean="0">
                <a:uFill>
                  <a:solidFill>
                    <a:srgbClr val="000000"/>
                  </a:solidFill>
                </a:uFill>
              </a:rPr>
              <a:t> </a:t>
            </a:r>
            <a:r>
              <a:rPr lang="en-CA" sz="3000" dirty="0" err="1" smtClean="0">
                <a:uFill>
                  <a:solidFill>
                    <a:srgbClr val="000000"/>
                  </a:solidFill>
                </a:uFill>
              </a:rPr>
              <a:t>ኣብ</a:t>
            </a:r>
            <a:r>
              <a:rPr lang="en-CA" sz="3000" dirty="0" smtClean="0">
                <a:uFill>
                  <a:solidFill>
                    <a:srgbClr val="000000"/>
                  </a:solidFill>
                </a:uFill>
              </a:rPr>
              <a:t> </a:t>
            </a:r>
            <a:r>
              <a:rPr lang="en-CA" sz="3000" dirty="0" err="1" smtClean="0">
                <a:uFill>
                  <a:solidFill>
                    <a:srgbClr val="000000"/>
                  </a:solidFill>
                </a:uFill>
              </a:rPr>
              <a:t>ውሽጦም</a:t>
            </a:r>
            <a:r>
              <a:rPr lang="en-CA" sz="3000" dirty="0" smtClean="0">
                <a:uFill>
                  <a:solidFill>
                    <a:srgbClr val="000000"/>
                  </a:solidFill>
                </a:uFill>
              </a:rPr>
              <a:t> </a:t>
            </a:r>
            <a:r>
              <a:rPr lang="en-CA" sz="3000" dirty="0" err="1" smtClean="0">
                <a:uFill>
                  <a:solidFill>
                    <a:srgbClr val="000000"/>
                  </a:solidFill>
                </a:uFill>
              </a:rPr>
              <a:t>ዘሎን</a:t>
            </a:r>
            <a:r>
              <a:rPr lang="en-CA" sz="3000" dirty="0" smtClean="0">
                <a:uFill>
                  <a:solidFill>
                    <a:srgbClr val="000000"/>
                  </a:solidFill>
                </a:uFill>
              </a:rPr>
              <a:t> </a:t>
            </a:r>
            <a:r>
              <a:rPr lang="en-CA" sz="3000" dirty="0" err="1" smtClean="0">
                <a:uFill>
                  <a:solidFill>
                    <a:srgbClr val="000000"/>
                  </a:solidFill>
                </a:uFill>
              </a:rPr>
              <a:t>ብጸጋኡ</a:t>
            </a:r>
            <a:r>
              <a:rPr lang="en-CA" sz="3000" dirty="0" smtClean="0">
                <a:uFill>
                  <a:solidFill>
                    <a:srgbClr val="000000"/>
                  </a:solidFill>
                </a:uFill>
              </a:rPr>
              <a:t> </a:t>
            </a:r>
            <a:r>
              <a:rPr lang="en-CA" sz="3000" dirty="0" err="1" smtClean="0">
                <a:uFill>
                  <a:solidFill>
                    <a:srgbClr val="000000"/>
                  </a:solidFill>
                </a:uFill>
              </a:rPr>
              <a:t>ተፈጥረ</a:t>
            </a:r>
            <a:r>
              <a:rPr lang="en-CA" sz="3000" dirty="0" smtClean="0">
                <a:uFill>
                  <a:solidFill>
                    <a:srgbClr val="000000"/>
                  </a:solidFill>
                </a:uFill>
              </a:rPr>
              <a:t> ፡ </a:t>
            </a:r>
            <a:r>
              <a:rPr lang="en-CA" sz="3000" dirty="0" err="1" smtClean="0">
                <a:uFill>
                  <a:solidFill>
                    <a:srgbClr val="000000"/>
                  </a:solidFill>
                </a:uFill>
              </a:rPr>
              <a:t>ኩሉ</a:t>
            </a:r>
            <a:r>
              <a:rPr lang="en-CA" sz="3000" dirty="0" smtClean="0">
                <a:uFill>
                  <a:solidFill>
                    <a:srgbClr val="000000"/>
                  </a:solidFill>
                </a:uFill>
              </a:rPr>
              <a:t> </a:t>
            </a:r>
            <a:r>
              <a:rPr lang="en-CA" sz="3000" dirty="0" err="1" smtClean="0">
                <a:uFill>
                  <a:solidFill>
                    <a:srgbClr val="000000"/>
                  </a:solidFill>
                </a:uFill>
              </a:rPr>
              <a:t>ድማ</a:t>
            </a:r>
            <a:r>
              <a:rPr lang="en-CA" sz="3000" dirty="0" smtClean="0">
                <a:uFill>
                  <a:solidFill>
                    <a:srgbClr val="000000"/>
                  </a:solidFill>
                </a:uFill>
              </a:rPr>
              <a:t> </a:t>
            </a:r>
            <a:r>
              <a:rPr lang="en-CA" sz="3000" dirty="0" err="1" smtClean="0">
                <a:uFill>
                  <a:solidFill>
                    <a:srgbClr val="000000"/>
                  </a:solidFill>
                </a:uFill>
              </a:rPr>
              <a:t>ብሕያውነቱ</a:t>
            </a:r>
            <a:r>
              <a:rPr lang="en-CA" sz="3000" dirty="0" smtClean="0">
                <a:uFill>
                  <a:solidFill>
                    <a:srgbClr val="000000"/>
                  </a:solidFill>
                </a:uFill>
              </a:rPr>
              <a:t> </a:t>
            </a:r>
            <a:r>
              <a:rPr lang="en-CA" sz="3000" dirty="0" err="1" smtClean="0">
                <a:uFill>
                  <a:solidFill>
                    <a:srgbClr val="000000"/>
                  </a:solidFill>
                </a:uFill>
              </a:rPr>
              <a:t>ይሓድር</a:t>
            </a:r>
            <a:r>
              <a:rPr lang="en-CA" sz="3000" dirty="0" smtClean="0">
                <a:uFill>
                  <a:solidFill>
                    <a:srgbClr val="000000"/>
                  </a:solidFill>
                </a:uFill>
              </a:rPr>
              <a:t>። </a:t>
            </a:r>
          </a:p>
          <a:p>
            <a:pPr marL="40639" marR="40639">
              <a:lnSpc>
                <a:spcPct val="150000"/>
              </a:lnSpc>
              <a:spcBef>
                <a:spcPts val="600"/>
              </a:spcBef>
              <a:defRPr sz="1800">
                <a:uFillTx/>
              </a:defRPr>
            </a:pPr>
            <a:r>
              <a:rPr lang="en-CA" sz="3000" dirty="0" err="1" smtClean="0">
                <a:uFill>
                  <a:solidFill>
                    <a:srgbClr val="000000"/>
                  </a:solidFill>
                </a:uFill>
              </a:rPr>
              <a:t>ንሱ</a:t>
            </a:r>
            <a:r>
              <a:rPr lang="en-CA" sz="3000" dirty="0" smtClean="0">
                <a:uFill>
                  <a:solidFill>
                    <a:srgbClr val="000000"/>
                  </a:solidFill>
                </a:uFill>
              </a:rPr>
              <a:t> </a:t>
            </a:r>
            <a:r>
              <a:rPr lang="en-CA" sz="3000" dirty="0" err="1" smtClean="0">
                <a:uFill>
                  <a:solidFill>
                    <a:srgbClr val="000000"/>
                  </a:solidFill>
                </a:uFill>
              </a:rPr>
              <a:t>ሓደ</a:t>
            </a:r>
            <a:r>
              <a:rPr lang="en-CA" sz="3000" dirty="0" smtClean="0">
                <a:uFill>
                  <a:solidFill>
                    <a:srgbClr val="000000"/>
                  </a:solidFill>
                </a:uFill>
              </a:rPr>
              <a:t>፥ </a:t>
            </a:r>
            <a:r>
              <a:rPr lang="en-CA" sz="3000" dirty="0" err="1" smtClean="0">
                <a:uFill>
                  <a:solidFill>
                    <a:srgbClr val="000000"/>
                  </a:solidFill>
                </a:uFill>
              </a:rPr>
              <a:t>ኣቦ</a:t>
            </a:r>
            <a:r>
              <a:rPr lang="en-CA" sz="3000" dirty="0" smtClean="0">
                <a:uFill>
                  <a:solidFill>
                    <a:srgbClr val="000000"/>
                  </a:solidFill>
                </a:uFill>
              </a:rPr>
              <a:t> </a:t>
            </a:r>
            <a:r>
              <a:rPr lang="en-CA" sz="3000" dirty="0" err="1" smtClean="0">
                <a:uFill>
                  <a:solidFill>
                    <a:srgbClr val="000000"/>
                  </a:solidFill>
                </a:uFill>
              </a:rPr>
              <a:t>ሓደ</a:t>
            </a:r>
            <a:r>
              <a:rPr lang="en-CA" sz="3000" dirty="0" smtClean="0">
                <a:uFill>
                  <a:solidFill>
                    <a:srgbClr val="000000"/>
                  </a:solidFill>
                </a:uFill>
              </a:rPr>
              <a:t> </a:t>
            </a:r>
            <a:r>
              <a:rPr lang="en-CA" sz="3000" dirty="0" err="1" smtClean="0">
                <a:uFill>
                  <a:solidFill>
                    <a:srgbClr val="000000"/>
                  </a:solidFill>
                </a:uFill>
              </a:rPr>
              <a:t>እዩ</a:t>
            </a:r>
            <a:r>
              <a:rPr lang="en-CA" sz="3000" dirty="0" smtClean="0">
                <a:uFill>
                  <a:solidFill>
                    <a:srgbClr val="000000"/>
                  </a:solidFill>
                </a:uFill>
              </a:rPr>
              <a:t>፥ </a:t>
            </a:r>
            <a:r>
              <a:rPr lang="en-CA" sz="3000" dirty="0" err="1" smtClean="0">
                <a:uFill>
                  <a:solidFill>
                    <a:srgbClr val="000000"/>
                  </a:solidFill>
                </a:uFill>
              </a:rPr>
              <a:t>ኣቦ</a:t>
            </a:r>
            <a:r>
              <a:rPr lang="en-CA" sz="3000" dirty="0" smtClean="0">
                <a:uFill>
                  <a:solidFill>
                    <a:srgbClr val="000000"/>
                  </a:solidFill>
                </a:uFill>
              </a:rPr>
              <a:t> </a:t>
            </a:r>
            <a:r>
              <a:rPr lang="en-CA" sz="3000" dirty="0" err="1" smtClean="0">
                <a:uFill>
                  <a:solidFill>
                    <a:srgbClr val="000000"/>
                  </a:solidFill>
                </a:uFill>
              </a:rPr>
              <a:t>ጐይታና</a:t>
            </a:r>
            <a:r>
              <a:rPr lang="en-CA" sz="3000" dirty="0" smtClean="0">
                <a:uFill>
                  <a:solidFill>
                    <a:srgbClr val="000000"/>
                  </a:solidFill>
                </a:uFill>
              </a:rPr>
              <a:t>፡ </a:t>
            </a:r>
            <a:r>
              <a:rPr lang="en-CA" sz="3000" dirty="0" err="1" smtClean="0">
                <a:uFill>
                  <a:solidFill>
                    <a:srgbClr val="000000"/>
                  </a:solidFill>
                </a:uFill>
              </a:rPr>
              <a:t>ኣቦ</a:t>
            </a:r>
            <a:r>
              <a:rPr lang="en-CA" sz="3000" dirty="0" smtClean="0">
                <a:uFill>
                  <a:solidFill>
                    <a:srgbClr val="000000"/>
                  </a:solidFill>
                </a:uFill>
              </a:rPr>
              <a:t> </a:t>
            </a:r>
            <a:r>
              <a:rPr lang="en-CA" sz="3000" dirty="0" err="1" smtClean="0">
                <a:uFill>
                  <a:solidFill>
                    <a:srgbClr val="000000"/>
                  </a:solidFill>
                </a:uFill>
              </a:rPr>
              <a:t>መሲሕ</a:t>
            </a:r>
            <a:r>
              <a:rPr lang="en-CA" sz="3000" dirty="0" smtClean="0">
                <a:uFill>
                  <a:solidFill>
                    <a:srgbClr val="000000"/>
                  </a:solidFill>
                </a:uFill>
              </a:rPr>
              <a:t>፡ </a:t>
            </a:r>
            <a:r>
              <a:rPr lang="en-CA" sz="3000" dirty="0" err="1" smtClean="0">
                <a:uFill>
                  <a:solidFill>
                    <a:srgbClr val="000000"/>
                  </a:solidFill>
                </a:uFill>
              </a:rPr>
              <a:t>ብሓቂ</a:t>
            </a:r>
            <a:r>
              <a:rPr lang="en-CA" sz="3000" dirty="0" smtClean="0">
                <a:uFill>
                  <a:solidFill>
                    <a:srgbClr val="000000"/>
                  </a:solidFill>
                </a:uFill>
              </a:rPr>
              <a:t> </a:t>
            </a:r>
            <a:r>
              <a:rPr lang="en-CA" sz="3000" dirty="0" err="1" smtClean="0">
                <a:uFill>
                  <a:solidFill>
                    <a:srgbClr val="000000"/>
                  </a:solidFill>
                </a:uFill>
              </a:rPr>
              <a:t>ምስቲ</a:t>
            </a:r>
            <a:r>
              <a:rPr lang="en-CA" sz="3000" dirty="0" smtClean="0">
                <a:uFill>
                  <a:solidFill>
                    <a:srgbClr val="000000"/>
                  </a:solidFill>
                </a:uFill>
              </a:rPr>
              <a:t> </a:t>
            </a:r>
            <a:r>
              <a:rPr lang="en-CA" sz="3000" dirty="0" err="1" smtClean="0">
                <a:uFill>
                  <a:solidFill>
                    <a:srgbClr val="000000"/>
                  </a:solidFill>
                </a:uFill>
              </a:rPr>
              <a:t>ዝወለዶ</a:t>
            </a:r>
            <a:r>
              <a:rPr lang="en-CA" sz="3000" dirty="0" smtClean="0">
                <a:uFill>
                  <a:solidFill>
                    <a:srgbClr val="000000"/>
                  </a:solidFill>
                </a:uFill>
              </a:rPr>
              <a:t> </a:t>
            </a:r>
            <a:r>
              <a:rPr lang="en-CA" sz="3000" dirty="0" err="1" smtClean="0">
                <a:uFill>
                  <a:solidFill>
                    <a:srgbClr val="000000"/>
                  </a:solidFill>
                </a:uFill>
              </a:rPr>
              <a:t>ብርሃን</a:t>
            </a:r>
            <a:r>
              <a:rPr lang="en-CA" sz="3000" dirty="0" smtClean="0">
                <a:uFill>
                  <a:solidFill>
                    <a:srgbClr val="000000"/>
                  </a:solidFill>
                </a:uFill>
              </a:rPr>
              <a:t> </a:t>
            </a:r>
            <a:r>
              <a:rPr lang="en-CA" sz="3000" dirty="0" err="1" smtClean="0">
                <a:uFill>
                  <a:solidFill>
                    <a:srgbClr val="000000"/>
                  </a:solidFill>
                </a:uFill>
              </a:rPr>
              <a:t>እዩ</a:t>
            </a:r>
            <a:r>
              <a:rPr lang="en-CA" sz="3000" dirty="0" smtClean="0">
                <a:uFill>
                  <a:solidFill>
                    <a:srgbClr val="000000"/>
                  </a:solidFill>
                </a:uFill>
              </a:rPr>
              <a:t>።</a:t>
            </a:r>
            <a:endParaRPr lang="ti-ET" sz="3000" dirty="0">
              <a:uFill>
                <a:solidFill>
                  <a:srgbClr val="000000"/>
                </a:solidFill>
              </a:uFill>
            </a:endParaRPr>
          </a:p>
        </p:txBody>
      </p:sp>
      <p:sp>
        <p:nvSpPr>
          <p:cNvPr id="20" name="Rectangle 19"/>
          <p:cNvSpPr/>
          <p:nvPr/>
        </p:nvSpPr>
        <p:spPr>
          <a:xfrm>
            <a:off x="8026197" y="69183"/>
            <a:ext cx="4110333" cy="6457537"/>
          </a:xfrm>
          <a:prstGeom prst="rect">
            <a:avLst/>
          </a:prstGeom>
        </p:spPr>
        <p:txBody>
          <a:bodyPr wrap="square">
            <a:spAutoFit/>
          </a:bodyPr>
          <a:lstStyle/>
          <a:p>
            <a:pPr marL="40639" marR="40639">
              <a:lnSpc>
                <a:spcPct val="150000"/>
              </a:lnSpc>
              <a:spcBef>
                <a:spcPts val="600"/>
              </a:spcBef>
              <a:defRPr sz="1800">
                <a:uFillTx/>
              </a:defRPr>
            </a:pPr>
            <a:r>
              <a:rPr lang="en-US" sz="1400" dirty="0">
                <a:uFill>
                  <a:solidFill>
                    <a:srgbClr val="000000"/>
                  </a:solidFill>
                </a:uFill>
              </a:rPr>
              <a:t>15. </a:t>
            </a:r>
            <a:r>
              <a:rPr lang="en-US" sz="2500" dirty="0">
                <a:uFill>
                  <a:solidFill>
                    <a:srgbClr val="000000"/>
                  </a:solidFill>
                </a:uFill>
              </a:rPr>
              <a:t>Heaven and earth together with </a:t>
            </a:r>
            <a:r>
              <a:rPr lang="en-US" sz="2500" dirty="0" smtClean="0">
                <a:uFill>
                  <a:solidFill>
                    <a:srgbClr val="000000"/>
                  </a:solidFill>
                </a:uFill>
              </a:rPr>
              <a:t>all their </a:t>
            </a:r>
            <a:r>
              <a:rPr lang="en-US" sz="2500" dirty="0">
                <a:uFill>
                  <a:solidFill>
                    <a:srgbClr val="000000"/>
                  </a:solidFill>
                </a:uFill>
              </a:rPr>
              <a:t>worlds, sea and rivers and all </a:t>
            </a:r>
            <a:r>
              <a:rPr lang="en-US" sz="2500" dirty="0" smtClean="0">
                <a:uFill>
                  <a:solidFill>
                    <a:srgbClr val="000000"/>
                  </a:solidFill>
                </a:uFill>
              </a:rPr>
              <a:t>things that </a:t>
            </a:r>
            <a:r>
              <a:rPr lang="en-US" sz="2500" dirty="0">
                <a:uFill>
                  <a:solidFill>
                    <a:srgbClr val="000000"/>
                  </a:solidFill>
                </a:uFill>
              </a:rPr>
              <a:t>are in them glorify Him. All </a:t>
            </a:r>
            <a:r>
              <a:rPr lang="en-US" sz="2500" dirty="0" smtClean="0">
                <a:uFill>
                  <a:solidFill>
                    <a:srgbClr val="000000"/>
                  </a:solidFill>
                </a:uFill>
              </a:rPr>
              <a:t>were created </a:t>
            </a:r>
            <a:r>
              <a:rPr lang="en-US" sz="2500" dirty="0">
                <a:uFill>
                  <a:solidFill>
                    <a:srgbClr val="000000"/>
                  </a:solidFill>
                </a:uFill>
              </a:rPr>
              <a:t>through His grace, and all </a:t>
            </a:r>
            <a:r>
              <a:rPr lang="en-US" sz="2500" dirty="0" smtClean="0">
                <a:uFill>
                  <a:solidFill>
                    <a:srgbClr val="000000"/>
                  </a:solidFill>
                </a:uFill>
              </a:rPr>
              <a:t>live through </a:t>
            </a:r>
            <a:r>
              <a:rPr lang="en-US" sz="2500" dirty="0">
                <a:uFill>
                  <a:solidFill>
                    <a:srgbClr val="000000"/>
                  </a:solidFill>
                </a:uFill>
              </a:rPr>
              <a:t>His kindness. </a:t>
            </a:r>
            <a:endParaRPr lang="en-US" sz="2500" dirty="0" smtClean="0">
              <a:uFill>
                <a:solidFill>
                  <a:srgbClr val="000000"/>
                </a:solidFill>
              </a:uFill>
            </a:endParaRPr>
          </a:p>
          <a:p>
            <a:pPr marL="40639" marR="40639">
              <a:lnSpc>
                <a:spcPct val="150000"/>
              </a:lnSpc>
              <a:spcBef>
                <a:spcPts val="600"/>
              </a:spcBef>
              <a:defRPr sz="1800">
                <a:uFillTx/>
              </a:defRPr>
            </a:pPr>
            <a:r>
              <a:rPr lang="en-US" sz="2500" dirty="0" smtClean="0">
                <a:uFill>
                  <a:solidFill>
                    <a:srgbClr val="000000"/>
                  </a:solidFill>
                </a:uFill>
              </a:rPr>
              <a:t>He </a:t>
            </a:r>
            <a:r>
              <a:rPr lang="en-US" sz="2500" dirty="0">
                <a:uFill>
                  <a:solidFill>
                    <a:srgbClr val="000000"/>
                  </a:solidFill>
                </a:uFill>
              </a:rPr>
              <a:t>is one Father </a:t>
            </a:r>
            <a:r>
              <a:rPr lang="en-US" sz="2500" dirty="0" smtClean="0">
                <a:uFill>
                  <a:solidFill>
                    <a:srgbClr val="000000"/>
                  </a:solidFill>
                </a:uFill>
              </a:rPr>
              <a:t>of the </a:t>
            </a:r>
            <a:r>
              <a:rPr lang="en-US" sz="2500" dirty="0">
                <a:uFill>
                  <a:solidFill>
                    <a:srgbClr val="000000"/>
                  </a:solidFill>
                </a:uFill>
              </a:rPr>
              <a:t>One, Father of the Lord, Father </a:t>
            </a:r>
            <a:r>
              <a:rPr lang="en-US" sz="2500" dirty="0" smtClean="0">
                <a:uFill>
                  <a:solidFill>
                    <a:srgbClr val="000000"/>
                  </a:solidFill>
                </a:uFill>
              </a:rPr>
              <a:t>of Messiah</a:t>
            </a:r>
            <a:r>
              <a:rPr lang="en-US" sz="2500" dirty="0">
                <a:uFill>
                  <a:solidFill>
                    <a:srgbClr val="000000"/>
                  </a:solidFill>
                </a:uFill>
              </a:rPr>
              <a:t>, true light with Him Who </a:t>
            </a:r>
            <a:r>
              <a:rPr lang="en-US" sz="2500" dirty="0" smtClean="0">
                <a:uFill>
                  <a:solidFill>
                    <a:srgbClr val="000000"/>
                  </a:solidFill>
                </a:uFill>
              </a:rPr>
              <a:t>begets Him</a:t>
            </a:r>
            <a:r>
              <a:rPr lang="en-US" sz="2500" dirty="0">
                <a:uFill>
                  <a:solidFill>
                    <a:srgbClr val="000000"/>
                  </a:solidFill>
                </a:uFill>
              </a:rPr>
              <a:t>.</a:t>
            </a:r>
          </a:p>
        </p:txBody>
      </p:sp>
      <p:sp>
        <p:nvSpPr>
          <p:cNvPr id="2" name="Rectangle 1"/>
          <p:cNvSpPr/>
          <p:nvPr/>
        </p:nvSpPr>
        <p:spPr>
          <a:xfrm>
            <a:off x="24713" y="142209"/>
            <a:ext cx="4120567" cy="6447919"/>
          </a:xfrm>
          <a:prstGeom prst="rect">
            <a:avLst/>
          </a:prstGeom>
        </p:spPr>
        <p:txBody>
          <a:bodyPr wrap="square">
            <a:spAutoFit/>
          </a:bodyPr>
          <a:lstStyle/>
          <a:p>
            <a:pPr marL="40639" marR="40639">
              <a:lnSpc>
                <a:spcPct val="150000"/>
              </a:lnSpc>
              <a:spcBef>
                <a:spcPts val="600"/>
              </a:spcBef>
              <a:defRPr sz="1800">
                <a:uFillTx/>
              </a:defRPr>
            </a:pPr>
            <a:r>
              <a:rPr lang="en-CA" sz="1400" dirty="0">
                <a:solidFill>
                  <a:schemeClr val="tx1">
                    <a:lumMod val="95000"/>
                  </a:schemeClr>
                </a:solidFill>
                <a:uFill>
                  <a:solidFill>
                    <a:srgbClr val="FF2600"/>
                  </a:solidFill>
                </a:uFill>
                <a:sym typeface="GeezTypeNet"/>
              </a:rPr>
              <a:t>፲ </a:t>
            </a:r>
            <a:r>
              <a:rPr lang="ti-ET" sz="1400" dirty="0" smtClean="0">
                <a:uFill>
                  <a:solidFill>
                    <a:srgbClr val="000000"/>
                  </a:solidFill>
                </a:uFill>
              </a:rPr>
              <a:t>፭</a:t>
            </a:r>
            <a:r>
              <a:rPr lang="en-CA" sz="1400" dirty="0">
                <a:uFill>
                  <a:solidFill>
                    <a:srgbClr val="000000"/>
                  </a:solidFill>
                </a:uFill>
              </a:rPr>
              <a:t>.</a:t>
            </a:r>
            <a:r>
              <a:rPr lang="ti-ET" sz="1400" dirty="0" smtClean="0">
                <a:uFill>
                  <a:solidFill>
                    <a:srgbClr val="000000"/>
                  </a:solidFill>
                </a:uFill>
              </a:rPr>
              <a:t> </a:t>
            </a:r>
            <a:r>
              <a:rPr lang="en-CA" sz="3000" dirty="0" err="1" smtClean="0">
                <a:uFill>
                  <a:solidFill>
                    <a:srgbClr val="000000"/>
                  </a:solidFill>
                </a:uFill>
              </a:rPr>
              <a:t>ዘኪያሁ</a:t>
            </a:r>
            <a:r>
              <a:rPr lang="en-CA" sz="3000" dirty="0" smtClean="0">
                <a:uFill>
                  <a:solidFill>
                    <a:srgbClr val="000000"/>
                  </a:solidFill>
                </a:uFill>
              </a:rPr>
              <a:t> </a:t>
            </a:r>
            <a:r>
              <a:rPr lang="en-CA" sz="3000" dirty="0" err="1" smtClean="0">
                <a:uFill>
                  <a:solidFill>
                    <a:srgbClr val="000000"/>
                  </a:solidFill>
                </a:uFill>
              </a:rPr>
              <a:t>ይሴብሑ</a:t>
            </a:r>
            <a:r>
              <a:rPr lang="en-CA" sz="3000" dirty="0" smtClean="0">
                <a:uFill>
                  <a:solidFill>
                    <a:srgbClr val="000000"/>
                  </a:solidFill>
                </a:uFill>
              </a:rPr>
              <a:t> </a:t>
            </a:r>
            <a:r>
              <a:rPr lang="en-CA" sz="3000" dirty="0" err="1" smtClean="0">
                <a:uFill>
                  <a:solidFill>
                    <a:srgbClr val="000000"/>
                  </a:solidFill>
                </a:uFill>
              </a:rPr>
              <a:t>ሰማያት</a:t>
            </a:r>
            <a:r>
              <a:rPr lang="en-CA" sz="3000" dirty="0" smtClean="0">
                <a:uFill>
                  <a:solidFill>
                    <a:srgbClr val="000000"/>
                  </a:solidFill>
                </a:uFill>
              </a:rPr>
              <a:t> </a:t>
            </a:r>
            <a:r>
              <a:rPr lang="en-CA" sz="3000" dirty="0" err="1" smtClean="0">
                <a:uFill>
                  <a:solidFill>
                    <a:srgbClr val="000000"/>
                  </a:solidFill>
                </a:uFill>
              </a:rPr>
              <a:t>ወምድር</a:t>
            </a:r>
            <a:r>
              <a:rPr lang="en-CA" sz="3000" dirty="0" smtClean="0">
                <a:uFill>
                  <a:solidFill>
                    <a:srgbClr val="000000"/>
                  </a:solidFill>
                </a:uFill>
              </a:rPr>
              <a:t> </a:t>
            </a:r>
            <a:r>
              <a:rPr lang="en-CA" sz="3000" dirty="0" err="1" smtClean="0">
                <a:uFill>
                  <a:solidFill>
                    <a:srgbClr val="000000"/>
                  </a:solidFill>
                </a:uFill>
              </a:rPr>
              <a:t>ምስለ</a:t>
            </a:r>
            <a:r>
              <a:rPr lang="en-CA" sz="3000" dirty="0" smtClean="0">
                <a:uFill>
                  <a:solidFill>
                    <a:srgbClr val="000000"/>
                  </a:solidFill>
                </a:uFill>
              </a:rPr>
              <a:t> </a:t>
            </a:r>
            <a:r>
              <a:rPr lang="en-CA" sz="3000" dirty="0" err="1" smtClean="0">
                <a:uFill>
                  <a:solidFill>
                    <a:srgbClr val="000000"/>
                  </a:solidFill>
                </a:uFill>
              </a:rPr>
              <a:t>ኵሉ</a:t>
            </a:r>
            <a:r>
              <a:rPr lang="en-CA" sz="3000" dirty="0" smtClean="0">
                <a:uFill>
                  <a:solidFill>
                    <a:srgbClr val="000000"/>
                  </a:solidFill>
                </a:uFill>
              </a:rPr>
              <a:t> </a:t>
            </a:r>
            <a:r>
              <a:rPr lang="en-CA" sz="3000" dirty="0" err="1" smtClean="0">
                <a:uFill>
                  <a:solidFill>
                    <a:srgbClr val="000000"/>
                  </a:solidFill>
                </a:uFill>
              </a:rPr>
              <a:t>ዓለሞሙ</a:t>
            </a:r>
            <a:r>
              <a:rPr lang="en-CA" sz="3000" dirty="0" smtClean="0">
                <a:uFill>
                  <a:solidFill>
                    <a:srgbClr val="000000"/>
                  </a:solidFill>
                </a:uFill>
              </a:rPr>
              <a:t>፥ </a:t>
            </a:r>
            <a:r>
              <a:rPr lang="en-CA" sz="3000" dirty="0" err="1" smtClean="0">
                <a:uFill>
                  <a:solidFill>
                    <a:srgbClr val="000000"/>
                  </a:solidFill>
                </a:uFill>
              </a:rPr>
              <a:t>ባሕር</a:t>
            </a:r>
            <a:r>
              <a:rPr lang="en-CA" sz="3000" dirty="0" smtClean="0">
                <a:uFill>
                  <a:solidFill>
                    <a:srgbClr val="000000"/>
                  </a:solidFill>
                </a:uFill>
              </a:rPr>
              <a:t>፡ </a:t>
            </a:r>
            <a:r>
              <a:rPr lang="en-CA" sz="3000" dirty="0" err="1" smtClean="0">
                <a:uFill>
                  <a:solidFill>
                    <a:srgbClr val="000000"/>
                  </a:solidFill>
                </a:uFill>
              </a:rPr>
              <a:t>ኣፍላግ</a:t>
            </a:r>
            <a:r>
              <a:rPr lang="en-CA" sz="3000" dirty="0" smtClean="0">
                <a:uFill>
                  <a:solidFill>
                    <a:srgbClr val="000000"/>
                  </a:solidFill>
                </a:uFill>
              </a:rPr>
              <a:t>፡ </a:t>
            </a:r>
            <a:r>
              <a:rPr lang="en-CA" sz="3000" dirty="0" err="1" smtClean="0">
                <a:uFill>
                  <a:solidFill>
                    <a:srgbClr val="000000"/>
                  </a:solidFill>
                </a:uFill>
              </a:rPr>
              <a:t>ወኵሉ</a:t>
            </a:r>
            <a:r>
              <a:rPr lang="en-CA" sz="3000" dirty="0" smtClean="0">
                <a:uFill>
                  <a:solidFill>
                    <a:srgbClr val="000000"/>
                  </a:solidFill>
                </a:uFill>
              </a:rPr>
              <a:t> </a:t>
            </a:r>
            <a:r>
              <a:rPr lang="en-CA" sz="3000" dirty="0" err="1" smtClean="0">
                <a:uFill>
                  <a:solidFill>
                    <a:srgbClr val="000000"/>
                  </a:solidFill>
                </a:uFill>
              </a:rPr>
              <a:t>ዘውስቴቶሙ</a:t>
            </a:r>
            <a:r>
              <a:rPr lang="en-CA" sz="3000" dirty="0" smtClean="0">
                <a:uFill>
                  <a:solidFill>
                    <a:srgbClr val="000000"/>
                  </a:solidFill>
                </a:uFill>
              </a:rPr>
              <a:t> ። </a:t>
            </a:r>
            <a:r>
              <a:rPr lang="en-CA" sz="3000" dirty="0" err="1" smtClean="0">
                <a:uFill>
                  <a:solidFill>
                    <a:srgbClr val="000000"/>
                  </a:solidFill>
                </a:uFill>
              </a:rPr>
              <a:t>ዘበጸጋሁ</a:t>
            </a:r>
            <a:r>
              <a:rPr lang="en-CA" sz="3000" dirty="0" smtClean="0">
                <a:uFill>
                  <a:solidFill>
                    <a:srgbClr val="000000"/>
                  </a:solidFill>
                </a:uFill>
              </a:rPr>
              <a:t> </a:t>
            </a:r>
            <a:r>
              <a:rPr lang="en-CA" sz="3000" dirty="0" err="1" smtClean="0">
                <a:uFill>
                  <a:solidFill>
                    <a:srgbClr val="000000"/>
                  </a:solidFill>
                </a:uFill>
              </a:rPr>
              <a:t>ተፈጥረ</a:t>
            </a:r>
            <a:r>
              <a:rPr lang="en-CA" sz="3000" dirty="0" smtClean="0">
                <a:uFill>
                  <a:solidFill>
                    <a:srgbClr val="000000"/>
                  </a:solidFill>
                </a:uFill>
              </a:rPr>
              <a:t> </a:t>
            </a:r>
            <a:r>
              <a:rPr lang="en-CA" sz="3000" dirty="0" err="1" smtClean="0">
                <a:uFill>
                  <a:solidFill>
                    <a:srgbClr val="000000"/>
                  </a:solidFill>
                </a:uFill>
              </a:rPr>
              <a:t>ኵሉ</a:t>
            </a:r>
            <a:r>
              <a:rPr lang="en-CA" sz="3000" dirty="0" smtClean="0">
                <a:uFill>
                  <a:solidFill>
                    <a:srgbClr val="000000"/>
                  </a:solidFill>
                </a:uFill>
              </a:rPr>
              <a:t>፥ </a:t>
            </a:r>
            <a:r>
              <a:rPr lang="en-CA" sz="3000" dirty="0" err="1" smtClean="0">
                <a:uFill>
                  <a:solidFill>
                    <a:srgbClr val="000000"/>
                  </a:solidFill>
                </a:uFill>
              </a:rPr>
              <a:t>ወበኂሩቱ</a:t>
            </a:r>
            <a:r>
              <a:rPr lang="en-CA" sz="3000" dirty="0" smtClean="0">
                <a:uFill>
                  <a:solidFill>
                    <a:srgbClr val="000000"/>
                  </a:solidFill>
                </a:uFill>
              </a:rPr>
              <a:t> </a:t>
            </a:r>
            <a:r>
              <a:rPr lang="en-CA" sz="3000" dirty="0" err="1" smtClean="0">
                <a:uFill>
                  <a:solidFill>
                    <a:srgbClr val="000000"/>
                  </a:solidFill>
                </a:uFill>
              </a:rPr>
              <a:t>ይበይት</a:t>
            </a:r>
            <a:r>
              <a:rPr lang="en-CA" sz="3000" dirty="0" smtClean="0">
                <a:uFill>
                  <a:solidFill>
                    <a:srgbClr val="000000"/>
                  </a:solidFill>
                </a:uFill>
              </a:rPr>
              <a:t> </a:t>
            </a:r>
            <a:r>
              <a:rPr lang="en-CA" sz="3000" dirty="0" err="1" smtClean="0">
                <a:uFill>
                  <a:solidFill>
                    <a:srgbClr val="000000"/>
                  </a:solidFill>
                </a:uFill>
              </a:rPr>
              <a:t>ኵሉ</a:t>
            </a:r>
            <a:r>
              <a:rPr lang="en-CA" sz="3000" dirty="0" smtClean="0">
                <a:uFill>
                  <a:solidFill>
                    <a:srgbClr val="000000"/>
                  </a:solidFill>
                </a:uFill>
              </a:rPr>
              <a:t>።</a:t>
            </a:r>
          </a:p>
          <a:p>
            <a:pPr marL="40639" marR="40639">
              <a:lnSpc>
                <a:spcPct val="150000"/>
              </a:lnSpc>
              <a:spcBef>
                <a:spcPts val="600"/>
              </a:spcBef>
              <a:defRPr sz="1800">
                <a:uFillTx/>
              </a:defRPr>
            </a:pPr>
            <a:r>
              <a:rPr lang="en-CA" sz="3000" dirty="0" err="1" smtClean="0">
                <a:uFill>
                  <a:solidFill>
                    <a:srgbClr val="000000"/>
                  </a:solidFill>
                </a:uFill>
              </a:rPr>
              <a:t>ዘውእቱ</a:t>
            </a:r>
            <a:r>
              <a:rPr lang="en-CA" sz="3000" dirty="0" smtClean="0">
                <a:uFill>
                  <a:solidFill>
                    <a:srgbClr val="000000"/>
                  </a:solidFill>
                </a:uFill>
              </a:rPr>
              <a:t> </a:t>
            </a:r>
            <a:r>
              <a:rPr lang="en-CA" sz="3000" dirty="0" err="1" smtClean="0">
                <a:uFill>
                  <a:solidFill>
                    <a:srgbClr val="000000"/>
                  </a:solidFill>
                </a:uFill>
              </a:rPr>
              <a:t>ዋሕድ</a:t>
            </a:r>
            <a:r>
              <a:rPr lang="en-CA" sz="3000" dirty="0" smtClean="0">
                <a:uFill>
                  <a:solidFill>
                    <a:srgbClr val="000000"/>
                  </a:solidFill>
                </a:uFill>
              </a:rPr>
              <a:t> </a:t>
            </a:r>
            <a:r>
              <a:rPr lang="en-CA" sz="3000" dirty="0" err="1" smtClean="0">
                <a:uFill>
                  <a:solidFill>
                    <a:srgbClr val="000000"/>
                  </a:solidFill>
                </a:uFill>
              </a:rPr>
              <a:t>አበ</a:t>
            </a:r>
            <a:r>
              <a:rPr lang="en-CA" sz="3000" dirty="0" smtClean="0">
                <a:uFill>
                  <a:solidFill>
                    <a:srgbClr val="000000"/>
                  </a:solidFill>
                </a:uFill>
              </a:rPr>
              <a:t>፡ </a:t>
            </a:r>
            <a:r>
              <a:rPr lang="en-CA" sz="3000" dirty="0" err="1" smtClean="0">
                <a:uFill>
                  <a:solidFill>
                    <a:srgbClr val="000000"/>
                  </a:solidFill>
                </a:uFill>
              </a:rPr>
              <a:t>ዋሕድ</a:t>
            </a:r>
            <a:r>
              <a:rPr lang="en-CA" sz="3000" dirty="0" smtClean="0">
                <a:uFill>
                  <a:solidFill>
                    <a:srgbClr val="000000"/>
                  </a:solidFill>
                </a:uFill>
              </a:rPr>
              <a:t> </a:t>
            </a:r>
            <a:r>
              <a:rPr lang="en-CA" sz="3000" dirty="0" err="1" smtClean="0">
                <a:uFill>
                  <a:solidFill>
                    <a:srgbClr val="000000"/>
                  </a:solidFill>
                </a:uFill>
              </a:rPr>
              <a:t>አበ</a:t>
            </a:r>
            <a:r>
              <a:rPr lang="en-CA" sz="3000" dirty="0" smtClean="0">
                <a:uFill>
                  <a:solidFill>
                    <a:srgbClr val="000000"/>
                  </a:solidFill>
                </a:uFill>
              </a:rPr>
              <a:t> </a:t>
            </a:r>
            <a:r>
              <a:rPr lang="en-CA" sz="3000" dirty="0" err="1" smtClean="0">
                <a:uFill>
                  <a:solidFill>
                    <a:srgbClr val="000000"/>
                  </a:solidFill>
                </a:uFill>
              </a:rPr>
              <a:t>እግዚእ</a:t>
            </a:r>
            <a:r>
              <a:rPr lang="en-CA" sz="3000" dirty="0" smtClean="0">
                <a:uFill>
                  <a:solidFill>
                    <a:srgbClr val="000000"/>
                  </a:solidFill>
                </a:uFill>
              </a:rPr>
              <a:t>፡ </a:t>
            </a:r>
            <a:r>
              <a:rPr lang="en-CA" sz="3000" dirty="0" err="1" smtClean="0">
                <a:uFill>
                  <a:solidFill>
                    <a:srgbClr val="000000"/>
                  </a:solidFill>
                </a:uFill>
              </a:rPr>
              <a:t>አበ</a:t>
            </a:r>
            <a:r>
              <a:rPr lang="en-CA" sz="3000" dirty="0" smtClean="0">
                <a:uFill>
                  <a:solidFill>
                    <a:srgbClr val="000000"/>
                  </a:solidFill>
                </a:uFill>
              </a:rPr>
              <a:t> </a:t>
            </a:r>
            <a:r>
              <a:rPr lang="en-CA" sz="3000" dirty="0" err="1" smtClean="0">
                <a:uFill>
                  <a:solidFill>
                    <a:srgbClr val="000000"/>
                  </a:solidFill>
                </a:uFill>
              </a:rPr>
              <a:t>መሲሕ</a:t>
            </a:r>
            <a:r>
              <a:rPr lang="en-CA" sz="3000" dirty="0" smtClean="0">
                <a:uFill>
                  <a:solidFill>
                    <a:srgbClr val="000000"/>
                  </a:solidFill>
                </a:uFill>
              </a:rPr>
              <a:t>፥ </a:t>
            </a:r>
            <a:r>
              <a:rPr lang="en-CA" sz="3000" dirty="0" err="1" smtClean="0">
                <a:uFill>
                  <a:solidFill>
                    <a:srgbClr val="000000"/>
                  </a:solidFill>
                </a:uFill>
              </a:rPr>
              <a:t>ዘበአማን</a:t>
            </a:r>
            <a:r>
              <a:rPr lang="en-CA" sz="3000" dirty="0" smtClean="0">
                <a:uFill>
                  <a:solidFill>
                    <a:srgbClr val="000000"/>
                  </a:solidFill>
                </a:uFill>
              </a:rPr>
              <a:t> </a:t>
            </a:r>
            <a:r>
              <a:rPr lang="en-CA" sz="3000" dirty="0" err="1" smtClean="0">
                <a:uFill>
                  <a:solidFill>
                    <a:srgbClr val="000000"/>
                  </a:solidFill>
                </a:uFill>
              </a:rPr>
              <a:t>ብርሃን</a:t>
            </a:r>
            <a:r>
              <a:rPr lang="en-CA" sz="3000" dirty="0" smtClean="0">
                <a:uFill>
                  <a:solidFill>
                    <a:srgbClr val="000000"/>
                  </a:solidFill>
                </a:uFill>
              </a:rPr>
              <a:t> </a:t>
            </a:r>
            <a:r>
              <a:rPr lang="en-CA" sz="3000" dirty="0" err="1" smtClean="0">
                <a:uFill>
                  <a:solidFill>
                    <a:srgbClr val="000000"/>
                  </a:solidFill>
                </a:uFill>
              </a:rPr>
              <a:t>ምስለ</a:t>
            </a:r>
            <a:r>
              <a:rPr lang="en-CA" sz="3000" dirty="0" smtClean="0">
                <a:uFill>
                  <a:solidFill>
                    <a:srgbClr val="000000"/>
                  </a:solidFill>
                </a:uFill>
              </a:rPr>
              <a:t> </a:t>
            </a:r>
            <a:r>
              <a:rPr lang="en-CA" sz="3000" dirty="0" err="1" smtClean="0">
                <a:uFill>
                  <a:solidFill>
                    <a:srgbClr val="000000"/>
                  </a:solidFill>
                </a:uFill>
              </a:rPr>
              <a:t>ዘወለዶ</a:t>
            </a:r>
            <a:r>
              <a:rPr lang="en-CA" sz="3000" dirty="0" smtClean="0">
                <a:uFill>
                  <a:solidFill>
                    <a:srgbClr val="000000"/>
                  </a:solidFill>
                </a:uFill>
              </a:rPr>
              <a:t>። </a:t>
            </a:r>
            <a:endParaRPr lang="ti-ET" sz="3000" dirty="0">
              <a:uFill>
                <a:solidFill>
                  <a:srgbClr val="000000"/>
                </a:solidFill>
              </a:uFill>
            </a:endParaRPr>
          </a:p>
        </p:txBody>
      </p:sp>
    </p:spTree>
    <p:extLst>
      <p:ext uri="{BB962C8B-B14F-4D97-AF65-F5344CB8AC3E}">
        <p14:creationId xmlns:p14="http://schemas.microsoft.com/office/powerpoint/2010/main" val="1057148603"/>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717223"/>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CA" sz="2800" dirty="0">
                <a:solidFill>
                  <a:srgbClr val="92D050"/>
                </a:solidFill>
                <a:uFill>
                  <a:solidFill>
                    <a:srgbClr val="000000"/>
                  </a:solidFill>
                </a:uFill>
                <a:latin typeface="GeezTypeNet"/>
                <a:ea typeface="GeezTypeNet"/>
                <a:cs typeface="GeezTypeNet"/>
                <a:sym typeface="GeezTypeNet"/>
              </a:rPr>
              <a:t> ይ.</a:t>
            </a:r>
            <a:r>
              <a:rPr lang="mr-IN" sz="2800" dirty="0">
                <a:solidFill>
                  <a:srgbClr val="92D050"/>
                </a:solidFill>
                <a:uFill>
                  <a:solidFill>
                    <a:srgbClr val="000000"/>
                  </a:solidFill>
                </a:uFill>
                <a:latin typeface="GeezTypeNet"/>
                <a:ea typeface="GeezTypeNet"/>
                <a:cs typeface="GeezTypeNet"/>
                <a:sym typeface="GeezTypeNet"/>
              </a:rPr>
              <a:t>ዲ.</a:t>
            </a:r>
            <a:r>
              <a:rPr lang="en-US" sz="1200" dirty="0">
                <a:solidFill>
                  <a:srgbClr val="92D050"/>
                </a:solidFill>
                <a:uFill>
                  <a:solidFill>
                    <a:srgbClr val="000000"/>
                  </a:solidFill>
                </a:uFill>
                <a:latin typeface="GeezTypeNet"/>
                <a:ea typeface="GeezTypeNet"/>
                <a:cs typeface="GeezTypeNet"/>
                <a:sym typeface="GeezTypeNet"/>
              </a:rPr>
              <a:t> </a:t>
            </a:r>
          </a:p>
          <a:p>
            <a:pPr marL="40639" marR="40639">
              <a:lnSpc>
                <a:spcPct val="150000"/>
              </a:lnSpc>
              <a:spcBef>
                <a:spcPts val="600"/>
              </a:spcBef>
              <a:buClr>
                <a:srgbClr val="000000"/>
              </a:buClr>
              <a:buFont typeface="Arial"/>
              <a:defRPr sz="2800"/>
            </a:pPr>
            <a:r>
              <a:rPr lang="en-CA" sz="1200" dirty="0" smtClean="0">
                <a:uFill>
                  <a:solidFill>
                    <a:srgbClr val="000000"/>
                  </a:solidFill>
                </a:uFill>
                <a:latin typeface="GeezTypeNet"/>
                <a:ea typeface="GeezTypeNet"/>
                <a:cs typeface="GeezTypeNet"/>
                <a:sym typeface="GeezTypeNet"/>
              </a:rPr>
              <a:t>16.</a:t>
            </a:r>
            <a:r>
              <a:rPr lang="mr-IN" sz="3200" dirty="0">
                <a:uFill>
                  <a:solidFill>
                    <a:srgbClr val="000000"/>
                  </a:solidFill>
                </a:uFill>
                <a:latin typeface="GeezTypeNet"/>
                <a:ea typeface="GeezTypeNet"/>
                <a:cs typeface="GeezTypeNet"/>
                <a:sym typeface="GeezTypeNet"/>
              </a:rPr>
              <a:t>o[¹È ochkDê; </a:t>
            </a:r>
          </a:p>
          <a:p>
            <a:pPr marL="40639" marR="40639">
              <a:lnSpc>
                <a:spcPct val="150000"/>
              </a:lnSpc>
              <a:spcBef>
                <a:spcPts val="600"/>
              </a:spcBef>
              <a:buClr>
                <a:srgbClr val="004DD6"/>
              </a:buClr>
              <a:buFont typeface="GeezTypeNet"/>
              <a:defRPr sz="2000">
                <a:solidFill>
                  <a:srgbClr val="004DD6"/>
                </a:solidFill>
                <a:uFill>
                  <a:solidFill>
                    <a:srgbClr val="004DD6"/>
                  </a:solidFill>
                </a:uFill>
                <a:latin typeface="GeezTypeNet"/>
                <a:ea typeface="GeezTypeNet"/>
                <a:cs typeface="GeezTypeNet"/>
                <a:sym typeface="GeezTypeNet"/>
              </a:defRPr>
            </a:pPr>
            <a:endParaRPr lang="pt-BR" sz="2500" dirty="0" smtClean="0">
              <a:solidFill>
                <a:srgbClr val="FFFF00"/>
              </a:solidFill>
            </a:endParaRPr>
          </a:p>
          <a:p>
            <a:pPr marL="40639" marR="40639">
              <a:lnSpc>
                <a:spcPct val="150000"/>
              </a:lnSpc>
              <a:spcBef>
                <a:spcPts val="600"/>
              </a:spcBef>
              <a:buClr>
                <a:srgbClr val="004DD6"/>
              </a:buClr>
              <a:buFont typeface="GeezTypeNet"/>
              <a:defRPr sz="2000">
                <a:solidFill>
                  <a:srgbClr val="004DD6"/>
                </a:solidFill>
                <a:uFill>
                  <a:solidFill>
                    <a:srgbClr val="004DD6"/>
                  </a:solidFill>
                </a:uFill>
                <a:latin typeface="GeezTypeNet"/>
                <a:ea typeface="GeezTypeNet"/>
                <a:cs typeface="GeezTypeNet"/>
                <a:sym typeface="GeezTypeNet"/>
              </a:defRPr>
            </a:pPr>
            <a:r>
              <a:rPr lang="pt-BR" sz="3200" dirty="0" smtClean="0">
                <a:solidFill>
                  <a:srgbClr val="FFFF00"/>
                </a:solidFill>
              </a:rPr>
              <a:t>ይ.ሕ. </a:t>
            </a:r>
            <a:r>
              <a:rPr lang="pt-BR" sz="3200" dirty="0" smtClean="0">
                <a:solidFill>
                  <a:schemeClr val="tx1">
                    <a:lumMod val="95000"/>
                  </a:schemeClr>
                </a:solidFill>
              </a:rPr>
              <a:t>eªê</a:t>
            </a:r>
            <a:r>
              <a:rPr lang="pt-BR" sz="3200" dirty="0">
                <a:solidFill>
                  <a:schemeClr val="tx1">
                    <a:lumMod val="95000"/>
                  </a:schemeClr>
                </a:solidFill>
              </a:rPr>
              <a:t>] eªê] eªê] †´sï…mkGíX ²÷§p OVgñq ‹mkU M]³|Š [L§} M©öX} MDê† </a:t>
            </a:r>
            <a:r>
              <a:rPr lang="pt-BR" sz="3200" dirty="0" smtClean="0">
                <a:solidFill>
                  <a:schemeClr val="tx1">
                    <a:lumMod val="95000"/>
                  </a:schemeClr>
                </a:solidFill>
              </a:rPr>
              <a:t>†£;</a:t>
            </a:r>
            <a:endParaRPr lang="pt-BR" sz="3200" dirty="0">
              <a:solidFill>
                <a:schemeClr val="tx1">
                  <a:lumMod val="95000"/>
                </a:schemeClr>
              </a:solidFill>
            </a:endParaRPr>
          </a:p>
        </p:txBody>
      </p:sp>
      <p:sp>
        <p:nvSpPr>
          <p:cNvPr id="20" name="Rectangle 19"/>
          <p:cNvSpPr/>
          <p:nvPr/>
        </p:nvSpPr>
        <p:spPr>
          <a:xfrm>
            <a:off x="7986410" y="-125376"/>
            <a:ext cx="4244501" cy="7189661"/>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2800" b="1" dirty="0">
                <a:solidFill>
                  <a:srgbClr val="92D050"/>
                </a:solidFill>
              </a:rPr>
              <a:t>Deacon:-</a:t>
            </a:r>
            <a:r>
              <a:rPr lang="en-US" sz="2800" dirty="0">
                <a:solidFill>
                  <a:srgbClr val="92D050"/>
                </a:solidFill>
              </a:rPr>
              <a:t>  </a:t>
            </a:r>
          </a:p>
          <a:p>
            <a:pPr marL="40639" marR="40639">
              <a:lnSpc>
                <a:spcPct val="130000"/>
              </a:lnSpc>
              <a:spcBef>
                <a:spcPts val="600"/>
              </a:spcBef>
              <a:buClr>
                <a:srgbClr val="000000"/>
              </a:buClr>
              <a:buFont typeface="Arial"/>
              <a:defRPr sz="2800"/>
            </a:pPr>
            <a:r>
              <a:rPr lang="en-US" sz="2800" dirty="0">
                <a:solidFill>
                  <a:srgbClr val="92D050"/>
                </a:solidFill>
              </a:rPr>
              <a:t>      </a:t>
            </a:r>
            <a:r>
              <a:rPr lang="en-US" sz="1200" dirty="0" smtClean="0">
                <a:solidFill>
                  <a:schemeClr val="tx1">
                    <a:lumMod val="95000"/>
                  </a:schemeClr>
                </a:solidFill>
              </a:rPr>
              <a:t>16.</a:t>
            </a:r>
            <a:r>
              <a:rPr lang="en-US" sz="3600" dirty="0" smtClean="0"/>
              <a:t>Utter</a:t>
            </a:r>
            <a:r>
              <a:rPr lang="en-US" sz="3600" dirty="0"/>
              <a:t>. </a:t>
            </a:r>
          </a:p>
          <a:p>
            <a:pPr marL="40639" marR="40639">
              <a:lnSpc>
                <a:spcPct val="150000"/>
              </a:lnSpc>
              <a:spcBef>
                <a:spcPts val="600"/>
              </a:spcBef>
              <a:buClr>
                <a:srgbClr val="004DD6"/>
              </a:buClr>
              <a:buFont typeface="Arial"/>
              <a:defRPr sz="2800"/>
            </a:pPr>
            <a:endParaRPr lang="en-US" sz="2600" b="1" dirty="0" smtClean="0">
              <a:solidFill>
                <a:srgbClr val="FFFF00"/>
              </a:solidFill>
              <a:uFill>
                <a:solidFill>
                  <a:srgbClr val="004DD6"/>
                </a:solidFill>
              </a:uFill>
            </a:endParaRPr>
          </a:p>
          <a:p>
            <a:pPr marL="40639" marR="40639">
              <a:lnSpc>
                <a:spcPct val="150000"/>
              </a:lnSpc>
              <a:spcBef>
                <a:spcPts val="600"/>
              </a:spcBef>
              <a:buClr>
                <a:srgbClr val="004DD6"/>
              </a:buClr>
              <a:buFont typeface="Arial"/>
              <a:defRPr sz="2800"/>
            </a:pPr>
            <a:r>
              <a:rPr lang="en-US" sz="3600" b="1" dirty="0" smtClean="0">
                <a:solidFill>
                  <a:srgbClr val="FFFF00"/>
                </a:solidFill>
                <a:uFill>
                  <a:solidFill>
                    <a:srgbClr val="004DD6"/>
                  </a:solidFill>
                </a:uFill>
              </a:rPr>
              <a:t>People</a:t>
            </a:r>
            <a:r>
              <a:rPr lang="en-US" sz="3600" b="1" dirty="0">
                <a:solidFill>
                  <a:srgbClr val="FFFF00"/>
                </a:solidFill>
                <a:uFill>
                  <a:solidFill>
                    <a:srgbClr val="004DD6"/>
                  </a:solidFill>
                </a:uFill>
              </a:rPr>
              <a:t>:-</a:t>
            </a:r>
            <a:r>
              <a:rPr lang="en-US" sz="3600" dirty="0">
                <a:solidFill>
                  <a:srgbClr val="FFFF00"/>
                </a:solidFill>
                <a:uFill>
                  <a:solidFill>
                    <a:srgbClr val="004DD6"/>
                  </a:solidFill>
                </a:uFill>
              </a:rPr>
              <a:t>  </a:t>
            </a:r>
            <a:r>
              <a:rPr lang="en-US" sz="3600" dirty="0" smtClean="0">
                <a:solidFill>
                  <a:schemeClr val="tx1">
                    <a:lumMod val="95000"/>
                  </a:schemeClr>
                </a:solidFill>
                <a:uFill>
                  <a:solidFill>
                    <a:srgbClr val="004DD6"/>
                  </a:solidFill>
                </a:uFill>
              </a:rPr>
              <a:t>Holy</a:t>
            </a:r>
            <a:r>
              <a:rPr lang="en-US" sz="3600" dirty="0">
                <a:solidFill>
                  <a:schemeClr val="tx1">
                    <a:lumMod val="95000"/>
                  </a:schemeClr>
                </a:solidFill>
                <a:uFill>
                  <a:solidFill>
                    <a:srgbClr val="004DD6"/>
                  </a:solidFill>
                </a:uFill>
              </a:rPr>
              <a:t>, Holy, Holy, perfect Lord of hosts perfect Lord of hosts, heaven and earth are full of the holiness of Thy glory</a:t>
            </a:r>
            <a:r>
              <a:rPr lang="en-US" sz="3600" dirty="0" smtClean="0">
                <a:solidFill>
                  <a:schemeClr val="tx1">
                    <a:lumMod val="95000"/>
                  </a:schemeClr>
                </a:solidFill>
                <a:uFill>
                  <a:solidFill>
                    <a:srgbClr val="004DD6"/>
                  </a:solidFill>
                </a:uFill>
              </a:rPr>
              <a:t>.</a:t>
            </a:r>
            <a:endParaRPr lang="en-US" sz="3600" dirty="0">
              <a:solidFill>
                <a:schemeClr val="tx1">
                  <a:lumMod val="95000"/>
                </a:schemeClr>
              </a:solidFill>
              <a:uFill>
                <a:solidFill>
                  <a:srgbClr val="004DD6"/>
                </a:solidFill>
              </a:uFill>
            </a:endParaRPr>
          </a:p>
        </p:txBody>
      </p:sp>
      <p:sp>
        <p:nvSpPr>
          <p:cNvPr id="2" name="Rectangle 1"/>
          <p:cNvSpPr/>
          <p:nvPr/>
        </p:nvSpPr>
        <p:spPr>
          <a:xfrm>
            <a:off x="24713" y="-62079"/>
            <a:ext cx="4177636" cy="7235827"/>
          </a:xfrm>
          <a:prstGeom prst="rect">
            <a:avLst/>
          </a:prstGeom>
        </p:spPr>
        <p:txBody>
          <a:bodyPr wrap="square">
            <a:spAutoFit/>
          </a:bodyPr>
          <a:lstStyle/>
          <a:p>
            <a:pPr marL="40639" marR="40639">
              <a:lnSpc>
                <a:spcPct val="130000"/>
              </a:lnSpc>
              <a:spcBef>
                <a:spcPts val="600"/>
              </a:spcBef>
              <a:defRPr sz="1800">
                <a:uFillTx/>
              </a:defRPr>
            </a:pPr>
            <a:r>
              <a:rPr lang="en-CA" sz="2800" dirty="0">
                <a:solidFill>
                  <a:srgbClr val="92D050"/>
                </a:solidFill>
                <a:uFill>
                  <a:solidFill>
                    <a:srgbClr val="000000"/>
                  </a:solidFill>
                </a:uFill>
                <a:latin typeface="GeezTypeNet"/>
                <a:ea typeface="GeezTypeNet"/>
                <a:cs typeface="GeezTypeNet"/>
                <a:sym typeface="GeezTypeNet"/>
              </a:rPr>
              <a:t>ይ.</a:t>
            </a:r>
            <a:r>
              <a:rPr lang="mr-IN" sz="2800" dirty="0">
                <a:solidFill>
                  <a:srgbClr val="92D050"/>
                </a:solidFill>
                <a:uFill>
                  <a:solidFill>
                    <a:srgbClr val="000000"/>
                  </a:solidFill>
                </a:uFill>
                <a:latin typeface="GeezTypeNet"/>
                <a:ea typeface="GeezTypeNet"/>
                <a:cs typeface="GeezTypeNet"/>
                <a:sym typeface="GeezTypeNet"/>
              </a:rPr>
              <a:t>ዲ.</a:t>
            </a:r>
            <a:r>
              <a:rPr lang="en-US" sz="1200" dirty="0">
                <a:solidFill>
                  <a:srgbClr val="92D050"/>
                </a:solidFill>
                <a:uFill>
                  <a:solidFill>
                    <a:srgbClr val="000000"/>
                  </a:solidFill>
                </a:uFill>
                <a:latin typeface="GeezTypeNet"/>
                <a:ea typeface="GeezTypeNet"/>
                <a:cs typeface="GeezTypeNet"/>
                <a:sym typeface="GeezTypeNet"/>
              </a:rPr>
              <a:t> </a:t>
            </a:r>
          </a:p>
          <a:p>
            <a:pPr marL="40639" marR="40639">
              <a:lnSpc>
                <a:spcPct val="130000"/>
              </a:lnSpc>
              <a:spcBef>
                <a:spcPts val="600"/>
              </a:spcBef>
              <a:defRPr sz="1800">
                <a:uFillTx/>
              </a:defRPr>
            </a:pPr>
            <a:r>
              <a:rPr lang="en-US" sz="1200" dirty="0">
                <a:solidFill>
                  <a:srgbClr val="92D050"/>
                </a:solidFill>
                <a:uFill>
                  <a:solidFill>
                    <a:srgbClr val="000000"/>
                  </a:solidFill>
                </a:uFill>
                <a:latin typeface="GeezTypeNet"/>
                <a:sym typeface="GeezTypeNet"/>
              </a:rPr>
              <a:t>   </a:t>
            </a:r>
            <a:r>
              <a:rPr lang="en-CA" sz="1200" dirty="0" smtClean="0">
                <a:sym typeface="GeezTypeNet"/>
              </a:rPr>
              <a:t>፩፮</a:t>
            </a:r>
            <a:r>
              <a:rPr lang="ti-ET" sz="1200" dirty="0" smtClean="0"/>
              <a:t>. </a:t>
            </a:r>
            <a:r>
              <a:rPr lang="mr-IN" sz="3600" dirty="0">
                <a:uFill>
                  <a:solidFill>
                    <a:srgbClr val="000000"/>
                  </a:solidFill>
                </a:uFill>
                <a:latin typeface="GeezTypeNet"/>
                <a:ea typeface="GeezTypeNet"/>
                <a:cs typeface="GeezTypeNet"/>
                <a:sym typeface="GeezTypeNet"/>
              </a:rPr>
              <a:t>…‘éQ„ê; </a:t>
            </a:r>
          </a:p>
          <a:p>
            <a:pPr marL="40639" marR="40639">
              <a:lnSpc>
                <a:spcPct val="150000"/>
              </a:lnSpc>
              <a:spcBef>
                <a:spcPts val="600"/>
              </a:spcBef>
              <a:buClr>
                <a:srgbClr val="004DD6"/>
              </a:buClr>
              <a:buFont typeface="GeezTypeNet"/>
              <a:defRPr sz="2000">
                <a:solidFill>
                  <a:srgbClr val="004DD6"/>
                </a:solidFill>
                <a:uFill>
                  <a:solidFill>
                    <a:srgbClr val="004DD6"/>
                  </a:solidFill>
                </a:uFill>
                <a:latin typeface="GeezTypeNet"/>
                <a:ea typeface="GeezTypeNet"/>
                <a:cs typeface="GeezTypeNet"/>
                <a:sym typeface="GeezTypeNet"/>
              </a:defRPr>
            </a:pPr>
            <a:endParaRPr lang="pt-BR" sz="2800" dirty="0" smtClean="0">
              <a:solidFill>
                <a:srgbClr val="FFFF00"/>
              </a:solidFill>
            </a:endParaRPr>
          </a:p>
          <a:p>
            <a:pPr marL="40639" marR="40639">
              <a:lnSpc>
                <a:spcPct val="150000"/>
              </a:lnSpc>
              <a:spcBef>
                <a:spcPts val="600"/>
              </a:spcBef>
              <a:buClr>
                <a:srgbClr val="004DD6"/>
              </a:buClr>
              <a:buFont typeface="GeezTypeNet"/>
              <a:defRPr sz="2000">
                <a:solidFill>
                  <a:srgbClr val="004DD6"/>
                </a:solidFill>
                <a:uFill>
                  <a:solidFill>
                    <a:srgbClr val="004DD6"/>
                  </a:solidFill>
                </a:uFill>
                <a:latin typeface="GeezTypeNet"/>
                <a:ea typeface="GeezTypeNet"/>
                <a:cs typeface="GeezTypeNet"/>
                <a:sym typeface="GeezTypeNet"/>
              </a:defRPr>
            </a:pPr>
            <a:r>
              <a:rPr lang="pt-BR" sz="3600" dirty="0" smtClean="0">
                <a:solidFill>
                  <a:srgbClr val="FFFF00"/>
                </a:solidFill>
              </a:rPr>
              <a:t>ይ.ሕ. </a:t>
            </a:r>
            <a:r>
              <a:rPr lang="pt-BR" sz="3600" dirty="0" smtClean="0">
                <a:solidFill>
                  <a:schemeClr val="tx1">
                    <a:lumMod val="95000"/>
                  </a:schemeClr>
                </a:solidFill>
              </a:rPr>
              <a:t>eªê</a:t>
            </a:r>
            <a:r>
              <a:rPr lang="pt-BR" sz="3600" dirty="0">
                <a:solidFill>
                  <a:schemeClr val="tx1">
                    <a:lumMod val="95000"/>
                  </a:schemeClr>
                </a:solidFill>
              </a:rPr>
              <a:t>] eªê] eªê] </a:t>
            </a:r>
            <a:r>
              <a:rPr lang="pt-BR" sz="3600" dirty="0" smtClean="0">
                <a:solidFill>
                  <a:schemeClr val="tx1">
                    <a:lumMod val="95000"/>
                  </a:schemeClr>
                </a:solidFill>
              </a:rPr>
              <a:t>†´</a:t>
            </a:r>
            <a:r>
              <a:rPr lang="pt-BR" sz="3600" dirty="0">
                <a:solidFill>
                  <a:schemeClr val="tx1">
                    <a:lumMod val="95000"/>
                  </a:schemeClr>
                </a:solidFill>
              </a:rPr>
              <a:t>sï…mkGíX Ãl˜q ÏÃêM MDê† [L¥o ‘M©öS e©ö\o ]mkHoñ</a:t>
            </a:r>
            <a:r>
              <a:rPr lang="pt-BR" sz="3600" dirty="0" smtClean="0">
                <a:solidFill>
                  <a:schemeClr val="tx1">
                    <a:lumMod val="95000"/>
                  </a:schemeClr>
                </a:solidFill>
              </a:rPr>
              <a:t>‰;</a:t>
            </a:r>
            <a:endParaRPr lang="pt-BR" sz="3600" dirty="0">
              <a:solidFill>
                <a:schemeClr val="tx1">
                  <a:lumMod val="95000"/>
                </a:schemeClr>
              </a:solidFill>
            </a:endParaRPr>
          </a:p>
        </p:txBody>
      </p:sp>
    </p:spTree>
    <p:extLst>
      <p:ext uri="{BB962C8B-B14F-4D97-AF65-F5344CB8AC3E}">
        <p14:creationId xmlns:p14="http://schemas.microsoft.com/office/powerpoint/2010/main" val="232159799"/>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80007" y="-59757"/>
            <a:ext cx="4232230" cy="5973943"/>
          </a:xfrm>
          <a:prstGeom prst="rect">
            <a:avLst/>
          </a:prstGeom>
        </p:spPr>
        <p:txBody>
          <a:bodyPr wrap="square">
            <a:spAutoFit/>
          </a:bodyPr>
          <a:lstStyle/>
          <a:p>
            <a:pPr marL="40639" marR="40639">
              <a:lnSpc>
                <a:spcPct val="130000"/>
              </a:lnSpc>
              <a:spcBef>
                <a:spcPts val="600"/>
              </a:spcBef>
              <a:defRPr sz="1800">
                <a:uFillTx/>
              </a:defRPr>
            </a:pPr>
            <a:r>
              <a:rPr lang="ti-ET" sz="3200" dirty="0">
                <a:solidFill>
                  <a:srgbClr val="FF0000"/>
                </a:solidFill>
                <a:uFill>
                  <a:solidFill>
                    <a:srgbClr val="000000"/>
                  </a:solidFill>
                </a:uFill>
              </a:rPr>
              <a:t>ይ.ካ. </a:t>
            </a:r>
            <a:r>
              <a:rPr lang="en-CA" sz="1400" dirty="0" smtClean="0">
                <a:solidFill>
                  <a:schemeClr val="tx1">
                    <a:lumMod val="95000"/>
                  </a:schemeClr>
                </a:solidFill>
                <a:uFill>
                  <a:solidFill>
                    <a:srgbClr val="000000"/>
                  </a:solidFill>
                </a:uFill>
              </a:rPr>
              <a:t>17.</a:t>
            </a:r>
            <a:r>
              <a:rPr lang="en-CA" sz="4200" dirty="0" smtClean="0">
                <a:uFill>
                  <a:solidFill>
                    <a:srgbClr val="000000"/>
                  </a:solidFill>
                </a:uFill>
              </a:rPr>
              <a:t>ንኣብ </a:t>
            </a:r>
            <a:r>
              <a:rPr lang="en-CA" sz="4200" dirty="0" err="1" smtClean="0">
                <a:uFill>
                  <a:solidFill>
                    <a:srgbClr val="000000"/>
                  </a:solidFill>
                </a:uFill>
              </a:rPr>
              <a:t>ምስ</a:t>
            </a:r>
            <a:r>
              <a:rPr lang="en-CA" sz="4200" dirty="0">
                <a:uFill>
                  <a:solidFill>
                    <a:srgbClr val="000000"/>
                  </a:solidFill>
                </a:uFill>
              </a:rPr>
              <a:t> </a:t>
            </a:r>
            <a:r>
              <a:rPr lang="en-CA" sz="4200" dirty="0" err="1" smtClean="0">
                <a:uFill>
                  <a:solidFill>
                    <a:srgbClr val="000000"/>
                  </a:solidFill>
                </a:uFill>
              </a:rPr>
              <a:t>ወዱ</a:t>
            </a:r>
            <a:r>
              <a:rPr lang="en-CA" sz="4200" dirty="0" smtClean="0">
                <a:uFill>
                  <a:solidFill>
                    <a:srgbClr val="000000"/>
                  </a:solidFill>
                </a:uFill>
              </a:rPr>
              <a:t> </a:t>
            </a:r>
            <a:r>
              <a:rPr lang="en-CA" sz="4200" dirty="0" err="1" smtClean="0">
                <a:uFill>
                  <a:solidFill>
                    <a:srgbClr val="000000"/>
                  </a:solidFill>
                </a:uFill>
              </a:rPr>
              <a:t>ህልውናኡ</a:t>
            </a:r>
            <a:r>
              <a:rPr lang="en-CA" sz="4200" dirty="0" smtClean="0">
                <a:uFill>
                  <a:solidFill>
                    <a:srgbClr val="000000"/>
                  </a:solidFill>
                </a:uFill>
              </a:rPr>
              <a:t> ፥ </a:t>
            </a:r>
            <a:r>
              <a:rPr lang="en-CA" sz="4200" dirty="0" err="1" smtClean="0">
                <a:uFill>
                  <a:solidFill>
                    <a:srgbClr val="000000"/>
                  </a:solidFill>
                </a:uFill>
              </a:rPr>
              <a:t>ንወዲውን</a:t>
            </a:r>
            <a:r>
              <a:rPr lang="en-CA" sz="4200" dirty="0" smtClean="0">
                <a:uFill>
                  <a:solidFill>
                    <a:srgbClr val="000000"/>
                  </a:solidFill>
                </a:uFill>
              </a:rPr>
              <a:t> </a:t>
            </a:r>
            <a:r>
              <a:rPr lang="en-CA" sz="4200" dirty="0" err="1" smtClean="0">
                <a:uFill>
                  <a:solidFill>
                    <a:srgbClr val="000000"/>
                  </a:solidFill>
                </a:uFill>
              </a:rPr>
              <a:t>ምስ</a:t>
            </a:r>
            <a:r>
              <a:rPr lang="en-CA" sz="4200" dirty="0" smtClean="0">
                <a:uFill>
                  <a:solidFill>
                    <a:srgbClr val="000000"/>
                  </a:solidFill>
                </a:uFill>
              </a:rPr>
              <a:t> </a:t>
            </a:r>
            <a:r>
              <a:rPr lang="en-CA" sz="4200" dirty="0" err="1" smtClean="0">
                <a:uFill>
                  <a:solidFill>
                    <a:srgbClr val="000000"/>
                  </a:solidFill>
                </a:uFill>
              </a:rPr>
              <a:t>ኣቡኡ</a:t>
            </a:r>
            <a:r>
              <a:rPr lang="en-CA" sz="4200" dirty="0" smtClean="0">
                <a:uFill>
                  <a:solidFill>
                    <a:srgbClr val="000000"/>
                  </a:solidFill>
                </a:uFill>
              </a:rPr>
              <a:t> </a:t>
            </a:r>
            <a:r>
              <a:rPr lang="en-CA" sz="4200" dirty="0" err="1" smtClean="0">
                <a:uFill>
                  <a:solidFill>
                    <a:srgbClr val="000000"/>
                  </a:solidFill>
                </a:uFill>
              </a:rPr>
              <a:t>ህልውናኡ</a:t>
            </a:r>
            <a:r>
              <a:rPr lang="en-CA" sz="4200" dirty="0" smtClean="0">
                <a:uFill>
                  <a:solidFill>
                    <a:srgbClr val="000000"/>
                  </a:solidFill>
                </a:uFill>
              </a:rPr>
              <a:t>፥ </a:t>
            </a:r>
            <a:r>
              <a:rPr lang="en-CA" sz="4200" dirty="0" err="1" smtClean="0">
                <a:uFill>
                  <a:solidFill>
                    <a:srgbClr val="000000"/>
                  </a:solidFill>
                </a:uFill>
              </a:rPr>
              <a:t>ቅድሚ</a:t>
            </a:r>
            <a:r>
              <a:rPr lang="en-CA" sz="4200" dirty="0" smtClean="0">
                <a:uFill>
                  <a:solidFill>
                    <a:srgbClr val="000000"/>
                  </a:solidFill>
                </a:uFill>
              </a:rPr>
              <a:t> </a:t>
            </a:r>
            <a:r>
              <a:rPr lang="en-CA" sz="4200" dirty="0" err="1" smtClean="0">
                <a:uFill>
                  <a:solidFill>
                    <a:srgbClr val="000000"/>
                  </a:solidFill>
                </a:uFill>
              </a:rPr>
              <a:t>ዅሉ</a:t>
            </a:r>
            <a:r>
              <a:rPr lang="en-CA" sz="4200" dirty="0" smtClean="0">
                <a:uFill>
                  <a:solidFill>
                    <a:srgbClr val="000000"/>
                  </a:solidFill>
                </a:uFill>
              </a:rPr>
              <a:t> </a:t>
            </a:r>
            <a:r>
              <a:rPr lang="en-CA" sz="4200" dirty="0" err="1" smtClean="0">
                <a:uFill>
                  <a:solidFill>
                    <a:srgbClr val="000000"/>
                  </a:solidFill>
                </a:uFill>
              </a:rPr>
              <a:t>ፍጥረት</a:t>
            </a:r>
            <a:r>
              <a:rPr lang="en-CA" sz="4200" dirty="0" smtClean="0">
                <a:uFill>
                  <a:solidFill>
                    <a:srgbClr val="000000"/>
                  </a:solidFill>
                </a:uFill>
              </a:rPr>
              <a:t> ፥ </a:t>
            </a:r>
            <a:r>
              <a:rPr lang="en-CA" sz="4200" dirty="0" err="1" smtClean="0">
                <a:uFill>
                  <a:solidFill>
                    <a:srgbClr val="000000"/>
                  </a:solidFill>
                </a:uFill>
              </a:rPr>
              <a:t>ሰማያት</a:t>
            </a:r>
            <a:r>
              <a:rPr lang="en-CA" sz="4200" dirty="0" smtClean="0">
                <a:uFill>
                  <a:solidFill>
                    <a:srgbClr val="000000"/>
                  </a:solidFill>
                </a:uFill>
              </a:rPr>
              <a:t> </a:t>
            </a:r>
            <a:r>
              <a:rPr lang="en-CA" sz="4200" dirty="0" err="1" smtClean="0">
                <a:uFill>
                  <a:solidFill>
                    <a:srgbClr val="000000"/>
                  </a:solidFill>
                </a:uFill>
              </a:rPr>
              <a:t>ከይተፈጥረ</a:t>
            </a:r>
            <a:r>
              <a:rPr lang="en-CA" sz="4200" dirty="0" smtClean="0">
                <a:uFill>
                  <a:solidFill>
                    <a:srgbClr val="000000"/>
                  </a:solidFill>
                </a:uFill>
              </a:rPr>
              <a:t>፡ </a:t>
            </a:r>
            <a:r>
              <a:rPr lang="en-CA" sz="4200" dirty="0" err="1" smtClean="0">
                <a:uFill>
                  <a:solidFill>
                    <a:srgbClr val="000000"/>
                  </a:solidFill>
                </a:uFill>
              </a:rPr>
              <a:t>ምድሪውን</a:t>
            </a:r>
            <a:r>
              <a:rPr lang="en-CA" sz="4200" dirty="0" smtClean="0">
                <a:uFill>
                  <a:solidFill>
                    <a:srgbClr val="000000"/>
                  </a:solidFill>
                </a:uFill>
              </a:rPr>
              <a:t> </a:t>
            </a:r>
            <a:r>
              <a:rPr lang="en-CA" sz="4200" dirty="0" err="1" smtClean="0">
                <a:uFill>
                  <a:solidFill>
                    <a:srgbClr val="000000"/>
                  </a:solidFill>
                </a:uFill>
              </a:rPr>
              <a:t>ከይተፈጥረት</a:t>
            </a:r>
            <a:r>
              <a:rPr lang="en-CA" sz="4200" dirty="0" smtClean="0">
                <a:uFill>
                  <a:solidFill>
                    <a:srgbClr val="000000"/>
                  </a:solidFill>
                </a:uFill>
              </a:rPr>
              <a:t> ፥  </a:t>
            </a:r>
          </a:p>
        </p:txBody>
      </p:sp>
      <p:sp>
        <p:nvSpPr>
          <p:cNvPr id="20" name="Rectangle 19"/>
          <p:cNvSpPr/>
          <p:nvPr/>
        </p:nvSpPr>
        <p:spPr>
          <a:xfrm>
            <a:off x="7986410" y="-125021"/>
            <a:ext cx="4244501" cy="6472156"/>
          </a:xfrm>
          <a:prstGeom prst="rect">
            <a:avLst/>
          </a:prstGeom>
        </p:spPr>
        <p:txBody>
          <a:bodyPr wrap="square">
            <a:spAutoFit/>
          </a:bodyPr>
          <a:lstStyle/>
          <a:p>
            <a:pPr marL="40639" marR="40639">
              <a:lnSpc>
                <a:spcPct val="150000"/>
              </a:lnSpc>
              <a:spcBef>
                <a:spcPts val="600"/>
              </a:spcBef>
              <a:defRPr sz="2800"/>
            </a:pPr>
            <a:r>
              <a:rPr lang="en-US" sz="2500" i="1" dirty="0" smtClean="0">
                <a:solidFill>
                  <a:srgbClr val="FF0000"/>
                </a:solidFill>
              </a:rPr>
              <a:t>Priest:</a:t>
            </a:r>
            <a:r>
              <a:rPr lang="en-US" sz="2500" i="1" dirty="0" smtClean="0"/>
              <a:t> </a:t>
            </a:r>
            <a:r>
              <a:rPr lang="en-US" sz="1400" i="1" dirty="0"/>
              <a:t>17. </a:t>
            </a:r>
            <a:r>
              <a:rPr lang="en-US" sz="1400" i="1" dirty="0" smtClean="0"/>
              <a:t> </a:t>
            </a:r>
            <a:r>
              <a:rPr lang="en-US" sz="3500" i="1" dirty="0" smtClean="0"/>
              <a:t>We </a:t>
            </a:r>
            <a:r>
              <a:rPr lang="en-US" sz="3500" i="1" dirty="0"/>
              <a:t>proclaim that the </a:t>
            </a:r>
            <a:r>
              <a:rPr lang="en-US" sz="3500" i="1" dirty="0" smtClean="0"/>
              <a:t>Father lives </a:t>
            </a:r>
            <a:r>
              <a:rPr lang="en-US" sz="3500" i="1" dirty="0"/>
              <a:t>with His Son, and that the Son </a:t>
            </a:r>
            <a:r>
              <a:rPr lang="en-US" sz="3500" i="1" dirty="0" smtClean="0"/>
              <a:t>lives with </a:t>
            </a:r>
            <a:r>
              <a:rPr lang="en-US" sz="3500" i="1" dirty="0"/>
              <a:t>His Father before creation, and </a:t>
            </a:r>
            <a:r>
              <a:rPr lang="en-US" sz="3500" i="1" dirty="0" smtClean="0"/>
              <a:t>before the </a:t>
            </a:r>
            <a:r>
              <a:rPr lang="en-US" sz="3500" i="1" dirty="0"/>
              <a:t>heavens and earth were </a:t>
            </a:r>
            <a:r>
              <a:rPr lang="en-US" sz="3500" i="1" dirty="0" smtClean="0"/>
              <a:t>made.</a:t>
            </a:r>
          </a:p>
        </p:txBody>
      </p:sp>
      <p:sp>
        <p:nvSpPr>
          <p:cNvPr id="2" name="Rectangle 1"/>
          <p:cNvSpPr/>
          <p:nvPr/>
        </p:nvSpPr>
        <p:spPr>
          <a:xfrm>
            <a:off x="-63956" y="-19800"/>
            <a:ext cx="4209236" cy="6143733"/>
          </a:xfrm>
          <a:prstGeom prst="rect">
            <a:avLst/>
          </a:prstGeom>
        </p:spPr>
        <p:txBody>
          <a:bodyPr wrap="square">
            <a:spAutoFit/>
          </a:bodyPr>
          <a:lstStyle/>
          <a:p>
            <a:pPr marL="40639" marR="40639">
              <a:lnSpc>
                <a:spcPct val="150000"/>
              </a:lnSpc>
              <a:spcBef>
                <a:spcPts val="600"/>
              </a:spcBef>
              <a:defRPr sz="1800">
                <a:uFillTx/>
              </a:defRPr>
            </a:pPr>
            <a:r>
              <a:rPr lang="ti-ET" sz="3200" dirty="0">
                <a:solidFill>
                  <a:srgbClr val="FF0000"/>
                </a:solidFill>
                <a:uFill>
                  <a:solidFill>
                    <a:srgbClr val="000000"/>
                  </a:solidFill>
                </a:uFill>
              </a:rPr>
              <a:t>ይ.ካ</a:t>
            </a:r>
            <a:r>
              <a:rPr lang="ti-ET" sz="3200" dirty="0" smtClean="0">
                <a:solidFill>
                  <a:srgbClr val="FF0000"/>
                </a:solidFill>
                <a:uFill>
                  <a:solidFill>
                    <a:srgbClr val="000000"/>
                  </a:solidFill>
                </a:uFill>
              </a:rPr>
              <a:t>.</a:t>
            </a:r>
            <a:r>
              <a:rPr lang="ti-ET" sz="3200" dirty="0">
                <a:uFill>
                  <a:solidFill>
                    <a:srgbClr val="000000"/>
                  </a:solidFill>
                </a:uFill>
              </a:rPr>
              <a:t> </a:t>
            </a:r>
            <a:r>
              <a:rPr lang="ti-ET" sz="1400" dirty="0" smtClean="0">
                <a:uFill>
                  <a:solidFill>
                    <a:srgbClr val="000000"/>
                  </a:solidFill>
                </a:uFill>
              </a:rPr>
              <a:t>፲</a:t>
            </a:r>
            <a:r>
              <a:rPr lang="en-CA" sz="1400" dirty="0">
                <a:uFill>
                  <a:solidFill>
                    <a:srgbClr val="000000"/>
                  </a:solidFill>
                </a:uFill>
              </a:rPr>
              <a:t>፯</a:t>
            </a:r>
            <a:r>
              <a:rPr lang="en-CA" sz="1400" dirty="0" smtClean="0">
                <a:uFill>
                  <a:solidFill>
                    <a:srgbClr val="000000"/>
                  </a:solidFill>
                </a:uFill>
              </a:rPr>
              <a:t>.</a:t>
            </a:r>
            <a:r>
              <a:rPr lang="ti-ET" sz="1400" dirty="0" smtClean="0">
                <a:solidFill>
                  <a:srgbClr val="FF0000"/>
                </a:solidFill>
                <a:uFill>
                  <a:solidFill>
                    <a:srgbClr val="000000"/>
                  </a:solidFill>
                </a:uFill>
              </a:rPr>
              <a:t> </a:t>
            </a:r>
            <a:r>
              <a:rPr lang="en-CA" sz="3800" dirty="0" err="1" smtClean="0">
                <a:uFill>
                  <a:solidFill>
                    <a:srgbClr val="000000"/>
                  </a:solidFill>
                </a:uFill>
              </a:rPr>
              <a:t>ንዜኑ</a:t>
            </a:r>
            <a:r>
              <a:rPr lang="en-CA" sz="3800" dirty="0" smtClean="0">
                <a:uFill>
                  <a:solidFill>
                    <a:srgbClr val="000000"/>
                  </a:solidFill>
                </a:uFill>
              </a:rPr>
              <a:t> </a:t>
            </a:r>
            <a:r>
              <a:rPr lang="en-CA" sz="3800" dirty="0" err="1" smtClean="0">
                <a:uFill>
                  <a:solidFill>
                    <a:srgbClr val="000000"/>
                  </a:solidFill>
                </a:uFill>
              </a:rPr>
              <a:t>ህላዌኡ</a:t>
            </a:r>
            <a:r>
              <a:rPr lang="en-CA" sz="3800" dirty="0" smtClean="0">
                <a:uFill>
                  <a:solidFill>
                    <a:srgbClr val="000000"/>
                  </a:solidFill>
                </a:uFill>
              </a:rPr>
              <a:t> </a:t>
            </a:r>
            <a:r>
              <a:rPr lang="en-CA" sz="3800" dirty="0" err="1" smtClean="0">
                <a:uFill>
                  <a:solidFill>
                    <a:srgbClr val="000000"/>
                  </a:solidFill>
                </a:uFill>
              </a:rPr>
              <a:t>ለአብ</a:t>
            </a:r>
            <a:r>
              <a:rPr lang="en-CA" sz="3800" dirty="0" smtClean="0">
                <a:uFill>
                  <a:solidFill>
                    <a:srgbClr val="000000"/>
                  </a:solidFill>
                </a:uFill>
              </a:rPr>
              <a:t> </a:t>
            </a:r>
            <a:r>
              <a:rPr lang="en-CA" sz="3800" dirty="0" err="1" smtClean="0">
                <a:uFill>
                  <a:solidFill>
                    <a:srgbClr val="000000"/>
                  </a:solidFill>
                </a:uFill>
              </a:rPr>
              <a:t>ምስለ</a:t>
            </a:r>
            <a:r>
              <a:rPr lang="en-CA" sz="3800" dirty="0" smtClean="0">
                <a:uFill>
                  <a:solidFill>
                    <a:srgbClr val="000000"/>
                  </a:solidFill>
                </a:uFill>
              </a:rPr>
              <a:t> </a:t>
            </a:r>
            <a:r>
              <a:rPr lang="en-CA" sz="3800" dirty="0" err="1" smtClean="0">
                <a:uFill>
                  <a:solidFill>
                    <a:srgbClr val="000000"/>
                  </a:solidFill>
                </a:uFill>
              </a:rPr>
              <a:t>ወልድ</a:t>
            </a:r>
            <a:r>
              <a:rPr lang="en-CA" sz="3800" dirty="0" smtClean="0">
                <a:uFill>
                  <a:solidFill>
                    <a:srgbClr val="000000"/>
                  </a:solidFill>
                </a:uFill>
              </a:rPr>
              <a:t>፡ </a:t>
            </a:r>
            <a:r>
              <a:rPr lang="en-CA" sz="3800" dirty="0" err="1" smtClean="0">
                <a:uFill>
                  <a:solidFill>
                    <a:srgbClr val="000000"/>
                  </a:solidFill>
                </a:uFill>
              </a:rPr>
              <a:t>ህላዌኡ</a:t>
            </a:r>
            <a:r>
              <a:rPr lang="en-CA" sz="3800" dirty="0" smtClean="0">
                <a:uFill>
                  <a:solidFill>
                    <a:srgbClr val="000000"/>
                  </a:solidFill>
                </a:uFill>
              </a:rPr>
              <a:t> </a:t>
            </a:r>
            <a:r>
              <a:rPr lang="en-CA" sz="3800" dirty="0" err="1" smtClean="0">
                <a:uFill>
                  <a:solidFill>
                    <a:srgbClr val="000000"/>
                  </a:solidFill>
                </a:uFill>
              </a:rPr>
              <a:t>ለወልድ</a:t>
            </a:r>
            <a:r>
              <a:rPr lang="en-CA" sz="3800" dirty="0" smtClean="0">
                <a:uFill>
                  <a:solidFill>
                    <a:srgbClr val="000000"/>
                  </a:solidFill>
                </a:uFill>
              </a:rPr>
              <a:t> </a:t>
            </a:r>
            <a:r>
              <a:rPr lang="en-CA" sz="3800" dirty="0" err="1" smtClean="0">
                <a:uFill>
                  <a:solidFill>
                    <a:srgbClr val="000000"/>
                  </a:solidFill>
                </a:uFill>
              </a:rPr>
              <a:t>ምስለ</a:t>
            </a:r>
            <a:r>
              <a:rPr lang="en-CA" sz="3800" dirty="0" smtClean="0">
                <a:uFill>
                  <a:solidFill>
                    <a:srgbClr val="000000"/>
                  </a:solidFill>
                </a:uFill>
              </a:rPr>
              <a:t> </a:t>
            </a:r>
            <a:r>
              <a:rPr lang="en-CA" sz="3800" dirty="0" err="1" smtClean="0">
                <a:uFill>
                  <a:solidFill>
                    <a:srgbClr val="000000"/>
                  </a:solidFill>
                </a:uFill>
              </a:rPr>
              <a:t>አቡሁ</a:t>
            </a:r>
            <a:r>
              <a:rPr lang="en-CA" sz="3800" dirty="0" smtClean="0">
                <a:uFill>
                  <a:solidFill>
                    <a:srgbClr val="000000"/>
                  </a:solidFill>
                </a:uFill>
              </a:rPr>
              <a:t>። </a:t>
            </a:r>
            <a:r>
              <a:rPr lang="en-CA" sz="3800" dirty="0" err="1" smtClean="0">
                <a:uFill>
                  <a:solidFill>
                    <a:srgbClr val="000000"/>
                  </a:solidFill>
                </a:uFill>
              </a:rPr>
              <a:t>እምቅድመ</a:t>
            </a:r>
            <a:r>
              <a:rPr lang="en-CA" sz="3800" dirty="0" smtClean="0">
                <a:uFill>
                  <a:solidFill>
                    <a:srgbClr val="000000"/>
                  </a:solidFill>
                </a:uFill>
              </a:rPr>
              <a:t> </a:t>
            </a:r>
            <a:r>
              <a:rPr lang="en-CA" sz="3800" dirty="0" err="1" smtClean="0">
                <a:uFill>
                  <a:solidFill>
                    <a:srgbClr val="000000"/>
                  </a:solidFill>
                </a:uFill>
              </a:rPr>
              <a:t>ፍጥረት</a:t>
            </a:r>
            <a:r>
              <a:rPr lang="en-CA" sz="3800" dirty="0" smtClean="0">
                <a:uFill>
                  <a:solidFill>
                    <a:srgbClr val="000000"/>
                  </a:solidFill>
                </a:uFill>
              </a:rPr>
              <a:t> </a:t>
            </a:r>
            <a:r>
              <a:rPr lang="en-CA" sz="3800" dirty="0" err="1" smtClean="0">
                <a:uFill>
                  <a:solidFill>
                    <a:srgbClr val="000000"/>
                  </a:solidFill>
                </a:uFill>
              </a:rPr>
              <a:t>ወእምቅድመ</a:t>
            </a:r>
            <a:r>
              <a:rPr lang="en-CA" sz="3800" dirty="0" smtClean="0">
                <a:uFill>
                  <a:solidFill>
                    <a:srgbClr val="000000"/>
                  </a:solidFill>
                </a:uFill>
              </a:rPr>
              <a:t> </a:t>
            </a:r>
            <a:r>
              <a:rPr lang="en-CA" sz="3800" dirty="0" err="1" smtClean="0">
                <a:uFill>
                  <a:solidFill>
                    <a:srgbClr val="000000"/>
                  </a:solidFill>
                </a:uFill>
              </a:rPr>
              <a:t>ግብረተ</a:t>
            </a:r>
            <a:r>
              <a:rPr lang="en-CA" sz="3800" dirty="0" smtClean="0">
                <a:uFill>
                  <a:solidFill>
                    <a:srgbClr val="000000"/>
                  </a:solidFill>
                </a:uFill>
              </a:rPr>
              <a:t> </a:t>
            </a:r>
            <a:r>
              <a:rPr lang="en-CA" sz="3800" dirty="0" err="1" smtClean="0">
                <a:uFill>
                  <a:solidFill>
                    <a:srgbClr val="000000"/>
                  </a:solidFill>
                </a:uFill>
              </a:rPr>
              <a:t>ሰማያት</a:t>
            </a:r>
            <a:r>
              <a:rPr lang="en-CA" sz="3800" dirty="0" smtClean="0">
                <a:uFill>
                  <a:solidFill>
                    <a:srgbClr val="000000"/>
                  </a:solidFill>
                </a:uFill>
              </a:rPr>
              <a:t> </a:t>
            </a:r>
            <a:r>
              <a:rPr lang="en-CA" sz="3800" dirty="0" err="1" smtClean="0">
                <a:uFill>
                  <a:solidFill>
                    <a:srgbClr val="000000"/>
                  </a:solidFill>
                </a:uFill>
              </a:rPr>
              <a:t>እምቅድመ</a:t>
            </a:r>
            <a:r>
              <a:rPr lang="en-CA" sz="3800" dirty="0" smtClean="0">
                <a:uFill>
                  <a:solidFill>
                    <a:srgbClr val="000000"/>
                  </a:solidFill>
                </a:uFill>
              </a:rPr>
              <a:t> </a:t>
            </a:r>
            <a:r>
              <a:rPr lang="en-CA" sz="3800" dirty="0" err="1" smtClean="0">
                <a:uFill>
                  <a:solidFill>
                    <a:srgbClr val="000000"/>
                  </a:solidFill>
                </a:uFill>
              </a:rPr>
              <a:t>ትሣረር</a:t>
            </a:r>
            <a:r>
              <a:rPr lang="en-CA" sz="3800" dirty="0" smtClean="0">
                <a:uFill>
                  <a:solidFill>
                    <a:srgbClr val="000000"/>
                  </a:solidFill>
                </a:uFill>
              </a:rPr>
              <a:t> </a:t>
            </a:r>
            <a:r>
              <a:rPr lang="en-CA" sz="3800" dirty="0" err="1" smtClean="0">
                <a:uFill>
                  <a:solidFill>
                    <a:srgbClr val="000000"/>
                  </a:solidFill>
                </a:uFill>
              </a:rPr>
              <a:t>ምድር</a:t>
            </a:r>
            <a:r>
              <a:rPr lang="en-CA" sz="3800" dirty="0" smtClean="0">
                <a:uFill>
                  <a:solidFill>
                    <a:srgbClr val="000000"/>
                  </a:solidFill>
                </a:uFill>
              </a:rPr>
              <a:t>።</a:t>
            </a:r>
            <a:endParaRPr lang="ti-ET" sz="3800" dirty="0">
              <a:uFill>
                <a:solidFill>
                  <a:srgbClr val="000000"/>
                </a:solidFill>
              </a:uFill>
            </a:endParaRPr>
          </a:p>
        </p:txBody>
      </p:sp>
    </p:spTree>
    <p:extLst>
      <p:ext uri="{BB962C8B-B14F-4D97-AF65-F5344CB8AC3E}">
        <p14:creationId xmlns:p14="http://schemas.microsoft.com/office/powerpoint/2010/main" val="3632008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678751"/>
          </a:xfrm>
          <a:prstGeom prst="rect">
            <a:avLst/>
          </a:prstGeom>
        </p:spPr>
        <p:txBody>
          <a:bodyPr wrap="square">
            <a:spAutoFit/>
          </a:bodyPr>
          <a:lstStyle/>
          <a:p>
            <a:pPr algn="ctr"/>
            <a:r>
              <a:rPr lang="en-CA" sz="2000" dirty="0" err="1" smtClean="0">
                <a:solidFill>
                  <a:srgbClr val="FFC000"/>
                </a:solidFill>
              </a:rPr>
              <a:t>ወይበሉ</a:t>
            </a:r>
            <a:r>
              <a:rPr lang="en-CA" sz="2000" dirty="0" smtClean="0">
                <a:solidFill>
                  <a:srgbClr val="FFC000"/>
                </a:solidFill>
              </a:rPr>
              <a:t> </a:t>
            </a:r>
            <a:r>
              <a:rPr lang="en-CA" sz="2000" dirty="0" err="1">
                <a:solidFill>
                  <a:srgbClr val="FFC000"/>
                </a:solidFill>
              </a:rPr>
              <a:t>ኩሎሙ</a:t>
            </a:r>
            <a:r>
              <a:rPr lang="en-CA" sz="2000" dirty="0">
                <a:solidFill>
                  <a:srgbClr val="FFC000"/>
                </a:solidFill>
              </a:rPr>
              <a:t> </a:t>
            </a:r>
            <a:endParaRPr lang="en-CA" sz="2000" dirty="0" smtClean="0">
              <a:solidFill>
                <a:srgbClr val="FFC000"/>
              </a:solidFill>
            </a:endParaRPr>
          </a:p>
          <a:p>
            <a:r>
              <a:rPr lang="en-CA" sz="4000" dirty="0" err="1" smtClean="0"/>
              <a:t>ኣቡነ</a:t>
            </a:r>
            <a:r>
              <a:rPr lang="en-CA" sz="4000" dirty="0" smtClean="0"/>
              <a:t> </a:t>
            </a:r>
            <a:r>
              <a:rPr lang="en-CA" sz="4000" dirty="0" err="1"/>
              <a:t>ዘበሰማያት</a:t>
            </a:r>
            <a:r>
              <a:rPr lang="en-CA" sz="4000" dirty="0"/>
              <a:t>። </a:t>
            </a:r>
          </a:p>
          <a:p>
            <a:r>
              <a:rPr lang="en-CA" sz="2000" dirty="0">
                <a:solidFill>
                  <a:srgbClr val="FFC000"/>
                </a:solidFill>
              </a:rPr>
              <a:t>( </a:t>
            </a:r>
            <a:r>
              <a:rPr lang="en-CA" sz="2000" dirty="0" err="1">
                <a:solidFill>
                  <a:srgbClr val="FFC000"/>
                </a:solidFill>
              </a:rPr>
              <a:t>ወእምዘ</a:t>
            </a:r>
            <a:r>
              <a:rPr lang="en-CA" sz="2000" dirty="0">
                <a:solidFill>
                  <a:srgbClr val="FFC000"/>
                </a:solidFill>
              </a:rPr>
              <a:t> </a:t>
            </a:r>
            <a:r>
              <a:rPr lang="en-CA" sz="2000" dirty="0" err="1">
                <a:solidFill>
                  <a:srgbClr val="FFC000"/>
                </a:solidFill>
              </a:rPr>
              <a:t>ይትመየጥ</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ያስተራክብ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በአውሥኦተ</a:t>
            </a:r>
            <a:r>
              <a:rPr lang="en-CA" sz="2000" dirty="0">
                <a:solidFill>
                  <a:srgbClr val="FFC000"/>
                </a:solidFill>
              </a:rPr>
              <a:t> </a:t>
            </a:r>
            <a:r>
              <a:rPr lang="en-CA" sz="2000" dirty="0" err="1">
                <a:solidFill>
                  <a:srgbClr val="FFC000"/>
                </a:solidFill>
              </a:rPr>
              <a:t>ቃል</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፳፬. </a:t>
            </a:r>
            <a:r>
              <a:rPr lang="en-CA" sz="3800" dirty="0" err="1"/>
              <a:t>ተዘከረኒ</a:t>
            </a:r>
            <a:r>
              <a:rPr lang="en-CA" sz="3800" dirty="0"/>
              <a:t> ኦ </a:t>
            </a:r>
            <a:r>
              <a:rPr lang="en-CA" sz="3800" dirty="0" err="1"/>
              <a:t>አቡየ</a:t>
            </a:r>
            <a:r>
              <a:rPr lang="en-CA" sz="3800" dirty="0"/>
              <a:t> </a:t>
            </a:r>
            <a:r>
              <a:rPr lang="en-CA" sz="3800" dirty="0" err="1"/>
              <a:t>ቀሲስ</a:t>
            </a:r>
            <a:r>
              <a:rPr lang="en-CA" sz="3800" dirty="0"/>
              <a:t> </a:t>
            </a:r>
            <a:r>
              <a:rPr lang="en-CA" sz="3800" dirty="0" err="1"/>
              <a:t>በጸሎትከ</a:t>
            </a:r>
            <a:r>
              <a:rPr lang="en-CA" sz="3800" dirty="0"/>
              <a:t> </a:t>
            </a:r>
            <a:r>
              <a:rPr lang="en-CA" sz="3800" dirty="0" err="1"/>
              <a:t>ቅድስት</a:t>
            </a:r>
            <a:r>
              <a:rPr lang="en-CA" sz="3800" dirty="0"/>
              <a:t>።</a:t>
            </a:r>
          </a:p>
          <a:p>
            <a:r>
              <a:rPr lang="en-CA" sz="2000" dirty="0" smtClean="0">
                <a:solidFill>
                  <a:srgbClr val="FFC000"/>
                </a:solidFill>
              </a:rPr>
              <a:t> </a:t>
            </a:r>
            <a:r>
              <a:rPr lang="en-CA" sz="2000" dirty="0" err="1">
                <a:solidFill>
                  <a:srgbClr val="FFC000"/>
                </a:solidFill>
              </a:rPr>
              <a:t>ወውእቱኒ</a:t>
            </a:r>
            <a:r>
              <a:rPr lang="en-CA" sz="2000" dirty="0">
                <a:solidFill>
                  <a:srgbClr val="FFC000"/>
                </a:solidFill>
              </a:rPr>
              <a:t> </a:t>
            </a:r>
            <a:r>
              <a:rPr lang="en-CA" sz="2000" dirty="0" err="1">
                <a:solidFill>
                  <a:srgbClr val="FFC000"/>
                </a:solidFill>
              </a:rPr>
              <a:t>ይሠጠዎ</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smtClean="0">
                <a:solidFill>
                  <a:srgbClr val="FFC000"/>
                </a:solidFill>
              </a:rPr>
              <a:t>ይብል</a:t>
            </a:r>
            <a:endParaRPr lang="en-CA" sz="2000" dirty="0">
              <a:solidFill>
                <a:srgbClr val="FFC000"/>
              </a:solidFill>
            </a:endParaRPr>
          </a:p>
          <a:p>
            <a:r>
              <a:rPr lang="en-CA" sz="4000" dirty="0" err="1" smtClean="0">
                <a:solidFill>
                  <a:srgbClr val="FF0000"/>
                </a:solidFill>
              </a:rPr>
              <a:t>ይ.ካ.ንፍቅ</a:t>
            </a:r>
            <a:r>
              <a:rPr lang="en-CA" sz="4000" dirty="0" smtClean="0">
                <a:solidFill>
                  <a:srgbClr val="FF0000"/>
                </a:solidFill>
              </a:rPr>
              <a:t> </a:t>
            </a:r>
            <a:r>
              <a:rPr lang="en-CA" sz="1400" dirty="0">
                <a:solidFill>
                  <a:srgbClr val="FFC000"/>
                </a:solidFill>
              </a:rPr>
              <a:t>፳፭. </a:t>
            </a:r>
            <a:r>
              <a:rPr lang="en-CA" sz="3800" dirty="0" err="1" smtClean="0"/>
              <a:t>እግዚአብ</a:t>
            </a:r>
            <a:endParaRPr lang="en-CA" sz="3800" dirty="0" smtClean="0"/>
          </a:p>
          <a:p>
            <a:r>
              <a:rPr lang="en-CA" sz="3800" dirty="0" err="1" smtClean="0"/>
              <a:t>ሔር</a:t>
            </a:r>
            <a:r>
              <a:rPr lang="en-CA" sz="3800" dirty="0" smtClean="0"/>
              <a:t> </a:t>
            </a:r>
            <a:r>
              <a:rPr lang="en-CA" sz="3800" dirty="0" err="1"/>
              <a:t>ይዕቀባ</a:t>
            </a:r>
            <a:r>
              <a:rPr lang="en-CA" sz="3800" dirty="0"/>
              <a:t> </a:t>
            </a:r>
            <a:r>
              <a:rPr lang="en-CA" sz="3800" dirty="0" err="1"/>
              <a:t>ለክህነትከ</a:t>
            </a:r>
            <a:r>
              <a:rPr lang="en-CA" sz="3800" dirty="0"/>
              <a:t> </a:t>
            </a:r>
            <a:r>
              <a:rPr lang="en-CA" sz="3800" dirty="0" err="1"/>
              <a:t>ወይትወከፈ</a:t>
            </a:r>
            <a:r>
              <a:rPr lang="en-CA" sz="3800" dirty="0"/>
              <a:t> </a:t>
            </a:r>
            <a:r>
              <a:rPr lang="en-CA" sz="3800" dirty="0" err="1"/>
              <a:t>መሥዋዕተከ</a:t>
            </a:r>
            <a:r>
              <a:rPr lang="en-CA" sz="3800" dirty="0"/>
              <a:t> </a:t>
            </a:r>
            <a:r>
              <a:rPr lang="en-CA" sz="3800" dirty="0" err="1"/>
              <a:t>ወቍርባነከ</a:t>
            </a:r>
            <a:r>
              <a:rPr lang="en-CA" sz="3800" dirty="0"/>
              <a:t> </a:t>
            </a:r>
            <a:r>
              <a:rPr lang="en-CA" sz="3800" dirty="0" err="1"/>
              <a:t>በብሩህ</a:t>
            </a:r>
            <a:r>
              <a:rPr lang="en-CA" sz="3800" dirty="0"/>
              <a:t> </a:t>
            </a:r>
            <a:r>
              <a:rPr lang="en-CA" sz="3800" dirty="0" err="1"/>
              <a:t>ገጽ</a:t>
            </a:r>
            <a:r>
              <a:rPr lang="en-CA" sz="3800" dirty="0"/>
              <a:t>። </a:t>
            </a:r>
            <a:r>
              <a:rPr lang="en-CA" sz="3800" dirty="0" err="1"/>
              <a:t>ሥመር</a:t>
            </a:r>
            <a:r>
              <a:rPr lang="en-CA" sz="3800" dirty="0"/>
              <a:t> </a:t>
            </a:r>
            <a:r>
              <a:rPr lang="en-CA" sz="3800" dirty="0" err="1"/>
              <a:t>እግዚኦ</a:t>
            </a:r>
            <a:r>
              <a:rPr lang="en-CA" sz="3800" dirty="0"/>
              <a:t> </a:t>
            </a:r>
            <a:r>
              <a:rPr lang="en-CA" sz="3800" dirty="0" err="1"/>
              <a:t>ከመ</a:t>
            </a:r>
            <a:r>
              <a:rPr lang="en-CA" sz="3800" dirty="0"/>
              <a:t> </a:t>
            </a:r>
            <a:r>
              <a:rPr lang="en-CA" sz="3800" dirty="0" err="1"/>
              <a:t>ታድኅነኒ</a:t>
            </a:r>
            <a:r>
              <a:rPr lang="en-CA" sz="3800" dirty="0" smtClean="0"/>
              <a:t>። </a:t>
            </a:r>
            <a:r>
              <a:rPr lang="en-CA" sz="2000" dirty="0" smtClean="0">
                <a:solidFill>
                  <a:srgbClr val="FFC000"/>
                </a:solidFill>
              </a:rPr>
              <a:t>(</a:t>
            </a:r>
            <a:r>
              <a:rPr lang="en-CA" sz="2000" dirty="0">
                <a:solidFill>
                  <a:srgbClr val="FFC000"/>
                </a:solidFill>
              </a:rPr>
              <a:t>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በል</a:t>
            </a:r>
            <a:r>
              <a:rPr lang="en-CA" sz="2000" dirty="0" smtClean="0">
                <a:solidFill>
                  <a:srgbClr val="FFC000"/>
                </a:solidFill>
              </a:rPr>
              <a:t>)</a:t>
            </a:r>
          </a:p>
        </p:txBody>
      </p:sp>
      <p:sp>
        <p:nvSpPr>
          <p:cNvPr id="19" name="Rectangle 18"/>
          <p:cNvSpPr/>
          <p:nvPr/>
        </p:nvSpPr>
        <p:spPr>
          <a:xfrm>
            <a:off x="3959994" y="120502"/>
            <a:ext cx="4418461" cy="6647974"/>
          </a:xfrm>
          <a:prstGeom prst="rect">
            <a:avLst/>
          </a:prstGeom>
        </p:spPr>
        <p:txBody>
          <a:bodyPr wrap="square">
            <a:spAutoFit/>
          </a:bodyPr>
          <a:lstStyle/>
          <a:p>
            <a:pPr algn="ctr"/>
            <a:r>
              <a:rPr lang="en-CA" sz="2000" dirty="0" err="1" smtClean="0">
                <a:solidFill>
                  <a:srgbClr val="FFC000"/>
                </a:solidFill>
              </a:rPr>
              <a:t>ንኹሎምውን</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r>
              <a:rPr lang="en-CA" sz="2000" dirty="0" err="1" smtClean="0">
                <a:solidFill>
                  <a:srgbClr val="FFC000"/>
                </a:solidFill>
              </a:rPr>
              <a:t>ጸልዩ</a:t>
            </a:r>
            <a:r>
              <a:rPr lang="en-CA" sz="2000" dirty="0" smtClean="0">
                <a:solidFill>
                  <a:srgbClr val="FFC000"/>
                </a:solidFill>
              </a:rPr>
              <a:t>፥</a:t>
            </a:r>
            <a:endParaRPr lang="en-CA" sz="2000" dirty="0">
              <a:solidFill>
                <a:srgbClr val="FFC000"/>
              </a:solidFill>
            </a:endParaRPr>
          </a:p>
          <a:p>
            <a:r>
              <a:rPr lang="en-CA" sz="4000" dirty="0" err="1" smtClean="0"/>
              <a:t>ኣብ</a:t>
            </a:r>
            <a:r>
              <a:rPr lang="en-CA" sz="4000" dirty="0" smtClean="0"/>
              <a:t> </a:t>
            </a:r>
            <a:r>
              <a:rPr lang="en-CA" sz="4000" dirty="0" err="1"/>
              <a:t>ሰማይ</a:t>
            </a:r>
            <a:r>
              <a:rPr lang="en-CA" sz="4000" dirty="0"/>
              <a:t> </a:t>
            </a:r>
            <a:r>
              <a:rPr lang="en-CA" sz="4000" dirty="0" err="1"/>
              <a:t>እትነብር</a:t>
            </a:r>
            <a:r>
              <a:rPr lang="en-CA" sz="4000" dirty="0"/>
              <a:t> </a:t>
            </a:r>
            <a:r>
              <a:rPr lang="en-CA" sz="4000" dirty="0" err="1"/>
              <a:t>ኣቦና</a:t>
            </a:r>
            <a:r>
              <a:rPr lang="en-CA" sz="4000" dirty="0"/>
              <a:t> </a:t>
            </a:r>
          </a:p>
          <a:p>
            <a:r>
              <a:rPr lang="en-CA" sz="2000" dirty="0" err="1" smtClean="0">
                <a:solidFill>
                  <a:srgbClr val="FFC000"/>
                </a:solidFill>
              </a:rPr>
              <a:t>ብድኅርዚ</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ይመለስ</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ቃል</a:t>
            </a:r>
            <a:r>
              <a:rPr lang="en-CA" sz="2000" dirty="0">
                <a:solidFill>
                  <a:srgbClr val="FFC000"/>
                </a:solidFill>
              </a:rPr>
              <a:t> </a:t>
            </a:r>
            <a:r>
              <a:rPr lang="en-CA" sz="2000" dirty="0" err="1">
                <a:solidFill>
                  <a:srgbClr val="FFC000"/>
                </a:solidFill>
              </a:rPr>
              <a:t>ብምዝራብ</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እናራኸበ</a:t>
            </a:r>
            <a:r>
              <a:rPr lang="en-CA" sz="2000" dirty="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24. </a:t>
            </a:r>
            <a:r>
              <a:rPr lang="en-CA" sz="3800" dirty="0"/>
              <a:t>ኦ </a:t>
            </a:r>
            <a:r>
              <a:rPr lang="en-CA" sz="3800" dirty="0" err="1"/>
              <a:t>ኣቦይ</a:t>
            </a:r>
            <a:r>
              <a:rPr lang="en-CA" sz="3800" dirty="0"/>
              <a:t> </a:t>
            </a:r>
            <a:r>
              <a:rPr lang="en-CA" sz="3800" dirty="0" err="1"/>
              <a:t>ቀሲስ</a:t>
            </a:r>
            <a:r>
              <a:rPr lang="en-CA" sz="3800" dirty="0"/>
              <a:t> </a:t>
            </a:r>
            <a:r>
              <a:rPr lang="en-CA" sz="3800" dirty="0" err="1"/>
              <a:t>ብቕድስቲ</a:t>
            </a:r>
            <a:r>
              <a:rPr lang="en-CA" sz="3800" dirty="0"/>
              <a:t> </a:t>
            </a:r>
            <a:r>
              <a:rPr lang="en-CA" sz="3800" dirty="0" err="1"/>
              <a:t>ጸሎትካ</a:t>
            </a:r>
            <a:r>
              <a:rPr lang="en-CA" sz="3800" dirty="0"/>
              <a:t> </a:t>
            </a:r>
            <a:r>
              <a:rPr lang="en-CA" sz="3800" dirty="0" err="1"/>
              <a:t>ዘክረኒ</a:t>
            </a:r>
            <a:r>
              <a:rPr lang="en-CA" sz="3800" dirty="0"/>
              <a:t>።</a:t>
            </a:r>
          </a:p>
          <a:p>
            <a:pPr algn="ctr"/>
            <a:r>
              <a:rPr lang="en-CA" sz="2000" dirty="0" err="1" smtClean="0">
                <a:solidFill>
                  <a:srgbClr val="FFC000"/>
                </a:solidFill>
              </a:rPr>
              <a:t>ንፍቅ</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ድማ</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እናበለ</a:t>
            </a:r>
            <a:r>
              <a:rPr lang="en-CA" sz="2000" dirty="0">
                <a:solidFill>
                  <a:srgbClr val="FFC000"/>
                </a:solidFill>
              </a:rPr>
              <a:t> </a:t>
            </a:r>
            <a:r>
              <a:rPr lang="en-CA" sz="2000" dirty="0" err="1" smtClean="0">
                <a:solidFill>
                  <a:srgbClr val="FFC000"/>
                </a:solidFill>
              </a:rPr>
              <a:t>ይመልሰሉ</a:t>
            </a:r>
            <a:endParaRPr lang="en-CA" sz="2000" dirty="0">
              <a:solidFill>
                <a:srgbClr val="FFC000"/>
              </a:solidFill>
            </a:endParaRPr>
          </a:p>
          <a:p>
            <a:r>
              <a:rPr lang="en-CA" sz="3800" dirty="0" err="1" smtClean="0">
                <a:solidFill>
                  <a:srgbClr val="FF0000"/>
                </a:solidFill>
              </a:rPr>
              <a:t>ይ.ካ.ንፍቅ</a:t>
            </a:r>
            <a:r>
              <a:rPr lang="en-CA" sz="3800" dirty="0" smtClean="0"/>
              <a:t> </a:t>
            </a:r>
            <a:r>
              <a:rPr lang="en-CA" sz="1400" dirty="0">
                <a:solidFill>
                  <a:srgbClr val="FFC000"/>
                </a:solidFill>
              </a:rPr>
              <a:t>25. </a:t>
            </a:r>
            <a:r>
              <a:rPr lang="en-CA" sz="3800" dirty="0" err="1"/>
              <a:t>እግዚኣብሄር</a:t>
            </a:r>
            <a:r>
              <a:rPr lang="en-CA" sz="3800" dirty="0"/>
              <a:t> </a:t>
            </a:r>
            <a:r>
              <a:rPr lang="en-CA" sz="3800" dirty="0" err="1"/>
              <a:t>ንኽህነትካ</a:t>
            </a:r>
            <a:r>
              <a:rPr lang="en-CA" sz="3800" dirty="0"/>
              <a:t> </a:t>
            </a:r>
            <a:r>
              <a:rPr lang="en-CA" sz="3800" dirty="0" err="1"/>
              <a:t>ይሓልዋ</a:t>
            </a:r>
            <a:r>
              <a:rPr lang="en-CA" sz="3800" dirty="0"/>
              <a:t>፥ </a:t>
            </a:r>
            <a:r>
              <a:rPr lang="en-CA" sz="3800" dirty="0" err="1" smtClean="0"/>
              <a:t>መሥ</a:t>
            </a:r>
            <a:endParaRPr lang="en-CA" sz="3800" dirty="0" smtClean="0"/>
          </a:p>
          <a:p>
            <a:r>
              <a:rPr lang="en-CA" sz="3800" dirty="0" err="1" smtClean="0"/>
              <a:t>ዋዕትኻን</a:t>
            </a:r>
            <a:r>
              <a:rPr lang="en-CA" sz="3800" dirty="0" smtClean="0"/>
              <a:t> </a:t>
            </a:r>
            <a:r>
              <a:rPr lang="en-CA" sz="3800" dirty="0" err="1"/>
              <a:t>ቍርባንካን</a:t>
            </a:r>
            <a:r>
              <a:rPr lang="en-CA" sz="3800" dirty="0"/>
              <a:t> </a:t>
            </a:r>
            <a:r>
              <a:rPr lang="en-CA" sz="3800" dirty="0" err="1"/>
              <a:t>እውን</a:t>
            </a:r>
            <a:r>
              <a:rPr lang="en-CA" sz="3800" dirty="0"/>
              <a:t> </a:t>
            </a:r>
            <a:r>
              <a:rPr lang="en-CA" sz="3800" dirty="0" err="1"/>
              <a:t>ብብሩህ</a:t>
            </a:r>
            <a:r>
              <a:rPr lang="en-CA" sz="3800" dirty="0"/>
              <a:t> </a:t>
            </a:r>
            <a:r>
              <a:rPr lang="en-CA" sz="3800" dirty="0" err="1"/>
              <a:t>ገጹ</a:t>
            </a:r>
            <a:r>
              <a:rPr lang="en-CA" sz="3800" dirty="0"/>
              <a:t> </a:t>
            </a:r>
            <a:r>
              <a:rPr lang="en-CA" sz="3800" dirty="0" err="1"/>
              <a:t>ይቀበለልካ</a:t>
            </a:r>
            <a:r>
              <a:rPr lang="en-CA" sz="3800" dirty="0"/>
              <a:t>። </a:t>
            </a:r>
            <a:endParaRPr lang="en-CA" sz="3800" dirty="0" smtClean="0"/>
          </a:p>
          <a:p>
            <a:r>
              <a:rPr lang="en-CA" sz="3800" dirty="0" smtClean="0"/>
              <a:t>ኦ </a:t>
            </a:r>
            <a:r>
              <a:rPr lang="en-CA" sz="3800" dirty="0" err="1"/>
              <a:t>ጐይታ</a:t>
            </a:r>
            <a:r>
              <a:rPr lang="en-CA" sz="3800" dirty="0"/>
              <a:t>፥ </a:t>
            </a:r>
            <a:r>
              <a:rPr lang="en-CA" sz="3800" dirty="0" err="1"/>
              <a:t>ከተድሕነኒ</a:t>
            </a:r>
            <a:r>
              <a:rPr lang="en-CA" sz="3800" dirty="0"/>
              <a:t> </a:t>
            </a:r>
            <a:r>
              <a:rPr lang="en-CA" sz="3800" dirty="0" err="1"/>
              <a:t>ሥመር</a:t>
            </a:r>
            <a:r>
              <a:rPr lang="en-CA" sz="3800" dirty="0"/>
              <a:t>። </a:t>
            </a:r>
            <a:r>
              <a:rPr lang="en-CA" sz="2000" dirty="0">
                <a:solidFill>
                  <a:srgbClr val="FFC000"/>
                </a:solidFill>
              </a:rPr>
              <a:t>(3 </a:t>
            </a:r>
            <a:r>
              <a:rPr lang="en-CA" sz="2000" dirty="0" err="1">
                <a:solidFill>
                  <a:srgbClr val="FFC000"/>
                </a:solidFill>
              </a:rPr>
              <a:t>ግዜ</a:t>
            </a:r>
            <a:r>
              <a:rPr lang="en-CA" sz="2000" dirty="0" smtClean="0">
                <a:solidFill>
                  <a:srgbClr val="FFC000"/>
                </a:solidFill>
              </a:rPr>
              <a:t>)</a:t>
            </a:r>
            <a:endParaRPr lang="en-CA" sz="2000" dirty="0">
              <a:solidFill>
                <a:srgbClr val="FFC000"/>
              </a:solidFill>
            </a:endParaRPr>
          </a:p>
        </p:txBody>
      </p:sp>
      <p:sp>
        <p:nvSpPr>
          <p:cNvPr id="20" name="Rectangle 19"/>
          <p:cNvSpPr/>
          <p:nvPr/>
        </p:nvSpPr>
        <p:spPr>
          <a:xfrm>
            <a:off x="8097503" y="-22961"/>
            <a:ext cx="4217513" cy="6786473"/>
          </a:xfrm>
          <a:prstGeom prst="rect">
            <a:avLst/>
          </a:prstGeom>
        </p:spPr>
        <p:txBody>
          <a:bodyPr wrap="square">
            <a:spAutoFit/>
          </a:bodyPr>
          <a:lstStyle/>
          <a:p>
            <a:pPr marL="40639" marR="40639" algn="ctr">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All </a:t>
            </a:r>
            <a:r>
              <a:rPr lang="en-US" sz="2000" dirty="0">
                <a:solidFill>
                  <a:srgbClr val="FFC000"/>
                </a:solidFill>
              </a:rPr>
              <a:t>shall say </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chemeClr val="tx1">
                    <a:lumMod val="95000"/>
                  </a:schemeClr>
                </a:solidFill>
              </a:rPr>
              <a:t>Our </a:t>
            </a:r>
            <a:r>
              <a:rPr lang="en-US" sz="3600" dirty="0">
                <a:solidFill>
                  <a:schemeClr val="tx1">
                    <a:lumMod val="95000"/>
                  </a:schemeClr>
                </a:solidFill>
              </a:rPr>
              <a:t>Father </a:t>
            </a:r>
            <a:endParaRPr lang="en-US" sz="3600" dirty="0" smtClean="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 </a:t>
            </a:r>
            <a:r>
              <a:rPr lang="en-US" sz="2000" dirty="0">
                <a:solidFill>
                  <a:srgbClr val="FFC000"/>
                </a:solidFill>
              </a:rPr>
              <a:t>priest shall turn to the </a:t>
            </a:r>
            <a:r>
              <a:rPr lang="en-US" sz="2000" dirty="0" smtClean="0">
                <a:solidFill>
                  <a:srgbClr val="FFC000"/>
                </a:solidFill>
              </a:rPr>
              <a:t>assistant priest</a:t>
            </a:r>
            <a:r>
              <a:rPr lang="en-US" sz="2000" dirty="0">
                <a:solidFill>
                  <a:srgbClr val="FFC000"/>
                </a:solidFill>
              </a:rPr>
              <a:t>, joining hands with him</a:t>
            </a:r>
            <a:r>
              <a:rPr lang="en-US" sz="2000" dirty="0" smtClean="0">
                <a:solidFill>
                  <a:srgbClr val="FFC000"/>
                </a:solidFill>
              </a:rPr>
              <a:t>, </a:t>
            </a:r>
            <a:r>
              <a:rPr lang="en-US" sz="2000" dirty="0">
                <a:solidFill>
                  <a:srgbClr val="FFC000"/>
                </a:solidFill>
              </a:rPr>
              <a:t>says</a:t>
            </a:r>
            <a:r>
              <a:rPr lang="en-US" sz="2000" dirty="0" smtClean="0">
                <a:solidFill>
                  <a:srgbClr val="FFC000"/>
                </a:solidFill>
              </a:rPr>
              <a:t>: </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Priest: </a:t>
            </a:r>
            <a:r>
              <a:rPr lang="en-US" sz="1400" dirty="0" smtClean="0">
                <a:solidFill>
                  <a:srgbClr val="FFC000"/>
                </a:solidFill>
              </a:rPr>
              <a:t>24.</a:t>
            </a:r>
            <a:r>
              <a:rPr lang="en-US" sz="3600" dirty="0" smtClean="0">
                <a:solidFill>
                  <a:schemeClr val="tx1">
                    <a:lumMod val="95000"/>
                  </a:schemeClr>
                </a:solidFill>
              </a:rPr>
              <a:t>Remember </a:t>
            </a:r>
            <a:r>
              <a:rPr lang="en-US" sz="3600" dirty="0">
                <a:solidFill>
                  <a:schemeClr val="tx1">
                    <a:lumMod val="95000"/>
                  </a:schemeClr>
                </a:solidFill>
              </a:rPr>
              <a:t>me, my father priest, in </a:t>
            </a:r>
            <a:r>
              <a:rPr lang="en-US" sz="3600" dirty="0" smtClean="0">
                <a:solidFill>
                  <a:schemeClr val="tx1">
                    <a:lumMod val="95000"/>
                  </a:schemeClr>
                </a:solidFill>
              </a:rPr>
              <a:t>your holy </a:t>
            </a:r>
            <a:r>
              <a:rPr lang="en-US" sz="3600" dirty="0">
                <a:solidFill>
                  <a:schemeClr val="tx1">
                    <a:lumMod val="95000"/>
                  </a:schemeClr>
                </a:solidFill>
              </a:rPr>
              <a:t>prayers</a:t>
            </a:r>
            <a:r>
              <a:rPr lang="en-US" sz="3600" dirty="0" smtClean="0">
                <a:solidFill>
                  <a:schemeClr val="tx1">
                    <a:lumMod val="95000"/>
                  </a:schemeClr>
                </a:solidFill>
              </a:rPr>
              <a:t>.</a:t>
            </a:r>
          </a:p>
          <a:p>
            <a:pPr marL="40639" marR="40639" algn="ctr">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And </a:t>
            </a:r>
            <a:r>
              <a:rPr lang="en-US" sz="2000" dirty="0">
                <a:solidFill>
                  <a:srgbClr val="FFC000"/>
                </a:solidFill>
              </a:rPr>
              <a:t>he shall answer him </a:t>
            </a:r>
            <a:r>
              <a:rPr lang="en-US" sz="2000" dirty="0" smtClean="0">
                <a:solidFill>
                  <a:srgbClr val="FFC000"/>
                </a:solidFill>
              </a:rPr>
              <a:t>saying: </a:t>
            </a:r>
          </a:p>
          <a:p>
            <a:pPr marL="40639" marR="40639">
              <a:spcBef>
                <a:spcPts val="600"/>
              </a:spcBef>
              <a:buClr>
                <a:srgbClr val="0329D6"/>
              </a:buClr>
              <a:buFont typeface="Arial"/>
              <a:defRPr sz="2000">
                <a:solidFill>
                  <a:srgbClr val="0329D6"/>
                </a:solidFill>
                <a:uFill>
                  <a:solidFill>
                    <a:srgbClr val="0329D6"/>
                  </a:solidFill>
                </a:uFill>
              </a:defRPr>
            </a:pPr>
            <a:r>
              <a:rPr lang="en-US" sz="3600" dirty="0" err="1" smtClean="0">
                <a:solidFill>
                  <a:srgbClr val="FF0000"/>
                </a:solidFill>
              </a:rPr>
              <a:t>Asst.Priest</a:t>
            </a:r>
            <a:r>
              <a:rPr lang="en-US" sz="3600" dirty="0" smtClean="0">
                <a:solidFill>
                  <a:srgbClr val="FF0000"/>
                </a:solidFill>
              </a:rPr>
              <a:t>: </a:t>
            </a:r>
            <a:r>
              <a:rPr lang="en-US" sz="1400" dirty="0" smtClean="0">
                <a:solidFill>
                  <a:srgbClr val="FFC000"/>
                </a:solidFill>
              </a:rPr>
              <a:t>25. </a:t>
            </a:r>
            <a:r>
              <a:rPr lang="en-US" sz="3000" dirty="0" smtClean="0">
                <a:solidFill>
                  <a:schemeClr val="tx1">
                    <a:lumMod val="95000"/>
                  </a:schemeClr>
                </a:solidFill>
              </a:rPr>
              <a:t>May </a:t>
            </a:r>
            <a:r>
              <a:rPr lang="en-US" sz="3000" dirty="0">
                <a:solidFill>
                  <a:schemeClr val="tx1">
                    <a:lumMod val="95000"/>
                  </a:schemeClr>
                </a:solidFill>
              </a:rPr>
              <a:t>the Lord keep your priesthood </a:t>
            </a:r>
            <a:r>
              <a:rPr lang="en-US" sz="3000" dirty="0" smtClean="0">
                <a:solidFill>
                  <a:schemeClr val="tx1">
                    <a:lumMod val="95000"/>
                  </a:schemeClr>
                </a:solidFill>
              </a:rPr>
              <a:t>and accept </a:t>
            </a:r>
            <a:r>
              <a:rPr lang="en-US" sz="3000" dirty="0">
                <a:solidFill>
                  <a:schemeClr val="tx1">
                    <a:lumMod val="95000"/>
                  </a:schemeClr>
                </a:solidFill>
              </a:rPr>
              <a:t>your sacrifice and offering with </a:t>
            </a:r>
            <a:r>
              <a:rPr lang="en-US" sz="3000" dirty="0" smtClean="0">
                <a:solidFill>
                  <a:schemeClr val="tx1">
                    <a:lumMod val="95000"/>
                  </a:schemeClr>
                </a:solidFill>
              </a:rPr>
              <a:t>a gracious </a:t>
            </a:r>
            <a:r>
              <a:rPr lang="en-US" sz="3000" dirty="0">
                <a:solidFill>
                  <a:schemeClr val="tx1">
                    <a:lumMod val="95000"/>
                  </a:schemeClr>
                </a:solidFill>
              </a:rPr>
              <a:t>countenance</a:t>
            </a:r>
            <a:r>
              <a:rPr lang="en-US" sz="3000" dirty="0" smtClean="0">
                <a:solidFill>
                  <a:schemeClr val="tx1">
                    <a:lumMod val="95000"/>
                  </a:schemeClr>
                </a:solidFill>
              </a:rPr>
              <a:t>. </a:t>
            </a:r>
            <a:r>
              <a:rPr lang="en-US" sz="2000" dirty="0" smtClean="0">
                <a:solidFill>
                  <a:srgbClr val="FFC000"/>
                </a:solidFill>
              </a:rPr>
              <a:t>(3 times)</a:t>
            </a:r>
          </a:p>
        </p:txBody>
      </p:sp>
    </p:spTree>
    <p:extLst>
      <p:ext uri="{BB962C8B-B14F-4D97-AF65-F5344CB8AC3E}">
        <p14:creationId xmlns:p14="http://schemas.microsoft.com/office/powerpoint/2010/main" val="1027617382"/>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6859" y="-59757"/>
            <a:ext cx="4311534" cy="5779531"/>
          </a:xfrm>
          <a:prstGeom prst="rect">
            <a:avLst/>
          </a:prstGeom>
        </p:spPr>
        <p:txBody>
          <a:bodyPr wrap="square">
            <a:spAutoFit/>
          </a:bodyPr>
          <a:lstStyle/>
          <a:p>
            <a:pPr marL="40639" marR="40639">
              <a:lnSpc>
                <a:spcPct val="130000"/>
              </a:lnSpc>
              <a:spcBef>
                <a:spcPts val="600"/>
              </a:spcBef>
              <a:defRPr sz="1800">
                <a:uFillTx/>
              </a:defRPr>
            </a:pPr>
            <a:r>
              <a:rPr lang="en-CA" sz="1400" dirty="0" smtClean="0">
                <a:uFill>
                  <a:solidFill>
                    <a:srgbClr val="000000"/>
                  </a:solidFill>
                </a:uFill>
              </a:rPr>
              <a:t>18.</a:t>
            </a:r>
            <a:r>
              <a:rPr lang="en-CA" sz="4800" dirty="0" smtClean="0">
                <a:uFill>
                  <a:solidFill>
                    <a:srgbClr val="000000"/>
                  </a:solidFill>
                </a:uFill>
              </a:rPr>
              <a:t>ቅድሚ </a:t>
            </a:r>
            <a:r>
              <a:rPr lang="en-CA" sz="4800" dirty="0" err="1" smtClean="0">
                <a:uFill>
                  <a:solidFill>
                    <a:srgbClr val="000000"/>
                  </a:solidFill>
                </a:uFill>
              </a:rPr>
              <a:t>ምቛም</a:t>
            </a:r>
            <a:r>
              <a:rPr lang="en-CA" sz="4800" dirty="0" smtClean="0">
                <a:uFill>
                  <a:solidFill>
                    <a:srgbClr val="000000"/>
                  </a:solidFill>
                </a:uFill>
              </a:rPr>
              <a:t> </a:t>
            </a:r>
            <a:r>
              <a:rPr lang="en-CA" sz="4800" dirty="0" err="1" smtClean="0">
                <a:uFill>
                  <a:solidFill>
                    <a:srgbClr val="000000"/>
                  </a:solidFill>
                </a:uFill>
              </a:rPr>
              <a:t>እምባታትን</a:t>
            </a:r>
            <a:r>
              <a:rPr lang="en-CA" sz="4800" dirty="0" smtClean="0">
                <a:uFill>
                  <a:solidFill>
                    <a:srgbClr val="000000"/>
                  </a:solidFill>
                </a:uFill>
              </a:rPr>
              <a:t> </a:t>
            </a:r>
            <a:r>
              <a:rPr lang="en-CA" sz="4800" dirty="0" err="1" smtClean="0">
                <a:uFill>
                  <a:solidFill>
                    <a:srgbClr val="000000"/>
                  </a:solidFill>
                </a:uFill>
              </a:rPr>
              <a:t>ኰረቢትን</a:t>
            </a:r>
            <a:r>
              <a:rPr lang="en-CA" sz="4800" dirty="0" smtClean="0">
                <a:uFill>
                  <a:solidFill>
                    <a:srgbClr val="000000"/>
                  </a:solidFill>
                </a:uFill>
              </a:rPr>
              <a:t>፡ </a:t>
            </a:r>
            <a:r>
              <a:rPr lang="en-CA" sz="4800" dirty="0" err="1" smtClean="0">
                <a:uFill>
                  <a:solidFill>
                    <a:srgbClr val="000000"/>
                  </a:solidFill>
                </a:uFill>
              </a:rPr>
              <a:t>ንውሓት</a:t>
            </a:r>
            <a:r>
              <a:rPr lang="en-CA" sz="4800" dirty="0" smtClean="0">
                <a:uFill>
                  <a:solidFill>
                    <a:srgbClr val="000000"/>
                  </a:solidFill>
                </a:uFill>
              </a:rPr>
              <a:t> </a:t>
            </a:r>
            <a:r>
              <a:rPr lang="en-CA" sz="4800" dirty="0" err="1" smtClean="0">
                <a:uFill>
                  <a:solidFill>
                    <a:srgbClr val="000000"/>
                  </a:solidFill>
                </a:uFill>
              </a:rPr>
              <a:t>ኣየር</a:t>
            </a:r>
            <a:r>
              <a:rPr lang="en-CA" sz="4800" dirty="0" smtClean="0">
                <a:uFill>
                  <a:solidFill>
                    <a:srgbClr val="000000"/>
                  </a:solidFill>
                </a:uFill>
              </a:rPr>
              <a:t> </a:t>
            </a:r>
            <a:r>
              <a:rPr lang="en-CA" sz="4800" dirty="0" err="1" smtClean="0">
                <a:uFill>
                  <a:solidFill>
                    <a:srgbClr val="000000"/>
                  </a:solidFill>
                </a:uFill>
              </a:rPr>
              <a:t>ከይተራእየን</a:t>
            </a:r>
            <a:r>
              <a:rPr lang="en-CA" sz="4800" dirty="0" smtClean="0">
                <a:uFill>
                  <a:solidFill>
                    <a:srgbClr val="000000"/>
                  </a:solidFill>
                </a:uFill>
              </a:rPr>
              <a:t> </a:t>
            </a:r>
            <a:r>
              <a:rPr lang="en-CA" sz="4800" dirty="0" err="1" smtClean="0">
                <a:uFill>
                  <a:solidFill>
                    <a:srgbClr val="000000"/>
                  </a:solidFill>
                </a:uFill>
              </a:rPr>
              <a:t>ሓይሊ</a:t>
            </a:r>
            <a:r>
              <a:rPr lang="en-CA" sz="4800" dirty="0" smtClean="0">
                <a:uFill>
                  <a:solidFill>
                    <a:srgbClr val="000000"/>
                  </a:solidFill>
                </a:uFill>
              </a:rPr>
              <a:t> </a:t>
            </a:r>
            <a:r>
              <a:rPr lang="en-CA" sz="4800" dirty="0" err="1" smtClean="0">
                <a:uFill>
                  <a:solidFill>
                    <a:srgbClr val="000000"/>
                  </a:solidFill>
                </a:uFill>
              </a:rPr>
              <a:t>ንፋሳት</a:t>
            </a:r>
            <a:r>
              <a:rPr lang="en-CA" sz="4800" dirty="0" smtClean="0">
                <a:uFill>
                  <a:solidFill>
                    <a:srgbClr val="000000"/>
                  </a:solidFill>
                </a:uFill>
              </a:rPr>
              <a:t> </a:t>
            </a:r>
            <a:r>
              <a:rPr lang="en-CA" sz="4800" dirty="0" err="1" smtClean="0">
                <a:uFill>
                  <a:solidFill>
                    <a:srgbClr val="000000"/>
                  </a:solidFill>
                </a:uFill>
              </a:rPr>
              <a:t>ከይነፈሰን</a:t>
            </a:r>
            <a:r>
              <a:rPr lang="en-CA" sz="4800" dirty="0" smtClean="0">
                <a:uFill>
                  <a:solidFill>
                    <a:srgbClr val="000000"/>
                  </a:solidFill>
                </a:uFill>
              </a:rPr>
              <a:t>።</a:t>
            </a:r>
            <a:endParaRPr lang="ti-ET" sz="4800" dirty="0">
              <a:uFill>
                <a:solidFill>
                  <a:srgbClr val="000000"/>
                </a:solidFill>
              </a:uFill>
            </a:endParaRPr>
          </a:p>
        </p:txBody>
      </p:sp>
      <p:sp>
        <p:nvSpPr>
          <p:cNvPr id="20" name="Rectangle 19"/>
          <p:cNvSpPr/>
          <p:nvPr/>
        </p:nvSpPr>
        <p:spPr>
          <a:xfrm>
            <a:off x="7986410" y="-125021"/>
            <a:ext cx="4244501" cy="6740307"/>
          </a:xfrm>
          <a:prstGeom prst="rect">
            <a:avLst/>
          </a:prstGeom>
        </p:spPr>
        <p:txBody>
          <a:bodyPr wrap="square">
            <a:spAutoFit/>
          </a:bodyPr>
          <a:lstStyle/>
          <a:p>
            <a:pPr marL="40639" marR="40639">
              <a:lnSpc>
                <a:spcPct val="150000"/>
              </a:lnSpc>
              <a:spcBef>
                <a:spcPts val="600"/>
              </a:spcBef>
              <a:defRPr sz="2800"/>
            </a:pPr>
            <a:r>
              <a:rPr lang="en-US" sz="1400" dirty="0" smtClean="0"/>
              <a:t>18</a:t>
            </a:r>
            <a:r>
              <a:rPr lang="en-US" sz="1400" dirty="0"/>
              <a:t>. </a:t>
            </a:r>
            <a:r>
              <a:rPr lang="en-US" sz="3600" dirty="0"/>
              <a:t>and before the mountains and </a:t>
            </a:r>
            <a:r>
              <a:rPr lang="en-US" sz="3600" dirty="0" smtClean="0"/>
              <a:t>the little </a:t>
            </a:r>
            <a:r>
              <a:rPr lang="en-US" sz="3600" dirty="0"/>
              <a:t>hills arose, and before the height of </a:t>
            </a:r>
            <a:r>
              <a:rPr lang="en-US" sz="3600" dirty="0" smtClean="0"/>
              <a:t>the sky </a:t>
            </a:r>
            <a:r>
              <a:rPr lang="en-US" sz="3600" dirty="0"/>
              <a:t>was seen, and before </a:t>
            </a:r>
            <a:r>
              <a:rPr lang="en-US" sz="3600" dirty="0" smtClean="0"/>
              <a:t>the power </a:t>
            </a:r>
            <a:r>
              <a:rPr lang="en-US" sz="3600" dirty="0"/>
              <a:t>of </a:t>
            </a:r>
            <a:r>
              <a:rPr lang="en-US" sz="3600" dirty="0" smtClean="0"/>
              <a:t>the wind </a:t>
            </a:r>
            <a:r>
              <a:rPr lang="en-US" sz="3600" dirty="0"/>
              <a:t>breathed,</a:t>
            </a:r>
          </a:p>
        </p:txBody>
      </p:sp>
      <p:sp>
        <p:nvSpPr>
          <p:cNvPr id="2" name="Rectangle 1"/>
          <p:cNvSpPr/>
          <p:nvPr/>
        </p:nvSpPr>
        <p:spPr>
          <a:xfrm>
            <a:off x="-63956" y="-19800"/>
            <a:ext cx="4209236" cy="6219780"/>
          </a:xfrm>
          <a:prstGeom prst="rect">
            <a:avLst/>
          </a:prstGeom>
        </p:spPr>
        <p:txBody>
          <a:bodyPr wrap="square">
            <a:spAutoFit/>
          </a:bodyPr>
          <a:lstStyle/>
          <a:p>
            <a:pPr marL="40639" marR="40639">
              <a:lnSpc>
                <a:spcPct val="150000"/>
              </a:lnSpc>
              <a:spcBef>
                <a:spcPts val="600"/>
              </a:spcBef>
              <a:defRPr sz="1800">
                <a:uFillTx/>
              </a:defRPr>
            </a:pPr>
            <a:r>
              <a:rPr lang="en-CA" sz="1400" dirty="0" smtClean="0">
                <a:uFill>
                  <a:solidFill>
                    <a:srgbClr val="000000"/>
                  </a:solidFill>
                </a:uFill>
              </a:rPr>
              <a:t>፲፰.</a:t>
            </a:r>
            <a:r>
              <a:rPr lang="en-CA" sz="4500" dirty="0" smtClean="0">
                <a:uFill>
                  <a:solidFill>
                    <a:srgbClr val="000000"/>
                  </a:solidFill>
                </a:uFill>
              </a:rPr>
              <a:t>ወእምቅድመ </a:t>
            </a:r>
            <a:r>
              <a:rPr lang="en-CA" sz="4500" dirty="0" err="1" smtClean="0">
                <a:uFill>
                  <a:solidFill>
                    <a:srgbClr val="000000"/>
                  </a:solidFill>
                </a:uFill>
              </a:rPr>
              <a:t>ይቁሙ</a:t>
            </a:r>
            <a:r>
              <a:rPr lang="en-CA" sz="4500" dirty="0" smtClean="0">
                <a:uFill>
                  <a:solidFill>
                    <a:srgbClr val="000000"/>
                  </a:solidFill>
                </a:uFill>
              </a:rPr>
              <a:t> </a:t>
            </a:r>
            <a:r>
              <a:rPr lang="en-CA" sz="4500" dirty="0" err="1" smtClean="0">
                <a:uFill>
                  <a:solidFill>
                    <a:srgbClr val="000000"/>
                  </a:solidFill>
                </a:uFill>
              </a:rPr>
              <a:t>አድባር</a:t>
            </a:r>
            <a:r>
              <a:rPr lang="en-CA" sz="4500" dirty="0" smtClean="0">
                <a:uFill>
                  <a:solidFill>
                    <a:srgbClr val="000000"/>
                  </a:solidFill>
                </a:uFill>
              </a:rPr>
              <a:t> </a:t>
            </a:r>
            <a:r>
              <a:rPr lang="en-CA" sz="4500" dirty="0" err="1" smtClean="0">
                <a:uFill>
                  <a:solidFill>
                    <a:srgbClr val="000000"/>
                  </a:solidFill>
                </a:uFill>
              </a:rPr>
              <a:t>ወአውግር</a:t>
            </a:r>
            <a:r>
              <a:rPr lang="en-CA" sz="4500" dirty="0" smtClean="0">
                <a:uFill>
                  <a:solidFill>
                    <a:srgbClr val="000000"/>
                  </a:solidFill>
                </a:uFill>
              </a:rPr>
              <a:t> </a:t>
            </a:r>
            <a:r>
              <a:rPr lang="en-CA" sz="4500" dirty="0" err="1" smtClean="0">
                <a:uFill>
                  <a:solidFill>
                    <a:srgbClr val="000000"/>
                  </a:solidFill>
                </a:uFill>
              </a:rPr>
              <a:t>ወእምቅድመ</a:t>
            </a:r>
            <a:r>
              <a:rPr lang="en-CA" sz="4500" dirty="0" smtClean="0">
                <a:uFill>
                  <a:solidFill>
                    <a:srgbClr val="000000"/>
                  </a:solidFill>
                </a:uFill>
              </a:rPr>
              <a:t> </a:t>
            </a:r>
            <a:r>
              <a:rPr lang="en-CA" sz="4500" dirty="0" err="1" smtClean="0">
                <a:uFill>
                  <a:solidFill>
                    <a:srgbClr val="000000"/>
                  </a:solidFill>
                </a:uFill>
              </a:rPr>
              <a:t>ያስተርኢ</a:t>
            </a:r>
            <a:r>
              <a:rPr lang="en-CA" sz="4500" dirty="0" smtClean="0">
                <a:uFill>
                  <a:solidFill>
                    <a:srgbClr val="000000"/>
                  </a:solidFill>
                </a:uFill>
              </a:rPr>
              <a:t> </a:t>
            </a:r>
            <a:r>
              <a:rPr lang="en-CA" sz="4500" dirty="0" err="1" smtClean="0">
                <a:uFill>
                  <a:solidFill>
                    <a:srgbClr val="000000"/>
                  </a:solidFill>
                </a:uFill>
              </a:rPr>
              <a:t>ኑኃ</a:t>
            </a:r>
            <a:r>
              <a:rPr lang="en-CA" sz="4500" dirty="0" smtClean="0">
                <a:uFill>
                  <a:solidFill>
                    <a:srgbClr val="000000"/>
                  </a:solidFill>
                </a:uFill>
              </a:rPr>
              <a:t> </a:t>
            </a:r>
            <a:r>
              <a:rPr lang="en-CA" sz="4500" dirty="0" err="1" smtClean="0">
                <a:uFill>
                  <a:solidFill>
                    <a:srgbClr val="000000"/>
                  </a:solidFill>
                </a:uFill>
              </a:rPr>
              <a:t>ኣየር</a:t>
            </a:r>
            <a:r>
              <a:rPr lang="en-CA" sz="4500" dirty="0" smtClean="0">
                <a:uFill>
                  <a:solidFill>
                    <a:srgbClr val="000000"/>
                  </a:solidFill>
                </a:uFill>
              </a:rPr>
              <a:t> </a:t>
            </a:r>
            <a:r>
              <a:rPr lang="en-CA" sz="4500" dirty="0" err="1" smtClean="0">
                <a:uFill>
                  <a:solidFill>
                    <a:srgbClr val="000000"/>
                  </a:solidFill>
                </a:uFill>
              </a:rPr>
              <a:t>ወእምቅድመ</a:t>
            </a:r>
            <a:r>
              <a:rPr lang="en-CA" sz="4500" dirty="0" smtClean="0">
                <a:uFill>
                  <a:solidFill>
                    <a:srgbClr val="000000"/>
                  </a:solidFill>
                </a:uFill>
              </a:rPr>
              <a:t> </a:t>
            </a:r>
            <a:r>
              <a:rPr lang="en-CA" sz="4500" dirty="0" err="1" smtClean="0">
                <a:uFill>
                  <a:solidFill>
                    <a:srgbClr val="000000"/>
                  </a:solidFill>
                </a:uFill>
              </a:rPr>
              <a:t>ይንፋሕ</a:t>
            </a:r>
            <a:r>
              <a:rPr lang="en-CA" sz="4500" dirty="0" smtClean="0">
                <a:uFill>
                  <a:solidFill>
                    <a:srgbClr val="000000"/>
                  </a:solidFill>
                </a:uFill>
              </a:rPr>
              <a:t> </a:t>
            </a:r>
            <a:r>
              <a:rPr lang="en-CA" sz="4500" dirty="0" err="1" smtClean="0">
                <a:uFill>
                  <a:solidFill>
                    <a:srgbClr val="000000"/>
                  </a:solidFill>
                </a:uFill>
              </a:rPr>
              <a:t>ኃይለ</a:t>
            </a:r>
            <a:r>
              <a:rPr lang="en-CA" sz="4500" dirty="0" smtClean="0">
                <a:uFill>
                  <a:solidFill>
                    <a:srgbClr val="000000"/>
                  </a:solidFill>
                </a:uFill>
              </a:rPr>
              <a:t> </a:t>
            </a:r>
            <a:r>
              <a:rPr lang="en-CA" sz="4500" dirty="0" err="1" smtClean="0">
                <a:uFill>
                  <a:solidFill>
                    <a:srgbClr val="000000"/>
                  </a:solidFill>
                </a:uFill>
              </a:rPr>
              <a:t>ነፋስ</a:t>
            </a:r>
            <a:r>
              <a:rPr lang="en-CA" sz="4500" dirty="0" smtClean="0">
                <a:uFill>
                  <a:solidFill>
                    <a:srgbClr val="000000"/>
                  </a:solidFill>
                </a:uFill>
              </a:rPr>
              <a:t>።</a:t>
            </a:r>
            <a:endParaRPr lang="ti-ET" sz="4500" dirty="0">
              <a:uFill>
                <a:solidFill>
                  <a:srgbClr val="000000"/>
                </a:solidFill>
              </a:uFill>
            </a:endParaRPr>
          </a:p>
        </p:txBody>
      </p:sp>
    </p:spTree>
    <p:extLst>
      <p:ext uri="{BB962C8B-B14F-4D97-AF65-F5344CB8AC3E}">
        <p14:creationId xmlns:p14="http://schemas.microsoft.com/office/powerpoint/2010/main" val="2277098656"/>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6859" y="-59757"/>
            <a:ext cx="4174356" cy="6416244"/>
          </a:xfrm>
          <a:prstGeom prst="rect">
            <a:avLst/>
          </a:prstGeom>
        </p:spPr>
        <p:txBody>
          <a:bodyPr wrap="square">
            <a:spAutoFit/>
          </a:bodyPr>
          <a:lstStyle/>
          <a:p>
            <a:pPr marL="40639" marR="40639">
              <a:lnSpc>
                <a:spcPct val="130000"/>
              </a:lnSpc>
              <a:spcBef>
                <a:spcPts val="600"/>
              </a:spcBef>
              <a:defRPr sz="1800">
                <a:uFillTx/>
              </a:defRPr>
            </a:pPr>
            <a:r>
              <a:rPr lang="ti-ET" sz="3200" dirty="0" smtClean="0">
                <a:solidFill>
                  <a:srgbClr val="FF0000"/>
                </a:solidFill>
                <a:uFill>
                  <a:solidFill>
                    <a:srgbClr val="000000"/>
                  </a:solidFill>
                </a:uFill>
              </a:rPr>
              <a:t> </a:t>
            </a:r>
            <a:r>
              <a:rPr lang="en-CA" sz="1400" dirty="0" smtClean="0">
                <a:solidFill>
                  <a:schemeClr val="tx1">
                    <a:lumMod val="95000"/>
                  </a:schemeClr>
                </a:solidFill>
                <a:uFill>
                  <a:solidFill>
                    <a:srgbClr val="000000"/>
                  </a:solidFill>
                </a:uFill>
              </a:rPr>
              <a:t>19.</a:t>
            </a:r>
            <a:r>
              <a:rPr lang="en-CA" sz="3500" dirty="0" smtClean="0">
                <a:uFill>
                  <a:solidFill>
                    <a:srgbClr val="000000"/>
                  </a:solidFill>
                </a:uFill>
              </a:rPr>
              <a:t>ቅድሚ </a:t>
            </a:r>
            <a:r>
              <a:rPr lang="en-CA" sz="3500" dirty="0" err="1" smtClean="0">
                <a:uFill>
                  <a:solidFill>
                    <a:srgbClr val="000000"/>
                  </a:solidFill>
                </a:uFill>
              </a:rPr>
              <a:t>ምምልላስ</a:t>
            </a:r>
            <a:r>
              <a:rPr lang="en-CA" sz="3500" dirty="0" smtClean="0">
                <a:uFill>
                  <a:solidFill>
                    <a:srgbClr val="000000"/>
                  </a:solidFill>
                </a:uFill>
              </a:rPr>
              <a:t> </a:t>
            </a:r>
            <a:r>
              <a:rPr lang="en-CA" sz="3500" dirty="0" err="1" smtClean="0">
                <a:uFill>
                  <a:solidFill>
                    <a:srgbClr val="000000"/>
                  </a:solidFill>
                </a:uFill>
              </a:rPr>
              <a:t>መስመስታ</a:t>
            </a:r>
            <a:r>
              <a:rPr lang="en-CA" sz="3500" dirty="0" smtClean="0">
                <a:uFill>
                  <a:solidFill>
                    <a:srgbClr val="000000"/>
                  </a:solidFill>
                </a:uFill>
              </a:rPr>
              <a:t>፥ </a:t>
            </a:r>
            <a:r>
              <a:rPr lang="en-CA" sz="3500" dirty="0" err="1" smtClean="0">
                <a:uFill>
                  <a:solidFill>
                    <a:srgbClr val="000000"/>
                  </a:solidFill>
                </a:uFill>
              </a:rPr>
              <a:t>ብልሒ</a:t>
            </a:r>
            <a:r>
              <a:rPr lang="en-CA" sz="3500" dirty="0" smtClean="0">
                <a:uFill>
                  <a:solidFill>
                    <a:srgbClr val="000000"/>
                  </a:solidFill>
                </a:uFill>
              </a:rPr>
              <a:t> </a:t>
            </a:r>
            <a:r>
              <a:rPr lang="en-CA" sz="3500" dirty="0" err="1" smtClean="0">
                <a:uFill>
                  <a:solidFill>
                    <a:srgbClr val="000000"/>
                  </a:solidFill>
                </a:uFill>
              </a:rPr>
              <a:t>መብረቕ</a:t>
            </a:r>
            <a:r>
              <a:rPr lang="en-CA" sz="3500" dirty="0" smtClean="0">
                <a:uFill>
                  <a:solidFill>
                    <a:srgbClr val="000000"/>
                  </a:solidFill>
                </a:uFill>
              </a:rPr>
              <a:t> </a:t>
            </a:r>
            <a:r>
              <a:rPr lang="en-CA" sz="3500" dirty="0" err="1" smtClean="0">
                <a:uFill>
                  <a:solidFill>
                    <a:srgbClr val="000000"/>
                  </a:solidFill>
                </a:uFill>
              </a:rPr>
              <a:t>ከይተራእየ</a:t>
            </a:r>
            <a:r>
              <a:rPr lang="en-CA" sz="3500" dirty="0" smtClean="0">
                <a:uFill>
                  <a:solidFill>
                    <a:srgbClr val="000000"/>
                  </a:solidFill>
                </a:uFill>
              </a:rPr>
              <a:t>። </a:t>
            </a:r>
            <a:r>
              <a:rPr lang="en-CA" sz="3500" dirty="0" err="1" smtClean="0">
                <a:uFill>
                  <a:solidFill>
                    <a:srgbClr val="000000"/>
                  </a:solidFill>
                </a:uFill>
              </a:rPr>
              <a:t>ድምፂ</a:t>
            </a:r>
            <a:r>
              <a:rPr lang="en-CA" sz="3500" dirty="0" smtClean="0">
                <a:uFill>
                  <a:solidFill>
                    <a:srgbClr val="000000"/>
                  </a:solidFill>
                </a:uFill>
              </a:rPr>
              <a:t> </a:t>
            </a:r>
            <a:r>
              <a:rPr lang="en-CA" sz="3500" dirty="0" err="1" smtClean="0">
                <a:uFill>
                  <a:solidFill>
                    <a:srgbClr val="000000"/>
                  </a:solidFill>
                </a:uFill>
              </a:rPr>
              <a:t>ነጐድጓድ</a:t>
            </a:r>
            <a:r>
              <a:rPr lang="en-CA" sz="3500" dirty="0" smtClean="0">
                <a:uFill>
                  <a:solidFill>
                    <a:srgbClr val="000000"/>
                  </a:solidFill>
                </a:uFill>
              </a:rPr>
              <a:t> </a:t>
            </a:r>
            <a:r>
              <a:rPr lang="en-CA" sz="3500" dirty="0" err="1" smtClean="0">
                <a:uFill>
                  <a:solidFill>
                    <a:srgbClr val="000000"/>
                  </a:solidFill>
                </a:uFill>
              </a:rPr>
              <a:t>ከይተሰምዐን</a:t>
            </a:r>
            <a:r>
              <a:rPr lang="en-CA" sz="3500" dirty="0" smtClean="0">
                <a:uFill>
                  <a:solidFill>
                    <a:srgbClr val="000000"/>
                  </a:solidFill>
                </a:uFill>
              </a:rPr>
              <a:t> </a:t>
            </a:r>
            <a:r>
              <a:rPr lang="en-CA" sz="3500" dirty="0" err="1" smtClean="0">
                <a:uFill>
                  <a:solidFill>
                    <a:srgbClr val="000000"/>
                  </a:solidFill>
                </a:uFill>
              </a:rPr>
              <a:t>ደመናት</a:t>
            </a:r>
            <a:r>
              <a:rPr lang="en-CA" sz="3500" dirty="0" smtClean="0">
                <a:uFill>
                  <a:solidFill>
                    <a:srgbClr val="000000"/>
                  </a:solidFill>
                </a:uFill>
              </a:rPr>
              <a:t> </a:t>
            </a:r>
            <a:r>
              <a:rPr lang="en-CA" sz="3500" dirty="0" err="1" smtClean="0">
                <a:uFill>
                  <a:solidFill>
                    <a:srgbClr val="000000"/>
                  </a:solidFill>
                </a:uFill>
              </a:rPr>
              <a:t>ከይተዘርግሑን</a:t>
            </a:r>
            <a:r>
              <a:rPr lang="en-CA" sz="3500" dirty="0" smtClean="0">
                <a:uFill>
                  <a:solidFill>
                    <a:srgbClr val="000000"/>
                  </a:solidFill>
                </a:uFill>
              </a:rPr>
              <a:t>።</a:t>
            </a:r>
          </a:p>
          <a:p>
            <a:pPr marL="40639" marR="40639">
              <a:lnSpc>
                <a:spcPct val="130000"/>
              </a:lnSpc>
              <a:spcBef>
                <a:spcPts val="600"/>
              </a:spcBef>
              <a:defRPr sz="1800">
                <a:uFillTx/>
              </a:defRPr>
            </a:pPr>
            <a:r>
              <a:rPr lang="en-CA" sz="3500" dirty="0" smtClean="0">
                <a:uFill>
                  <a:solidFill>
                    <a:srgbClr val="000000"/>
                  </a:solidFill>
                </a:uFill>
              </a:rPr>
              <a:t> </a:t>
            </a:r>
            <a:r>
              <a:rPr lang="en-CA" sz="1400" dirty="0" smtClean="0">
                <a:uFill>
                  <a:solidFill>
                    <a:srgbClr val="000000"/>
                  </a:solidFill>
                </a:uFill>
              </a:rPr>
              <a:t>20.</a:t>
            </a:r>
            <a:r>
              <a:rPr lang="en-CA" sz="3500" dirty="0" smtClean="0">
                <a:uFill>
                  <a:solidFill>
                    <a:srgbClr val="000000"/>
                  </a:solidFill>
                </a:uFill>
              </a:rPr>
              <a:t>ቅድሚ </a:t>
            </a:r>
            <a:r>
              <a:rPr lang="en-CA" sz="3500" dirty="0" err="1" smtClean="0">
                <a:uFill>
                  <a:solidFill>
                    <a:srgbClr val="000000"/>
                  </a:solidFill>
                </a:uFill>
              </a:rPr>
              <a:t>ፍጥረት</a:t>
            </a:r>
            <a:r>
              <a:rPr lang="en-CA" sz="3500" dirty="0" smtClean="0">
                <a:uFill>
                  <a:solidFill>
                    <a:srgbClr val="000000"/>
                  </a:solidFill>
                </a:uFill>
              </a:rPr>
              <a:t> </a:t>
            </a:r>
            <a:r>
              <a:rPr lang="en-CA" sz="3500" dirty="0" err="1" smtClean="0">
                <a:uFill>
                  <a:solidFill>
                    <a:srgbClr val="000000"/>
                  </a:solidFill>
                </a:uFill>
              </a:rPr>
              <a:t>መላእኽቲ</a:t>
            </a:r>
            <a:r>
              <a:rPr lang="en-CA" sz="3500" dirty="0" smtClean="0">
                <a:uFill>
                  <a:solidFill>
                    <a:srgbClr val="000000"/>
                  </a:solidFill>
                </a:uFill>
              </a:rPr>
              <a:t>፡ </a:t>
            </a:r>
            <a:r>
              <a:rPr lang="en-CA" sz="3500" dirty="0" err="1" smtClean="0">
                <a:uFill>
                  <a:solidFill>
                    <a:srgbClr val="000000"/>
                  </a:solidFill>
                </a:uFill>
              </a:rPr>
              <a:t>ቅድሚ</a:t>
            </a:r>
            <a:r>
              <a:rPr lang="en-CA" sz="3500" dirty="0" smtClean="0">
                <a:uFill>
                  <a:solidFill>
                    <a:srgbClr val="000000"/>
                  </a:solidFill>
                </a:uFill>
              </a:rPr>
              <a:t> </a:t>
            </a:r>
            <a:r>
              <a:rPr lang="en-CA" sz="3500" dirty="0" err="1" smtClean="0">
                <a:uFill>
                  <a:solidFill>
                    <a:srgbClr val="000000"/>
                  </a:solidFill>
                </a:uFill>
              </a:rPr>
              <a:t>ዅሉ</a:t>
            </a:r>
            <a:r>
              <a:rPr lang="en-CA" sz="3500" dirty="0" smtClean="0">
                <a:uFill>
                  <a:solidFill>
                    <a:srgbClr val="000000"/>
                  </a:solidFill>
                </a:uFill>
              </a:rPr>
              <a:t> </a:t>
            </a:r>
            <a:r>
              <a:rPr lang="en-CA" sz="3500" dirty="0" err="1" smtClean="0">
                <a:uFill>
                  <a:solidFill>
                    <a:srgbClr val="000000"/>
                  </a:solidFill>
                </a:uFill>
              </a:rPr>
              <a:t>ኣብ</a:t>
            </a:r>
            <a:r>
              <a:rPr lang="en-CA" sz="3500" dirty="0" smtClean="0">
                <a:uFill>
                  <a:solidFill>
                    <a:srgbClr val="000000"/>
                  </a:solidFill>
                </a:uFill>
              </a:rPr>
              <a:t> </a:t>
            </a:r>
            <a:r>
              <a:rPr lang="en-CA" sz="3500" dirty="0" err="1" smtClean="0">
                <a:uFill>
                  <a:solidFill>
                    <a:srgbClr val="000000"/>
                  </a:solidFill>
                </a:uFill>
              </a:rPr>
              <a:t>ትሕቲ</a:t>
            </a:r>
            <a:r>
              <a:rPr lang="en-CA" sz="3500" dirty="0" smtClean="0">
                <a:uFill>
                  <a:solidFill>
                    <a:srgbClr val="000000"/>
                  </a:solidFill>
                </a:uFill>
              </a:rPr>
              <a:t> </a:t>
            </a:r>
            <a:r>
              <a:rPr lang="en-CA" sz="3500" dirty="0" err="1" smtClean="0">
                <a:uFill>
                  <a:solidFill>
                    <a:srgbClr val="000000"/>
                  </a:solidFill>
                </a:uFill>
              </a:rPr>
              <a:t>ሰማይን</a:t>
            </a:r>
            <a:r>
              <a:rPr lang="en-CA" sz="3500" dirty="0" smtClean="0">
                <a:uFill>
                  <a:solidFill>
                    <a:srgbClr val="000000"/>
                  </a:solidFill>
                </a:uFill>
              </a:rPr>
              <a:t> </a:t>
            </a:r>
            <a:r>
              <a:rPr lang="en-CA" sz="3500" dirty="0" err="1" smtClean="0">
                <a:uFill>
                  <a:solidFill>
                    <a:srgbClr val="000000"/>
                  </a:solidFill>
                </a:uFill>
              </a:rPr>
              <a:t>ምድርን</a:t>
            </a:r>
            <a:r>
              <a:rPr lang="en-CA" sz="3500" dirty="0" smtClean="0">
                <a:uFill>
                  <a:solidFill>
                    <a:srgbClr val="000000"/>
                  </a:solidFill>
                </a:uFill>
              </a:rPr>
              <a:t> </a:t>
            </a:r>
            <a:r>
              <a:rPr lang="en-CA" sz="3500" dirty="0" err="1" smtClean="0">
                <a:uFill>
                  <a:solidFill>
                    <a:srgbClr val="000000"/>
                  </a:solidFill>
                </a:uFill>
              </a:rPr>
              <a:t>ዚስመ</a:t>
            </a:r>
            <a:r>
              <a:rPr lang="en-CA" sz="3500" dirty="0" smtClean="0">
                <a:uFill>
                  <a:solidFill>
                    <a:srgbClr val="000000"/>
                  </a:solidFill>
                </a:uFill>
              </a:rPr>
              <a:t> </a:t>
            </a:r>
            <a:r>
              <a:rPr lang="en-CA" sz="3500" dirty="0" err="1" smtClean="0">
                <a:uFill>
                  <a:solidFill>
                    <a:srgbClr val="000000"/>
                  </a:solidFill>
                </a:uFill>
              </a:rPr>
              <a:t>ስም</a:t>
            </a:r>
            <a:r>
              <a:rPr lang="en-CA" sz="3500" dirty="0" smtClean="0">
                <a:uFill>
                  <a:solidFill>
                    <a:srgbClr val="000000"/>
                  </a:solidFill>
                </a:uFill>
              </a:rPr>
              <a:t>።</a:t>
            </a:r>
          </a:p>
        </p:txBody>
      </p:sp>
      <p:sp>
        <p:nvSpPr>
          <p:cNvPr id="20" name="Rectangle 19"/>
          <p:cNvSpPr/>
          <p:nvPr/>
        </p:nvSpPr>
        <p:spPr>
          <a:xfrm>
            <a:off x="7986410" y="-125021"/>
            <a:ext cx="4244501" cy="7278916"/>
          </a:xfrm>
          <a:prstGeom prst="rect">
            <a:avLst/>
          </a:prstGeom>
        </p:spPr>
        <p:txBody>
          <a:bodyPr wrap="square">
            <a:spAutoFit/>
          </a:bodyPr>
          <a:lstStyle/>
          <a:p>
            <a:pPr marL="40639" marR="40639">
              <a:lnSpc>
                <a:spcPct val="150000"/>
              </a:lnSpc>
              <a:spcBef>
                <a:spcPts val="600"/>
              </a:spcBef>
              <a:defRPr sz="2800"/>
            </a:pPr>
            <a:r>
              <a:rPr lang="en-US" sz="1400" i="1" dirty="0"/>
              <a:t>19. </a:t>
            </a:r>
            <a:r>
              <a:rPr lang="en-US" sz="2700" i="1" dirty="0"/>
              <a:t>and before the thunderbolt </a:t>
            </a:r>
            <a:r>
              <a:rPr lang="en-US" sz="2700" i="1" dirty="0" smtClean="0"/>
              <a:t>flashed, and </a:t>
            </a:r>
            <a:r>
              <a:rPr lang="en-US" sz="2700" i="1" dirty="0"/>
              <a:t>before </a:t>
            </a:r>
            <a:r>
              <a:rPr lang="en-US" sz="2700" i="1" dirty="0" smtClean="0"/>
              <a:t>the quickness </a:t>
            </a:r>
            <a:r>
              <a:rPr lang="en-US" sz="2700" i="1" dirty="0"/>
              <a:t>of lightning </a:t>
            </a:r>
            <a:r>
              <a:rPr lang="en-US" sz="2700" i="1" dirty="0" smtClean="0"/>
              <a:t>was seen</a:t>
            </a:r>
            <a:r>
              <a:rPr lang="en-US" sz="2700" i="1" dirty="0"/>
              <a:t>, and before the </a:t>
            </a:r>
            <a:r>
              <a:rPr lang="en-US" sz="2700" i="1" dirty="0" smtClean="0"/>
              <a:t>thunder thundered</a:t>
            </a:r>
            <a:r>
              <a:rPr lang="en-US" sz="2700" i="1" dirty="0"/>
              <a:t>, </a:t>
            </a:r>
            <a:r>
              <a:rPr lang="en-US" sz="2700" i="1" dirty="0" smtClean="0"/>
              <a:t>and before </a:t>
            </a:r>
            <a:r>
              <a:rPr lang="en-US" sz="2700" i="1" dirty="0"/>
              <a:t>the clouds were spread</a:t>
            </a:r>
            <a:r>
              <a:rPr lang="en-US" sz="2700" i="1" dirty="0" smtClean="0"/>
              <a:t>,</a:t>
            </a:r>
          </a:p>
          <a:p>
            <a:pPr marL="40639" marR="40639">
              <a:lnSpc>
                <a:spcPct val="150000"/>
              </a:lnSpc>
              <a:spcBef>
                <a:spcPts val="600"/>
              </a:spcBef>
              <a:defRPr sz="2800"/>
            </a:pPr>
            <a:r>
              <a:rPr lang="en-US" sz="1400" dirty="0"/>
              <a:t>20. </a:t>
            </a:r>
            <a:r>
              <a:rPr lang="en-US" sz="2800" dirty="0"/>
              <a:t>and before the creation of </a:t>
            </a:r>
            <a:r>
              <a:rPr lang="en-US" sz="2800" dirty="0" smtClean="0"/>
              <a:t>angels, and </a:t>
            </a:r>
            <a:r>
              <a:rPr lang="en-US" sz="2800" dirty="0"/>
              <a:t>before any name was named </a:t>
            </a:r>
            <a:r>
              <a:rPr lang="en-US" sz="2800" dirty="0" smtClean="0"/>
              <a:t>under heaven </a:t>
            </a:r>
            <a:r>
              <a:rPr lang="en-US" sz="2800" dirty="0"/>
              <a:t>and on earth</a:t>
            </a:r>
            <a:r>
              <a:rPr lang="en-US" sz="2800" dirty="0" smtClean="0"/>
              <a:t>.</a:t>
            </a:r>
          </a:p>
        </p:txBody>
      </p:sp>
      <p:sp>
        <p:nvSpPr>
          <p:cNvPr id="2" name="Rectangle 1"/>
          <p:cNvSpPr/>
          <p:nvPr/>
        </p:nvSpPr>
        <p:spPr>
          <a:xfrm>
            <a:off x="-63956" y="-19800"/>
            <a:ext cx="4209236" cy="6817251"/>
          </a:xfrm>
          <a:prstGeom prst="rect">
            <a:avLst/>
          </a:prstGeom>
        </p:spPr>
        <p:txBody>
          <a:bodyPr wrap="square">
            <a:spAutoFit/>
          </a:bodyPr>
          <a:lstStyle/>
          <a:p>
            <a:pPr marL="40639" marR="40639">
              <a:lnSpc>
                <a:spcPct val="150000"/>
              </a:lnSpc>
              <a:spcBef>
                <a:spcPts val="600"/>
              </a:spcBef>
              <a:defRPr sz="1800">
                <a:uFillTx/>
              </a:defRPr>
            </a:pPr>
            <a:r>
              <a:rPr lang="ti-ET" sz="1400" dirty="0" smtClean="0">
                <a:uFill>
                  <a:solidFill>
                    <a:srgbClr val="000000"/>
                  </a:solidFill>
                </a:uFill>
              </a:rPr>
              <a:t>፲</a:t>
            </a:r>
            <a:r>
              <a:rPr lang="en-CA" sz="1400" dirty="0">
                <a:uFill>
                  <a:solidFill>
                    <a:srgbClr val="000000"/>
                  </a:solidFill>
                </a:uFill>
              </a:rPr>
              <a:t>፱</a:t>
            </a:r>
            <a:r>
              <a:rPr lang="en-CA" sz="1400" dirty="0" smtClean="0">
                <a:uFill>
                  <a:solidFill>
                    <a:srgbClr val="000000"/>
                  </a:solidFill>
                </a:uFill>
              </a:rPr>
              <a:t>.</a:t>
            </a:r>
            <a:r>
              <a:rPr lang="ti-ET" sz="1400" dirty="0" smtClean="0">
                <a:solidFill>
                  <a:srgbClr val="FF0000"/>
                </a:solidFill>
                <a:uFill>
                  <a:solidFill>
                    <a:srgbClr val="000000"/>
                  </a:solidFill>
                </a:uFill>
              </a:rPr>
              <a:t> </a:t>
            </a:r>
            <a:r>
              <a:rPr lang="en-CA" sz="3200" dirty="0" err="1" smtClean="0">
                <a:uFill>
                  <a:solidFill>
                    <a:srgbClr val="000000"/>
                  </a:solidFill>
                </a:uFill>
              </a:rPr>
              <a:t>ወእምቅድመ</a:t>
            </a:r>
            <a:r>
              <a:rPr lang="en-CA" sz="3200" dirty="0" smtClean="0">
                <a:uFill>
                  <a:solidFill>
                    <a:srgbClr val="000000"/>
                  </a:solidFill>
                </a:uFill>
              </a:rPr>
              <a:t> </a:t>
            </a:r>
            <a:r>
              <a:rPr lang="en-CA" sz="3200" dirty="0" err="1" smtClean="0">
                <a:uFill>
                  <a:solidFill>
                    <a:srgbClr val="000000"/>
                  </a:solidFill>
                </a:uFill>
              </a:rPr>
              <a:t>ያንበስብስ</a:t>
            </a:r>
            <a:r>
              <a:rPr lang="en-CA" sz="3200" dirty="0" smtClean="0">
                <a:uFill>
                  <a:solidFill>
                    <a:srgbClr val="000000"/>
                  </a:solidFill>
                </a:uFill>
              </a:rPr>
              <a:t> </a:t>
            </a:r>
            <a:r>
              <a:rPr lang="en-CA" sz="3200" dirty="0" err="1" smtClean="0">
                <a:uFill>
                  <a:solidFill>
                    <a:srgbClr val="000000"/>
                  </a:solidFill>
                </a:uFill>
              </a:rPr>
              <a:t>ፀዓዕ</a:t>
            </a:r>
            <a:r>
              <a:rPr lang="en-CA" sz="3200" dirty="0" smtClean="0">
                <a:uFill>
                  <a:solidFill>
                    <a:srgbClr val="000000"/>
                  </a:solidFill>
                </a:uFill>
              </a:rPr>
              <a:t>፥ </a:t>
            </a:r>
            <a:r>
              <a:rPr lang="en-CA" sz="3200" dirty="0" err="1" smtClean="0">
                <a:uFill>
                  <a:solidFill>
                    <a:srgbClr val="000000"/>
                  </a:solidFill>
                </a:uFill>
              </a:rPr>
              <a:t>ወእምቅድመ</a:t>
            </a:r>
            <a:r>
              <a:rPr lang="en-CA" sz="3200" dirty="0" smtClean="0">
                <a:uFill>
                  <a:solidFill>
                    <a:srgbClr val="000000"/>
                  </a:solidFill>
                </a:uFill>
              </a:rPr>
              <a:t> </a:t>
            </a:r>
            <a:r>
              <a:rPr lang="en-CA" sz="3200" dirty="0" err="1" smtClean="0">
                <a:uFill>
                  <a:solidFill>
                    <a:srgbClr val="000000"/>
                  </a:solidFill>
                </a:uFill>
              </a:rPr>
              <a:t>ያስተርኢ</a:t>
            </a:r>
            <a:r>
              <a:rPr lang="en-CA" sz="3200" dirty="0" smtClean="0">
                <a:uFill>
                  <a:solidFill>
                    <a:srgbClr val="000000"/>
                  </a:solidFill>
                </a:uFill>
              </a:rPr>
              <a:t> </a:t>
            </a:r>
            <a:r>
              <a:rPr lang="en-CA" sz="3200" dirty="0" err="1" smtClean="0">
                <a:uFill>
                  <a:solidFill>
                    <a:srgbClr val="000000"/>
                  </a:solidFill>
                </a:uFill>
              </a:rPr>
              <a:t>ብልሐተ</a:t>
            </a:r>
            <a:r>
              <a:rPr lang="en-CA" sz="3200" dirty="0" smtClean="0">
                <a:uFill>
                  <a:solidFill>
                    <a:srgbClr val="000000"/>
                  </a:solidFill>
                </a:uFill>
              </a:rPr>
              <a:t> </a:t>
            </a:r>
            <a:r>
              <a:rPr lang="en-CA" sz="3200" dirty="0" err="1" smtClean="0">
                <a:uFill>
                  <a:solidFill>
                    <a:srgbClr val="000000"/>
                  </a:solidFill>
                </a:uFill>
              </a:rPr>
              <a:t>መብረቅ</a:t>
            </a:r>
            <a:r>
              <a:rPr lang="en-CA" sz="3200" dirty="0" smtClean="0">
                <a:uFill>
                  <a:solidFill>
                    <a:srgbClr val="000000"/>
                  </a:solidFill>
                </a:uFill>
              </a:rPr>
              <a:t>፥ </a:t>
            </a:r>
            <a:r>
              <a:rPr lang="en-CA" sz="3200" dirty="0" err="1" smtClean="0">
                <a:uFill>
                  <a:solidFill>
                    <a:srgbClr val="000000"/>
                  </a:solidFill>
                </a:uFill>
              </a:rPr>
              <a:t>ወእምቅድመ</a:t>
            </a:r>
            <a:r>
              <a:rPr lang="en-CA" sz="3200" dirty="0" smtClean="0">
                <a:uFill>
                  <a:solidFill>
                    <a:srgbClr val="000000"/>
                  </a:solidFill>
                </a:uFill>
              </a:rPr>
              <a:t> </a:t>
            </a:r>
            <a:r>
              <a:rPr lang="en-CA" sz="3200" dirty="0" err="1" smtClean="0">
                <a:uFill>
                  <a:solidFill>
                    <a:srgbClr val="000000"/>
                  </a:solidFill>
                </a:uFill>
              </a:rPr>
              <a:t>ይድምፅ</a:t>
            </a:r>
            <a:r>
              <a:rPr lang="en-CA" sz="3200" dirty="0" smtClean="0">
                <a:uFill>
                  <a:solidFill>
                    <a:srgbClr val="000000"/>
                  </a:solidFill>
                </a:uFill>
              </a:rPr>
              <a:t> </a:t>
            </a:r>
            <a:r>
              <a:rPr lang="en-CA" sz="3200" dirty="0" err="1" smtClean="0">
                <a:uFill>
                  <a:solidFill>
                    <a:srgbClr val="000000"/>
                  </a:solidFill>
                </a:uFill>
              </a:rPr>
              <a:t>ነጐድጓድ</a:t>
            </a:r>
            <a:r>
              <a:rPr lang="en-CA" sz="3200" dirty="0" smtClean="0">
                <a:uFill>
                  <a:solidFill>
                    <a:srgbClr val="000000"/>
                  </a:solidFill>
                </a:uFill>
              </a:rPr>
              <a:t> </a:t>
            </a:r>
            <a:r>
              <a:rPr lang="en-CA" sz="3200" dirty="0" err="1" smtClean="0">
                <a:uFill>
                  <a:solidFill>
                    <a:srgbClr val="000000"/>
                  </a:solidFill>
                </a:uFill>
              </a:rPr>
              <a:t>ወይሰፍሑ</a:t>
            </a:r>
            <a:r>
              <a:rPr lang="en-CA" sz="3200" dirty="0" smtClean="0">
                <a:uFill>
                  <a:solidFill>
                    <a:srgbClr val="000000"/>
                  </a:solidFill>
                </a:uFill>
              </a:rPr>
              <a:t> </a:t>
            </a:r>
            <a:r>
              <a:rPr lang="en-CA" sz="3200" dirty="0" err="1" smtClean="0">
                <a:uFill>
                  <a:solidFill>
                    <a:srgbClr val="000000"/>
                  </a:solidFill>
                </a:uFill>
              </a:rPr>
              <a:t>ደመናት</a:t>
            </a:r>
            <a:r>
              <a:rPr lang="en-CA" sz="3200" dirty="0" smtClean="0">
                <a:uFill>
                  <a:solidFill>
                    <a:srgbClr val="000000"/>
                  </a:solidFill>
                </a:uFill>
              </a:rPr>
              <a:t>። </a:t>
            </a:r>
          </a:p>
          <a:p>
            <a:pPr marL="40639" marR="40639">
              <a:lnSpc>
                <a:spcPct val="150000"/>
              </a:lnSpc>
              <a:spcBef>
                <a:spcPts val="600"/>
              </a:spcBef>
              <a:defRPr sz="1800">
                <a:uFillTx/>
              </a:defRPr>
            </a:pPr>
            <a:r>
              <a:rPr lang="en-CA" sz="3200" dirty="0" smtClean="0">
                <a:uFill>
                  <a:solidFill>
                    <a:srgbClr val="000000"/>
                  </a:solidFill>
                </a:uFill>
              </a:rPr>
              <a:t> </a:t>
            </a:r>
            <a:r>
              <a:rPr lang="en-CA" sz="1400" dirty="0">
                <a:uFill>
                  <a:solidFill>
                    <a:srgbClr val="000000"/>
                  </a:solidFill>
                </a:uFill>
              </a:rPr>
              <a:t>፳</a:t>
            </a:r>
            <a:r>
              <a:rPr lang="en-CA" sz="1400" dirty="0" smtClean="0">
                <a:uFill>
                  <a:solidFill>
                    <a:srgbClr val="000000"/>
                  </a:solidFill>
                </a:uFill>
              </a:rPr>
              <a:t>.</a:t>
            </a:r>
            <a:r>
              <a:rPr lang="en-CA" sz="3200" dirty="0" err="1" smtClean="0">
                <a:uFill>
                  <a:solidFill>
                    <a:srgbClr val="000000"/>
                  </a:solidFill>
                </a:uFill>
              </a:rPr>
              <a:t>ወእምቅድመ</a:t>
            </a:r>
            <a:r>
              <a:rPr lang="en-CA" sz="3200" dirty="0" smtClean="0">
                <a:uFill>
                  <a:solidFill>
                    <a:srgbClr val="000000"/>
                  </a:solidFill>
                </a:uFill>
              </a:rPr>
              <a:t> </a:t>
            </a:r>
            <a:r>
              <a:rPr lang="en-CA" sz="3200" dirty="0" err="1" smtClean="0">
                <a:uFill>
                  <a:solidFill>
                    <a:srgbClr val="000000"/>
                  </a:solidFill>
                </a:uFill>
              </a:rPr>
              <a:t>ፍጥረተ</a:t>
            </a:r>
            <a:r>
              <a:rPr lang="en-CA" sz="3200" dirty="0" smtClean="0">
                <a:uFill>
                  <a:solidFill>
                    <a:srgbClr val="000000"/>
                  </a:solidFill>
                </a:uFill>
              </a:rPr>
              <a:t> </a:t>
            </a:r>
            <a:r>
              <a:rPr lang="en-CA" sz="3200" dirty="0" err="1" smtClean="0">
                <a:uFill>
                  <a:solidFill>
                    <a:srgbClr val="000000"/>
                  </a:solidFill>
                </a:uFill>
              </a:rPr>
              <a:t>መላእክት</a:t>
            </a:r>
            <a:r>
              <a:rPr lang="en-CA" sz="3200" dirty="0" smtClean="0">
                <a:uFill>
                  <a:solidFill>
                    <a:srgbClr val="000000"/>
                  </a:solidFill>
                </a:uFill>
              </a:rPr>
              <a:t>፥ </a:t>
            </a:r>
            <a:r>
              <a:rPr lang="en-CA" sz="3200" dirty="0" err="1" smtClean="0">
                <a:uFill>
                  <a:solidFill>
                    <a:srgbClr val="000000"/>
                  </a:solidFill>
                </a:uFill>
              </a:rPr>
              <a:t>ወእምቅድመ</a:t>
            </a:r>
            <a:r>
              <a:rPr lang="en-CA" sz="3200" dirty="0" smtClean="0">
                <a:uFill>
                  <a:solidFill>
                    <a:srgbClr val="000000"/>
                  </a:solidFill>
                </a:uFill>
              </a:rPr>
              <a:t> </a:t>
            </a:r>
            <a:r>
              <a:rPr lang="en-CA" sz="3200" dirty="0" err="1" smtClean="0">
                <a:uFill>
                  <a:solidFill>
                    <a:srgbClr val="000000"/>
                  </a:solidFill>
                </a:uFill>
              </a:rPr>
              <a:t>ኵሉ</a:t>
            </a:r>
            <a:r>
              <a:rPr lang="en-CA" sz="3200" dirty="0" smtClean="0">
                <a:uFill>
                  <a:solidFill>
                    <a:srgbClr val="000000"/>
                  </a:solidFill>
                </a:uFill>
              </a:rPr>
              <a:t> </a:t>
            </a:r>
            <a:r>
              <a:rPr lang="en-CA" sz="3200" dirty="0" err="1" smtClean="0">
                <a:uFill>
                  <a:solidFill>
                    <a:srgbClr val="000000"/>
                  </a:solidFill>
                </a:uFill>
              </a:rPr>
              <a:t>ስም</a:t>
            </a:r>
            <a:r>
              <a:rPr lang="en-CA" sz="3200" dirty="0" smtClean="0">
                <a:uFill>
                  <a:solidFill>
                    <a:srgbClr val="000000"/>
                  </a:solidFill>
                </a:uFill>
              </a:rPr>
              <a:t> </a:t>
            </a:r>
            <a:r>
              <a:rPr lang="en-CA" sz="3200" dirty="0" err="1" smtClean="0">
                <a:uFill>
                  <a:solidFill>
                    <a:srgbClr val="000000"/>
                  </a:solidFill>
                </a:uFill>
              </a:rPr>
              <a:t>ዘይሰመይ</a:t>
            </a:r>
            <a:r>
              <a:rPr lang="en-CA" sz="3200" dirty="0" smtClean="0">
                <a:uFill>
                  <a:solidFill>
                    <a:srgbClr val="000000"/>
                  </a:solidFill>
                </a:uFill>
              </a:rPr>
              <a:t> </a:t>
            </a:r>
            <a:r>
              <a:rPr lang="en-CA" sz="3200" dirty="0" err="1" smtClean="0">
                <a:uFill>
                  <a:solidFill>
                    <a:srgbClr val="000000"/>
                  </a:solidFill>
                </a:uFill>
              </a:rPr>
              <a:t>በታሕተ</a:t>
            </a:r>
            <a:r>
              <a:rPr lang="en-CA" sz="3200" dirty="0" smtClean="0">
                <a:uFill>
                  <a:solidFill>
                    <a:srgbClr val="000000"/>
                  </a:solidFill>
                </a:uFill>
              </a:rPr>
              <a:t> </a:t>
            </a:r>
            <a:r>
              <a:rPr lang="en-CA" sz="3200" dirty="0" err="1" smtClean="0">
                <a:uFill>
                  <a:solidFill>
                    <a:srgbClr val="000000"/>
                  </a:solidFill>
                </a:uFill>
              </a:rPr>
              <a:t>ሰማይ</a:t>
            </a:r>
            <a:r>
              <a:rPr lang="en-CA" sz="3200" dirty="0" smtClean="0">
                <a:uFill>
                  <a:solidFill>
                    <a:srgbClr val="000000"/>
                  </a:solidFill>
                </a:uFill>
              </a:rPr>
              <a:t>፡ </a:t>
            </a:r>
            <a:r>
              <a:rPr lang="en-CA" sz="3200" dirty="0" err="1" smtClean="0">
                <a:uFill>
                  <a:solidFill>
                    <a:srgbClr val="000000"/>
                  </a:solidFill>
                </a:uFill>
              </a:rPr>
              <a:t>ወምድር</a:t>
            </a:r>
            <a:r>
              <a:rPr lang="en-CA" sz="3200" dirty="0" smtClean="0">
                <a:uFill>
                  <a:solidFill>
                    <a:srgbClr val="000000"/>
                  </a:solidFill>
                </a:uFill>
              </a:rPr>
              <a:t>።</a:t>
            </a:r>
            <a:endParaRPr lang="ti-ET" sz="3200" dirty="0">
              <a:solidFill>
                <a:schemeClr val="tx1">
                  <a:lumMod val="95000"/>
                </a:schemeClr>
              </a:solidFill>
              <a:uFill>
                <a:solidFill>
                  <a:srgbClr val="000000"/>
                </a:solidFill>
              </a:uFill>
            </a:endParaRPr>
          </a:p>
        </p:txBody>
      </p:sp>
    </p:spTree>
    <p:extLst>
      <p:ext uri="{BB962C8B-B14F-4D97-AF65-F5344CB8AC3E}">
        <p14:creationId xmlns:p14="http://schemas.microsoft.com/office/powerpoint/2010/main" val="2410473226"/>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6858" y="-59757"/>
            <a:ext cx="4272741" cy="6773201"/>
          </a:xfrm>
          <a:prstGeom prst="rect">
            <a:avLst/>
          </a:prstGeom>
        </p:spPr>
        <p:txBody>
          <a:bodyPr wrap="square">
            <a:spAutoFit/>
          </a:bodyPr>
          <a:lstStyle/>
          <a:p>
            <a:pPr marL="40639" marR="40639">
              <a:lnSpc>
                <a:spcPct val="130000"/>
              </a:lnSpc>
              <a:spcBef>
                <a:spcPts val="600"/>
              </a:spcBef>
              <a:defRPr sz="1800">
                <a:uFillTx/>
              </a:defRPr>
            </a:pPr>
            <a:r>
              <a:rPr lang="en-CA" sz="1400" dirty="0" smtClean="0">
                <a:uFill>
                  <a:solidFill>
                    <a:srgbClr val="000000"/>
                  </a:solidFill>
                </a:uFill>
              </a:rPr>
              <a:t>21. </a:t>
            </a:r>
            <a:r>
              <a:rPr lang="en-CA" sz="3700" dirty="0" err="1" smtClean="0">
                <a:uFill>
                  <a:solidFill>
                    <a:srgbClr val="000000"/>
                  </a:solidFill>
                </a:uFill>
              </a:rPr>
              <a:t>ሓደ</a:t>
            </a:r>
            <a:r>
              <a:rPr lang="en-CA" sz="3700" dirty="0" smtClean="0">
                <a:uFill>
                  <a:solidFill>
                    <a:srgbClr val="000000"/>
                  </a:solidFill>
                </a:uFill>
              </a:rPr>
              <a:t> </a:t>
            </a:r>
            <a:r>
              <a:rPr lang="en-CA" sz="3700" dirty="0" err="1" smtClean="0">
                <a:uFill>
                  <a:solidFill>
                    <a:srgbClr val="000000"/>
                  </a:solidFill>
                </a:uFill>
              </a:rPr>
              <a:t>እኳ</a:t>
            </a:r>
            <a:r>
              <a:rPr lang="en-CA" sz="3700" dirty="0" smtClean="0">
                <a:uFill>
                  <a:solidFill>
                    <a:srgbClr val="000000"/>
                  </a:solidFill>
                </a:uFill>
              </a:rPr>
              <a:t> </a:t>
            </a:r>
            <a:r>
              <a:rPr lang="en-CA" sz="3700" dirty="0" err="1" smtClean="0">
                <a:uFill>
                  <a:solidFill>
                    <a:srgbClr val="000000"/>
                  </a:solidFill>
                </a:uFill>
              </a:rPr>
              <a:t>ኣዕሚቑ</a:t>
            </a:r>
            <a:r>
              <a:rPr lang="en-CA" sz="3700" dirty="0" smtClean="0">
                <a:uFill>
                  <a:solidFill>
                    <a:srgbClr val="000000"/>
                  </a:solidFill>
                </a:uFill>
              </a:rPr>
              <a:t> </a:t>
            </a:r>
            <a:r>
              <a:rPr lang="en-CA" sz="3700" dirty="0" err="1" smtClean="0">
                <a:uFill>
                  <a:solidFill>
                    <a:srgbClr val="000000"/>
                  </a:solidFill>
                </a:uFill>
              </a:rPr>
              <a:t>ሓሲቡ</a:t>
            </a:r>
            <a:r>
              <a:rPr lang="en-CA" sz="3700" dirty="0" smtClean="0">
                <a:uFill>
                  <a:solidFill>
                    <a:srgbClr val="000000"/>
                  </a:solidFill>
                </a:uFill>
              </a:rPr>
              <a:t> </a:t>
            </a:r>
            <a:r>
              <a:rPr lang="en-CA" sz="3700" dirty="0" err="1" smtClean="0">
                <a:uFill>
                  <a:solidFill>
                    <a:srgbClr val="000000"/>
                  </a:solidFill>
                </a:uFill>
              </a:rPr>
              <a:t>ህላዌኡ</a:t>
            </a:r>
            <a:r>
              <a:rPr lang="en-CA" sz="3700" dirty="0" smtClean="0">
                <a:uFill>
                  <a:solidFill>
                    <a:srgbClr val="000000"/>
                  </a:solidFill>
                </a:uFill>
              </a:rPr>
              <a:t> </a:t>
            </a:r>
            <a:r>
              <a:rPr lang="en-CA" sz="3700" dirty="0" err="1" smtClean="0">
                <a:uFill>
                  <a:solidFill>
                    <a:srgbClr val="000000"/>
                  </a:solidFill>
                </a:uFill>
              </a:rPr>
              <a:t>ኺረክብ</a:t>
            </a:r>
            <a:r>
              <a:rPr lang="en-CA" sz="3700" dirty="0" smtClean="0">
                <a:uFill>
                  <a:solidFill>
                    <a:srgbClr val="000000"/>
                  </a:solidFill>
                </a:uFill>
              </a:rPr>
              <a:t> </a:t>
            </a:r>
            <a:r>
              <a:rPr lang="en-CA" sz="3700" dirty="0" err="1" smtClean="0">
                <a:uFill>
                  <a:solidFill>
                    <a:srgbClr val="000000"/>
                  </a:solidFill>
                </a:uFill>
              </a:rPr>
              <a:t>ኣይኽእ</a:t>
            </a:r>
            <a:endParaRPr lang="en-CA" sz="3700" dirty="0" smtClean="0">
              <a:uFill>
                <a:solidFill>
                  <a:srgbClr val="000000"/>
                </a:solidFill>
              </a:uFill>
            </a:endParaRPr>
          </a:p>
          <a:p>
            <a:pPr marL="40639" marR="40639">
              <a:lnSpc>
                <a:spcPct val="130000"/>
              </a:lnSpc>
              <a:spcBef>
                <a:spcPts val="600"/>
              </a:spcBef>
              <a:defRPr sz="1800">
                <a:uFillTx/>
              </a:defRPr>
            </a:pPr>
            <a:r>
              <a:rPr lang="en-CA" sz="3700" dirty="0" err="1" smtClean="0">
                <a:uFill>
                  <a:solidFill>
                    <a:srgbClr val="000000"/>
                  </a:solidFill>
                </a:uFill>
              </a:rPr>
              <a:t>ልን</a:t>
            </a:r>
            <a:r>
              <a:rPr lang="en-CA" sz="3700" dirty="0" smtClean="0">
                <a:uFill>
                  <a:solidFill>
                    <a:srgbClr val="000000"/>
                  </a:solidFill>
                </a:uFill>
              </a:rPr>
              <a:t> </a:t>
            </a:r>
            <a:r>
              <a:rPr lang="en-CA" sz="3700" dirty="0" err="1" smtClean="0">
                <a:uFill>
                  <a:solidFill>
                    <a:srgbClr val="000000"/>
                  </a:solidFill>
                </a:uFill>
              </a:rPr>
              <a:t>እዩ</a:t>
            </a:r>
            <a:r>
              <a:rPr lang="en-CA" sz="3700" dirty="0" smtClean="0">
                <a:uFill>
                  <a:solidFill>
                    <a:srgbClr val="000000"/>
                  </a:solidFill>
                </a:uFill>
              </a:rPr>
              <a:t>። </a:t>
            </a:r>
            <a:r>
              <a:rPr lang="en-CA" sz="3700" dirty="0" err="1" smtClean="0">
                <a:uFill>
                  <a:solidFill>
                    <a:srgbClr val="000000"/>
                  </a:solidFill>
                </a:uFill>
              </a:rPr>
              <a:t>ክሳዕ</a:t>
            </a:r>
            <a:r>
              <a:rPr lang="en-CA" sz="3700" dirty="0" smtClean="0">
                <a:uFill>
                  <a:solidFill>
                    <a:srgbClr val="000000"/>
                  </a:solidFill>
                </a:uFill>
              </a:rPr>
              <a:t> </a:t>
            </a:r>
            <a:r>
              <a:rPr lang="en-CA" sz="3700" dirty="0" err="1" smtClean="0">
                <a:uFill>
                  <a:solidFill>
                    <a:srgbClr val="000000"/>
                  </a:solidFill>
                </a:uFill>
              </a:rPr>
              <a:t>ሰማያት</a:t>
            </a:r>
            <a:r>
              <a:rPr lang="en-CA" sz="3700" dirty="0" smtClean="0">
                <a:uFill>
                  <a:solidFill>
                    <a:srgbClr val="000000"/>
                  </a:solidFill>
                </a:uFill>
              </a:rPr>
              <a:t> </a:t>
            </a:r>
            <a:r>
              <a:rPr lang="en-CA" sz="3700" dirty="0" err="1" smtClean="0">
                <a:uFill>
                  <a:solidFill>
                    <a:srgbClr val="000000"/>
                  </a:solidFill>
                </a:uFill>
              </a:rPr>
              <a:t>እንተ</a:t>
            </a:r>
            <a:r>
              <a:rPr lang="en-CA" sz="3700" dirty="0" smtClean="0">
                <a:uFill>
                  <a:solidFill>
                    <a:srgbClr val="000000"/>
                  </a:solidFill>
                </a:uFill>
              </a:rPr>
              <a:t> </a:t>
            </a:r>
            <a:r>
              <a:rPr lang="en-CA" sz="3700" dirty="0" err="1" smtClean="0">
                <a:uFill>
                  <a:solidFill>
                    <a:srgbClr val="000000"/>
                  </a:solidFill>
                </a:uFill>
              </a:rPr>
              <a:t>ወፀ</a:t>
            </a:r>
            <a:r>
              <a:rPr lang="en-CA" sz="3700" dirty="0" smtClean="0">
                <a:uFill>
                  <a:solidFill>
                    <a:srgbClr val="000000"/>
                  </a:solidFill>
                </a:uFill>
              </a:rPr>
              <a:t>፥ </a:t>
            </a:r>
            <a:r>
              <a:rPr lang="en-CA" sz="3700" dirty="0" err="1" smtClean="0">
                <a:uFill>
                  <a:solidFill>
                    <a:srgbClr val="000000"/>
                  </a:solidFill>
                </a:uFill>
              </a:rPr>
              <a:t>ካብ</a:t>
            </a:r>
            <a:r>
              <a:rPr lang="en-CA" sz="3700" dirty="0" smtClean="0">
                <a:uFill>
                  <a:solidFill>
                    <a:srgbClr val="000000"/>
                  </a:solidFill>
                </a:uFill>
              </a:rPr>
              <a:t> </a:t>
            </a:r>
            <a:r>
              <a:rPr lang="en-CA" sz="3700" dirty="0" err="1" smtClean="0">
                <a:uFill>
                  <a:solidFill>
                    <a:srgbClr val="000000"/>
                  </a:solidFill>
                </a:uFill>
              </a:rPr>
              <a:t>ኣጋእዝቲ</a:t>
            </a:r>
            <a:r>
              <a:rPr lang="en-CA" sz="3700" dirty="0" smtClean="0">
                <a:uFill>
                  <a:solidFill>
                    <a:srgbClr val="000000"/>
                  </a:solidFill>
                </a:uFill>
              </a:rPr>
              <a:t> </a:t>
            </a:r>
            <a:r>
              <a:rPr lang="en-CA" sz="3700" dirty="0" err="1" smtClean="0">
                <a:uFill>
                  <a:solidFill>
                    <a:srgbClr val="000000"/>
                  </a:solidFill>
                </a:uFill>
              </a:rPr>
              <a:t>እውን</a:t>
            </a:r>
            <a:r>
              <a:rPr lang="en-CA" sz="3700" dirty="0" smtClean="0">
                <a:uFill>
                  <a:solidFill>
                    <a:srgbClr val="000000"/>
                  </a:solidFill>
                </a:uFill>
              </a:rPr>
              <a:t> </a:t>
            </a:r>
            <a:r>
              <a:rPr lang="en-CA" sz="3700" dirty="0" err="1" smtClean="0">
                <a:uFill>
                  <a:solidFill>
                    <a:srgbClr val="000000"/>
                  </a:solidFill>
                </a:uFill>
              </a:rPr>
              <a:t>እንተ</a:t>
            </a:r>
            <a:r>
              <a:rPr lang="en-CA" sz="3700" dirty="0" smtClean="0">
                <a:uFill>
                  <a:solidFill>
                    <a:srgbClr val="000000"/>
                  </a:solidFill>
                </a:uFill>
              </a:rPr>
              <a:t> </a:t>
            </a:r>
            <a:r>
              <a:rPr lang="en-CA" sz="3700" dirty="0" err="1" smtClean="0">
                <a:uFill>
                  <a:solidFill>
                    <a:srgbClr val="000000"/>
                  </a:solidFill>
                </a:uFill>
              </a:rPr>
              <a:t>ሓለፈ</a:t>
            </a:r>
            <a:r>
              <a:rPr lang="en-CA" sz="3700" dirty="0" smtClean="0">
                <a:uFill>
                  <a:solidFill>
                    <a:srgbClr val="000000"/>
                  </a:solidFill>
                </a:uFill>
              </a:rPr>
              <a:t>። </a:t>
            </a:r>
            <a:r>
              <a:rPr lang="en-CA" sz="3700" dirty="0" err="1" smtClean="0">
                <a:uFill>
                  <a:solidFill>
                    <a:srgbClr val="000000"/>
                  </a:solidFill>
                </a:uFill>
              </a:rPr>
              <a:t>ኵለንትናኦም</a:t>
            </a:r>
            <a:r>
              <a:rPr lang="en-CA" sz="3700" dirty="0" smtClean="0">
                <a:uFill>
                  <a:solidFill>
                    <a:srgbClr val="000000"/>
                  </a:solidFill>
                </a:uFill>
              </a:rPr>
              <a:t> </a:t>
            </a:r>
            <a:r>
              <a:rPr lang="en-CA" sz="3700" dirty="0" err="1" smtClean="0">
                <a:uFill>
                  <a:solidFill>
                    <a:srgbClr val="000000"/>
                  </a:solidFill>
                </a:uFill>
              </a:rPr>
              <a:t>ብርሃን</a:t>
            </a:r>
            <a:r>
              <a:rPr lang="en-CA" sz="3700" dirty="0" smtClean="0">
                <a:uFill>
                  <a:solidFill>
                    <a:srgbClr val="000000"/>
                  </a:solidFill>
                </a:uFill>
              </a:rPr>
              <a:t> </a:t>
            </a:r>
            <a:r>
              <a:rPr lang="en-CA" sz="3700" dirty="0" err="1" smtClean="0">
                <a:uFill>
                  <a:solidFill>
                    <a:srgbClr val="000000"/>
                  </a:solidFill>
                </a:uFill>
              </a:rPr>
              <a:t>ዝኾኑ</a:t>
            </a:r>
            <a:r>
              <a:rPr lang="en-CA" sz="3700" dirty="0" smtClean="0">
                <a:uFill>
                  <a:solidFill>
                    <a:srgbClr val="000000"/>
                  </a:solidFill>
                </a:uFill>
              </a:rPr>
              <a:t> </a:t>
            </a:r>
            <a:r>
              <a:rPr lang="en-CA" sz="3700" dirty="0" err="1" smtClean="0">
                <a:uFill>
                  <a:solidFill>
                    <a:srgbClr val="000000"/>
                  </a:solidFill>
                </a:uFill>
              </a:rPr>
              <a:t>ምሉኣት</a:t>
            </a:r>
            <a:r>
              <a:rPr lang="en-CA" sz="3700" dirty="0" smtClean="0">
                <a:uFill>
                  <a:solidFill>
                    <a:srgbClr val="000000"/>
                  </a:solidFill>
                </a:uFill>
              </a:rPr>
              <a:t> </a:t>
            </a:r>
            <a:r>
              <a:rPr lang="en-CA" sz="3700" dirty="0" err="1" smtClean="0">
                <a:uFill>
                  <a:solidFill>
                    <a:srgbClr val="000000"/>
                  </a:solidFill>
                </a:uFill>
              </a:rPr>
              <a:t>ኣዕይንቲ</a:t>
            </a:r>
            <a:r>
              <a:rPr lang="en-CA" sz="3700" dirty="0" smtClean="0">
                <a:uFill>
                  <a:solidFill>
                    <a:srgbClr val="000000"/>
                  </a:solidFill>
                </a:uFill>
              </a:rPr>
              <a:t> </a:t>
            </a:r>
            <a:r>
              <a:rPr lang="en-CA" sz="3700" dirty="0" err="1" smtClean="0">
                <a:uFill>
                  <a:solidFill>
                    <a:srgbClr val="000000"/>
                  </a:solidFill>
                </a:uFill>
              </a:rPr>
              <a:t>ካብ</a:t>
            </a:r>
            <a:r>
              <a:rPr lang="en-CA" sz="3700" dirty="0" smtClean="0">
                <a:uFill>
                  <a:solidFill>
                    <a:srgbClr val="000000"/>
                  </a:solidFill>
                </a:uFill>
              </a:rPr>
              <a:t> </a:t>
            </a:r>
            <a:r>
              <a:rPr lang="en-CA" sz="3700" dirty="0" err="1" smtClean="0">
                <a:uFill>
                  <a:solidFill>
                    <a:srgbClr val="000000"/>
                  </a:solidFill>
                </a:uFill>
              </a:rPr>
              <a:t>ኣፎም</a:t>
            </a:r>
            <a:r>
              <a:rPr lang="en-CA" sz="3700" dirty="0" smtClean="0">
                <a:uFill>
                  <a:solidFill>
                    <a:srgbClr val="000000"/>
                  </a:solidFill>
                </a:uFill>
              </a:rPr>
              <a:t> </a:t>
            </a:r>
            <a:r>
              <a:rPr lang="en-CA" sz="3700" dirty="0" err="1" smtClean="0">
                <a:uFill>
                  <a:solidFill>
                    <a:srgbClr val="000000"/>
                  </a:solidFill>
                </a:uFill>
              </a:rPr>
              <a:t>ኣምሳል</a:t>
            </a:r>
            <a:r>
              <a:rPr lang="en-CA" sz="3700" dirty="0" smtClean="0">
                <a:uFill>
                  <a:solidFill>
                    <a:srgbClr val="000000"/>
                  </a:solidFill>
                </a:uFill>
              </a:rPr>
              <a:t> </a:t>
            </a:r>
            <a:r>
              <a:rPr lang="en-CA" sz="3700" dirty="0" err="1" smtClean="0">
                <a:uFill>
                  <a:solidFill>
                    <a:srgbClr val="000000"/>
                  </a:solidFill>
                </a:uFill>
              </a:rPr>
              <a:t>ሓዊ</a:t>
            </a:r>
            <a:r>
              <a:rPr lang="en-CA" sz="3700" dirty="0" smtClean="0">
                <a:uFill>
                  <a:solidFill>
                    <a:srgbClr val="000000"/>
                  </a:solidFill>
                </a:uFill>
              </a:rPr>
              <a:t> </a:t>
            </a:r>
            <a:r>
              <a:rPr lang="en-CA" sz="3700" dirty="0" err="1" smtClean="0">
                <a:uFill>
                  <a:solidFill>
                    <a:srgbClr val="000000"/>
                  </a:solidFill>
                </a:uFill>
              </a:rPr>
              <a:t>ዚመስል</a:t>
            </a:r>
            <a:r>
              <a:rPr lang="en-CA" sz="3700" dirty="0" smtClean="0">
                <a:uFill>
                  <a:solidFill>
                    <a:srgbClr val="000000"/>
                  </a:solidFill>
                </a:uFill>
              </a:rPr>
              <a:t> </a:t>
            </a:r>
            <a:r>
              <a:rPr lang="en-CA" sz="3700" dirty="0" err="1" smtClean="0">
                <a:uFill>
                  <a:solidFill>
                    <a:srgbClr val="000000"/>
                  </a:solidFill>
                </a:uFill>
              </a:rPr>
              <a:t>ምስጋና</a:t>
            </a:r>
            <a:endParaRPr lang="ti-ET" sz="3700" dirty="0">
              <a:uFill>
                <a:solidFill>
                  <a:srgbClr val="000000"/>
                </a:solidFill>
              </a:uFill>
            </a:endParaRPr>
          </a:p>
        </p:txBody>
      </p:sp>
      <p:sp>
        <p:nvSpPr>
          <p:cNvPr id="20" name="Rectangle 19"/>
          <p:cNvSpPr/>
          <p:nvPr/>
        </p:nvSpPr>
        <p:spPr>
          <a:xfrm>
            <a:off x="7986410" y="-125021"/>
            <a:ext cx="4244501" cy="6324808"/>
          </a:xfrm>
          <a:prstGeom prst="rect">
            <a:avLst/>
          </a:prstGeom>
        </p:spPr>
        <p:txBody>
          <a:bodyPr wrap="square">
            <a:spAutoFit/>
          </a:bodyPr>
          <a:lstStyle/>
          <a:p>
            <a:pPr marL="40639" marR="40639">
              <a:lnSpc>
                <a:spcPct val="150000"/>
              </a:lnSpc>
              <a:spcBef>
                <a:spcPts val="600"/>
              </a:spcBef>
              <a:defRPr sz="2800"/>
            </a:pPr>
            <a:r>
              <a:rPr lang="en-US" sz="1400" dirty="0" smtClean="0"/>
              <a:t>21</a:t>
            </a:r>
            <a:r>
              <a:rPr lang="en-US" sz="1400" dirty="0"/>
              <a:t>. </a:t>
            </a:r>
            <a:r>
              <a:rPr lang="en-US" sz="2700" dirty="0"/>
              <a:t>No one, thinking deeply, </a:t>
            </a:r>
            <a:r>
              <a:rPr lang="en-US" sz="2700" dirty="0" smtClean="0"/>
              <a:t>can understand </a:t>
            </a:r>
            <a:r>
              <a:rPr lang="en-US" sz="2700" dirty="0"/>
              <a:t>His nature, though He </a:t>
            </a:r>
            <a:r>
              <a:rPr lang="en-US" sz="2700" dirty="0" smtClean="0"/>
              <a:t>ascends to </a:t>
            </a:r>
            <a:r>
              <a:rPr lang="en-US" sz="2700" dirty="0"/>
              <a:t>heaven and goes beyond the lords </a:t>
            </a:r>
            <a:r>
              <a:rPr lang="en-US" sz="2700" dirty="0" smtClean="0"/>
              <a:t>and meets </a:t>
            </a:r>
            <a:r>
              <a:rPr lang="en-US" sz="2700" dirty="0"/>
              <a:t>with the four living </a:t>
            </a:r>
            <a:r>
              <a:rPr lang="en-US" sz="2700" dirty="0" smtClean="0"/>
              <a:t>creatures, </a:t>
            </a:r>
            <a:r>
              <a:rPr lang="en-US" sz="2700" dirty="0"/>
              <a:t>full </a:t>
            </a:r>
            <a:r>
              <a:rPr lang="en-US" sz="2700" dirty="0" smtClean="0"/>
              <a:t>of eyes</a:t>
            </a:r>
            <a:r>
              <a:rPr lang="en-US" sz="2700" dirty="0"/>
              <a:t>, whose whole bodies are light, </a:t>
            </a:r>
            <a:r>
              <a:rPr lang="en-US" sz="2700" dirty="0" smtClean="0"/>
              <a:t>and from </a:t>
            </a:r>
            <a:r>
              <a:rPr lang="en-US" sz="2700" dirty="0"/>
              <a:t>whose mouths comes out the </a:t>
            </a:r>
            <a:r>
              <a:rPr lang="en-US" sz="2700" dirty="0" smtClean="0"/>
              <a:t>likeness of </a:t>
            </a:r>
            <a:r>
              <a:rPr lang="en-US" sz="2700" dirty="0"/>
              <a:t>flaming fire; </a:t>
            </a:r>
            <a:endParaRPr lang="en-US" sz="2600" dirty="0"/>
          </a:p>
        </p:txBody>
      </p:sp>
      <p:sp>
        <p:nvSpPr>
          <p:cNvPr id="2" name="Rectangle 1"/>
          <p:cNvSpPr/>
          <p:nvPr/>
        </p:nvSpPr>
        <p:spPr>
          <a:xfrm>
            <a:off x="-63956" y="-19800"/>
            <a:ext cx="4209236" cy="6924973"/>
          </a:xfrm>
          <a:prstGeom prst="rect">
            <a:avLst/>
          </a:prstGeom>
        </p:spPr>
        <p:txBody>
          <a:bodyPr wrap="square">
            <a:spAutoFit/>
          </a:bodyPr>
          <a:lstStyle/>
          <a:p>
            <a:pPr marL="40639" marR="40639">
              <a:lnSpc>
                <a:spcPct val="150000"/>
              </a:lnSpc>
              <a:spcBef>
                <a:spcPts val="600"/>
              </a:spcBef>
              <a:defRPr sz="1800">
                <a:uFillTx/>
              </a:defRPr>
            </a:pPr>
            <a:r>
              <a:rPr lang="en-CA" sz="1400" dirty="0" smtClean="0">
                <a:uFill>
                  <a:solidFill>
                    <a:srgbClr val="000000"/>
                  </a:solidFill>
                </a:uFill>
              </a:rPr>
              <a:t>፳፩. </a:t>
            </a:r>
            <a:r>
              <a:rPr lang="en-CA" sz="3700" dirty="0" err="1" smtClean="0">
                <a:uFill>
                  <a:solidFill>
                    <a:srgbClr val="000000"/>
                  </a:solidFill>
                </a:uFill>
              </a:rPr>
              <a:t>ወኢመኑሂ</a:t>
            </a:r>
            <a:r>
              <a:rPr lang="en-CA" sz="3700" dirty="0" smtClean="0">
                <a:uFill>
                  <a:solidFill>
                    <a:srgbClr val="000000"/>
                  </a:solidFill>
                </a:uFill>
              </a:rPr>
              <a:t> </a:t>
            </a:r>
            <a:r>
              <a:rPr lang="en-CA" sz="3700" dirty="0" err="1" smtClean="0">
                <a:uFill>
                  <a:solidFill>
                    <a:srgbClr val="000000"/>
                  </a:solidFill>
                </a:uFill>
              </a:rPr>
              <a:t>ሐሊዮ</a:t>
            </a:r>
            <a:r>
              <a:rPr lang="en-CA" sz="3700" dirty="0" smtClean="0">
                <a:uFill>
                  <a:solidFill>
                    <a:srgbClr val="000000"/>
                  </a:solidFill>
                </a:uFill>
              </a:rPr>
              <a:t> </a:t>
            </a:r>
            <a:r>
              <a:rPr lang="en-CA" sz="3700" dirty="0" err="1" smtClean="0">
                <a:uFill>
                  <a:solidFill>
                    <a:srgbClr val="000000"/>
                  </a:solidFill>
                </a:uFill>
              </a:rPr>
              <a:t>ወአዕሚቆ</a:t>
            </a:r>
            <a:r>
              <a:rPr lang="en-CA" sz="3700" dirty="0" smtClean="0">
                <a:uFill>
                  <a:solidFill>
                    <a:srgbClr val="000000"/>
                  </a:solidFill>
                </a:uFill>
              </a:rPr>
              <a:t> </a:t>
            </a:r>
            <a:r>
              <a:rPr lang="en-CA" sz="3700" dirty="0" err="1" smtClean="0">
                <a:uFill>
                  <a:solidFill>
                    <a:srgbClr val="000000"/>
                  </a:solidFill>
                </a:uFill>
              </a:rPr>
              <a:t>ኢይክል</a:t>
            </a:r>
            <a:r>
              <a:rPr lang="en-CA" sz="3700" dirty="0" smtClean="0">
                <a:uFill>
                  <a:solidFill>
                    <a:srgbClr val="000000"/>
                  </a:solidFill>
                </a:uFill>
              </a:rPr>
              <a:t> </a:t>
            </a:r>
            <a:r>
              <a:rPr lang="en-CA" sz="3700" dirty="0" err="1" smtClean="0">
                <a:uFill>
                  <a:solidFill>
                    <a:srgbClr val="000000"/>
                  </a:solidFill>
                </a:uFill>
              </a:rPr>
              <a:t>ረኪበ</a:t>
            </a:r>
            <a:r>
              <a:rPr lang="en-CA" sz="3700" dirty="0" smtClean="0">
                <a:uFill>
                  <a:solidFill>
                    <a:srgbClr val="000000"/>
                  </a:solidFill>
                </a:uFill>
              </a:rPr>
              <a:t> </a:t>
            </a:r>
            <a:r>
              <a:rPr lang="en-CA" sz="3700" dirty="0" err="1" smtClean="0">
                <a:uFill>
                  <a:solidFill>
                    <a:srgbClr val="000000"/>
                  </a:solidFill>
                </a:uFill>
              </a:rPr>
              <a:t>ህላዌሁ</a:t>
            </a:r>
            <a:r>
              <a:rPr lang="en-CA" sz="3700" dirty="0" smtClean="0">
                <a:uFill>
                  <a:solidFill>
                    <a:srgbClr val="000000"/>
                  </a:solidFill>
                </a:uFill>
              </a:rPr>
              <a:t>፡ </a:t>
            </a:r>
            <a:r>
              <a:rPr lang="en-CA" sz="3700" dirty="0" err="1" smtClean="0">
                <a:uFill>
                  <a:solidFill>
                    <a:srgbClr val="000000"/>
                  </a:solidFill>
                </a:uFill>
              </a:rPr>
              <a:t>እመሂ</a:t>
            </a:r>
            <a:r>
              <a:rPr lang="en-CA" sz="3700" dirty="0" smtClean="0">
                <a:uFill>
                  <a:solidFill>
                    <a:srgbClr val="000000"/>
                  </a:solidFill>
                </a:uFill>
              </a:rPr>
              <a:t> </a:t>
            </a:r>
            <a:r>
              <a:rPr lang="en-CA" sz="3700" dirty="0" err="1" smtClean="0">
                <a:uFill>
                  <a:solidFill>
                    <a:srgbClr val="000000"/>
                  </a:solidFill>
                </a:uFill>
              </a:rPr>
              <a:t>ተለዓለ</a:t>
            </a:r>
            <a:r>
              <a:rPr lang="en-CA" sz="3700" dirty="0" smtClean="0">
                <a:uFill>
                  <a:solidFill>
                    <a:srgbClr val="000000"/>
                  </a:solidFill>
                </a:uFill>
              </a:rPr>
              <a:t> </a:t>
            </a:r>
            <a:r>
              <a:rPr lang="en-CA" sz="3700" dirty="0" err="1" smtClean="0">
                <a:uFill>
                  <a:solidFill>
                    <a:srgbClr val="000000"/>
                  </a:solidFill>
                </a:uFill>
              </a:rPr>
              <a:t>እስከ</a:t>
            </a:r>
            <a:r>
              <a:rPr lang="en-CA" sz="3700" dirty="0" smtClean="0">
                <a:uFill>
                  <a:solidFill>
                    <a:srgbClr val="000000"/>
                  </a:solidFill>
                </a:uFill>
              </a:rPr>
              <a:t> </a:t>
            </a:r>
            <a:r>
              <a:rPr lang="en-CA" sz="3700" dirty="0" err="1" smtClean="0">
                <a:uFill>
                  <a:solidFill>
                    <a:srgbClr val="000000"/>
                  </a:solidFill>
                </a:uFill>
              </a:rPr>
              <a:t>ሰማያት</a:t>
            </a:r>
            <a:r>
              <a:rPr lang="en-CA" sz="3700" dirty="0" smtClean="0">
                <a:uFill>
                  <a:solidFill>
                    <a:srgbClr val="000000"/>
                  </a:solidFill>
                </a:uFill>
              </a:rPr>
              <a:t> </a:t>
            </a:r>
            <a:r>
              <a:rPr lang="en-CA" sz="3700" dirty="0" err="1" smtClean="0">
                <a:uFill>
                  <a:solidFill>
                    <a:srgbClr val="000000"/>
                  </a:solidFill>
                </a:uFill>
              </a:rPr>
              <a:t>ወኀለፈ</a:t>
            </a:r>
            <a:r>
              <a:rPr lang="en-CA" sz="3700" dirty="0" smtClean="0">
                <a:uFill>
                  <a:solidFill>
                    <a:srgbClr val="000000"/>
                  </a:solidFill>
                </a:uFill>
              </a:rPr>
              <a:t> </a:t>
            </a:r>
            <a:r>
              <a:rPr lang="en-CA" sz="3700" dirty="0" err="1" smtClean="0">
                <a:uFill>
                  <a:solidFill>
                    <a:srgbClr val="000000"/>
                  </a:solidFill>
                </a:uFill>
              </a:rPr>
              <a:t>እምኀበ</a:t>
            </a:r>
            <a:r>
              <a:rPr lang="en-CA" sz="3700" dirty="0" smtClean="0">
                <a:uFill>
                  <a:solidFill>
                    <a:srgbClr val="000000"/>
                  </a:solidFill>
                </a:uFill>
              </a:rPr>
              <a:t> </a:t>
            </a:r>
            <a:r>
              <a:rPr lang="en-CA" sz="3700" dirty="0" err="1" smtClean="0">
                <a:uFill>
                  <a:solidFill>
                    <a:srgbClr val="000000"/>
                  </a:solidFill>
                </a:uFill>
              </a:rPr>
              <a:t>አጋዕዝት</a:t>
            </a:r>
            <a:r>
              <a:rPr lang="en-CA" sz="3700" dirty="0" smtClean="0">
                <a:uFill>
                  <a:solidFill>
                    <a:srgbClr val="000000"/>
                  </a:solidFill>
                </a:uFill>
              </a:rPr>
              <a:t>። </a:t>
            </a:r>
            <a:r>
              <a:rPr lang="en-CA" sz="3700" dirty="0" err="1" smtClean="0">
                <a:uFill>
                  <a:solidFill>
                    <a:srgbClr val="000000"/>
                  </a:solidFill>
                </a:uFill>
              </a:rPr>
              <a:t>ወረከበ</a:t>
            </a:r>
            <a:r>
              <a:rPr lang="en-CA" sz="3700" dirty="0" smtClean="0">
                <a:uFill>
                  <a:solidFill>
                    <a:srgbClr val="000000"/>
                  </a:solidFill>
                </a:uFill>
              </a:rPr>
              <a:t> ፬ተ </a:t>
            </a:r>
            <a:r>
              <a:rPr lang="en-CA" sz="3700" dirty="0" err="1" smtClean="0">
                <a:uFill>
                  <a:solidFill>
                    <a:srgbClr val="000000"/>
                  </a:solidFill>
                </a:uFill>
              </a:rPr>
              <a:t>እንስሳ</a:t>
            </a:r>
            <a:r>
              <a:rPr lang="en-CA" sz="3700" dirty="0" smtClean="0">
                <a:uFill>
                  <a:solidFill>
                    <a:srgbClr val="000000"/>
                  </a:solidFill>
                </a:uFill>
              </a:rPr>
              <a:t> </a:t>
            </a:r>
            <a:r>
              <a:rPr lang="en-CA" sz="3700" dirty="0" err="1" smtClean="0">
                <a:uFill>
                  <a:solidFill>
                    <a:srgbClr val="000000"/>
                  </a:solidFill>
                </a:uFill>
              </a:rPr>
              <a:t>ምሉዓነ</a:t>
            </a:r>
            <a:r>
              <a:rPr lang="en-CA" sz="3700" dirty="0" smtClean="0">
                <a:uFill>
                  <a:solidFill>
                    <a:srgbClr val="000000"/>
                  </a:solidFill>
                </a:uFill>
              </a:rPr>
              <a:t> </a:t>
            </a:r>
            <a:r>
              <a:rPr lang="en-CA" sz="3700" dirty="0" err="1" smtClean="0">
                <a:uFill>
                  <a:solidFill>
                    <a:srgbClr val="000000"/>
                  </a:solidFill>
                </a:uFill>
              </a:rPr>
              <a:t>ኣዕይንት</a:t>
            </a:r>
            <a:r>
              <a:rPr lang="en-CA" sz="3700" dirty="0" smtClean="0">
                <a:uFill>
                  <a:solidFill>
                    <a:srgbClr val="000000"/>
                  </a:solidFill>
                </a:uFill>
              </a:rPr>
              <a:t>፥ </a:t>
            </a:r>
            <a:r>
              <a:rPr lang="en-CA" sz="3700" dirty="0" err="1" smtClean="0">
                <a:uFill>
                  <a:solidFill>
                    <a:srgbClr val="000000"/>
                  </a:solidFill>
                </a:uFill>
              </a:rPr>
              <a:t>ዘኵለንታሆሙ</a:t>
            </a:r>
            <a:r>
              <a:rPr lang="en-CA" sz="3700" dirty="0" smtClean="0">
                <a:uFill>
                  <a:solidFill>
                    <a:srgbClr val="000000"/>
                  </a:solidFill>
                </a:uFill>
              </a:rPr>
              <a:t> </a:t>
            </a:r>
            <a:r>
              <a:rPr lang="en-CA" sz="3700" dirty="0" err="1" smtClean="0">
                <a:uFill>
                  <a:solidFill>
                    <a:srgbClr val="000000"/>
                  </a:solidFill>
                </a:uFill>
              </a:rPr>
              <a:t>ፀዳል</a:t>
            </a:r>
            <a:r>
              <a:rPr lang="en-CA" sz="3700" dirty="0" smtClean="0">
                <a:uFill>
                  <a:solidFill>
                    <a:srgbClr val="000000"/>
                  </a:solidFill>
                </a:uFill>
              </a:rPr>
              <a:t>፥ </a:t>
            </a:r>
            <a:r>
              <a:rPr lang="en-CA" sz="3700" dirty="0" err="1" smtClean="0">
                <a:uFill>
                  <a:solidFill>
                    <a:srgbClr val="000000"/>
                  </a:solidFill>
                </a:uFill>
              </a:rPr>
              <a:t>ወእምኣፉሆሙ</a:t>
            </a:r>
            <a:endParaRPr lang="ti-ET" sz="3700" dirty="0">
              <a:solidFill>
                <a:schemeClr val="tx1">
                  <a:lumMod val="95000"/>
                </a:schemeClr>
              </a:solidFill>
              <a:uFill>
                <a:solidFill>
                  <a:srgbClr val="000000"/>
                </a:solidFill>
              </a:uFill>
            </a:endParaRPr>
          </a:p>
        </p:txBody>
      </p:sp>
    </p:spTree>
    <p:extLst>
      <p:ext uri="{BB962C8B-B14F-4D97-AF65-F5344CB8AC3E}">
        <p14:creationId xmlns:p14="http://schemas.microsoft.com/office/powerpoint/2010/main" val="2130836775"/>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6858" y="-59757"/>
            <a:ext cx="4272741" cy="6804940"/>
          </a:xfrm>
          <a:prstGeom prst="rect">
            <a:avLst/>
          </a:prstGeom>
        </p:spPr>
        <p:txBody>
          <a:bodyPr wrap="square">
            <a:spAutoFit/>
          </a:bodyPr>
          <a:lstStyle/>
          <a:p>
            <a:pPr marL="40639" marR="40639">
              <a:lnSpc>
                <a:spcPct val="130000"/>
              </a:lnSpc>
              <a:spcBef>
                <a:spcPts val="600"/>
              </a:spcBef>
              <a:defRPr sz="1800">
                <a:uFillTx/>
              </a:defRPr>
            </a:pPr>
            <a:r>
              <a:rPr lang="en-CA" sz="3600" dirty="0" err="1" smtClean="0">
                <a:uFill>
                  <a:solidFill>
                    <a:srgbClr val="000000"/>
                  </a:solidFill>
                </a:uFill>
              </a:rPr>
              <a:t>ዚወፅእ</a:t>
            </a:r>
            <a:r>
              <a:rPr lang="en-CA" sz="3600" dirty="0" smtClean="0">
                <a:uFill>
                  <a:solidFill>
                    <a:srgbClr val="000000"/>
                  </a:solidFill>
                </a:uFill>
              </a:rPr>
              <a:t> </a:t>
            </a:r>
            <a:r>
              <a:rPr lang="en-CA" sz="3600" dirty="0" err="1" smtClean="0">
                <a:uFill>
                  <a:solidFill>
                    <a:srgbClr val="000000"/>
                  </a:solidFill>
                </a:uFill>
              </a:rPr>
              <a:t>ኣርባዕተ</a:t>
            </a:r>
            <a:r>
              <a:rPr lang="en-CA" sz="3600" dirty="0" smtClean="0">
                <a:uFill>
                  <a:solidFill>
                    <a:srgbClr val="000000"/>
                  </a:solidFill>
                </a:uFill>
              </a:rPr>
              <a:t> </a:t>
            </a:r>
            <a:r>
              <a:rPr lang="en-CA" sz="3600" dirty="0" err="1" smtClean="0">
                <a:uFill>
                  <a:solidFill>
                    <a:srgbClr val="000000"/>
                  </a:solidFill>
                </a:uFill>
              </a:rPr>
              <a:t>እንስሳ</a:t>
            </a:r>
            <a:r>
              <a:rPr lang="en-CA" sz="3600" dirty="0" smtClean="0">
                <a:uFill>
                  <a:solidFill>
                    <a:srgbClr val="000000"/>
                  </a:solidFill>
                </a:uFill>
              </a:rPr>
              <a:t> </a:t>
            </a:r>
            <a:r>
              <a:rPr lang="en-CA" sz="3600" dirty="0" err="1" smtClean="0">
                <a:uFill>
                  <a:solidFill>
                    <a:srgbClr val="000000"/>
                  </a:solidFill>
                </a:uFill>
              </a:rPr>
              <a:t>እኳ</a:t>
            </a:r>
            <a:r>
              <a:rPr lang="en-CA" sz="3600" dirty="0" smtClean="0">
                <a:uFill>
                  <a:solidFill>
                    <a:srgbClr val="000000"/>
                  </a:solidFill>
                </a:uFill>
              </a:rPr>
              <a:t> </a:t>
            </a:r>
            <a:r>
              <a:rPr lang="en-CA" sz="3600" dirty="0" err="1" smtClean="0">
                <a:uFill>
                  <a:solidFill>
                    <a:srgbClr val="000000"/>
                  </a:solidFill>
                </a:uFill>
              </a:rPr>
              <a:t>እንተ</a:t>
            </a:r>
            <a:r>
              <a:rPr lang="en-CA" sz="3600" dirty="0" smtClean="0">
                <a:uFill>
                  <a:solidFill>
                    <a:srgbClr val="000000"/>
                  </a:solidFill>
                </a:uFill>
              </a:rPr>
              <a:t> </a:t>
            </a:r>
            <a:r>
              <a:rPr lang="en-CA" sz="3600" dirty="0" err="1" smtClean="0">
                <a:uFill>
                  <a:solidFill>
                    <a:srgbClr val="000000"/>
                  </a:solidFill>
                </a:uFill>
              </a:rPr>
              <a:t>ረኸበ</a:t>
            </a:r>
            <a:r>
              <a:rPr lang="en-CA" sz="3600" dirty="0" smtClean="0">
                <a:uFill>
                  <a:solidFill>
                    <a:srgbClr val="000000"/>
                  </a:solidFill>
                </a:uFill>
              </a:rPr>
              <a:t>። </a:t>
            </a:r>
            <a:r>
              <a:rPr lang="en-CA" sz="3600" dirty="0" err="1" smtClean="0">
                <a:uFill>
                  <a:solidFill>
                    <a:srgbClr val="000000"/>
                  </a:solidFill>
                </a:uFill>
              </a:rPr>
              <a:t>ከምብሓድሽ</a:t>
            </a:r>
            <a:r>
              <a:rPr lang="en-CA" sz="3600" dirty="0" smtClean="0">
                <a:uFill>
                  <a:solidFill>
                    <a:srgbClr val="000000"/>
                  </a:solidFill>
                </a:uFill>
              </a:rPr>
              <a:t> </a:t>
            </a:r>
            <a:r>
              <a:rPr lang="en-CA" sz="3600" dirty="0" err="1" smtClean="0">
                <a:uFill>
                  <a:solidFill>
                    <a:srgbClr val="000000"/>
                  </a:solidFill>
                </a:uFill>
              </a:rPr>
              <a:t>ድማ</a:t>
            </a:r>
            <a:r>
              <a:rPr lang="en-CA" sz="3600" dirty="0" smtClean="0">
                <a:uFill>
                  <a:solidFill>
                    <a:srgbClr val="000000"/>
                  </a:solidFill>
                </a:uFill>
              </a:rPr>
              <a:t> </a:t>
            </a:r>
            <a:r>
              <a:rPr lang="en-CA" sz="3600" dirty="0" err="1" smtClean="0">
                <a:uFill>
                  <a:solidFill>
                    <a:srgbClr val="000000"/>
                  </a:solidFill>
                </a:uFill>
              </a:rPr>
              <a:t>ናብ</a:t>
            </a:r>
            <a:r>
              <a:rPr lang="en-CA" sz="3600" dirty="0" smtClean="0">
                <a:uFill>
                  <a:solidFill>
                    <a:srgbClr val="000000"/>
                  </a:solidFill>
                </a:uFill>
              </a:rPr>
              <a:t> </a:t>
            </a:r>
            <a:r>
              <a:rPr lang="en-CA" sz="3600" dirty="0" err="1" smtClean="0">
                <a:uFill>
                  <a:solidFill>
                    <a:srgbClr val="000000"/>
                  </a:solidFill>
                </a:uFill>
              </a:rPr>
              <a:t>ምድሪ</a:t>
            </a:r>
            <a:r>
              <a:rPr lang="en-CA" sz="3600" dirty="0" smtClean="0">
                <a:uFill>
                  <a:solidFill>
                    <a:srgbClr val="000000"/>
                  </a:solidFill>
                </a:uFill>
              </a:rPr>
              <a:t> </a:t>
            </a:r>
            <a:r>
              <a:rPr lang="en-CA" sz="3600" dirty="0" err="1" smtClean="0">
                <a:uFill>
                  <a:solidFill>
                    <a:srgbClr val="000000"/>
                  </a:solidFill>
                </a:uFill>
              </a:rPr>
              <a:t>እንተ</a:t>
            </a:r>
            <a:r>
              <a:rPr lang="en-CA" sz="3600" dirty="0" smtClean="0">
                <a:uFill>
                  <a:solidFill>
                    <a:srgbClr val="000000"/>
                  </a:solidFill>
                </a:uFill>
              </a:rPr>
              <a:t> </a:t>
            </a:r>
            <a:r>
              <a:rPr lang="en-CA" sz="3600" dirty="0" err="1" smtClean="0">
                <a:uFill>
                  <a:solidFill>
                    <a:srgbClr val="000000"/>
                  </a:solidFill>
                </a:uFill>
              </a:rPr>
              <a:t>ወረደ</a:t>
            </a:r>
            <a:r>
              <a:rPr lang="en-CA" sz="3600" dirty="0" smtClean="0">
                <a:uFill>
                  <a:solidFill>
                    <a:srgbClr val="000000"/>
                  </a:solidFill>
                </a:uFill>
              </a:rPr>
              <a:t>፥ </a:t>
            </a:r>
            <a:r>
              <a:rPr lang="en-CA" sz="3600" dirty="0" err="1" smtClean="0">
                <a:uFill>
                  <a:solidFill>
                    <a:srgbClr val="000000"/>
                  </a:solidFill>
                </a:uFill>
              </a:rPr>
              <a:t>ናብ</a:t>
            </a:r>
            <a:r>
              <a:rPr lang="en-CA" sz="3600" dirty="0" smtClean="0">
                <a:uFill>
                  <a:solidFill>
                    <a:srgbClr val="000000"/>
                  </a:solidFill>
                </a:uFill>
              </a:rPr>
              <a:t> </a:t>
            </a:r>
            <a:r>
              <a:rPr lang="en-CA" sz="3600" dirty="0" err="1" smtClean="0">
                <a:uFill>
                  <a:solidFill>
                    <a:srgbClr val="000000"/>
                  </a:solidFill>
                </a:uFill>
              </a:rPr>
              <a:t>ባሕርን</a:t>
            </a:r>
            <a:r>
              <a:rPr lang="en-CA" sz="3600" dirty="0" smtClean="0">
                <a:uFill>
                  <a:solidFill>
                    <a:srgbClr val="000000"/>
                  </a:solidFill>
                </a:uFill>
              </a:rPr>
              <a:t> </a:t>
            </a:r>
            <a:r>
              <a:rPr lang="en-CA" sz="3600" dirty="0" err="1" smtClean="0">
                <a:uFill>
                  <a:solidFill>
                    <a:srgbClr val="000000"/>
                  </a:solidFill>
                </a:uFill>
              </a:rPr>
              <a:t>ንፋስን</a:t>
            </a:r>
            <a:r>
              <a:rPr lang="en-CA" sz="3600" dirty="0" smtClean="0">
                <a:uFill>
                  <a:solidFill>
                    <a:srgbClr val="000000"/>
                  </a:solidFill>
                </a:uFill>
              </a:rPr>
              <a:t>፡ </a:t>
            </a:r>
            <a:r>
              <a:rPr lang="en-CA" sz="3600" dirty="0" err="1" smtClean="0">
                <a:uFill>
                  <a:solidFill>
                    <a:srgbClr val="000000"/>
                  </a:solidFill>
                </a:uFill>
              </a:rPr>
              <a:t>ሓውን</a:t>
            </a:r>
            <a:r>
              <a:rPr lang="en-CA" sz="3600" dirty="0" smtClean="0">
                <a:uFill>
                  <a:solidFill>
                    <a:srgbClr val="000000"/>
                  </a:solidFill>
                </a:uFill>
              </a:rPr>
              <a:t> </a:t>
            </a:r>
            <a:r>
              <a:rPr lang="en-CA" sz="3600" dirty="0" err="1" smtClean="0">
                <a:uFill>
                  <a:solidFill>
                    <a:srgbClr val="000000"/>
                  </a:solidFill>
                </a:uFill>
              </a:rPr>
              <a:t>እንተ</a:t>
            </a:r>
            <a:r>
              <a:rPr lang="en-CA" sz="3600" dirty="0" smtClean="0">
                <a:uFill>
                  <a:solidFill>
                    <a:srgbClr val="000000"/>
                  </a:solidFill>
                </a:uFill>
              </a:rPr>
              <a:t> </a:t>
            </a:r>
            <a:r>
              <a:rPr lang="en-CA" sz="3600" dirty="0" err="1" smtClean="0">
                <a:uFill>
                  <a:solidFill>
                    <a:srgbClr val="000000"/>
                  </a:solidFill>
                </a:uFill>
              </a:rPr>
              <a:t>ሓለፈ</a:t>
            </a:r>
            <a:r>
              <a:rPr lang="en-CA" sz="3600" dirty="0" smtClean="0">
                <a:uFill>
                  <a:solidFill>
                    <a:srgbClr val="000000"/>
                  </a:solidFill>
                </a:uFill>
              </a:rPr>
              <a:t>፥ </a:t>
            </a:r>
            <a:r>
              <a:rPr lang="en-CA" sz="3600" dirty="0" err="1" smtClean="0">
                <a:uFill>
                  <a:solidFill>
                    <a:srgbClr val="000000"/>
                  </a:solidFill>
                </a:uFill>
              </a:rPr>
              <a:t>ከምኡ</a:t>
            </a:r>
            <a:endParaRPr lang="en-CA" sz="3600" dirty="0" smtClean="0">
              <a:uFill>
                <a:solidFill>
                  <a:srgbClr val="000000"/>
                </a:solidFill>
              </a:uFill>
            </a:endParaRPr>
          </a:p>
          <a:p>
            <a:pPr marL="40639" marR="40639">
              <a:lnSpc>
                <a:spcPct val="130000"/>
              </a:lnSpc>
              <a:spcBef>
                <a:spcPts val="600"/>
              </a:spcBef>
              <a:defRPr sz="1800">
                <a:uFillTx/>
              </a:defRPr>
            </a:pPr>
            <a:r>
              <a:rPr lang="en-CA" sz="3600" dirty="0" err="1" smtClean="0">
                <a:uFill>
                  <a:solidFill>
                    <a:srgbClr val="000000"/>
                  </a:solidFill>
                </a:uFill>
              </a:rPr>
              <a:t>ውን</a:t>
            </a:r>
            <a:r>
              <a:rPr lang="en-CA" sz="3600" dirty="0" smtClean="0">
                <a:uFill>
                  <a:solidFill>
                    <a:srgbClr val="000000"/>
                  </a:solidFill>
                </a:uFill>
              </a:rPr>
              <a:t> </a:t>
            </a:r>
            <a:r>
              <a:rPr lang="en-CA" sz="3600" dirty="0" err="1" smtClean="0">
                <a:uFill>
                  <a:solidFill>
                    <a:srgbClr val="000000"/>
                  </a:solidFill>
                </a:uFill>
              </a:rPr>
              <a:t>ካብኡ</a:t>
            </a:r>
            <a:r>
              <a:rPr lang="en-CA" sz="3600" dirty="0" smtClean="0">
                <a:uFill>
                  <a:solidFill>
                    <a:srgbClr val="000000"/>
                  </a:solidFill>
                </a:uFill>
              </a:rPr>
              <a:t> </a:t>
            </a:r>
            <a:r>
              <a:rPr lang="en-CA" sz="3600" dirty="0" err="1" smtClean="0">
                <a:uFill>
                  <a:solidFill>
                    <a:srgbClr val="000000"/>
                  </a:solidFill>
                </a:uFill>
              </a:rPr>
              <a:t>እንተ</a:t>
            </a:r>
            <a:r>
              <a:rPr lang="en-CA" sz="3600" dirty="0" smtClean="0">
                <a:uFill>
                  <a:solidFill>
                    <a:srgbClr val="000000"/>
                  </a:solidFill>
                </a:uFill>
              </a:rPr>
              <a:t> </a:t>
            </a:r>
            <a:r>
              <a:rPr lang="en-CA" sz="3600" dirty="0" err="1" smtClean="0">
                <a:uFill>
                  <a:solidFill>
                    <a:srgbClr val="000000"/>
                  </a:solidFill>
                </a:uFill>
              </a:rPr>
              <a:t>ወፀ</a:t>
            </a:r>
            <a:r>
              <a:rPr lang="en-CA" sz="3600" dirty="0" smtClean="0">
                <a:uFill>
                  <a:solidFill>
                    <a:srgbClr val="000000"/>
                  </a:solidFill>
                </a:uFill>
              </a:rPr>
              <a:t>። </a:t>
            </a:r>
            <a:r>
              <a:rPr lang="en-CA" sz="3600" dirty="0" err="1" smtClean="0">
                <a:uFill>
                  <a:solidFill>
                    <a:srgbClr val="000000"/>
                  </a:solidFill>
                </a:uFill>
              </a:rPr>
              <a:t>የማንን</a:t>
            </a:r>
            <a:r>
              <a:rPr lang="en-CA" sz="3600" dirty="0" smtClean="0">
                <a:uFill>
                  <a:solidFill>
                    <a:srgbClr val="000000"/>
                  </a:solidFill>
                </a:uFill>
              </a:rPr>
              <a:t> </a:t>
            </a:r>
            <a:r>
              <a:rPr lang="en-CA" sz="3600" dirty="0" err="1" smtClean="0">
                <a:uFill>
                  <a:solidFill>
                    <a:srgbClr val="000000"/>
                  </a:solidFill>
                </a:uFill>
              </a:rPr>
              <a:t>ጸጋምን</a:t>
            </a:r>
            <a:r>
              <a:rPr lang="en-CA" sz="3600" dirty="0" smtClean="0">
                <a:uFill>
                  <a:solidFill>
                    <a:srgbClr val="000000"/>
                  </a:solidFill>
                </a:uFill>
              </a:rPr>
              <a:t> </a:t>
            </a:r>
            <a:r>
              <a:rPr lang="en-CA" sz="3600" dirty="0" err="1" smtClean="0">
                <a:uFill>
                  <a:solidFill>
                    <a:srgbClr val="000000"/>
                  </a:solidFill>
                </a:uFill>
              </a:rPr>
              <a:t>ከኣ</a:t>
            </a:r>
            <a:r>
              <a:rPr lang="en-CA" sz="3600" dirty="0" smtClean="0">
                <a:uFill>
                  <a:solidFill>
                    <a:srgbClr val="000000"/>
                  </a:solidFill>
                </a:uFill>
              </a:rPr>
              <a:t> </a:t>
            </a:r>
            <a:r>
              <a:rPr lang="en-CA" sz="3600" dirty="0" err="1" smtClean="0">
                <a:uFill>
                  <a:solidFill>
                    <a:srgbClr val="000000"/>
                  </a:solidFill>
                </a:uFill>
              </a:rPr>
              <a:t>ብትም</a:t>
            </a:r>
            <a:endParaRPr lang="en-CA" sz="3600" dirty="0" smtClean="0">
              <a:uFill>
                <a:solidFill>
                  <a:srgbClr val="000000"/>
                </a:solidFill>
              </a:uFill>
            </a:endParaRPr>
          </a:p>
          <a:p>
            <a:pPr marL="40639" marR="40639">
              <a:lnSpc>
                <a:spcPct val="130000"/>
              </a:lnSpc>
              <a:spcBef>
                <a:spcPts val="600"/>
              </a:spcBef>
              <a:defRPr sz="1800">
                <a:uFillTx/>
              </a:defRPr>
            </a:pPr>
            <a:r>
              <a:rPr lang="en-CA" sz="3600" dirty="0" err="1" smtClean="0">
                <a:uFill>
                  <a:solidFill>
                    <a:srgbClr val="000000"/>
                  </a:solidFill>
                </a:uFill>
              </a:rPr>
              <a:t>ክሕቲ</a:t>
            </a:r>
            <a:r>
              <a:rPr lang="en-CA" sz="3600" dirty="0" smtClean="0">
                <a:uFill>
                  <a:solidFill>
                    <a:srgbClr val="000000"/>
                  </a:solidFill>
                </a:uFill>
              </a:rPr>
              <a:t> </a:t>
            </a:r>
            <a:r>
              <a:rPr lang="en-CA" sz="3600" dirty="0" err="1" smtClean="0">
                <a:uFill>
                  <a:solidFill>
                    <a:srgbClr val="000000"/>
                  </a:solidFill>
                </a:uFill>
              </a:rPr>
              <a:t>ኾነ</a:t>
            </a:r>
            <a:r>
              <a:rPr lang="en-CA" sz="3600" dirty="0" smtClean="0">
                <a:uFill>
                  <a:solidFill>
                    <a:srgbClr val="000000"/>
                  </a:solidFill>
                </a:uFill>
              </a:rPr>
              <a:t> </a:t>
            </a:r>
            <a:r>
              <a:rPr lang="en-CA" sz="3600" dirty="0" err="1" smtClean="0">
                <a:uFill>
                  <a:solidFill>
                    <a:srgbClr val="000000"/>
                  </a:solidFill>
                </a:uFill>
              </a:rPr>
              <a:t>ሕሊናኡ</a:t>
            </a:r>
            <a:r>
              <a:rPr lang="en-CA" sz="3600" dirty="0" smtClean="0">
                <a:uFill>
                  <a:solidFill>
                    <a:srgbClr val="000000"/>
                  </a:solidFill>
                </a:uFill>
              </a:rPr>
              <a:t> </a:t>
            </a:r>
            <a:r>
              <a:rPr lang="en-CA" sz="3600" dirty="0" err="1" smtClean="0">
                <a:uFill>
                  <a:solidFill>
                    <a:srgbClr val="000000"/>
                  </a:solidFill>
                </a:uFill>
              </a:rPr>
              <a:t>ብምሕ</a:t>
            </a:r>
            <a:endParaRPr lang="en-CA" sz="3600" dirty="0" smtClean="0">
              <a:uFill>
                <a:solidFill>
                  <a:srgbClr val="000000"/>
                </a:solidFill>
              </a:uFill>
            </a:endParaRPr>
          </a:p>
          <a:p>
            <a:pPr marL="40639" marR="40639">
              <a:lnSpc>
                <a:spcPct val="130000"/>
              </a:lnSpc>
              <a:spcBef>
                <a:spcPts val="600"/>
              </a:spcBef>
              <a:defRPr sz="1800">
                <a:uFillTx/>
              </a:defRPr>
            </a:pPr>
            <a:r>
              <a:rPr lang="en-CA" sz="3600" dirty="0" err="1" smtClean="0">
                <a:uFill>
                  <a:solidFill>
                    <a:srgbClr val="000000"/>
                  </a:solidFill>
                </a:uFill>
              </a:rPr>
              <a:t>ንባስ</a:t>
            </a:r>
            <a:r>
              <a:rPr lang="en-CA" sz="3600" dirty="0" smtClean="0">
                <a:uFill>
                  <a:solidFill>
                    <a:srgbClr val="000000"/>
                  </a:solidFill>
                </a:uFill>
              </a:rPr>
              <a:t> </a:t>
            </a:r>
            <a:r>
              <a:rPr lang="en-CA" sz="3600" dirty="0" err="1" smtClean="0">
                <a:uFill>
                  <a:solidFill>
                    <a:srgbClr val="000000"/>
                  </a:solidFill>
                </a:uFill>
              </a:rPr>
              <a:t>እንተ</a:t>
            </a:r>
            <a:r>
              <a:rPr lang="en-CA" sz="3600" dirty="0" smtClean="0">
                <a:uFill>
                  <a:solidFill>
                    <a:srgbClr val="000000"/>
                  </a:solidFill>
                </a:uFill>
              </a:rPr>
              <a:t> </a:t>
            </a:r>
            <a:r>
              <a:rPr lang="en-CA" sz="3600" dirty="0" err="1" smtClean="0">
                <a:uFill>
                  <a:solidFill>
                    <a:srgbClr val="000000"/>
                  </a:solidFill>
                </a:uFill>
              </a:rPr>
              <a:t>መርመረ</a:t>
            </a:r>
            <a:r>
              <a:rPr lang="en-CA" sz="3600" dirty="0" smtClean="0">
                <a:uFill>
                  <a:solidFill>
                    <a:srgbClr val="000000"/>
                  </a:solidFill>
                </a:uFill>
              </a:rPr>
              <a:t>።</a:t>
            </a:r>
            <a:endParaRPr lang="ti-ET" sz="3600" dirty="0">
              <a:uFill>
                <a:solidFill>
                  <a:srgbClr val="000000"/>
                </a:solidFill>
              </a:uFill>
            </a:endParaRPr>
          </a:p>
        </p:txBody>
      </p:sp>
      <p:sp>
        <p:nvSpPr>
          <p:cNvPr id="20" name="Rectangle 19"/>
          <p:cNvSpPr/>
          <p:nvPr/>
        </p:nvSpPr>
        <p:spPr>
          <a:xfrm>
            <a:off x="7986410" y="-125021"/>
            <a:ext cx="4244501" cy="6063198"/>
          </a:xfrm>
          <a:prstGeom prst="rect">
            <a:avLst/>
          </a:prstGeom>
        </p:spPr>
        <p:txBody>
          <a:bodyPr wrap="square">
            <a:spAutoFit/>
          </a:bodyPr>
          <a:lstStyle/>
          <a:p>
            <a:pPr marL="40639" marR="40639">
              <a:lnSpc>
                <a:spcPct val="150000"/>
              </a:lnSpc>
              <a:spcBef>
                <a:spcPts val="600"/>
              </a:spcBef>
              <a:defRPr sz="2800"/>
            </a:pPr>
            <a:r>
              <a:rPr lang="en-US" sz="2800" dirty="0" smtClean="0"/>
              <a:t>again</a:t>
            </a:r>
            <a:r>
              <a:rPr lang="en-US" sz="2800" dirty="0"/>
              <a:t>, though he </a:t>
            </a:r>
            <a:r>
              <a:rPr lang="en-US" sz="2800" dirty="0" smtClean="0"/>
              <a:t>descends down </a:t>
            </a:r>
            <a:r>
              <a:rPr lang="en-US" sz="2800" dirty="0"/>
              <a:t>to earth and goes beyond the sea, </a:t>
            </a:r>
            <a:r>
              <a:rPr lang="en-US" sz="2800" dirty="0" smtClean="0"/>
              <a:t>the wind </a:t>
            </a:r>
            <a:r>
              <a:rPr lang="en-US" sz="2800" dirty="0"/>
              <a:t>and the fire; again, though He </a:t>
            </a:r>
            <a:r>
              <a:rPr lang="en-US" sz="2800" dirty="0" smtClean="0"/>
              <a:t>goes out </a:t>
            </a:r>
            <a:r>
              <a:rPr lang="en-US" sz="2800" dirty="0"/>
              <a:t>thence to search upon the right hand</a:t>
            </a:r>
          </a:p>
          <a:p>
            <a:pPr marL="40639" marR="40639">
              <a:lnSpc>
                <a:spcPct val="150000"/>
              </a:lnSpc>
              <a:spcBef>
                <a:spcPts val="600"/>
              </a:spcBef>
              <a:defRPr sz="2800"/>
            </a:pPr>
            <a:r>
              <a:rPr lang="en-US" sz="2800" dirty="0"/>
              <a:t>and the left, setting His thought on high and</a:t>
            </a:r>
          </a:p>
          <a:p>
            <a:pPr marL="40639" marR="40639">
              <a:lnSpc>
                <a:spcPct val="150000"/>
              </a:lnSpc>
              <a:spcBef>
                <a:spcPts val="600"/>
              </a:spcBef>
              <a:defRPr sz="2800"/>
            </a:pPr>
            <a:r>
              <a:rPr lang="en-US" sz="2800" dirty="0"/>
              <a:t>spreading it </a:t>
            </a:r>
            <a:r>
              <a:rPr lang="en-US" sz="2800" dirty="0" smtClean="0"/>
              <a:t>abroad.</a:t>
            </a:r>
            <a:endParaRPr lang="en-US" sz="2800" dirty="0"/>
          </a:p>
        </p:txBody>
      </p:sp>
      <p:sp>
        <p:nvSpPr>
          <p:cNvPr id="2" name="Rectangle 1"/>
          <p:cNvSpPr/>
          <p:nvPr/>
        </p:nvSpPr>
        <p:spPr>
          <a:xfrm>
            <a:off x="-63956" y="-19800"/>
            <a:ext cx="4209236" cy="6143733"/>
          </a:xfrm>
          <a:prstGeom prst="rect">
            <a:avLst/>
          </a:prstGeom>
        </p:spPr>
        <p:txBody>
          <a:bodyPr wrap="square">
            <a:spAutoFit/>
          </a:bodyPr>
          <a:lstStyle/>
          <a:p>
            <a:pPr marL="40639" marR="40639">
              <a:lnSpc>
                <a:spcPct val="150000"/>
              </a:lnSpc>
              <a:spcBef>
                <a:spcPts val="600"/>
              </a:spcBef>
              <a:defRPr sz="1800">
                <a:uFillTx/>
              </a:defRPr>
            </a:pPr>
            <a:r>
              <a:rPr lang="en-CA" sz="3800" dirty="0" err="1" smtClean="0">
                <a:solidFill>
                  <a:schemeClr val="tx1">
                    <a:lumMod val="95000"/>
                  </a:schemeClr>
                </a:solidFill>
                <a:uFill>
                  <a:solidFill>
                    <a:srgbClr val="000000"/>
                  </a:solidFill>
                </a:uFill>
              </a:rPr>
              <a:t>ይወፅዕ</a:t>
            </a:r>
            <a:r>
              <a:rPr lang="en-CA" sz="3800" dirty="0" smtClean="0">
                <a:solidFill>
                  <a:schemeClr val="tx1">
                    <a:lumMod val="95000"/>
                  </a:schemeClr>
                </a:solidFill>
                <a:uFill>
                  <a:solidFill>
                    <a:srgbClr val="000000"/>
                  </a:solidFill>
                </a:uFill>
              </a:rPr>
              <a:t> </a:t>
            </a:r>
            <a:r>
              <a:rPr lang="en-CA" sz="3800" dirty="0" err="1" smtClean="0">
                <a:solidFill>
                  <a:schemeClr val="tx1">
                    <a:lumMod val="95000"/>
                  </a:schemeClr>
                </a:solidFill>
                <a:uFill>
                  <a:solidFill>
                    <a:srgbClr val="000000"/>
                  </a:solidFill>
                </a:uFill>
              </a:rPr>
              <a:t>አምሳለ</a:t>
            </a:r>
            <a:r>
              <a:rPr lang="en-CA" sz="3800" dirty="0" smtClean="0">
                <a:solidFill>
                  <a:schemeClr val="tx1">
                    <a:lumMod val="95000"/>
                  </a:schemeClr>
                </a:solidFill>
                <a:uFill>
                  <a:solidFill>
                    <a:srgbClr val="000000"/>
                  </a:solidFill>
                </a:uFill>
              </a:rPr>
              <a:t> </a:t>
            </a:r>
            <a:r>
              <a:rPr lang="en-CA" sz="3800" dirty="0" err="1" smtClean="0">
                <a:solidFill>
                  <a:schemeClr val="tx1">
                    <a:lumMod val="95000"/>
                  </a:schemeClr>
                </a:solidFill>
                <a:uFill>
                  <a:solidFill>
                    <a:srgbClr val="000000"/>
                  </a:solidFill>
                </a:uFill>
              </a:rPr>
              <a:t>ነደ</a:t>
            </a:r>
            <a:r>
              <a:rPr lang="en-CA" sz="3800" dirty="0" smtClean="0">
                <a:solidFill>
                  <a:schemeClr val="tx1">
                    <a:lumMod val="95000"/>
                  </a:schemeClr>
                </a:solidFill>
                <a:uFill>
                  <a:solidFill>
                    <a:srgbClr val="000000"/>
                  </a:solidFill>
                </a:uFill>
              </a:rPr>
              <a:t> </a:t>
            </a:r>
            <a:r>
              <a:rPr lang="en-CA" sz="3800" dirty="0" err="1" smtClean="0">
                <a:solidFill>
                  <a:schemeClr val="tx1">
                    <a:lumMod val="95000"/>
                  </a:schemeClr>
                </a:solidFill>
                <a:uFill>
                  <a:solidFill>
                    <a:srgbClr val="000000"/>
                  </a:solidFill>
                </a:uFill>
              </a:rPr>
              <a:t>እሳት</a:t>
            </a:r>
            <a:r>
              <a:rPr lang="en-CA" sz="3800" dirty="0" smtClean="0">
                <a:solidFill>
                  <a:schemeClr val="tx1">
                    <a:lumMod val="95000"/>
                  </a:schemeClr>
                </a:solidFill>
                <a:uFill>
                  <a:solidFill>
                    <a:srgbClr val="000000"/>
                  </a:solidFill>
                </a:uFill>
              </a:rPr>
              <a:t>። </a:t>
            </a:r>
            <a:r>
              <a:rPr lang="en-CA" sz="3800" dirty="0" err="1" smtClean="0">
                <a:solidFill>
                  <a:schemeClr val="tx1">
                    <a:lumMod val="95000"/>
                  </a:schemeClr>
                </a:solidFill>
                <a:uFill>
                  <a:solidFill>
                    <a:srgbClr val="000000"/>
                  </a:solidFill>
                </a:uFill>
              </a:rPr>
              <a:t>ወካዕበ</a:t>
            </a:r>
            <a:r>
              <a:rPr lang="en-CA" sz="3800" dirty="0" smtClean="0">
                <a:solidFill>
                  <a:schemeClr val="tx1">
                    <a:lumMod val="95000"/>
                  </a:schemeClr>
                </a:solidFill>
                <a:uFill>
                  <a:solidFill>
                    <a:srgbClr val="000000"/>
                  </a:solidFill>
                </a:uFill>
              </a:rPr>
              <a:t> </a:t>
            </a:r>
            <a:r>
              <a:rPr lang="en-CA" sz="3800" dirty="0" err="1" smtClean="0">
                <a:solidFill>
                  <a:schemeClr val="tx1">
                    <a:lumMod val="95000"/>
                  </a:schemeClr>
                </a:solidFill>
                <a:uFill>
                  <a:solidFill>
                    <a:srgbClr val="000000"/>
                  </a:solidFill>
                </a:uFill>
              </a:rPr>
              <a:t>ለእመ</a:t>
            </a:r>
            <a:r>
              <a:rPr lang="en-CA" sz="3800" dirty="0" smtClean="0">
                <a:solidFill>
                  <a:schemeClr val="tx1">
                    <a:lumMod val="95000"/>
                  </a:schemeClr>
                </a:solidFill>
                <a:uFill>
                  <a:solidFill>
                    <a:srgbClr val="000000"/>
                  </a:solidFill>
                </a:uFill>
              </a:rPr>
              <a:t> </a:t>
            </a:r>
            <a:r>
              <a:rPr lang="en-CA" sz="3800" dirty="0" err="1" smtClean="0">
                <a:solidFill>
                  <a:schemeClr val="tx1">
                    <a:lumMod val="95000"/>
                  </a:schemeClr>
                </a:solidFill>
                <a:uFill>
                  <a:solidFill>
                    <a:srgbClr val="000000"/>
                  </a:solidFill>
                </a:uFill>
              </a:rPr>
              <a:t>ወረደ</a:t>
            </a:r>
            <a:r>
              <a:rPr lang="en-CA" sz="3800" dirty="0" smtClean="0">
                <a:solidFill>
                  <a:schemeClr val="tx1">
                    <a:lumMod val="95000"/>
                  </a:schemeClr>
                </a:solidFill>
                <a:uFill>
                  <a:solidFill>
                    <a:srgbClr val="000000"/>
                  </a:solidFill>
                </a:uFill>
              </a:rPr>
              <a:t> </a:t>
            </a:r>
            <a:r>
              <a:rPr lang="en-CA" sz="3800" dirty="0" err="1" smtClean="0">
                <a:solidFill>
                  <a:schemeClr val="tx1">
                    <a:lumMod val="95000"/>
                  </a:schemeClr>
                </a:solidFill>
                <a:uFill>
                  <a:solidFill>
                    <a:srgbClr val="000000"/>
                  </a:solidFill>
                </a:uFill>
              </a:rPr>
              <a:t>ምድረ</a:t>
            </a:r>
            <a:r>
              <a:rPr lang="en-CA" sz="3800" dirty="0" smtClean="0">
                <a:solidFill>
                  <a:schemeClr val="tx1">
                    <a:lumMod val="95000"/>
                  </a:schemeClr>
                </a:solidFill>
                <a:uFill>
                  <a:solidFill>
                    <a:srgbClr val="000000"/>
                  </a:solidFill>
                </a:uFill>
              </a:rPr>
              <a:t>፡ </a:t>
            </a:r>
            <a:r>
              <a:rPr lang="en-CA" sz="3800" dirty="0" err="1" smtClean="0">
                <a:solidFill>
                  <a:schemeClr val="tx1">
                    <a:lumMod val="95000"/>
                  </a:schemeClr>
                </a:solidFill>
                <a:uFill>
                  <a:solidFill>
                    <a:srgbClr val="000000"/>
                  </a:solidFill>
                </a:uFill>
              </a:rPr>
              <a:t>ወኀለፈ</a:t>
            </a:r>
            <a:r>
              <a:rPr lang="en-CA" sz="3800" dirty="0" smtClean="0">
                <a:solidFill>
                  <a:schemeClr val="tx1">
                    <a:lumMod val="95000"/>
                  </a:schemeClr>
                </a:solidFill>
                <a:uFill>
                  <a:solidFill>
                    <a:srgbClr val="000000"/>
                  </a:solidFill>
                </a:uFill>
              </a:rPr>
              <a:t> </a:t>
            </a:r>
            <a:r>
              <a:rPr lang="en-CA" sz="3800" dirty="0" err="1" smtClean="0">
                <a:solidFill>
                  <a:schemeClr val="tx1">
                    <a:lumMod val="95000"/>
                  </a:schemeClr>
                </a:solidFill>
                <a:uFill>
                  <a:solidFill>
                    <a:srgbClr val="000000"/>
                  </a:solidFill>
                </a:uFill>
              </a:rPr>
              <a:t>ባሕረ</a:t>
            </a:r>
            <a:r>
              <a:rPr lang="en-CA" sz="3800" dirty="0" smtClean="0">
                <a:solidFill>
                  <a:schemeClr val="tx1">
                    <a:lumMod val="95000"/>
                  </a:schemeClr>
                </a:solidFill>
                <a:uFill>
                  <a:solidFill>
                    <a:srgbClr val="000000"/>
                  </a:solidFill>
                </a:uFill>
              </a:rPr>
              <a:t> </a:t>
            </a:r>
            <a:r>
              <a:rPr lang="en-CA" sz="3800" dirty="0" err="1" smtClean="0">
                <a:solidFill>
                  <a:schemeClr val="tx1">
                    <a:lumMod val="95000"/>
                  </a:schemeClr>
                </a:solidFill>
                <a:uFill>
                  <a:solidFill>
                    <a:srgbClr val="000000"/>
                  </a:solidFill>
                </a:uFill>
              </a:rPr>
              <a:t>ነፋስ</a:t>
            </a:r>
            <a:r>
              <a:rPr lang="en-CA" sz="3800" dirty="0" smtClean="0">
                <a:solidFill>
                  <a:schemeClr val="tx1">
                    <a:lumMod val="95000"/>
                  </a:schemeClr>
                </a:solidFill>
                <a:uFill>
                  <a:solidFill>
                    <a:srgbClr val="000000"/>
                  </a:solidFill>
                </a:uFill>
              </a:rPr>
              <a:t> </a:t>
            </a:r>
            <a:r>
              <a:rPr lang="en-CA" sz="3800" dirty="0" err="1" smtClean="0">
                <a:solidFill>
                  <a:schemeClr val="tx1">
                    <a:lumMod val="95000"/>
                  </a:schemeClr>
                </a:solidFill>
                <a:uFill>
                  <a:solidFill>
                    <a:srgbClr val="000000"/>
                  </a:solidFill>
                </a:uFill>
              </a:rPr>
              <a:t>ወእሳተ</a:t>
            </a:r>
            <a:r>
              <a:rPr lang="en-CA" sz="3800" dirty="0" smtClean="0">
                <a:solidFill>
                  <a:schemeClr val="tx1">
                    <a:lumMod val="95000"/>
                  </a:schemeClr>
                </a:solidFill>
                <a:uFill>
                  <a:solidFill>
                    <a:srgbClr val="000000"/>
                  </a:solidFill>
                </a:uFill>
              </a:rPr>
              <a:t>። </a:t>
            </a:r>
            <a:r>
              <a:rPr lang="en-CA" sz="3800" dirty="0" err="1" smtClean="0">
                <a:solidFill>
                  <a:schemeClr val="tx1">
                    <a:lumMod val="95000"/>
                  </a:schemeClr>
                </a:solidFill>
                <a:uFill>
                  <a:solidFill>
                    <a:srgbClr val="000000"/>
                  </a:solidFill>
                </a:uFill>
              </a:rPr>
              <a:t>ወካዕበ</a:t>
            </a:r>
            <a:r>
              <a:rPr lang="en-CA" sz="3800" dirty="0" smtClean="0">
                <a:solidFill>
                  <a:schemeClr val="tx1">
                    <a:lumMod val="95000"/>
                  </a:schemeClr>
                </a:solidFill>
                <a:uFill>
                  <a:solidFill>
                    <a:srgbClr val="000000"/>
                  </a:solidFill>
                </a:uFill>
              </a:rPr>
              <a:t> </a:t>
            </a:r>
            <a:r>
              <a:rPr lang="en-CA" sz="3800" dirty="0" err="1" smtClean="0">
                <a:solidFill>
                  <a:schemeClr val="tx1">
                    <a:lumMod val="95000"/>
                  </a:schemeClr>
                </a:solidFill>
                <a:uFill>
                  <a:solidFill>
                    <a:srgbClr val="000000"/>
                  </a:solidFill>
                </a:uFill>
              </a:rPr>
              <a:t>ለእመ</a:t>
            </a:r>
            <a:r>
              <a:rPr lang="en-CA" sz="3800" dirty="0" smtClean="0">
                <a:solidFill>
                  <a:schemeClr val="tx1">
                    <a:lumMod val="95000"/>
                  </a:schemeClr>
                </a:solidFill>
                <a:uFill>
                  <a:solidFill>
                    <a:srgbClr val="000000"/>
                  </a:solidFill>
                </a:uFill>
              </a:rPr>
              <a:t> </a:t>
            </a:r>
            <a:r>
              <a:rPr lang="en-CA" sz="3800" dirty="0" err="1" smtClean="0">
                <a:solidFill>
                  <a:schemeClr val="tx1">
                    <a:lumMod val="95000"/>
                  </a:schemeClr>
                </a:solidFill>
                <a:uFill>
                  <a:solidFill>
                    <a:srgbClr val="000000"/>
                  </a:solidFill>
                </a:uFill>
              </a:rPr>
              <a:t>ወፅአ</a:t>
            </a:r>
            <a:r>
              <a:rPr lang="en-CA" sz="3800" dirty="0" smtClean="0">
                <a:solidFill>
                  <a:schemeClr val="tx1">
                    <a:lumMod val="95000"/>
                  </a:schemeClr>
                </a:solidFill>
                <a:uFill>
                  <a:solidFill>
                    <a:srgbClr val="000000"/>
                  </a:solidFill>
                </a:uFill>
              </a:rPr>
              <a:t> </a:t>
            </a:r>
            <a:r>
              <a:rPr lang="en-CA" sz="3800" dirty="0" err="1" smtClean="0">
                <a:solidFill>
                  <a:schemeClr val="tx1">
                    <a:lumMod val="95000"/>
                  </a:schemeClr>
                </a:solidFill>
                <a:uFill>
                  <a:solidFill>
                    <a:srgbClr val="000000"/>
                  </a:solidFill>
                </a:uFill>
              </a:rPr>
              <a:t>እምህየ</a:t>
            </a:r>
            <a:r>
              <a:rPr lang="en-CA" sz="3800" dirty="0" smtClean="0">
                <a:solidFill>
                  <a:schemeClr val="tx1">
                    <a:lumMod val="95000"/>
                  </a:schemeClr>
                </a:solidFill>
                <a:uFill>
                  <a:solidFill>
                    <a:srgbClr val="000000"/>
                  </a:solidFill>
                </a:uFill>
              </a:rPr>
              <a:t> </a:t>
            </a:r>
            <a:r>
              <a:rPr lang="en-CA" sz="3800" dirty="0" err="1" smtClean="0">
                <a:solidFill>
                  <a:schemeClr val="tx1">
                    <a:lumMod val="95000"/>
                  </a:schemeClr>
                </a:solidFill>
                <a:uFill>
                  <a:solidFill>
                    <a:srgbClr val="000000"/>
                  </a:solidFill>
                </a:uFill>
              </a:rPr>
              <a:t>ወኀሠሠ</a:t>
            </a:r>
            <a:r>
              <a:rPr lang="en-CA" sz="3800" dirty="0" smtClean="0">
                <a:solidFill>
                  <a:schemeClr val="tx1">
                    <a:lumMod val="95000"/>
                  </a:schemeClr>
                </a:solidFill>
                <a:uFill>
                  <a:solidFill>
                    <a:srgbClr val="000000"/>
                  </a:solidFill>
                </a:uFill>
              </a:rPr>
              <a:t> </a:t>
            </a:r>
            <a:r>
              <a:rPr lang="en-CA" sz="3800" dirty="0" err="1" smtClean="0">
                <a:solidFill>
                  <a:schemeClr val="tx1">
                    <a:lumMod val="95000"/>
                  </a:schemeClr>
                </a:solidFill>
                <a:uFill>
                  <a:solidFill>
                    <a:srgbClr val="000000"/>
                  </a:solidFill>
                </a:uFill>
              </a:rPr>
              <a:t>የማነ</a:t>
            </a:r>
            <a:r>
              <a:rPr lang="en-CA" sz="3800" dirty="0" smtClean="0">
                <a:solidFill>
                  <a:schemeClr val="tx1">
                    <a:lumMod val="95000"/>
                  </a:schemeClr>
                </a:solidFill>
                <a:uFill>
                  <a:solidFill>
                    <a:srgbClr val="000000"/>
                  </a:solidFill>
                </a:uFill>
              </a:rPr>
              <a:t> </a:t>
            </a:r>
            <a:r>
              <a:rPr lang="en-CA" sz="3800" dirty="0" err="1" smtClean="0">
                <a:solidFill>
                  <a:schemeClr val="tx1">
                    <a:lumMod val="95000"/>
                  </a:schemeClr>
                </a:solidFill>
                <a:uFill>
                  <a:solidFill>
                    <a:srgbClr val="000000"/>
                  </a:solidFill>
                </a:uFill>
              </a:rPr>
              <a:t>ወፀጋመ</a:t>
            </a:r>
            <a:r>
              <a:rPr lang="en-CA" sz="3800" dirty="0" smtClean="0">
                <a:solidFill>
                  <a:schemeClr val="tx1">
                    <a:lumMod val="95000"/>
                  </a:schemeClr>
                </a:solidFill>
                <a:uFill>
                  <a:solidFill>
                    <a:srgbClr val="000000"/>
                  </a:solidFill>
                </a:uFill>
              </a:rPr>
              <a:t>። </a:t>
            </a:r>
            <a:r>
              <a:rPr lang="en-CA" sz="3800" dirty="0" err="1" smtClean="0">
                <a:solidFill>
                  <a:schemeClr val="tx1">
                    <a:lumMod val="95000"/>
                  </a:schemeClr>
                </a:solidFill>
                <a:uFill>
                  <a:solidFill>
                    <a:srgbClr val="000000"/>
                  </a:solidFill>
                </a:uFill>
              </a:rPr>
              <a:t>ወኢበጸቢተ</a:t>
            </a:r>
            <a:r>
              <a:rPr lang="en-CA" sz="3800" dirty="0" smtClean="0">
                <a:solidFill>
                  <a:schemeClr val="tx1">
                    <a:lumMod val="95000"/>
                  </a:schemeClr>
                </a:solidFill>
                <a:uFill>
                  <a:solidFill>
                    <a:srgbClr val="000000"/>
                  </a:solidFill>
                </a:uFill>
              </a:rPr>
              <a:t> </a:t>
            </a:r>
            <a:r>
              <a:rPr lang="en-CA" sz="3800" dirty="0" err="1" smtClean="0">
                <a:solidFill>
                  <a:schemeClr val="tx1">
                    <a:lumMod val="95000"/>
                  </a:schemeClr>
                </a:solidFill>
                <a:uFill>
                  <a:solidFill>
                    <a:srgbClr val="000000"/>
                  </a:solidFill>
                </a:uFill>
              </a:rPr>
              <a:t>ሕሊና</a:t>
            </a:r>
            <a:r>
              <a:rPr lang="en-CA" sz="3800" dirty="0" smtClean="0">
                <a:solidFill>
                  <a:schemeClr val="tx1">
                    <a:lumMod val="95000"/>
                  </a:schemeClr>
                </a:solidFill>
                <a:uFill>
                  <a:solidFill>
                    <a:srgbClr val="000000"/>
                  </a:solidFill>
                </a:uFill>
              </a:rPr>
              <a:t>።</a:t>
            </a:r>
            <a:endParaRPr lang="ti-ET" sz="3800" dirty="0">
              <a:solidFill>
                <a:schemeClr val="tx1">
                  <a:lumMod val="95000"/>
                </a:schemeClr>
              </a:solidFill>
              <a:uFill>
                <a:solidFill>
                  <a:srgbClr val="000000"/>
                </a:solidFill>
              </a:uFill>
            </a:endParaRPr>
          </a:p>
        </p:txBody>
      </p:sp>
    </p:spTree>
    <p:extLst>
      <p:ext uri="{BB962C8B-B14F-4D97-AF65-F5344CB8AC3E}">
        <p14:creationId xmlns:p14="http://schemas.microsoft.com/office/powerpoint/2010/main" val="125813574"/>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051" y="-178013"/>
            <a:ext cx="4219852" cy="6709529"/>
          </a:xfrm>
          <a:prstGeom prst="rect">
            <a:avLst/>
          </a:prstGeom>
        </p:spPr>
        <p:txBody>
          <a:bodyPr wrap="square">
            <a:spAutoFit/>
          </a:bodyPr>
          <a:lstStyle/>
          <a:p>
            <a:pPr marL="40639" marR="40639">
              <a:lnSpc>
                <a:spcPct val="140000"/>
              </a:lnSpc>
              <a:spcBef>
                <a:spcPts val="600"/>
              </a:spcBef>
              <a:defRPr sz="1800">
                <a:uFillTx/>
              </a:defRPr>
            </a:pPr>
            <a:r>
              <a:rPr lang="ti-ET" sz="3600" dirty="0" smtClean="0">
                <a:solidFill>
                  <a:srgbClr val="92D050"/>
                </a:solidFill>
                <a:uFill>
                  <a:solidFill>
                    <a:srgbClr val="000000"/>
                  </a:solidFill>
                </a:uFill>
              </a:rPr>
              <a:t>ይ.ዲ</a:t>
            </a:r>
            <a:r>
              <a:rPr lang="ti-ET" sz="3600" dirty="0">
                <a:solidFill>
                  <a:srgbClr val="92D050"/>
                </a:solidFill>
                <a:uFill>
                  <a:solidFill>
                    <a:srgbClr val="000000"/>
                  </a:solidFill>
                </a:uFill>
              </a:rPr>
              <a:t>. </a:t>
            </a:r>
            <a:r>
              <a:rPr lang="en-CA" sz="1400" dirty="0" smtClean="0">
                <a:uFill>
                  <a:solidFill>
                    <a:srgbClr val="000000"/>
                  </a:solidFill>
                </a:uFill>
              </a:rPr>
              <a:t>22.</a:t>
            </a:r>
            <a:r>
              <a:rPr lang="ti-ET" sz="3300" dirty="0" smtClean="0">
                <a:uFill>
                  <a:solidFill>
                    <a:srgbClr val="000000"/>
                  </a:solidFill>
                </a:uFill>
              </a:rPr>
              <a:t>ኮፍ </a:t>
            </a:r>
            <a:r>
              <a:rPr lang="ti-ET" sz="3300" dirty="0">
                <a:uFill>
                  <a:solidFill>
                    <a:srgbClr val="000000"/>
                  </a:solidFill>
                </a:uFill>
              </a:rPr>
              <a:t>ዝበልኩም ተንሥኡ</a:t>
            </a:r>
            <a:r>
              <a:rPr lang="ti-ET" sz="3300" dirty="0" smtClean="0">
                <a:uFill>
                  <a:solidFill>
                    <a:srgbClr val="000000"/>
                  </a:solidFill>
                </a:uFill>
              </a:rPr>
              <a:t>።</a:t>
            </a:r>
            <a:endParaRPr lang="en-CA" sz="3300" dirty="0" smtClean="0">
              <a:uFill>
                <a:solidFill>
                  <a:srgbClr val="000000"/>
                </a:solidFill>
              </a:uFill>
            </a:endParaRPr>
          </a:p>
          <a:p>
            <a:pPr marL="40639" marR="40639">
              <a:lnSpc>
                <a:spcPct val="140000"/>
              </a:lnSpc>
              <a:spcBef>
                <a:spcPts val="600"/>
              </a:spcBef>
              <a:defRPr sz="1800">
                <a:uFillTx/>
              </a:defRPr>
            </a:pPr>
            <a:r>
              <a:rPr lang="en-CA" sz="3300" dirty="0" err="1" smtClean="0">
                <a:solidFill>
                  <a:srgbClr val="FF0000"/>
                </a:solidFill>
                <a:uFill>
                  <a:solidFill>
                    <a:srgbClr val="000000"/>
                  </a:solidFill>
                </a:uFill>
              </a:rPr>
              <a:t>ይ.ካ</a:t>
            </a:r>
            <a:r>
              <a:rPr lang="en-CA" sz="3300" dirty="0" smtClean="0">
                <a:solidFill>
                  <a:srgbClr val="FF0000"/>
                </a:solidFill>
                <a:uFill>
                  <a:solidFill>
                    <a:srgbClr val="000000"/>
                  </a:solidFill>
                </a:uFill>
              </a:rPr>
              <a:t>. </a:t>
            </a:r>
            <a:r>
              <a:rPr lang="en-CA" sz="1400" dirty="0" smtClean="0">
                <a:uFill>
                  <a:solidFill>
                    <a:srgbClr val="000000"/>
                  </a:solidFill>
                </a:uFill>
              </a:rPr>
              <a:t>23.</a:t>
            </a:r>
            <a:r>
              <a:rPr lang="en-CA" sz="3300" dirty="0" smtClean="0">
                <a:uFill>
                  <a:solidFill>
                    <a:srgbClr val="000000"/>
                  </a:solidFill>
                </a:uFill>
              </a:rPr>
              <a:t>ህልውናኡ </a:t>
            </a:r>
            <a:r>
              <a:rPr lang="en-CA" sz="3300" dirty="0" err="1" smtClean="0">
                <a:uFill>
                  <a:solidFill>
                    <a:srgbClr val="000000"/>
                  </a:solidFill>
                </a:uFill>
              </a:rPr>
              <a:t>ከመይ</a:t>
            </a:r>
            <a:r>
              <a:rPr lang="en-CA" sz="3300" dirty="0" smtClean="0">
                <a:uFill>
                  <a:solidFill>
                    <a:srgbClr val="000000"/>
                  </a:solidFill>
                </a:uFill>
              </a:rPr>
              <a:t> </a:t>
            </a:r>
            <a:r>
              <a:rPr lang="en-CA" sz="3300" dirty="0" err="1" smtClean="0">
                <a:uFill>
                  <a:solidFill>
                    <a:srgbClr val="000000"/>
                  </a:solidFill>
                </a:uFill>
              </a:rPr>
              <a:t>ከም</a:t>
            </a:r>
            <a:r>
              <a:rPr lang="en-CA" sz="3300" dirty="0" smtClean="0">
                <a:uFill>
                  <a:solidFill>
                    <a:srgbClr val="000000"/>
                  </a:solidFill>
                </a:uFill>
              </a:rPr>
              <a:t> </a:t>
            </a:r>
            <a:r>
              <a:rPr lang="en-CA" sz="3300" dirty="0" err="1" smtClean="0">
                <a:uFill>
                  <a:solidFill>
                    <a:srgbClr val="000000"/>
                  </a:solidFill>
                </a:uFill>
              </a:rPr>
              <a:t>ዝኾነ</a:t>
            </a:r>
            <a:r>
              <a:rPr lang="en-CA" sz="3300" dirty="0" smtClean="0">
                <a:uFill>
                  <a:solidFill>
                    <a:srgbClr val="000000"/>
                  </a:solidFill>
                </a:uFill>
              </a:rPr>
              <a:t> </a:t>
            </a:r>
            <a:r>
              <a:rPr lang="en-CA" sz="3300" dirty="0" err="1" smtClean="0">
                <a:uFill>
                  <a:solidFill>
                    <a:srgbClr val="000000"/>
                  </a:solidFill>
                </a:uFill>
              </a:rPr>
              <a:t>ኪፈልጥ</a:t>
            </a:r>
            <a:r>
              <a:rPr lang="en-CA" sz="3300" dirty="0" smtClean="0">
                <a:uFill>
                  <a:solidFill>
                    <a:srgbClr val="000000"/>
                  </a:solidFill>
                </a:uFill>
              </a:rPr>
              <a:t> </a:t>
            </a:r>
            <a:r>
              <a:rPr lang="en-CA" sz="3300" dirty="0" err="1" smtClean="0">
                <a:uFill>
                  <a:solidFill>
                    <a:srgbClr val="000000"/>
                  </a:solidFill>
                </a:uFill>
              </a:rPr>
              <a:t>ኣብ</a:t>
            </a:r>
            <a:r>
              <a:rPr lang="en-CA" sz="3300" dirty="0" smtClean="0">
                <a:uFill>
                  <a:solidFill>
                    <a:srgbClr val="000000"/>
                  </a:solidFill>
                </a:uFill>
              </a:rPr>
              <a:t> </a:t>
            </a:r>
            <a:r>
              <a:rPr lang="en-CA" sz="3300" dirty="0" err="1" smtClean="0">
                <a:uFill>
                  <a:solidFill>
                    <a:srgbClr val="000000"/>
                  </a:solidFill>
                </a:uFill>
              </a:rPr>
              <a:t>መንጎ</a:t>
            </a:r>
            <a:r>
              <a:rPr lang="en-CA" sz="3300" dirty="0" smtClean="0">
                <a:uFill>
                  <a:solidFill>
                    <a:srgbClr val="000000"/>
                  </a:solidFill>
                </a:uFill>
              </a:rPr>
              <a:t> </a:t>
            </a:r>
            <a:r>
              <a:rPr lang="en-CA" sz="3300" dirty="0" err="1" smtClean="0">
                <a:uFill>
                  <a:solidFill>
                    <a:srgbClr val="000000"/>
                  </a:solidFill>
                </a:uFill>
              </a:rPr>
              <a:t>ኣብን</a:t>
            </a:r>
            <a:r>
              <a:rPr lang="en-CA" sz="3300" dirty="0" smtClean="0">
                <a:uFill>
                  <a:solidFill>
                    <a:srgbClr val="000000"/>
                  </a:solidFill>
                </a:uFill>
              </a:rPr>
              <a:t> </a:t>
            </a:r>
            <a:r>
              <a:rPr lang="en-CA" sz="3300" dirty="0" err="1" smtClean="0">
                <a:uFill>
                  <a:solidFill>
                    <a:srgbClr val="000000"/>
                  </a:solidFill>
                </a:uFill>
              </a:rPr>
              <a:t>ወልድን</a:t>
            </a:r>
            <a:r>
              <a:rPr lang="en-CA" sz="3300" dirty="0" smtClean="0">
                <a:uFill>
                  <a:solidFill>
                    <a:srgbClr val="000000"/>
                  </a:solidFill>
                </a:uFill>
              </a:rPr>
              <a:t> </a:t>
            </a:r>
            <a:r>
              <a:rPr lang="en-CA" sz="3300" dirty="0" err="1" smtClean="0">
                <a:uFill>
                  <a:solidFill>
                    <a:srgbClr val="000000"/>
                  </a:solidFill>
                </a:uFill>
              </a:rPr>
              <a:t>መንፈስ</a:t>
            </a:r>
            <a:r>
              <a:rPr lang="en-CA" sz="3300" dirty="0" smtClean="0">
                <a:uFill>
                  <a:solidFill>
                    <a:srgbClr val="000000"/>
                  </a:solidFill>
                </a:uFill>
              </a:rPr>
              <a:t> </a:t>
            </a:r>
            <a:r>
              <a:rPr lang="en-CA" sz="3300" dirty="0" err="1" smtClean="0">
                <a:uFill>
                  <a:solidFill>
                    <a:srgbClr val="000000"/>
                  </a:solidFill>
                </a:uFill>
              </a:rPr>
              <a:t>ቅዱስን</a:t>
            </a:r>
            <a:r>
              <a:rPr lang="en-CA" sz="3300" dirty="0" smtClean="0">
                <a:uFill>
                  <a:solidFill>
                    <a:srgbClr val="000000"/>
                  </a:solidFill>
                </a:uFill>
              </a:rPr>
              <a:t> </a:t>
            </a:r>
            <a:r>
              <a:rPr lang="en-CA" sz="3300" dirty="0" err="1" smtClean="0">
                <a:uFill>
                  <a:solidFill>
                    <a:srgbClr val="000000"/>
                  </a:solidFill>
                </a:uFill>
              </a:rPr>
              <a:t>ኪኣቱ</a:t>
            </a:r>
            <a:r>
              <a:rPr lang="en-CA" sz="3300" dirty="0" smtClean="0">
                <a:uFill>
                  <a:solidFill>
                    <a:srgbClr val="000000"/>
                  </a:solidFill>
                </a:uFill>
              </a:rPr>
              <a:t> </a:t>
            </a:r>
            <a:r>
              <a:rPr lang="en-CA" sz="3300" dirty="0" err="1" smtClean="0">
                <a:uFill>
                  <a:solidFill>
                    <a:srgbClr val="000000"/>
                  </a:solidFill>
                </a:uFill>
              </a:rPr>
              <a:t>ዝኽእል</a:t>
            </a:r>
            <a:r>
              <a:rPr lang="en-CA" sz="3300" dirty="0" smtClean="0">
                <a:uFill>
                  <a:solidFill>
                    <a:srgbClr val="000000"/>
                  </a:solidFill>
                </a:uFill>
              </a:rPr>
              <a:t> </a:t>
            </a:r>
            <a:r>
              <a:rPr lang="en-CA" sz="3300" dirty="0" err="1" smtClean="0">
                <a:uFill>
                  <a:solidFill>
                    <a:srgbClr val="000000"/>
                  </a:solidFill>
                </a:uFill>
              </a:rPr>
              <a:t>የልቦን</a:t>
            </a:r>
            <a:r>
              <a:rPr lang="ti-ET" sz="3300" dirty="0" smtClean="0">
                <a:uFill>
                  <a:solidFill>
                    <a:srgbClr val="000000"/>
                  </a:solidFill>
                </a:uFill>
              </a:rPr>
              <a:t>።</a:t>
            </a:r>
            <a:r>
              <a:rPr lang="en-CA" sz="3300" dirty="0" smtClean="0">
                <a:uFill>
                  <a:solidFill>
                    <a:srgbClr val="000000"/>
                  </a:solidFill>
                </a:uFill>
              </a:rPr>
              <a:t> </a:t>
            </a:r>
          </a:p>
          <a:p>
            <a:pPr marL="40639" marR="40639">
              <a:lnSpc>
                <a:spcPct val="140000"/>
              </a:lnSpc>
              <a:spcBef>
                <a:spcPts val="600"/>
              </a:spcBef>
              <a:defRPr sz="1800">
                <a:uFillTx/>
              </a:defRPr>
            </a:pPr>
            <a:r>
              <a:rPr lang="en-CA" sz="1400" dirty="0" smtClean="0">
                <a:uFill>
                  <a:solidFill>
                    <a:srgbClr val="000000"/>
                  </a:solidFill>
                </a:uFill>
              </a:rPr>
              <a:t>24.</a:t>
            </a:r>
            <a:r>
              <a:rPr lang="en-CA" sz="3300" dirty="0" smtClean="0">
                <a:uFill>
                  <a:solidFill>
                    <a:srgbClr val="000000"/>
                  </a:solidFill>
                </a:uFill>
              </a:rPr>
              <a:t>ኣብ </a:t>
            </a:r>
            <a:r>
              <a:rPr lang="en-CA" sz="3300" dirty="0" err="1" smtClean="0">
                <a:uFill>
                  <a:solidFill>
                    <a:srgbClr val="000000"/>
                  </a:solidFill>
                </a:uFill>
              </a:rPr>
              <a:t>ንወዱ</a:t>
            </a:r>
            <a:r>
              <a:rPr lang="en-CA" sz="3300" dirty="0" smtClean="0">
                <a:uFill>
                  <a:solidFill>
                    <a:srgbClr val="000000"/>
                  </a:solidFill>
                </a:uFill>
              </a:rPr>
              <a:t> </a:t>
            </a:r>
            <a:r>
              <a:rPr lang="en-CA" sz="3300" dirty="0" err="1" smtClean="0">
                <a:uFill>
                  <a:solidFill>
                    <a:srgbClr val="000000"/>
                  </a:solidFill>
                </a:uFill>
              </a:rPr>
              <a:t>ወለዶ</a:t>
            </a:r>
            <a:r>
              <a:rPr lang="en-CA" sz="3300" dirty="0" smtClean="0">
                <a:uFill>
                  <a:solidFill>
                    <a:srgbClr val="000000"/>
                  </a:solidFill>
                </a:uFill>
              </a:rPr>
              <a:t> </a:t>
            </a:r>
            <a:r>
              <a:rPr lang="en-CA" sz="3300" dirty="0" err="1" smtClean="0">
                <a:uFill>
                  <a:solidFill>
                    <a:srgbClr val="000000"/>
                  </a:solidFill>
                </a:uFill>
              </a:rPr>
              <a:t>በዚ</a:t>
            </a:r>
            <a:r>
              <a:rPr lang="en-CA" sz="3300" dirty="0" smtClean="0">
                <a:uFill>
                  <a:solidFill>
                    <a:srgbClr val="000000"/>
                  </a:solidFill>
                </a:uFill>
              </a:rPr>
              <a:t> </a:t>
            </a:r>
            <a:r>
              <a:rPr lang="en-CA" sz="3300" dirty="0" err="1" smtClean="0">
                <a:uFill>
                  <a:solidFill>
                    <a:srgbClr val="000000"/>
                  </a:solidFill>
                </a:uFill>
              </a:rPr>
              <a:t>ጊዜ</a:t>
            </a:r>
            <a:r>
              <a:rPr lang="en-CA" sz="3300" dirty="0" smtClean="0">
                <a:uFill>
                  <a:solidFill>
                    <a:srgbClr val="000000"/>
                  </a:solidFill>
                </a:uFill>
              </a:rPr>
              <a:t> </a:t>
            </a:r>
            <a:r>
              <a:rPr lang="en-CA" sz="3300" dirty="0" err="1" smtClean="0">
                <a:uFill>
                  <a:solidFill>
                    <a:srgbClr val="000000"/>
                  </a:solidFill>
                </a:uFill>
              </a:rPr>
              <a:t>እዚ</a:t>
            </a:r>
            <a:r>
              <a:rPr lang="en-CA" sz="3300" dirty="0" smtClean="0">
                <a:uFill>
                  <a:solidFill>
                    <a:srgbClr val="000000"/>
                  </a:solidFill>
                </a:uFill>
              </a:rPr>
              <a:t>፥ </a:t>
            </a:r>
            <a:r>
              <a:rPr lang="en-CA" sz="3300" dirty="0" err="1" smtClean="0">
                <a:uFill>
                  <a:solidFill>
                    <a:srgbClr val="000000"/>
                  </a:solidFill>
                </a:uFill>
              </a:rPr>
              <a:t>በዚ</a:t>
            </a:r>
            <a:r>
              <a:rPr lang="en-CA" sz="3300" dirty="0" smtClean="0">
                <a:uFill>
                  <a:solidFill>
                    <a:srgbClr val="000000"/>
                  </a:solidFill>
                </a:uFill>
              </a:rPr>
              <a:t> </a:t>
            </a:r>
            <a:r>
              <a:rPr lang="en-CA" sz="3300" dirty="0" err="1" smtClean="0">
                <a:uFill>
                  <a:solidFill>
                    <a:srgbClr val="000000"/>
                  </a:solidFill>
                </a:uFill>
              </a:rPr>
              <a:t>ዘመን</a:t>
            </a:r>
            <a:r>
              <a:rPr lang="en-CA" sz="3300" dirty="0" smtClean="0">
                <a:uFill>
                  <a:solidFill>
                    <a:srgbClr val="000000"/>
                  </a:solidFill>
                </a:uFill>
              </a:rPr>
              <a:t> </a:t>
            </a:r>
            <a:r>
              <a:rPr lang="en-CA" sz="3300" dirty="0" err="1" smtClean="0">
                <a:uFill>
                  <a:solidFill>
                    <a:srgbClr val="000000"/>
                  </a:solidFill>
                </a:uFill>
              </a:rPr>
              <a:t>እዚ</a:t>
            </a:r>
            <a:r>
              <a:rPr lang="en-CA" sz="3300" dirty="0" smtClean="0">
                <a:uFill>
                  <a:solidFill>
                    <a:srgbClr val="000000"/>
                  </a:solidFill>
                </a:uFill>
              </a:rPr>
              <a:t> </a:t>
            </a:r>
            <a:r>
              <a:rPr lang="en-CA" sz="3300" dirty="0" err="1" smtClean="0">
                <a:uFill>
                  <a:solidFill>
                    <a:srgbClr val="000000"/>
                  </a:solidFill>
                </a:uFill>
              </a:rPr>
              <a:t>ወለዶ</a:t>
            </a:r>
            <a:r>
              <a:rPr lang="en-CA" sz="3300" dirty="0" smtClean="0">
                <a:uFill>
                  <a:solidFill>
                    <a:srgbClr val="000000"/>
                  </a:solidFill>
                </a:uFill>
              </a:rPr>
              <a:t> </a:t>
            </a:r>
            <a:r>
              <a:rPr lang="en-CA" sz="3300" dirty="0" err="1" smtClean="0">
                <a:uFill>
                  <a:solidFill>
                    <a:srgbClr val="000000"/>
                  </a:solidFill>
                </a:uFill>
              </a:rPr>
              <a:t>ኣይበሃልን</a:t>
            </a:r>
            <a:r>
              <a:rPr lang="ti-ET" sz="3300" dirty="0" smtClean="0">
                <a:uFill>
                  <a:solidFill>
                    <a:srgbClr val="000000"/>
                  </a:solidFill>
                </a:uFill>
              </a:rPr>
              <a:t>።</a:t>
            </a:r>
            <a:endParaRPr lang="en-CA" sz="3300" dirty="0" smtClean="0">
              <a:uFill>
                <a:solidFill>
                  <a:srgbClr val="000000"/>
                </a:solidFill>
              </a:uFill>
            </a:endParaRPr>
          </a:p>
        </p:txBody>
      </p:sp>
      <p:sp>
        <p:nvSpPr>
          <p:cNvPr id="20" name="Rectangle 19"/>
          <p:cNvSpPr/>
          <p:nvPr/>
        </p:nvSpPr>
        <p:spPr>
          <a:xfrm>
            <a:off x="8019203" y="-87347"/>
            <a:ext cx="4244501" cy="6848029"/>
          </a:xfrm>
          <a:prstGeom prst="rect">
            <a:avLst/>
          </a:prstGeom>
        </p:spPr>
        <p:txBody>
          <a:bodyPr wrap="square">
            <a:spAutoFit/>
          </a:bodyPr>
          <a:lstStyle/>
          <a:p>
            <a:pPr marL="40639" marR="40639">
              <a:lnSpc>
                <a:spcPct val="150000"/>
              </a:lnSpc>
              <a:spcBef>
                <a:spcPts val="600"/>
              </a:spcBef>
              <a:defRPr sz="2800"/>
            </a:pPr>
            <a:r>
              <a:rPr lang="en-US" sz="2600" i="1" dirty="0">
                <a:solidFill>
                  <a:srgbClr val="92D050"/>
                </a:solidFill>
              </a:rPr>
              <a:t>Deacon </a:t>
            </a:r>
            <a:r>
              <a:rPr lang="en-US" sz="2600" dirty="0">
                <a:solidFill>
                  <a:srgbClr val="92D050"/>
                </a:solidFill>
              </a:rPr>
              <a:t>: </a:t>
            </a:r>
            <a:r>
              <a:rPr lang="en-US" sz="1400" dirty="0"/>
              <a:t>49.</a:t>
            </a:r>
            <a:r>
              <a:rPr lang="en-US" sz="2600" dirty="0"/>
              <a:t>Ye that are sitting, </a:t>
            </a:r>
            <a:r>
              <a:rPr lang="en-US" sz="2600" b="1" dirty="0"/>
              <a:t>stand up.</a:t>
            </a:r>
            <a:endParaRPr lang="en-US" sz="2600" dirty="0" smtClean="0"/>
          </a:p>
          <a:p>
            <a:pPr marL="40639" marR="40639">
              <a:lnSpc>
                <a:spcPct val="150000"/>
              </a:lnSpc>
              <a:spcBef>
                <a:spcPts val="600"/>
              </a:spcBef>
              <a:defRPr sz="2800"/>
            </a:pPr>
            <a:r>
              <a:rPr lang="en-US" sz="2600" dirty="0" smtClean="0">
                <a:solidFill>
                  <a:srgbClr val="FF0000"/>
                </a:solidFill>
              </a:rPr>
              <a:t>Priest : </a:t>
            </a:r>
            <a:r>
              <a:rPr lang="en-US" sz="1400" dirty="0"/>
              <a:t>23.</a:t>
            </a:r>
            <a:r>
              <a:rPr lang="en-US" sz="1400" dirty="0" smtClean="0"/>
              <a:t> </a:t>
            </a:r>
            <a:r>
              <a:rPr lang="en-US" sz="2600" dirty="0"/>
              <a:t>Even so he cannot </a:t>
            </a:r>
            <a:r>
              <a:rPr lang="en-US" sz="2600" dirty="0" smtClean="0"/>
              <a:t>discern among </a:t>
            </a:r>
            <a:r>
              <a:rPr lang="en-US" sz="2600" dirty="0"/>
              <a:t>the Father, the Son and the </a:t>
            </a:r>
            <a:r>
              <a:rPr lang="en-US" sz="2600" dirty="0" smtClean="0"/>
              <a:t>Holy Spirit </a:t>
            </a:r>
            <a:r>
              <a:rPr lang="en-US" sz="2600" dirty="0"/>
              <a:t>to know what is His nature</a:t>
            </a:r>
            <a:r>
              <a:rPr lang="en-US" sz="2600" dirty="0" smtClean="0"/>
              <a:t>.</a:t>
            </a:r>
          </a:p>
          <a:p>
            <a:pPr marL="40639" marR="40639">
              <a:lnSpc>
                <a:spcPct val="150000"/>
              </a:lnSpc>
              <a:spcBef>
                <a:spcPts val="600"/>
              </a:spcBef>
              <a:defRPr sz="2800"/>
            </a:pPr>
            <a:r>
              <a:rPr lang="en-US" sz="1400" dirty="0"/>
              <a:t>24. </a:t>
            </a:r>
            <a:r>
              <a:rPr lang="en-US" sz="2600" dirty="0"/>
              <a:t>The Father begets </a:t>
            </a:r>
            <a:r>
              <a:rPr lang="en-US" sz="2600" dirty="0" smtClean="0"/>
              <a:t>His Son</a:t>
            </a:r>
            <a:r>
              <a:rPr lang="en-US" sz="2600" dirty="0"/>
              <a:t>, but it </a:t>
            </a:r>
            <a:r>
              <a:rPr lang="en-US" sz="2600" dirty="0" smtClean="0"/>
              <a:t>is impossible </a:t>
            </a:r>
            <a:r>
              <a:rPr lang="en-US" sz="2600" dirty="0"/>
              <a:t>to </a:t>
            </a:r>
            <a:r>
              <a:rPr lang="en-US" sz="2600" dirty="0" smtClean="0"/>
              <a:t>say </a:t>
            </a:r>
            <a:r>
              <a:rPr lang="en-US" sz="2600" dirty="0"/>
              <a:t>that He begat Him </a:t>
            </a:r>
            <a:r>
              <a:rPr lang="en-US" sz="2600" dirty="0" smtClean="0"/>
              <a:t>at such a </a:t>
            </a:r>
            <a:r>
              <a:rPr lang="en-US" sz="2600" dirty="0"/>
              <a:t>time, or that </a:t>
            </a:r>
            <a:r>
              <a:rPr lang="en-US" sz="2600" dirty="0" smtClean="0"/>
              <a:t>He begat Him </a:t>
            </a:r>
            <a:r>
              <a:rPr lang="en-US" sz="2600" dirty="0"/>
              <a:t>on such </a:t>
            </a:r>
            <a:r>
              <a:rPr lang="en-US" sz="2600" dirty="0" smtClean="0"/>
              <a:t>and such </a:t>
            </a:r>
            <a:r>
              <a:rPr lang="en-US" sz="2600" dirty="0"/>
              <a:t>a day</a:t>
            </a:r>
            <a:r>
              <a:rPr lang="en-US" sz="2600" dirty="0" smtClean="0"/>
              <a:t>.</a:t>
            </a:r>
            <a:endParaRPr lang="en-US" sz="2400" dirty="0"/>
          </a:p>
        </p:txBody>
      </p:sp>
      <p:sp>
        <p:nvSpPr>
          <p:cNvPr id="2" name="Rectangle 1"/>
          <p:cNvSpPr/>
          <p:nvPr/>
        </p:nvSpPr>
        <p:spPr>
          <a:xfrm>
            <a:off x="-44335" y="-62079"/>
            <a:ext cx="4184074" cy="7562070"/>
          </a:xfrm>
          <a:prstGeom prst="rect">
            <a:avLst/>
          </a:prstGeom>
        </p:spPr>
        <p:txBody>
          <a:bodyPr wrap="square">
            <a:spAutoFit/>
          </a:bodyPr>
          <a:lstStyle/>
          <a:p>
            <a:pPr marL="40639" marR="40639">
              <a:lnSpc>
                <a:spcPct val="140000"/>
              </a:lnSpc>
              <a:spcBef>
                <a:spcPts val="600"/>
              </a:spcBef>
              <a:defRPr sz="1800">
                <a:uFillTx/>
              </a:defRPr>
            </a:pPr>
            <a:r>
              <a:rPr lang="ti-ET" sz="3600" dirty="0" smtClean="0">
                <a:solidFill>
                  <a:srgbClr val="92D050"/>
                </a:solidFill>
                <a:uFill>
                  <a:solidFill>
                    <a:srgbClr val="000000"/>
                  </a:solidFill>
                </a:uFill>
              </a:rPr>
              <a:t>ይ.ዲ</a:t>
            </a:r>
            <a:r>
              <a:rPr lang="ti-ET" sz="3600" dirty="0">
                <a:solidFill>
                  <a:srgbClr val="92D050"/>
                </a:solidFill>
                <a:uFill>
                  <a:solidFill>
                    <a:srgbClr val="000000"/>
                  </a:solidFill>
                </a:uFill>
              </a:rPr>
              <a:t>. </a:t>
            </a:r>
            <a:r>
              <a:rPr lang="en-CA" sz="1400" dirty="0" smtClean="0">
                <a:uFill>
                  <a:solidFill>
                    <a:srgbClr val="000000"/>
                  </a:solidFill>
                </a:uFill>
              </a:rPr>
              <a:t>፳፪</a:t>
            </a:r>
            <a:r>
              <a:rPr lang="ti-ET" sz="1400" dirty="0" smtClean="0">
                <a:uFill>
                  <a:solidFill>
                    <a:srgbClr val="000000"/>
                  </a:solidFill>
                </a:uFill>
              </a:rPr>
              <a:t>. </a:t>
            </a:r>
            <a:r>
              <a:rPr lang="ti-ET" sz="3300" dirty="0">
                <a:uFill>
                  <a:solidFill>
                    <a:srgbClr val="000000"/>
                  </a:solidFill>
                </a:uFill>
              </a:rPr>
              <a:t>እለ ትነብሩ ተንሥኡ</a:t>
            </a:r>
            <a:r>
              <a:rPr lang="ti-ET" sz="3300" dirty="0" smtClean="0">
                <a:uFill>
                  <a:solidFill>
                    <a:srgbClr val="000000"/>
                  </a:solidFill>
                </a:uFill>
              </a:rPr>
              <a:t>።</a:t>
            </a:r>
            <a:endParaRPr lang="en-CA" sz="3300" dirty="0" smtClean="0">
              <a:uFill>
                <a:solidFill>
                  <a:srgbClr val="000000"/>
                </a:solidFill>
              </a:uFill>
            </a:endParaRPr>
          </a:p>
          <a:p>
            <a:pPr marL="40639" marR="40639">
              <a:lnSpc>
                <a:spcPct val="140000"/>
              </a:lnSpc>
              <a:spcBef>
                <a:spcPts val="600"/>
              </a:spcBef>
              <a:defRPr sz="1800">
                <a:uFillTx/>
              </a:defRPr>
            </a:pPr>
            <a:r>
              <a:rPr lang="ti-ET" sz="3300" dirty="0">
                <a:uFill>
                  <a:solidFill>
                    <a:srgbClr val="000000"/>
                  </a:solidFill>
                </a:uFill>
              </a:rPr>
              <a:t> </a:t>
            </a:r>
            <a:r>
              <a:rPr lang="en-CA" sz="3300" dirty="0" err="1" smtClean="0">
                <a:solidFill>
                  <a:srgbClr val="FF0000"/>
                </a:solidFill>
                <a:uFill>
                  <a:solidFill>
                    <a:srgbClr val="000000"/>
                  </a:solidFill>
                </a:uFill>
              </a:rPr>
              <a:t>ይ.ካ</a:t>
            </a:r>
            <a:r>
              <a:rPr lang="en-CA" sz="3300" dirty="0" smtClean="0">
                <a:solidFill>
                  <a:srgbClr val="FF0000"/>
                </a:solidFill>
                <a:uFill>
                  <a:solidFill>
                    <a:srgbClr val="000000"/>
                  </a:solidFill>
                </a:uFill>
              </a:rPr>
              <a:t>. </a:t>
            </a:r>
            <a:r>
              <a:rPr lang="en-CA" sz="1400" dirty="0" smtClean="0">
                <a:uFill>
                  <a:solidFill>
                    <a:srgbClr val="000000"/>
                  </a:solidFill>
                </a:uFill>
              </a:rPr>
              <a:t>፳፫</a:t>
            </a:r>
            <a:r>
              <a:rPr lang="ti-ET" sz="1400" dirty="0" smtClean="0">
                <a:uFill>
                  <a:solidFill>
                    <a:srgbClr val="000000"/>
                  </a:solidFill>
                </a:uFill>
              </a:rPr>
              <a:t>. </a:t>
            </a:r>
            <a:r>
              <a:rPr lang="en-CA" sz="3300" dirty="0" err="1" smtClean="0">
                <a:uFill>
                  <a:solidFill>
                    <a:srgbClr val="000000"/>
                  </a:solidFill>
                </a:uFill>
              </a:rPr>
              <a:t>ኢይክል</a:t>
            </a:r>
            <a:r>
              <a:rPr lang="en-CA" sz="3300" dirty="0" smtClean="0">
                <a:uFill>
                  <a:solidFill>
                    <a:srgbClr val="000000"/>
                  </a:solidFill>
                </a:uFill>
              </a:rPr>
              <a:t> </a:t>
            </a:r>
            <a:r>
              <a:rPr lang="en-CA" sz="3300" dirty="0" err="1" smtClean="0">
                <a:uFill>
                  <a:solidFill>
                    <a:srgbClr val="000000"/>
                  </a:solidFill>
                </a:uFill>
              </a:rPr>
              <a:t>ይባእ</a:t>
            </a:r>
            <a:r>
              <a:rPr lang="en-CA" sz="3300" dirty="0" smtClean="0">
                <a:uFill>
                  <a:solidFill>
                    <a:srgbClr val="000000"/>
                  </a:solidFill>
                </a:uFill>
              </a:rPr>
              <a:t> </a:t>
            </a:r>
            <a:r>
              <a:rPr lang="en-CA" sz="3300" dirty="0" err="1" smtClean="0">
                <a:uFill>
                  <a:solidFill>
                    <a:srgbClr val="000000"/>
                  </a:solidFill>
                </a:uFill>
              </a:rPr>
              <a:t>ማእከለ</a:t>
            </a:r>
            <a:r>
              <a:rPr lang="en-CA" sz="3300" dirty="0" smtClean="0">
                <a:uFill>
                  <a:solidFill>
                    <a:srgbClr val="000000"/>
                  </a:solidFill>
                </a:uFill>
              </a:rPr>
              <a:t> </a:t>
            </a:r>
            <a:r>
              <a:rPr lang="en-CA" sz="3300" dirty="0" err="1" smtClean="0">
                <a:uFill>
                  <a:solidFill>
                    <a:srgbClr val="000000"/>
                  </a:solidFill>
                </a:uFill>
              </a:rPr>
              <a:t>አብ</a:t>
            </a:r>
            <a:r>
              <a:rPr lang="en-CA" sz="3300" dirty="0" smtClean="0">
                <a:uFill>
                  <a:solidFill>
                    <a:srgbClr val="000000"/>
                  </a:solidFill>
                </a:uFill>
              </a:rPr>
              <a:t> </a:t>
            </a:r>
            <a:r>
              <a:rPr lang="en-CA" sz="3300" dirty="0" err="1" smtClean="0">
                <a:uFill>
                  <a:solidFill>
                    <a:srgbClr val="000000"/>
                  </a:solidFill>
                </a:uFill>
              </a:rPr>
              <a:t>ወወልድ</a:t>
            </a:r>
            <a:r>
              <a:rPr lang="en-CA" sz="3300" dirty="0" smtClean="0">
                <a:uFill>
                  <a:solidFill>
                    <a:srgbClr val="000000"/>
                  </a:solidFill>
                </a:uFill>
              </a:rPr>
              <a:t> </a:t>
            </a:r>
            <a:r>
              <a:rPr lang="en-CA" sz="3300" dirty="0" err="1" smtClean="0">
                <a:uFill>
                  <a:solidFill>
                    <a:srgbClr val="000000"/>
                  </a:solidFill>
                </a:uFill>
              </a:rPr>
              <a:t>ወመንፈስ</a:t>
            </a:r>
            <a:r>
              <a:rPr lang="en-CA" sz="3300" dirty="0" smtClean="0">
                <a:uFill>
                  <a:solidFill>
                    <a:srgbClr val="000000"/>
                  </a:solidFill>
                </a:uFill>
              </a:rPr>
              <a:t> </a:t>
            </a:r>
            <a:r>
              <a:rPr lang="en-CA" sz="3300" dirty="0" err="1" smtClean="0">
                <a:uFill>
                  <a:solidFill>
                    <a:srgbClr val="000000"/>
                  </a:solidFill>
                </a:uFill>
              </a:rPr>
              <a:t>ቅዱስ</a:t>
            </a:r>
            <a:r>
              <a:rPr lang="en-CA" sz="3300" dirty="0">
                <a:uFill>
                  <a:solidFill>
                    <a:srgbClr val="000000"/>
                  </a:solidFill>
                </a:uFill>
              </a:rPr>
              <a:t> </a:t>
            </a:r>
            <a:r>
              <a:rPr lang="en-CA" sz="3300" dirty="0" err="1" smtClean="0">
                <a:uFill>
                  <a:solidFill>
                    <a:srgbClr val="000000"/>
                  </a:solidFill>
                </a:uFill>
              </a:rPr>
              <a:t>ከመ</a:t>
            </a:r>
            <a:r>
              <a:rPr lang="en-CA" sz="3300" dirty="0" smtClean="0">
                <a:uFill>
                  <a:solidFill>
                    <a:srgbClr val="000000"/>
                  </a:solidFill>
                </a:uFill>
              </a:rPr>
              <a:t> </a:t>
            </a:r>
            <a:r>
              <a:rPr lang="en-CA" sz="3300" dirty="0" err="1" smtClean="0">
                <a:uFill>
                  <a:solidFill>
                    <a:srgbClr val="000000"/>
                  </a:solidFill>
                </a:uFill>
              </a:rPr>
              <a:t>ያእምር</a:t>
            </a:r>
            <a:r>
              <a:rPr lang="en-CA" sz="3300" dirty="0" smtClean="0">
                <a:uFill>
                  <a:solidFill>
                    <a:srgbClr val="000000"/>
                  </a:solidFill>
                </a:uFill>
              </a:rPr>
              <a:t> </a:t>
            </a:r>
            <a:r>
              <a:rPr lang="en-CA" sz="3300" dirty="0" err="1" smtClean="0">
                <a:uFill>
                  <a:solidFill>
                    <a:srgbClr val="000000"/>
                  </a:solidFill>
                </a:uFill>
              </a:rPr>
              <a:t>ዘከመ</a:t>
            </a:r>
            <a:r>
              <a:rPr lang="en-CA" sz="3300" dirty="0" smtClean="0">
                <a:uFill>
                  <a:solidFill>
                    <a:srgbClr val="000000"/>
                  </a:solidFill>
                </a:uFill>
              </a:rPr>
              <a:t> </a:t>
            </a:r>
            <a:r>
              <a:rPr lang="en-CA" sz="3300" dirty="0" err="1" smtClean="0">
                <a:uFill>
                  <a:solidFill>
                    <a:srgbClr val="000000"/>
                  </a:solidFill>
                </a:uFill>
              </a:rPr>
              <a:t>እፎ</a:t>
            </a:r>
            <a:r>
              <a:rPr lang="en-CA" sz="3300" dirty="0" smtClean="0">
                <a:uFill>
                  <a:solidFill>
                    <a:srgbClr val="000000"/>
                  </a:solidFill>
                </a:uFill>
              </a:rPr>
              <a:t> </a:t>
            </a:r>
            <a:r>
              <a:rPr lang="en-CA" sz="3300" dirty="0" err="1" smtClean="0">
                <a:uFill>
                  <a:solidFill>
                    <a:srgbClr val="000000"/>
                  </a:solidFill>
                </a:uFill>
              </a:rPr>
              <a:t>ህላዌሁ</a:t>
            </a:r>
            <a:r>
              <a:rPr lang="ti-ET" sz="3300" dirty="0" smtClean="0">
                <a:uFill>
                  <a:solidFill>
                    <a:srgbClr val="000000"/>
                  </a:solidFill>
                </a:uFill>
              </a:rPr>
              <a:t>።</a:t>
            </a:r>
            <a:endParaRPr lang="en-CA" sz="3300" dirty="0" smtClean="0">
              <a:uFill>
                <a:solidFill>
                  <a:srgbClr val="000000"/>
                </a:solidFill>
              </a:uFill>
            </a:endParaRPr>
          </a:p>
          <a:p>
            <a:pPr marL="40639" marR="40639">
              <a:lnSpc>
                <a:spcPct val="140000"/>
              </a:lnSpc>
              <a:spcBef>
                <a:spcPts val="600"/>
              </a:spcBef>
              <a:defRPr sz="1800">
                <a:uFillTx/>
              </a:defRPr>
            </a:pPr>
            <a:r>
              <a:rPr lang="ti-ET" sz="3300" dirty="0">
                <a:uFill>
                  <a:solidFill>
                    <a:srgbClr val="000000"/>
                  </a:solidFill>
                </a:uFill>
              </a:rPr>
              <a:t> </a:t>
            </a:r>
            <a:r>
              <a:rPr lang="en-CA" sz="1400" dirty="0">
                <a:uFill>
                  <a:solidFill>
                    <a:srgbClr val="000000"/>
                  </a:solidFill>
                </a:uFill>
              </a:rPr>
              <a:t>፳፬</a:t>
            </a:r>
            <a:r>
              <a:rPr lang="ti-ET" sz="1400" dirty="0" smtClean="0">
                <a:uFill>
                  <a:solidFill>
                    <a:srgbClr val="000000"/>
                  </a:solidFill>
                </a:uFill>
              </a:rPr>
              <a:t>.</a:t>
            </a:r>
            <a:r>
              <a:rPr lang="en-CA" sz="1400" dirty="0" smtClean="0">
                <a:uFill>
                  <a:solidFill>
                    <a:srgbClr val="000000"/>
                  </a:solidFill>
                </a:uFill>
              </a:rPr>
              <a:t> </a:t>
            </a:r>
            <a:r>
              <a:rPr lang="en-CA" sz="3300" dirty="0" err="1" smtClean="0">
                <a:uFill>
                  <a:solidFill>
                    <a:srgbClr val="000000"/>
                  </a:solidFill>
                </a:uFill>
              </a:rPr>
              <a:t>ወለዶ</a:t>
            </a:r>
            <a:r>
              <a:rPr lang="en-CA" sz="3300" dirty="0" smtClean="0">
                <a:uFill>
                  <a:solidFill>
                    <a:srgbClr val="000000"/>
                  </a:solidFill>
                </a:uFill>
              </a:rPr>
              <a:t> </a:t>
            </a:r>
            <a:r>
              <a:rPr lang="en-CA" sz="3300" dirty="0" err="1" smtClean="0">
                <a:uFill>
                  <a:solidFill>
                    <a:srgbClr val="000000"/>
                  </a:solidFill>
                </a:uFill>
              </a:rPr>
              <a:t>አብ</a:t>
            </a:r>
            <a:r>
              <a:rPr lang="en-CA" sz="3300" dirty="0" smtClean="0">
                <a:uFill>
                  <a:solidFill>
                    <a:srgbClr val="000000"/>
                  </a:solidFill>
                </a:uFill>
              </a:rPr>
              <a:t> </a:t>
            </a:r>
            <a:r>
              <a:rPr lang="en-CA" sz="3300" dirty="0" err="1" smtClean="0">
                <a:uFill>
                  <a:solidFill>
                    <a:srgbClr val="000000"/>
                  </a:solidFill>
                </a:uFill>
              </a:rPr>
              <a:t>ለወልዱ</a:t>
            </a:r>
            <a:r>
              <a:rPr lang="en-CA" sz="3300" dirty="0" smtClean="0">
                <a:uFill>
                  <a:solidFill>
                    <a:srgbClr val="000000"/>
                  </a:solidFill>
                </a:uFill>
              </a:rPr>
              <a:t> </a:t>
            </a:r>
            <a:r>
              <a:rPr lang="en-CA" sz="3300" dirty="0" err="1" smtClean="0">
                <a:uFill>
                  <a:solidFill>
                    <a:srgbClr val="000000"/>
                  </a:solidFill>
                </a:uFill>
              </a:rPr>
              <a:t>ኢይትበሃል</a:t>
            </a:r>
            <a:r>
              <a:rPr lang="en-CA" sz="3300" dirty="0" smtClean="0">
                <a:uFill>
                  <a:solidFill>
                    <a:srgbClr val="000000"/>
                  </a:solidFill>
                </a:uFill>
              </a:rPr>
              <a:t>፡ ዘ ፡</a:t>
            </a:r>
            <a:r>
              <a:rPr lang="en-CA" sz="3300" dirty="0" err="1" smtClean="0">
                <a:uFill>
                  <a:solidFill>
                    <a:srgbClr val="000000"/>
                  </a:solidFill>
                </a:uFill>
              </a:rPr>
              <a:t>ጊዜ</a:t>
            </a:r>
            <a:r>
              <a:rPr lang="en-CA" sz="3300" dirty="0" smtClean="0">
                <a:uFill>
                  <a:solidFill>
                    <a:srgbClr val="000000"/>
                  </a:solidFill>
                </a:uFill>
              </a:rPr>
              <a:t> ፡ </a:t>
            </a:r>
            <a:r>
              <a:rPr lang="en-CA" sz="3300" dirty="0" err="1" smtClean="0">
                <a:uFill>
                  <a:solidFill>
                    <a:srgbClr val="000000"/>
                  </a:solidFill>
                </a:uFill>
              </a:rPr>
              <a:t>ዘከመዝ</a:t>
            </a:r>
            <a:r>
              <a:rPr lang="en-CA" sz="3300" dirty="0" smtClean="0">
                <a:uFill>
                  <a:solidFill>
                    <a:srgbClr val="000000"/>
                  </a:solidFill>
                </a:uFill>
              </a:rPr>
              <a:t> </a:t>
            </a:r>
            <a:r>
              <a:rPr lang="en-CA" sz="3300" dirty="0" err="1" smtClean="0">
                <a:uFill>
                  <a:solidFill>
                    <a:srgbClr val="000000"/>
                  </a:solidFill>
                </a:uFill>
              </a:rPr>
              <a:t>መዋዕል</a:t>
            </a:r>
            <a:r>
              <a:rPr lang="en-CA" sz="3300" dirty="0" smtClean="0">
                <a:uFill>
                  <a:solidFill>
                    <a:srgbClr val="000000"/>
                  </a:solidFill>
                </a:uFill>
              </a:rPr>
              <a:t> </a:t>
            </a:r>
            <a:r>
              <a:rPr lang="en-CA" sz="3300" dirty="0" err="1" smtClean="0">
                <a:uFill>
                  <a:solidFill>
                    <a:srgbClr val="000000"/>
                  </a:solidFill>
                </a:uFill>
              </a:rPr>
              <a:t>ወለዶ</a:t>
            </a:r>
            <a:r>
              <a:rPr lang="ti-ET" sz="3300" dirty="0" smtClean="0">
                <a:uFill>
                  <a:solidFill>
                    <a:srgbClr val="000000"/>
                  </a:solidFill>
                </a:uFill>
              </a:rPr>
              <a:t>።</a:t>
            </a:r>
            <a:endParaRPr lang="en-CA" sz="3300" dirty="0" smtClean="0">
              <a:uFill>
                <a:solidFill>
                  <a:srgbClr val="000000"/>
                </a:solidFill>
              </a:uFill>
            </a:endParaRPr>
          </a:p>
          <a:p>
            <a:pPr marL="40639" marR="40639">
              <a:lnSpc>
                <a:spcPct val="140000"/>
              </a:lnSpc>
              <a:spcBef>
                <a:spcPts val="600"/>
              </a:spcBef>
              <a:defRPr sz="1800">
                <a:uFillTx/>
              </a:defRPr>
            </a:pPr>
            <a:r>
              <a:rPr lang="ti-ET" sz="3600" dirty="0">
                <a:uFill>
                  <a:solidFill>
                    <a:srgbClr val="000000"/>
                  </a:solidFill>
                </a:uFill>
              </a:rPr>
              <a:t> </a:t>
            </a:r>
            <a:endParaRPr lang="en-CA" sz="2000" dirty="0">
              <a:uFill>
                <a:solidFill>
                  <a:srgbClr val="000000"/>
                </a:solidFill>
              </a:uFill>
            </a:endParaRPr>
          </a:p>
        </p:txBody>
      </p:sp>
    </p:spTree>
    <p:extLst>
      <p:ext uri="{BB962C8B-B14F-4D97-AF65-F5344CB8AC3E}">
        <p14:creationId xmlns:p14="http://schemas.microsoft.com/office/powerpoint/2010/main" val="3891024580"/>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051" y="-178013"/>
            <a:ext cx="4219852" cy="7266413"/>
          </a:xfrm>
          <a:prstGeom prst="rect">
            <a:avLst/>
          </a:prstGeom>
        </p:spPr>
        <p:txBody>
          <a:bodyPr wrap="square">
            <a:spAutoFit/>
          </a:bodyPr>
          <a:lstStyle/>
          <a:p>
            <a:pPr marL="40639" marR="40639">
              <a:lnSpc>
                <a:spcPct val="140000"/>
              </a:lnSpc>
              <a:spcBef>
                <a:spcPts val="600"/>
              </a:spcBef>
              <a:defRPr sz="1800">
                <a:uFillTx/>
              </a:defRPr>
            </a:pPr>
            <a:r>
              <a:rPr lang="en-CA" sz="1400" dirty="0" smtClean="0">
                <a:uFill>
                  <a:solidFill>
                    <a:srgbClr val="000000"/>
                  </a:solidFill>
                </a:uFill>
              </a:rPr>
              <a:t>25</a:t>
            </a:r>
            <a:r>
              <a:rPr lang="en-CA" sz="3300" dirty="0" smtClean="0">
                <a:uFill>
                  <a:solidFill>
                    <a:srgbClr val="000000"/>
                  </a:solidFill>
                </a:uFill>
              </a:rPr>
              <a:t>.ዕፁብ </a:t>
            </a:r>
            <a:r>
              <a:rPr lang="en-CA" sz="3300" dirty="0" err="1" smtClean="0">
                <a:uFill>
                  <a:solidFill>
                    <a:srgbClr val="000000"/>
                  </a:solidFill>
                </a:uFill>
              </a:rPr>
              <a:t>ስለ</a:t>
            </a:r>
            <a:r>
              <a:rPr lang="en-CA" sz="3300" dirty="0" smtClean="0">
                <a:uFill>
                  <a:solidFill>
                    <a:srgbClr val="000000"/>
                  </a:solidFill>
                </a:uFill>
              </a:rPr>
              <a:t> </a:t>
            </a:r>
            <a:r>
              <a:rPr lang="en-CA" sz="3300" dirty="0" err="1" smtClean="0">
                <a:uFill>
                  <a:solidFill>
                    <a:srgbClr val="000000"/>
                  </a:solidFill>
                </a:uFill>
              </a:rPr>
              <a:t>ዝኾነ</a:t>
            </a:r>
            <a:r>
              <a:rPr lang="en-CA" sz="3300" dirty="0" smtClean="0">
                <a:uFill>
                  <a:solidFill>
                    <a:srgbClr val="000000"/>
                  </a:solidFill>
                </a:uFill>
              </a:rPr>
              <a:t> </a:t>
            </a:r>
            <a:r>
              <a:rPr lang="en-CA" sz="3300" dirty="0" err="1" smtClean="0">
                <a:uFill>
                  <a:solidFill>
                    <a:srgbClr val="000000"/>
                  </a:solidFill>
                </a:uFill>
              </a:rPr>
              <a:t>ካብ</a:t>
            </a:r>
            <a:r>
              <a:rPr lang="en-CA" sz="3300" dirty="0" smtClean="0">
                <a:uFill>
                  <a:solidFill>
                    <a:srgbClr val="000000"/>
                  </a:solidFill>
                </a:uFill>
              </a:rPr>
              <a:t> </a:t>
            </a:r>
            <a:r>
              <a:rPr lang="en-CA" sz="3300" dirty="0" err="1" smtClean="0">
                <a:uFill>
                  <a:solidFill>
                    <a:srgbClr val="000000"/>
                  </a:solidFill>
                </a:uFill>
              </a:rPr>
              <a:t>ኣብ</a:t>
            </a:r>
            <a:r>
              <a:rPr lang="en-CA" sz="3300" dirty="0" smtClean="0">
                <a:uFill>
                  <a:solidFill>
                    <a:srgbClr val="000000"/>
                  </a:solidFill>
                </a:uFill>
              </a:rPr>
              <a:t> </a:t>
            </a:r>
            <a:r>
              <a:rPr lang="en-CA" sz="3300" dirty="0" err="1" smtClean="0">
                <a:uFill>
                  <a:solidFill>
                    <a:srgbClr val="000000"/>
                  </a:solidFill>
                </a:uFill>
              </a:rPr>
              <a:t>ምላዱ</a:t>
            </a:r>
            <a:r>
              <a:rPr lang="en-CA" sz="3300" dirty="0" smtClean="0">
                <a:uFill>
                  <a:solidFill>
                    <a:srgbClr val="000000"/>
                  </a:solidFill>
                </a:uFill>
              </a:rPr>
              <a:t> </a:t>
            </a:r>
            <a:r>
              <a:rPr lang="en-CA" sz="3300" dirty="0" err="1" smtClean="0">
                <a:uFill>
                  <a:solidFill>
                    <a:srgbClr val="000000"/>
                  </a:solidFill>
                </a:uFill>
              </a:rPr>
              <a:t>ኣይፍለጥን</a:t>
            </a:r>
            <a:r>
              <a:rPr lang="ti-ET" sz="3300" dirty="0" smtClean="0">
                <a:uFill>
                  <a:solidFill>
                    <a:srgbClr val="000000"/>
                  </a:solidFill>
                </a:uFill>
              </a:rPr>
              <a:t>።</a:t>
            </a:r>
            <a:r>
              <a:rPr lang="en-CA" sz="3300" dirty="0" smtClean="0">
                <a:uFill>
                  <a:solidFill>
                    <a:srgbClr val="000000"/>
                  </a:solidFill>
                </a:uFill>
              </a:rPr>
              <a:t> </a:t>
            </a:r>
            <a:r>
              <a:rPr lang="en-CA" sz="3300" dirty="0" err="1" smtClean="0">
                <a:uFill>
                  <a:solidFill>
                    <a:srgbClr val="000000"/>
                  </a:solidFill>
                </a:uFill>
              </a:rPr>
              <a:t>ስዉር</a:t>
            </a:r>
            <a:r>
              <a:rPr lang="en-CA" sz="3300" dirty="0" smtClean="0">
                <a:uFill>
                  <a:solidFill>
                    <a:srgbClr val="000000"/>
                  </a:solidFill>
                </a:uFill>
              </a:rPr>
              <a:t> </a:t>
            </a:r>
            <a:r>
              <a:rPr lang="en-CA" sz="3300" dirty="0" err="1" smtClean="0">
                <a:uFill>
                  <a:solidFill>
                    <a:srgbClr val="000000"/>
                  </a:solidFill>
                </a:uFill>
              </a:rPr>
              <a:t>ስለ</a:t>
            </a:r>
            <a:r>
              <a:rPr lang="en-CA" sz="3300" dirty="0" smtClean="0">
                <a:uFill>
                  <a:solidFill>
                    <a:srgbClr val="000000"/>
                  </a:solidFill>
                </a:uFill>
              </a:rPr>
              <a:t> </a:t>
            </a:r>
            <a:r>
              <a:rPr lang="en-CA" sz="3300" dirty="0" err="1" smtClean="0">
                <a:uFill>
                  <a:solidFill>
                    <a:srgbClr val="000000"/>
                  </a:solidFill>
                </a:uFill>
              </a:rPr>
              <a:t>ዝኾነ</a:t>
            </a:r>
            <a:r>
              <a:rPr lang="en-CA" sz="3300" dirty="0" smtClean="0">
                <a:uFill>
                  <a:solidFill>
                    <a:srgbClr val="000000"/>
                  </a:solidFill>
                </a:uFill>
              </a:rPr>
              <a:t> </a:t>
            </a:r>
            <a:r>
              <a:rPr lang="en-CA" sz="3300" dirty="0" err="1" smtClean="0">
                <a:uFill>
                  <a:solidFill>
                    <a:srgbClr val="000000"/>
                  </a:solidFill>
                </a:uFill>
              </a:rPr>
              <a:t>ኸኣ</a:t>
            </a:r>
            <a:r>
              <a:rPr lang="en-CA" sz="3300" dirty="0" smtClean="0">
                <a:uFill>
                  <a:solidFill>
                    <a:srgbClr val="000000"/>
                  </a:solidFill>
                </a:uFill>
              </a:rPr>
              <a:t> </a:t>
            </a:r>
            <a:r>
              <a:rPr lang="en-CA" sz="3300" dirty="0" err="1" smtClean="0">
                <a:uFill>
                  <a:solidFill>
                    <a:srgbClr val="000000"/>
                  </a:solidFill>
                </a:uFill>
              </a:rPr>
              <a:t>ህልውናኡ</a:t>
            </a:r>
            <a:r>
              <a:rPr lang="en-CA" sz="3300" dirty="0" smtClean="0">
                <a:uFill>
                  <a:solidFill>
                    <a:srgbClr val="000000"/>
                  </a:solidFill>
                </a:uFill>
              </a:rPr>
              <a:t> </a:t>
            </a:r>
            <a:r>
              <a:rPr lang="en-CA" sz="3300" dirty="0" err="1" smtClean="0">
                <a:uFill>
                  <a:solidFill>
                    <a:srgbClr val="000000"/>
                  </a:solidFill>
                </a:uFill>
              </a:rPr>
              <a:t>ኣይፍለጥን</a:t>
            </a:r>
            <a:r>
              <a:rPr lang="en-CA" sz="3300" dirty="0" smtClean="0">
                <a:uFill>
                  <a:solidFill>
                    <a:srgbClr val="000000"/>
                  </a:solidFill>
                </a:uFill>
              </a:rPr>
              <a:t>። </a:t>
            </a:r>
            <a:r>
              <a:rPr lang="en-CA" sz="3300" dirty="0" err="1" smtClean="0">
                <a:uFill>
                  <a:solidFill>
                    <a:srgbClr val="000000"/>
                  </a:solidFill>
                </a:uFill>
              </a:rPr>
              <a:t>ንሱ</a:t>
            </a:r>
            <a:r>
              <a:rPr lang="en-CA" sz="3300" dirty="0" smtClean="0">
                <a:uFill>
                  <a:solidFill>
                    <a:srgbClr val="000000"/>
                  </a:solidFill>
                </a:uFill>
              </a:rPr>
              <a:t> </a:t>
            </a:r>
            <a:r>
              <a:rPr lang="en-CA" sz="3300" dirty="0" err="1" smtClean="0">
                <a:uFill>
                  <a:solidFill>
                    <a:srgbClr val="000000"/>
                  </a:solidFill>
                </a:uFill>
              </a:rPr>
              <a:t>ነቡኡ</a:t>
            </a:r>
            <a:r>
              <a:rPr lang="en-CA" sz="3300" dirty="0" smtClean="0">
                <a:uFill>
                  <a:solidFill>
                    <a:srgbClr val="000000"/>
                  </a:solidFill>
                </a:uFill>
              </a:rPr>
              <a:t> </a:t>
            </a:r>
            <a:r>
              <a:rPr lang="en-CA" sz="3300" dirty="0" err="1" smtClean="0">
                <a:uFill>
                  <a:solidFill>
                    <a:srgbClr val="000000"/>
                  </a:solidFill>
                </a:uFill>
              </a:rPr>
              <a:t>የማኑ</a:t>
            </a:r>
            <a:r>
              <a:rPr lang="en-CA" sz="3300" dirty="0" smtClean="0">
                <a:uFill>
                  <a:solidFill>
                    <a:srgbClr val="000000"/>
                  </a:solidFill>
                </a:uFill>
              </a:rPr>
              <a:t>፡ </a:t>
            </a:r>
            <a:r>
              <a:rPr lang="en-CA" sz="3300" dirty="0" err="1" smtClean="0">
                <a:uFill>
                  <a:solidFill>
                    <a:srgbClr val="000000"/>
                  </a:solidFill>
                </a:uFill>
              </a:rPr>
              <a:t>ኃይሊ</a:t>
            </a:r>
            <a:r>
              <a:rPr lang="en-CA" sz="3300" dirty="0" smtClean="0">
                <a:uFill>
                  <a:solidFill>
                    <a:srgbClr val="000000"/>
                  </a:solidFill>
                </a:uFill>
              </a:rPr>
              <a:t> </a:t>
            </a:r>
            <a:r>
              <a:rPr lang="en-CA" sz="3300" dirty="0" err="1" smtClean="0">
                <a:uFill>
                  <a:solidFill>
                    <a:srgbClr val="000000"/>
                  </a:solidFill>
                </a:uFill>
              </a:rPr>
              <a:t>ቕልጽሙ</a:t>
            </a:r>
            <a:r>
              <a:rPr lang="en-CA" sz="3300" dirty="0" smtClean="0">
                <a:uFill>
                  <a:solidFill>
                    <a:srgbClr val="000000"/>
                  </a:solidFill>
                </a:uFill>
              </a:rPr>
              <a:t> </a:t>
            </a:r>
            <a:r>
              <a:rPr lang="en-CA" sz="3300" dirty="0" err="1" smtClean="0">
                <a:uFill>
                  <a:solidFill>
                    <a:srgbClr val="000000"/>
                  </a:solidFill>
                </a:uFill>
              </a:rPr>
              <a:t>ከምኡ</a:t>
            </a:r>
            <a:r>
              <a:rPr lang="en-CA" sz="3300" dirty="0" smtClean="0">
                <a:uFill>
                  <a:solidFill>
                    <a:srgbClr val="000000"/>
                  </a:solidFill>
                </a:uFill>
              </a:rPr>
              <a:t> </a:t>
            </a:r>
            <a:r>
              <a:rPr lang="en-CA" sz="3300" dirty="0" err="1" smtClean="0">
                <a:uFill>
                  <a:solidFill>
                    <a:srgbClr val="000000"/>
                  </a:solidFill>
                </a:uFill>
              </a:rPr>
              <a:t>ኣምሳሉ</a:t>
            </a:r>
            <a:r>
              <a:rPr lang="en-CA" sz="3300" dirty="0" smtClean="0">
                <a:uFill>
                  <a:solidFill>
                    <a:srgbClr val="000000"/>
                  </a:solidFill>
                </a:uFill>
              </a:rPr>
              <a:t>፡ </a:t>
            </a:r>
            <a:r>
              <a:rPr lang="en-CA" sz="3300" dirty="0" err="1" smtClean="0">
                <a:uFill>
                  <a:solidFill>
                    <a:srgbClr val="000000"/>
                  </a:solidFill>
                </a:uFill>
              </a:rPr>
              <a:t>ፍቁሩ</a:t>
            </a:r>
            <a:r>
              <a:rPr lang="en-CA" sz="3300" dirty="0" smtClean="0">
                <a:uFill>
                  <a:solidFill>
                    <a:srgbClr val="000000"/>
                  </a:solidFill>
                </a:uFill>
              </a:rPr>
              <a:t>፡ </a:t>
            </a:r>
            <a:r>
              <a:rPr lang="en-CA" sz="3300" dirty="0" err="1" smtClean="0">
                <a:uFill>
                  <a:solidFill>
                    <a:srgbClr val="000000"/>
                  </a:solidFill>
                </a:uFill>
              </a:rPr>
              <a:t>ወዱ</a:t>
            </a:r>
            <a:r>
              <a:rPr lang="en-CA" sz="3300" dirty="0" smtClean="0">
                <a:uFill>
                  <a:solidFill>
                    <a:srgbClr val="000000"/>
                  </a:solidFill>
                </a:uFill>
              </a:rPr>
              <a:t> </a:t>
            </a:r>
            <a:r>
              <a:rPr lang="en-CA" sz="3300" dirty="0" err="1" smtClean="0">
                <a:uFill>
                  <a:solidFill>
                    <a:srgbClr val="000000"/>
                  </a:solidFill>
                </a:uFill>
              </a:rPr>
              <a:t>እዩ</a:t>
            </a:r>
            <a:r>
              <a:rPr lang="en-CA" sz="3300" dirty="0" smtClean="0">
                <a:uFill>
                  <a:solidFill>
                    <a:srgbClr val="000000"/>
                  </a:solidFill>
                </a:uFill>
              </a:rPr>
              <a:t>። </a:t>
            </a:r>
            <a:endParaRPr lang="en-CA" sz="3300" dirty="0">
              <a:uFill>
                <a:solidFill>
                  <a:srgbClr val="000000"/>
                </a:solidFill>
              </a:uFill>
            </a:endParaRPr>
          </a:p>
          <a:p>
            <a:pPr marL="40639" marR="40639">
              <a:lnSpc>
                <a:spcPct val="150000"/>
              </a:lnSpc>
              <a:spcBef>
                <a:spcPts val="600"/>
              </a:spcBef>
              <a:defRPr sz="1800">
                <a:uFillTx/>
              </a:defRPr>
            </a:pPr>
            <a:r>
              <a:rPr lang="en-CA" sz="3300" dirty="0" smtClean="0">
                <a:uFill>
                  <a:solidFill>
                    <a:srgbClr val="000000"/>
                  </a:solidFill>
                </a:uFill>
              </a:rPr>
              <a:t> </a:t>
            </a:r>
            <a:r>
              <a:rPr lang="sk-SK" sz="3300" dirty="0">
                <a:solidFill>
                  <a:srgbClr val="92D050"/>
                </a:solidFill>
                <a:uFill>
                  <a:solidFill>
                    <a:srgbClr val="000000"/>
                  </a:solidFill>
                </a:uFill>
                <a:latin typeface="GeezTypeNet"/>
                <a:ea typeface="GeezTypeNet"/>
                <a:cs typeface="GeezTypeNet"/>
                <a:sym typeface="GeezTypeNet"/>
              </a:rPr>
              <a:t>ዲያቆን. </a:t>
            </a:r>
          </a:p>
          <a:p>
            <a:pPr marL="40639" marR="40639">
              <a:lnSpc>
                <a:spcPct val="150000"/>
              </a:lnSpc>
              <a:spcBef>
                <a:spcPts val="600"/>
              </a:spcBef>
              <a:defRPr sz="1800">
                <a:uFillTx/>
              </a:defRPr>
            </a:pPr>
            <a:r>
              <a:rPr lang="en-CA" sz="1400" dirty="0" smtClean="0">
                <a:uFill>
                  <a:solidFill>
                    <a:srgbClr val="000000"/>
                  </a:solidFill>
                </a:uFill>
                <a:latin typeface="GeezTypeNet"/>
                <a:ea typeface="GeezTypeNet"/>
                <a:cs typeface="GeezTypeNet"/>
                <a:sym typeface="GeezTypeNet"/>
              </a:rPr>
              <a:t>26.</a:t>
            </a:r>
            <a:r>
              <a:rPr lang="sk-SK" sz="3300" dirty="0">
                <a:uFill>
                  <a:solidFill>
                    <a:srgbClr val="000000"/>
                  </a:solidFill>
                </a:uFill>
                <a:latin typeface="GeezTypeNet"/>
                <a:ea typeface="GeezTypeNet"/>
                <a:cs typeface="GeezTypeNet"/>
                <a:sym typeface="GeezTypeNet"/>
              </a:rPr>
              <a:t>|mk MmkVi</a:t>
            </a:r>
            <a:r>
              <a:rPr lang="en-CA" sz="3300" dirty="0">
                <a:uFill>
                  <a:solidFill>
                    <a:srgbClr val="000000"/>
                  </a:solidFill>
                </a:uFill>
                <a:latin typeface="GeezTypeNet"/>
                <a:ea typeface="GeezTypeNet"/>
                <a:cs typeface="GeezTypeNet"/>
                <a:sym typeface="GeezTypeNet"/>
              </a:rPr>
              <a:t> </a:t>
            </a:r>
            <a:r>
              <a:rPr lang="sk-SK" sz="3300" dirty="0" smtClean="0">
                <a:uFill>
                  <a:solidFill>
                    <a:srgbClr val="000000"/>
                  </a:solidFill>
                </a:uFill>
                <a:latin typeface="GeezTypeNet"/>
                <a:ea typeface="GeezTypeNet"/>
                <a:cs typeface="GeezTypeNet"/>
                <a:sym typeface="GeezTypeNet"/>
              </a:rPr>
              <a:t>oKF‰oë</a:t>
            </a:r>
            <a:endParaRPr lang="en-CA" sz="3300" dirty="0">
              <a:uFill>
                <a:solidFill>
                  <a:srgbClr val="000000"/>
                </a:solidFill>
              </a:uFill>
            </a:endParaRPr>
          </a:p>
          <a:p>
            <a:pPr marL="40639" marR="40639">
              <a:lnSpc>
                <a:spcPct val="140000"/>
              </a:lnSpc>
              <a:spcBef>
                <a:spcPts val="600"/>
              </a:spcBef>
              <a:defRPr sz="1800">
                <a:uFillTx/>
              </a:defRPr>
            </a:pPr>
            <a:endParaRPr lang="ti-ET" sz="2000" dirty="0">
              <a:uFill>
                <a:solidFill>
                  <a:srgbClr val="000000"/>
                </a:solidFill>
              </a:uFill>
            </a:endParaRPr>
          </a:p>
        </p:txBody>
      </p:sp>
      <p:sp>
        <p:nvSpPr>
          <p:cNvPr id="20" name="Rectangle 19"/>
          <p:cNvSpPr/>
          <p:nvPr/>
        </p:nvSpPr>
        <p:spPr>
          <a:xfrm>
            <a:off x="8019203" y="-87347"/>
            <a:ext cx="4244501" cy="6848029"/>
          </a:xfrm>
          <a:prstGeom prst="rect">
            <a:avLst/>
          </a:prstGeom>
        </p:spPr>
        <p:txBody>
          <a:bodyPr wrap="square">
            <a:spAutoFit/>
          </a:bodyPr>
          <a:lstStyle/>
          <a:p>
            <a:pPr marL="40639" marR="40639">
              <a:lnSpc>
                <a:spcPct val="150000"/>
              </a:lnSpc>
              <a:spcBef>
                <a:spcPts val="600"/>
              </a:spcBef>
              <a:defRPr sz="2800"/>
            </a:pPr>
            <a:r>
              <a:rPr lang="en-US" sz="1400" dirty="0" smtClean="0"/>
              <a:t>25. </a:t>
            </a:r>
            <a:r>
              <a:rPr lang="en-US" sz="2600" dirty="0" smtClean="0"/>
              <a:t>His </a:t>
            </a:r>
            <a:r>
              <a:rPr lang="en-US" sz="2600" dirty="0"/>
              <a:t>birth from </a:t>
            </a:r>
            <a:r>
              <a:rPr lang="en-US" sz="2600" dirty="0" smtClean="0"/>
              <a:t>the Father is unsearchable because it passes understanding</a:t>
            </a:r>
            <a:r>
              <a:rPr lang="en-US" sz="2600" dirty="0"/>
              <a:t>, and </a:t>
            </a:r>
            <a:r>
              <a:rPr lang="en-US" sz="2600" dirty="0" smtClean="0"/>
              <a:t>His nature </a:t>
            </a:r>
            <a:r>
              <a:rPr lang="en-US" sz="2600" dirty="0"/>
              <a:t>is </a:t>
            </a:r>
            <a:r>
              <a:rPr lang="en-US" sz="2600" dirty="0" smtClean="0"/>
              <a:t>unknown because </a:t>
            </a:r>
            <a:r>
              <a:rPr lang="en-US" sz="2600" dirty="0"/>
              <a:t>it is hidden. He is the right hand </a:t>
            </a:r>
            <a:r>
              <a:rPr lang="en-US" sz="2600" dirty="0" smtClean="0"/>
              <a:t>of His </a:t>
            </a:r>
            <a:r>
              <a:rPr lang="en-US" sz="2600" dirty="0"/>
              <a:t>Father, His arm and His beloved </a:t>
            </a:r>
            <a:r>
              <a:rPr lang="en-US" sz="2600" dirty="0" smtClean="0"/>
              <a:t>Son Who </a:t>
            </a:r>
            <a:r>
              <a:rPr lang="en-US" sz="2600" dirty="0"/>
              <a:t>is of the same essence with Him.</a:t>
            </a:r>
          </a:p>
          <a:p>
            <a:pPr marL="40639" marR="40639">
              <a:lnSpc>
                <a:spcPct val="150000"/>
              </a:lnSpc>
              <a:spcBef>
                <a:spcPts val="600"/>
              </a:spcBef>
              <a:defRPr sz="2800"/>
            </a:pPr>
            <a:r>
              <a:rPr lang="en-US" sz="2600" dirty="0" smtClean="0">
                <a:solidFill>
                  <a:srgbClr val="92D050"/>
                </a:solidFill>
              </a:rPr>
              <a:t>Deacon</a:t>
            </a:r>
            <a:r>
              <a:rPr lang="en-US" sz="2600" dirty="0">
                <a:solidFill>
                  <a:srgbClr val="92D050"/>
                </a:solidFill>
              </a:rPr>
              <a:t>: </a:t>
            </a:r>
          </a:p>
          <a:p>
            <a:pPr marL="40639" marR="40639">
              <a:lnSpc>
                <a:spcPct val="150000"/>
              </a:lnSpc>
              <a:spcBef>
                <a:spcPts val="600"/>
              </a:spcBef>
              <a:defRPr sz="2800"/>
            </a:pPr>
            <a:r>
              <a:rPr lang="en-US" sz="1400" dirty="0" smtClean="0"/>
              <a:t>26.</a:t>
            </a:r>
            <a:r>
              <a:rPr lang="en-US" sz="2600" dirty="0" smtClean="0"/>
              <a:t>look </a:t>
            </a:r>
            <a:r>
              <a:rPr lang="en-US" sz="2600" dirty="0"/>
              <a:t>to wards the </a:t>
            </a:r>
            <a:r>
              <a:rPr lang="en-US" sz="2600" dirty="0" smtClean="0"/>
              <a:t>east</a:t>
            </a:r>
          </a:p>
        </p:txBody>
      </p:sp>
      <p:sp>
        <p:nvSpPr>
          <p:cNvPr id="2" name="Rectangle 1"/>
          <p:cNvSpPr/>
          <p:nvPr/>
        </p:nvSpPr>
        <p:spPr>
          <a:xfrm>
            <a:off x="-44335" y="-62079"/>
            <a:ext cx="4184074" cy="7254294"/>
          </a:xfrm>
          <a:prstGeom prst="rect">
            <a:avLst/>
          </a:prstGeom>
        </p:spPr>
        <p:txBody>
          <a:bodyPr wrap="square">
            <a:spAutoFit/>
          </a:bodyPr>
          <a:lstStyle/>
          <a:p>
            <a:pPr marL="40639" marR="40639">
              <a:lnSpc>
                <a:spcPct val="140000"/>
              </a:lnSpc>
              <a:spcBef>
                <a:spcPts val="600"/>
              </a:spcBef>
              <a:defRPr sz="1800">
                <a:uFillTx/>
              </a:defRPr>
            </a:pPr>
            <a:r>
              <a:rPr lang="en-CA" sz="1400" dirty="0" smtClean="0">
                <a:uFill>
                  <a:solidFill>
                    <a:srgbClr val="000000"/>
                  </a:solidFill>
                </a:uFill>
              </a:rPr>
              <a:t>፳፭</a:t>
            </a:r>
            <a:r>
              <a:rPr lang="ti-ET" sz="1400" dirty="0" smtClean="0">
                <a:uFill>
                  <a:solidFill>
                    <a:srgbClr val="000000"/>
                  </a:solidFill>
                </a:uFill>
              </a:rPr>
              <a:t>. </a:t>
            </a:r>
            <a:r>
              <a:rPr lang="en-CA" sz="3300" dirty="0" err="1" smtClean="0">
                <a:uFill>
                  <a:solidFill>
                    <a:srgbClr val="000000"/>
                  </a:solidFill>
                </a:uFill>
              </a:rPr>
              <a:t>ኢይትአመር</a:t>
            </a:r>
            <a:r>
              <a:rPr lang="en-CA" sz="3300" dirty="0" smtClean="0">
                <a:uFill>
                  <a:solidFill>
                    <a:srgbClr val="000000"/>
                  </a:solidFill>
                </a:uFill>
              </a:rPr>
              <a:t> </a:t>
            </a:r>
            <a:r>
              <a:rPr lang="en-CA" sz="3300" dirty="0" err="1" smtClean="0">
                <a:uFill>
                  <a:solidFill>
                    <a:srgbClr val="000000"/>
                  </a:solidFill>
                </a:uFill>
              </a:rPr>
              <a:t>ልደቱ</a:t>
            </a:r>
            <a:r>
              <a:rPr lang="en-CA" sz="3300" dirty="0" smtClean="0">
                <a:uFill>
                  <a:solidFill>
                    <a:srgbClr val="000000"/>
                  </a:solidFill>
                </a:uFill>
              </a:rPr>
              <a:t> </a:t>
            </a:r>
            <a:r>
              <a:rPr lang="en-CA" sz="3300" dirty="0" err="1" smtClean="0">
                <a:uFill>
                  <a:solidFill>
                    <a:srgbClr val="000000"/>
                  </a:solidFill>
                </a:uFill>
              </a:rPr>
              <a:t>እምአብ</a:t>
            </a:r>
            <a:r>
              <a:rPr lang="en-CA" sz="3300" dirty="0" smtClean="0">
                <a:uFill>
                  <a:solidFill>
                    <a:srgbClr val="000000"/>
                  </a:solidFill>
                </a:uFill>
              </a:rPr>
              <a:t> </a:t>
            </a:r>
            <a:r>
              <a:rPr lang="en-CA" sz="3300" dirty="0" err="1" smtClean="0">
                <a:uFill>
                  <a:solidFill>
                    <a:srgbClr val="000000"/>
                  </a:solidFill>
                </a:uFill>
              </a:rPr>
              <a:t>እስመ</a:t>
            </a:r>
            <a:r>
              <a:rPr lang="en-CA" sz="3300" dirty="0" smtClean="0">
                <a:uFill>
                  <a:solidFill>
                    <a:srgbClr val="000000"/>
                  </a:solidFill>
                </a:uFill>
              </a:rPr>
              <a:t> </a:t>
            </a:r>
            <a:r>
              <a:rPr lang="en-CA" sz="3300" dirty="0" err="1" smtClean="0">
                <a:uFill>
                  <a:solidFill>
                    <a:srgbClr val="000000"/>
                  </a:solidFill>
                </a:uFill>
              </a:rPr>
              <a:t>ዕፅብ</a:t>
            </a:r>
            <a:r>
              <a:rPr lang="en-CA" sz="3300" dirty="0" smtClean="0">
                <a:uFill>
                  <a:solidFill>
                    <a:srgbClr val="000000"/>
                  </a:solidFill>
                </a:uFill>
              </a:rPr>
              <a:t> </a:t>
            </a:r>
            <a:r>
              <a:rPr lang="en-CA" sz="3300" dirty="0" err="1" smtClean="0">
                <a:uFill>
                  <a:solidFill>
                    <a:srgbClr val="000000"/>
                  </a:solidFill>
                </a:uFill>
              </a:rPr>
              <a:t>ውእቱ</a:t>
            </a:r>
            <a:r>
              <a:rPr lang="en-CA" sz="3300" dirty="0" smtClean="0">
                <a:uFill>
                  <a:solidFill>
                    <a:srgbClr val="000000"/>
                  </a:solidFill>
                </a:uFill>
              </a:rPr>
              <a:t>፥ </a:t>
            </a:r>
            <a:r>
              <a:rPr lang="en-CA" sz="3300" dirty="0" err="1" smtClean="0">
                <a:uFill>
                  <a:solidFill>
                    <a:srgbClr val="000000"/>
                  </a:solidFill>
                </a:uFill>
              </a:rPr>
              <a:t>ወኢይትዐወቅ</a:t>
            </a:r>
            <a:r>
              <a:rPr lang="en-CA" sz="3300" dirty="0" smtClean="0">
                <a:uFill>
                  <a:solidFill>
                    <a:srgbClr val="000000"/>
                  </a:solidFill>
                </a:uFill>
              </a:rPr>
              <a:t> </a:t>
            </a:r>
            <a:r>
              <a:rPr lang="en-CA" sz="3300" dirty="0" err="1" smtClean="0">
                <a:uFill>
                  <a:solidFill>
                    <a:srgbClr val="000000"/>
                  </a:solidFill>
                </a:uFill>
              </a:rPr>
              <a:t>ህላዌሁ</a:t>
            </a:r>
            <a:r>
              <a:rPr lang="en-CA" sz="3300" dirty="0" smtClean="0">
                <a:uFill>
                  <a:solidFill>
                    <a:srgbClr val="000000"/>
                  </a:solidFill>
                </a:uFill>
              </a:rPr>
              <a:t> </a:t>
            </a:r>
            <a:r>
              <a:rPr lang="en-CA" sz="3300" dirty="0" err="1" smtClean="0">
                <a:uFill>
                  <a:solidFill>
                    <a:srgbClr val="000000"/>
                  </a:solidFill>
                </a:uFill>
              </a:rPr>
              <a:t>እስመ</a:t>
            </a:r>
            <a:r>
              <a:rPr lang="en-CA" sz="3300" dirty="0" smtClean="0">
                <a:uFill>
                  <a:solidFill>
                    <a:srgbClr val="000000"/>
                  </a:solidFill>
                </a:uFill>
              </a:rPr>
              <a:t> </a:t>
            </a:r>
            <a:r>
              <a:rPr lang="en-CA" sz="3300" dirty="0" err="1" smtClean="0">
                <a:uFill>
                  <a:solidFill>
                    <a:srgbClr val="000000"/>
                  </a:solidFill>
                </a:uFill>
              </a:rPr>
              <a:t>ሥዉር</a:t>
            </a:r>
            <a:r>
              <a:rPr lang="en-CA" sz="3300" dirty="0" smtClean="0">
                <a:uFill>
                  <a:solidFill>
                    <a:srgbClr val="000000"/>
                  </a:solidFill>
                </a:uFill>
              </a:rPr>
              <a:t> </a:t>
            </a:r>
            <a:r>
              <a:rPr lang="en-CA" sz="3300" dirty="0" err="1" smtClean="0">
                <a:uFill>
                  <a:solidFill>
                    <a:srgbClr val="000000"/>
                  </a:solidFill>
                </a:uFill>
              </a:rPr>
              <a:t>ውእቱ</a:t>
            </a:r>
            <a:r>
              <a:rPr lang="en-CA" sz="3300" dirty="0" smtClean="0">
                <a:uFill>
                  <a:solidFill>
                    <a:srgbClr val="000000"/>
                  </a:solidFill>
                </a:uFill>
              </a:rPr>
              <a:t>። </a:t>
            </a:r>
            <a:r>
              <a:rPr lang="en-CA" sz="3300" dirty="0" err="1" smtClean="0">
                <a:uFill>
                  <a:solidFill>
                    <a:srgbClr val="000000"/>
                  </a:solidFill>
                </a:uFill>
              </a:rPr>
              <a:t>ውእቱ</a:t>
            </a:r>
            <a:r>
              <a:rPr lang="en-CA" sz="3300" dirty="0" smtClean="0">
                <a:uFill>
                  <a:solidFill>
                    <a:srgbClr val="000000"/>
                  </a:solidFill>
                </a:uFill>
              </a:rPr>
              <a:t> </a:t>
            </a:r>
            <a:r>
              <a:rPr lang="en-CA" sz="3300" dirty="0" err="1" smtClean="0">
                <a:uFill>
                  <a:solidFill>
                    <a:srgbClr val="000000"/>
                  </a:solidFill>
                </a:uFill>
              </a:rPr>
              <a:t>ለአቡሁ</a:t>
            </a:r>
            <a:r>
              <a:rPr lang="en-CA" sz="3300" dirty="0" smtClean="0">
                <a:uFill>
                  <a:solidFill>
                    <a:srgbClr val="000000"/>
                  </a:solidFill>
                </a:uFill>
              </a:rPr>
              <a:t> </a:t>
            </a:r>
            <a:r>
              <a:rPr lang="en-CA" sz="3300" dirty="0" err="1" smtClean="0">
                <a:uFill>
                  <a:solidFill>
                    <a:srgbClr val="000000"/>
                  </a:solidFill>
                </a:uFill>
              </a:rPr>
              <a:t>የማኑ</a:t>
            </a:r>
            <a:r>
              <a:rPr lang="en-CA" sz="3300" dirty="0" smtClean="0">
                <a:uFill>
                  <a:solidFill>
                    <a:srgbClr val="000000"/>
                  </a:solidFill>
                </a:uFill>
              </a:rPr>
              <a:t>፥ </a:t>
            </a:r>
            <a:r>
              <a:rPr lang="en-CA" sz="3300" dirty="0" err="1" smtClean="0">
                <a:uFill>
                  <a:solidFill>
                    <a:srgbClr val="000000"/>
                  </a:solidFill>
                </a:uFill>
              </a:rPr>
              <a:t>እደ</a:t>
            </a:r>
            <a:r>
              <a:rPr lang="en-CA" sz="3300" dirty="0" smtClean="0">
                <a:uFill>
                  <a:solidFill>
                    <a:srgbClr val="000000"/>
                  </a:solidFill>
                </a:uFill>
              </a:rPr>
              <a:t> </a:t>
            </a:r>
            <a:r>
              <a:rPr lang="en-CA" sz="3300" dirty="0" err="1" smtClean="0">
                <a:uFill>
                  <a:solidFill>
                    <a:srgbClr val="000000"/>
                  </a:solidFill>
                </a:uFill>
              </a:rPr>
              <a:t>መዝራዕቱ</a:t>
            </a:r>
            <a:r>
              <a:rPr lang="en-CA" sz="3300" dirty="0" smtClean="0">
                <a:uFill>
                  <a:solidFill>
                    <a:srgbClr val="000000"/>
                  </a:solidFill>
                </a:uFill>
              </a:rPr>
              <a:t>፥ </a:t>
            </a:r>
            <a:r>
              <a:rPr lang="en-CA" sz="3300" dirty="0" err="1" smtClean="0">
                <a:uFill>
                  <a:solidFill>
                    <a:srgbClr val="000000"/>
                  </a:solidFill>
                </a:uFill>
              </a:rPr>
              <a:t>ወልዱ</a:t>
            </a:r>
            <a:r>
              <a:rPr lang="en-CA" sz="3300" dirty="0" smtClean="0">
                <a:uFill>
                  <a:solidFill>
                    <a:srgbClr val="000000"/>
                  </a:solidFill>
                </a:uFill>
              </a:rPr>
              <a:t> </a:t>
            </a:r>
            <a:r>
              <a:rPr lang="en-CA" sz="3300" dirty="0" err="1" smtClean="0">
                <a:uFill>
                  <a:solidFill>
                    <a:srgbClr val="000000"/>
                  </a:solidFill>
                </a:uFill>
              </a:rPr>
              <a:t>ወፍቁሩ</a:t>
            </a:r>
            <a:r>
              <a:rPr lang="en-CA" sz="3300" dirty="0" smtClean="0">
                <a:uFill>
                  <a:solidFill>
                    <a:srgbClr val="000000"/>
                  </a:solidFill>
                </a:uFill>
              </a:rPr>
              <a:t>፥ </a:t>
            </a:r>
            <a:r>
              <a:rPr lang="en-CA" sz="3300" dirty="0" err="1" smtClean="0">
                <a:uFill>
                  <a:solidFill>
                    <a:srgbClr val="000000"/>
                  </a:solidFill>
                </a:uFill>
              </a:rPr>
              <a:t>ዘከማሁ</a:t>
            </a:r>
            <a:r>
              <a:rPr lang="en-CA" sz="3300" dirty="0" smtClean="0">
                <a:uFill>
                  <a:solidFill>
                    <a:srgbClr val="000000"/>
                  </a:solidFill>
                </a:uFill>
              </a:rPr>
              <a:t> </a:t>
            </a:r>
            <a:r>
              <a:rPr lang="en-CA" sz="3300" dirty="0" err="1" smtClean="0">
                <a:uFill>
                  <a:solidFill>
                    <a:srgbClr val="000000"/>
                  </a:solidFill>
                </a:uFill>
              </a:rPr>
              <a:t>ኣምሳሊሁ</a:t>
            </a:r>
            <a:r>
              <a:rPr lang="en-CA" sz="3300" dirty="0" smtClean="0">
                <a:uFill>
                  <a:solidFill>
                    <a:srgbClr val="000000"/>
                  </a:solidFill>
                </a:uFill>
              </a:rPr>
              <a:t>። </a:t>
            </a:r>
          </a:p>
          <a:p>
            <a:pPr marL="40639" marR="40639">
              <a:lnSpc>
                <a:spcPct val="150000"/>
              </a:lnSpc>
              <a:spcBef>
                <a:spcPts val="600"/>
              </a:spcBef>
              <a:defRPr sz="1800">
                <a:uFillTx/>
              </a:defRPr>
            </a:pPr>
            <a:r>
              <a:rPr lang="mr-IN" sz="3300" dirty="0">
                <a:solidFill>
                  <a:srgbClr val="92D050"/>
                </a:solidFill>
                <a:uFill>
                  <a:solidFill>
                    <a:srgbClr val="000000"/>
                  </a:solidFill>
                </a:uFill>
                <a:latin typeface="GeezTypeNet"/>
                <a:ea typeface="GeezTypeNet"/>
                <a:cs typeface="GeezTypeNet"/>
                <a:sym typeface="GeezTypeNet"/>
              </a:rPr>
              <a:t>ዲያቆን. </a:t>
            </a:r>
            <a:endParaRPr lang="en-US" sz="3300" dirty="0">
              <a:solidFill>
                <a:srgbClr val="92D050"/>
              </a:solidFill>
              <a:uFill>
                <a:solidFill>
                  <a:srgbClr val="000000"/>
                </a:solidFill>
              </a:uFill>
              <a:latin typeface="GeezTypeNet"/>
              <a:ea typeface="GeezTypeNet"/>
              <a:cs typeface="GeezTypeNet"/>
              <a:sym typeface="GeezTypeNet"/>
            </a:endParaRPr>
          </a:p>
          <a:p>
            <a:pPr marL="40639" marR="40639">
              <a:lnSpc>
                <a:spcPct val="150000"/>
              </a:lnSpc>
              <a:spcBef>
                <a:spcPts val="600"/>
              </a:spcBef>
              <a:defRPr sz="1800">
                <a:uFillTx/>
              </a:defRPr>
            </a:pPr>
            <a:r>
              <a:rPr lang="en-CA" sz="1400" dirty="0" smtClean="0">
                <a:uFill>
                  <a:solidFill>
                    <a:srgbClr val="000000"/>
                  </a:solidFill>
                </a:uFill>
              </a:rPr>
              <a:t>፳፮</a:t>
            </a:r>
            <a:r>
              <a:rPr lang="ti-ET" sz="1400" dirty="0" smtClean="0">
                <a:uFill>
                  <a:solidFill>
                    <a:srgbClr val="000000"/>
                  </a:solidFill>
                </a:uFill>
              </a:rPr>
              <a:t>.</a:t>
            </a:r>
            <a:r>
              <a:rPr lang="en-CA" sz="3300" dirty="0" err="1" smtClean="0">
                <a:uFill>
                  <a:solidFill>
                    <a:srgbClr val="000000"/>
                  </a:solidFill>
                </a:uFill>
                <a:latin typeface="GeezTypeNet"/>
                <a:ea typeface="GeezTypeNet"/>
                <a:cs typeface="GeezTypeNet"/>
                <a:sym typeface="GeezTypeNet"/>
              </a:rPr>
              <a:t>ውስተ</a:t>
            </a:r>
            <a:r>
              <a:rPr lang="en-CA" sz="3300" dirty="0" smtClean="0">
                <a:uFill>
                  <a:solidFill>
                    <a:srgbClr val="000000"/>
                  </a:solidFill>
                </a:uFill>
                <a:latin typeface="GeezTypeNet"/>
                <a:ea typeface="GeezTypeNet"/>
                <a:cs typeface="GeezTypeNet"/>
                <a:sym typeface="GeezTypeNet"/>
              </a:rPr>
              <a:t> </a:t>
            </a:r>
            <a:r>
              <a:rPr lang="en-CA" sz="3300" dirty="0" err="1" smtClean="0">
                <a:uFill>
                  <a:solidFill>
                    <a:srgbClr val="000000"/>
                  </a:solidFill>
                </a:uFill>
                <a:latin typeface="GeezTypeNet"/>
                <a:ea typeface="GeezTypeNet"/>
                <a:cs typeface="GeezTypeNet"/>
                <a:sym typeface="GeezTypeNet"/>
              </a:rPr>
              <a:t>ጽባሕ</a:t>
            </a:r>
            <a:r>
              <a:rPr lang="en-CA" sz="3300" dirty="0" smtClean="0">
                <a:uFill>
                  <a:solidFill>
                    <a:srgbClr val="000000"/>
                  </a:solidFill>
                </a:uFill>
                <a:latin typeface="GeezTypeNet"/>
                <a:ea typeface="GeezTypeNet"/>
                <a:cs typeface="GeezTypeNet"/>
                <a:sym typeface="GeezTypeNet"/>
              </a:rPr>
              <a:t> </a:t>
            </a:r>
            <a:r>
              <a:rPr lang="en-CA" sz="3300" dirty="0" err="1" smtClean="0">
                <a:uFill>
                  <a:solidFill>
                    <a:srgbClr val="000000"/>
                  </a:solidFill>
                </a:uFill>
                <a:latin typeface="GeezTypeNet"/>
                <a:ea typeface="GeezTypeNet"/>
                <a:cs typeface="GeezTypeNet"/>
                <a:sym typeface="GeezTypeNet"/>
              </a:rPr>
              <a:t>ነጽሩ</a:t>
            </a:r>
            <a:endParaRPr lang="ti-ET" sz="3300" dirty="0">
              <a:uFill>
                <a:solidFill>
                  <a:srgbClr val="000000"/>
                </a:solidFill>
              </a:uFill>
            </a:endParaRPr>
          </a:p>
          <a:p>
            <a:pPr marL="40639" marR="40639">
              <a:lnSpc>
                <a:spcPct val="140000"/>
              </a:lnSpc>
              <a:spcBef>
                <a:spcPts val="600"/>
              </a:spcBef>
              <a:defRPr sz="1800">
                <a:uFillTx/>
              </a:defRPr>
            </a:pPr>
            <a:endParaRPr lang="en-CA" sz="2000" dirty="0">
              <a:uFill>
                <a:solidFill>
                  <a:srgbClr val="000000"/>
                </a:solidFill>
              </a:uFill>
            </a:endParaRPr>
          </a:p>
        </p:txBody>
      </p:sp>
    </p:spTree>
    <p:extLst>
      <p:ext uri="{BB962C8B-B14F-4D97-AF65-F5344CB8AC3E}">
        <p14:creationId xmlns:p14="http://schemas.microsoft.com/office/powerpoint/2010/main" val="3313850027"/>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2163" y="-178013"/>
            <a:ext cx="4219852" cy="6462282"/>
          </a:xfrm>
          <a:prstGeom prst="rect">
            <a:avLst/>
          </a:prstGeom>
        </p:spPr>
        <p:txBody>
          <a:bodyPr wrap="square">
            <a:spAutoFit/>
          </a:bodyPr>
          <a:lstStyle/>
          <a:p>
            <a:pPr marL="40639" marR="40639">
              <a:lnSpc>
                <a:spcPct val="150000"/>
              </a:lnSpc>
              <a:spcBef>
                <a:spcPts val="600"/>
              </a:spcBef>
              <a:defRPr sz="1800">
                <a:uFillTx/>
              </a:defRPr>
            </a:pPr>
            <a:r>
              <a:rPr lang="ti-ET" sz="3800" dirty="0">
                <a:solidFill>
                  <a:srgbClr val="FF0000"/>
                </a:solidFill>
                <a:uFill>
                  <a:solidFill>
                    <a:srgbClr val="000000"/>
                  </a:solidFill>
                </a:uFill>
              </a:rPr>
              <a:t>ይ.ካ. </a:t>
            </a:r>
            <a:r>
              <a:rPr lang="en-CA" sz="1400" dirty="0" smtClean="0">
                <a:uFill>
                  <a:solidFill>
                    <a:srgbClr val="000000"/>
                  </a:solidFill>
                </a:uFill>
              </a:rPr>
              <a:t>27.</a:t>
            </a:r>
            <a:r>
              <a:rPr lang="en-CA" sz="4000" dirty="0" smtClean="0">
                <a:uFill>
                  <a:solidFill>
                    <a:srgbClr val="000000"/>
                  </a:solidFill>
                </a:uFill>
              </a:rPr>
              <a:t>ኣብ </a:t>
            </a:r>
            <a:r>
              <a:rPr lang="en-CA" sz="4000" dirty="0" err="1" smtClean="0">
                <a:uFill>
                  <a:solidFill>
                    <a:srgbClr val="000000"/>
                  </a:solidFill>
                </a:uFill>
              </a:rPr>
              <a:t>ንወዱ</a:t>
            </a:r>
            <a:r>
              <a:rPr lang="en-CA" sz="4000" dirty="0" smtClean="0">
                <a:uFill>
                  <a:solidFill>
                    <a:srgbClr val="000000"/>
                  </a:solidFill>
                </a:uFill>
              </a:rPr>
              <a:t> </a:t>
            </a:r>
            <a:r>
              <a:rPr lang="en-CA" sz="4000" dirty="0" err="1" smtClean="0">
                <a:uFill>
                  <a:solidFill>
                    <a:srgbClr val="000000"/>
                  </a:solidFill>
                </a:uFill>
              </a:rPr>
              <a:t>ወለዶ</a:t>
            </a:r>
            <a:r>
              <a:rPr lang="en-CA" sz="4000" dirty="0" smtClean="0">
                <a:uFill>
                  <a:solidFill>
                    <a:srgbClr val="000000"/>
                  </a:solidFill>
                </a:uFill>
              </a:rPr>
              <a:t> </a:t>
            </a:r>
            <a:r>
              <a:rPr lang="en-CA" sz="4000" dirty="0" err="1" smtClean="0">
                <a:uFill>
                  <a:solidFill>
                    <a:srgbClr val="000000"/>
                  </a:solidFill>
                </a:uFill>
              </a:rPr>
              <a:t>እንተ</a:t>
            </a:r>
            <a:r>
              <a:rPr lang="en-CA" sz="4000" dirty="0" smtClean="0">
                <a:uFill>
                  <a:solidFill>
                    <a:srgbClr val="000000"/>
                  </a:solidFill>
                </a:uFill>
              </a:rPr>
              <a:t> </a:t>
            </a:r>
            <a:r>
              <a:rPr lang="en-CA" sz="4000" dirty="0" err="1" smtClean="0">
                <a:uFill>
                  <a:solidFill>
                    <a:srgbClr val="000000"/>
                  </a:solidFill>
                </a:uFill>
              </a:rPr>
              <a:t>ተባህለ</a:t>
            </a:r>
            <a:r>
              <a:rPr lang="en-CA" sz="4000" dirty="0" smtClean="0">
                <a:uFill>
                  <a:solidFill>
                    <a:srgbClr val="000000"/>
                  </a:solidFill>
                </a:uFill>
              </a:rPr>
              <a:t>፥ </a:t>
            </a:r>
            <a:r>
              <a:rPr lang="en-CA" sz="4000" dirty="0" err="1" smtClean="0">
                <a:uFill>
                  <a:solidFill>
                    <a:srgbClr val="000000"/>
                  </a:solidFill>
                </a:uFill>
              </a:rPr>
              <a:t>ከም</a:t>
            </a:r>
            <a:r>
              <a:rPr lang="en-CA" sz="4000" dirty="0" smtClean="0">
                <a:uFill>
                  <a:solidFill>
                    <a:srgbClr val="000000"/>
                  </a:solidFill>
                </a:uFill>
              </a:rPr>
              <a:t> </a:t>
            </a:r>
            <a:r>
              <a:rPr lang="en-CA" sz="4000" dirty="0" err="1" smtClean="0">
                <a:uFill>
                  <a:solidFill>
                    <a:srgbClr val="000000"/>
                  </a:solidFill>
                </a:uFill>
              </a:rPr>
              <a:t>ዝትጸገመ</a:t>
            </a:r>
            <a:r>
              <a:rPr lang="en-CA" sz="4000" dirty="0" smtClean="0">
                <a:uFill>
                  <a:solidFill>
                    <a:srgbClr val="000000"/>
                  </a:solidFill>
                </a:uFill>
              </a:rPr>
              <a:t> </a:t>
            </a:r>
            <a:r>
              <a:rPr lang="en-CA" sz="4000" dirty="0" err="1" smtClean="0">
                <a:uFill>
                  <a:solidFill>
                    <a:srgbClr val="000000"/>
                  </a:solidFill>
                </a:uFill>
              </a:rPr>
              <a:t>ሰብ</a:t>
            </a:r>
            <a:r>
              <a:rPr lang="en-CA" sz="4000" dirty="0" smtClean="0">
                <a:uFill>
                  <a:solidFill>
                    <a:srgbClr val="000000"/>
                  </a:solidFill>
                </a:uFill>
              </a:rPr>
              <a:t> </a:t>
            </a:r>
            <a:r>
              <a:rPr lang="en-CA" sz="4000" dirty="0" err="1" smtClean="0">
                <a:uFill>
                  <a:solidFill>
                    <a:srgbClr val="000000"/>
                  </a:solidFill>
                </a:uFill>
              </a:rPr>
              <a:t>ክለኣኾ</a:t>
            </a:r>
            <a:r>
              <a:rPr lang="en-CA" sz="4000" dirty="0" smtClean="0">
                <a:uFill>
                  <a:solidFill>
                    <a:srgbClr val="000000"/>
                  </a:solidFill>
                </a:uFill>
              </a:rPr>
              <a:t>፡ </a:t>
            </a:r>
            <a:r>
              <a:rPr lang="en-CA" sz="4000" dirty="0" err="1" smtClean="0">
                <a:uFill>
                  <a:solidFill>
                    <a:srgbClr val="000000"/>
                  </a:solidFill>
                </a:uFill>
              </a:rPr>
              <a:t>ዕዮ</a:t>
            </a:r>
            <a:r>
              <a:rPr lang="en-CA" sz="4000" dirty="0" smtClean="0">
                <a:uFill>
                  <a:solidFill>
                    <a:srgbClr val="000000"/>
                  </a:solidFill>
                </a:uFill>
              </a:rPr>
              <a:t> </a:t>
            </a:r>
            <a:r>
              <a:rPr lang="en-CA" sz="4000" dirty="0" err="1" smtClean="0">
                <a:uFill>
                  <a:solidFill>
                    <a:srgbClr val="000000"/>
                  </a:solidFill>
                </a:uFill>
              </a:rPr>
              <a:t>ኪሕግዞ</a:t>
            </a:r>
            <a:r>
              <a:rPr lang="en-CA" sz="4000" dirty="0" smtClean="0">
                <a:uFill>
                  <a:solidFill>
                    <a:srgbClr val="000000"/>
                  </a:solidFill>
                </a:uFill>
              </a:rPr>
              <a:t> </a:t>
            </a:r>
            <a:r>
              <a:rPr lang="en-CA" sz="4000" dirty="0" err="1" smtClean="0">
                <a:uFill>
                  <a:solidFill>
                    <a:srgbClr val="000000"/>
                  </a:solidFill>
                </a:uFill>
              </a:rPr>
              <a:t>በዚ</a:t>
            </a:r>
            <a:r>
              <a:rPr lang="en-CA" sz="4000" dirty="0" smtClean="0">
                <a:uFill>
                  <a:solidFill>
                    <a:srgbClr val="000000"/>
                  </a:solidFill>
                </a:uFill>
              </a:rPr>
              <a:t> </a:t>
            </a:r>
            <a:r>
              <a:rPr lang="en-CA" sz="4000" dirty="0" err="1" smtClean="0">
                <a:uFill>
                  <a:solidFill>
                    <a:srgbClr val="000000"/>
                  </a:solidFill>
                </a:uFill>
              </a:rPr>
              <a:t>ምኽንያት</a:t>
            </a:r>
            <a:r>
              <a:rPr lang="en-CA" sz="4000" dirty="0" smtClean="0">
                <a:uFill>
                  <a:solidFill>
                    <a:srgbClr val="000000"/>
                  </a:solidFill>
                </a:uFill>
              </a:rPr>
              <a:t> </a:t>
            </a:r>
            <a:r>
              <a:rPr lang="en-CA" sz="4000" dirty="0" err="1" smtClean="0">
                <a:uFill>
                  <a:solidFill>
                    <a:srgbClr val="000000"/>
                  </a:solidFill>
                </a:uFill>
              </a:rPr>
              <a:t>እዚ</a:t>
            </a:r>
            <a:r>
              <a:rPr lang="en-CA" sz="4000" dirty="0" smtClean="0">
                <a:uFill>
                  <a:solidFill>
                    <a:srgbClr val="000000"/>
                  </a:solidFill>
                </a:uFill>
              </a:rPr>
              <a:t> </a:t>
            </a:r>
            <a:r>
              <a:rPr lang="en-CA" sz="4000" dirty="0" err="1" smtClean="0">
                <a:uFill>
                  <a:solidFill>
                    <a:srgbClr val="000000"/>
                  </a:solidFill>
                </a:uFill>
              </a:rPr>
              <a:t>ኣይኮነን</a:t>
            </a:r>
            <a:r>
              <a:rPr lang="en-CA" sz="4000" dirty="0">
                <a:uFill>
                  <a:solidFill>
                    <a:srgbClr val="000000"/>
                  </a:solidFill>
                </a:uFill>
              </a:rPr>
              <a:t> </a:t>
            </a:r>
            <a:r>
              <a:rPr lang="en-CA" sz="4000" dirty="0" err="1" smtClean="0">
                <a:uFill>
                  <a:solidFill>
                    <a:srgbClr val="000000"/>
                  </a:solidFill>
                </a:uFill>
              </a:rPr>
              <a:t>ዝወለዶ</a:t>
            </a:r>
            <a:r>
              <a:rPr lang="en-CA" sz="4000" dirty="0" smtClean="0">
                <a:uFill>
                  <a:solidFill>
                    <a:srgbClr val="000000"/>
                  </a:solidFill>
                </a:uFill>
              </a:rPr>
              <a:t>። </a:t>
            </a:r>
            <a:r>
              <a:rPr lang="en-CA" sz="4000" dirty="0" err="1" smtClean="0">
                <a:uFill>
                  <a:solidFill>
                    <a:srgbClr val="000000"/>
                  </a:solidFill>
                </a:uFill>
              </a:rPr>
              <a:t>ከመይ</a:t>
            </a:r>
            <a:r>
              <a:rPr lang="en-CA" sz="4000" dirty="0" smtClean="0">
                <a:uFill>
                  <a:solidFill>
                    <a:srgbClr val="000000"/>
                  </a:solidFill>
                </a:uFill>
              </a:rPr>
              <a:t> </a:t>
            </a:r>
            <a:r>
              <a:rPr lang="en-CA" sz="4000" dirty="0" err="1" smtClean="0">
                <a:uFill>
                  <a:solidFill>
                    <a:srgbClr val="000000"/>
                  </a:solidFill>
                </a:uFill>
              </a:rPr>
              <a:t>ንሱ</a:t>
            </a:r>
            <a:r>
              <a:rPr lang="en-CA" sz="4000" dirty="0" smtClean="0">
                <a:uFill>
                  <a:solidFill>
                    <a:srgbClr val="000000"/>
                  </a:solidFill>
                </a:uFill>
              </a:rPr>
              <a:t> </a:t>
            </a:r>
            <a:r>
              <a:rPr lang="en-CA" sz="4000" dirty="0" err="1" smtClean="0">
                <a:uFill>
                  <a:solidFill>
                    <a:srgbClr val="000000"/>
                  </a:solidFill>
                </a:uFill>
              </a:rPr>
              <a:t>ዅሉ</a:t>
            </a:r>
            <a:r>
              <a:rPr lang="en-CA" sz="4000" dirty="0" smtClean="0">
                <a:uFill>
                  <a:solidFill>
                    <a:srgbClr val="000000"/>
                  </a:solidFill>
                </a:uFill>
              </a:rPr>
              <a:t> </a:t>
            </a:r>
            <a:r>
              <a:rPr lang="en-CA" sz="4000" dirty="0" err="1">
                <a:uFill>
                  <a:solidFill>
                    <a:srgbClr val="000000"/>
                  </a:solidFill>
                </a:uFill>
              </a:rPr>
              <a:t>ዝ</a:t>
            </a:r>
            <a:r>
              <a:rPr lang="en-CA" sz="4000" dirty="0" err="1" smtClean="0">
                <a:uFill>
                  <a:solidFill>
                    <a:srgbClr val="000000"/>
                  </a:solidFill>
                </a:uFill>
              </a:rPr>
              <a:t>ኽእል</a:t>
            </a:r>
            <a:r>
              <a:rPr lang="en-CA" sz="4000" dirty="0" smtClean="0">
                <a:uFill>
                  <a:solidFill>
                    <a:srgbClr val="000000"/>
                  </a:solidFill>
                </a:uFill>
              </a:rPr>
              <a:t> </a:t>
            </a:r>
            <a:r>
              <a:rPr lang="en-CA" sz="4000" dirty="0" err="1" smtClean="0">
                <a:uFill>
                  <a:solidFill>
                    <a:srgbClr val="000000"/>
                  </a:solidFill>
                </a:uFill>
              </a:rPr>
              <a:t>እዩ</a:t>
            </a:r>
            <a:r>
              <a:rPr lang="en-CA" sz="4000" dirty="0" smtClean="0">
                <a:uFill>
                  <a:solidFill>
                    <a:srgbClr val="000000"/>
                  </a:solidFill>
                </a:uFill>
              </a:rPr>
              <a:t>። </a:t>
            </a:r>
          </a:p>
        </p:txBody>
      </p:sp>
      <p:sp>
        <p:nvSpPr>
          <p:cNvPr id="20" name="Rectangle 19"/>
          <p:cNvSpPr/>
          <p:nvPr/>
        </p:nvSpPr>
        <p:spPr>
          <a:xfrm>
            <a:off x="8019203" y="-87347"/>
            <a:ext cx="4244501" cy="6945748"/>
          </a:xfrm>
          <a:prstGeom prst="rect">
            <a:avLst/>
          </a:prstGeom>
        </p:spPr>
        <p:txBody>
          <a:bodyPr wrap="square">
            <a:spAutoFit/>
          </a:bodyPr>
          <a:lstStyle/>
          <a:p>
            <a:pPr marL="40639" marR="40639">
              <a:lnSpc>
                <a:spcPct val="150000"/>
              </a:lnSpc>
              <a:spcBef>
                <a:spcPts val="600"/>
              </a:spcBef>
              <a:defRPr sz="2800"/>
            </a:pPr>
            <a:r>
              <a:rPr lang="en-US" sz="2800" i="1" dirty="0">
                <a:solidFill>
                  <a:srgbClr val="FF0000"/>
                </a:solidFill>
              </a:rPr>
              <a:t>Priest </a:t>
            </a:r>
            <a:r>
              <a:rPr lang="en-US" sz="2800" dirty="0">
                <a:solidFill>
                  <a:srgbClr val="FF0000"/>
                </a:solidFill>
              </a:rPr>
              <a:t>: </a:t>
            </a:r>
            <a:r>
              <a:rPr lang="en-US" sz="1400" dirty="0" smtClean="0"/>
              <a:t>27. </a:t>
            </a:r>
            <a:r>
              <a:rPr lang="en-US" sz="3000" dirty="0"/>
              <a:t>The Father begets His Son </a:t>
            </a:r>
            <a:r>
              <a:rPr lang="en-US" sz="3000" dirty="0" smtClean="0"/>
              <a:t>; but </a:t>
            </a:r>
            <a:r>
              <a:rPr lang="en-US" sz="3000" dirty="0"/>
              <a:t>He begets Him, not that He might </a:t>
            </a:r>
            <a:r>
              <a:rPr lang="en-US" sz="3000" dirty="0" smtClean="0"/>
              <a:t>be His </a:t>
            </a:r>
            <a:r>
              <a:rPr lang="en-US" sz="3000" dirty="0"/>
              <a:t>assistant in work, to serve Him as </a:t>
            </a:r>
            <a:r>
              <a:rPr lang="en-US" sz="3000" dirty="0" smtClean="0"/>
              <a:t>a man </a:t>
            </a:r>
            <a:r>
              <a:rPr lang="en-US" sz="3000" dirty="0"/>
              <a:t>is served who is in need. When </a:t>
            </a:r>
            <a:r>
              <a:rPr lang="en-US" sz="3000" dirty="0" smtClean="0"/>
              <a:t>He created </a:t>
            </a:r>
            <a:r>
              <a:rPr lang="en-US" sz="3000" dirty="0"/>
              <a:t>heaven and earth no </a:t>
            </a:r>
            <a:r>
              <a:rPr lang="en-US" sz="3000" dirty="0" smtClean="0"/>
              <a:t>one helped Him </a:t>
            </a:r>
            <a:r>
              <a:rPr lang="en-US" sz="3000" dirty="0"/>
              <a:t>because He is mighty. </a:t>
            </a:r>
            <a:endParaRPr lang="en-US" sz="3000" dirty="0" smtClean="0"/>
          </a:p>
        </p:txBody>
      </p:sp>
      <p:sp>
        <p:nvSpPr>
          <p:cNvPr id="2" name="Rectangle 1"/>
          <p:cNvSpPr/>
          <p:nvPr/>
        </p:nvSpPr>
        <p:spPr>
          <a:xfrm>
            <a:off x="-44335" y="-62079"/>
            <a:ext cx="4184074" cy="7020896"/>
          </a:xfrm>
          <a:prstGeom prst="rect">
            <a:avLst/>
          </a:prstGeom>
        </p:spPr>
        <p:txBody>
          <a:bodyPr wrap="square">
            <a:spAutoFit/>
          </a:bodyPr>
          <a:lstStyle/>
          <a:p>
            <a:pPr marL="40639" marR="40639">
              <a:lnSpc>
                <a:spcPct val="150000"/>
              </a:lnSpc>
              <a:spcBef>
                <a:spcPts val="600"/>
              </a:spcBef>
              <a:defRPr sz="1800">
                <a:uFillTx/>
              </a:defRPr>
            </a:pPr>
            <a:r>
              <a:rPr lang="ti-ET" sz="3500" dirty="0">
                <a:solidFill>
                  <a:srgbClr val="FF0000"/>
                </a:solidFill>
                <a:uFill>
                  <a:solidFill>
                    <a:srgbClr val="000000"/>
                  </a:solidFill>
                </a:uFill>
              </a:rPr>
              <a:t>ይ.ካ. </a:t>
            </a:r>
            <a:r>
              <a:rPr lang="en-CA" sz="1400" dirty="0" smtClean="0">
                <a:uFill>
                  <a:solidFill>
                    <a:srgbClr val="000000"/>
                  </a:solidFill>
                </a:uFill>
              </a:rPr>
              <a:t>፳፯</a:t>
            </a:r>
            <a:r>
              <a:rPr lang="ti-ET" sz="1400" dirty="0" smtClean="0">
                <a:uFill>
                  <a:solidFill>
                    <a:srgbClr val="000000"/>
                  </a:solidFill>
                </a:uFill>
              </a:rPr>
              <a:t>. </a:t>
            </a:r>
            <a:r>
              <a:rPr lang="en-CA" sz="3800" dirty="0" err="1" smtClean="0">
                <a:uFill>
                  <a:solidFill>
                    <a:srgbClr val="000000"/>
                  </a:solidFill>
                </a:uFill>
              </a:rPr>
              <a:t>ወለዶ</a:t>
            </a:r>
            <a:r>
              <a:rPr lang="en-CA" sz="3800" dirty="0" smtClean="0">
                <a:uFill>
                  <a:solidFill>
                    <a:srgbClr val="000000"/>
                  </a:solidFill>
                </a:uFill>
              </a:rPr>
              <a:t> </a:t>
            </a:r>
            <a:r>
              <a:rPr lang="en-CA" sz="3800" dirty="0" err="1" smtClean="0">
                <a:uFill>
                  <a:solidFill>
                    <a:srgbClr val="000000"/>
                  </a:solidFill>
                </a:uFill>
              </a:rPr>
              <a:t>ኣብ</a:t>
            </a:r>
            <a:r>
              <a:rPr lang="en-CA" sz="3800" dirty="0" smtClean="0">
                <a:uFill>
                  <a:solidFill>
                    <a:srgbClr val="000000"/>
                  </a:solidFill>
                </a:uFill>
              </a:rPr>
              <a:t> </a:t>
            </a:r>
            <a:r>
              <a:rPr lang="en-CA" sz="3800" dirty="0" err="1" smtClean="0">
                <a:uFill>
                  <a:solidFill>
                    <a:srgbClr val="000000"/>
                  </a:solidFill>
                </a:uFill>
              </a:rPr>
              <a:t>ለወልዱ</a:t>
            </a:r>
            <a:r>
              <a:rPr lang="en-CA" sz="3800" dirty="0" smtClean="0">
                <a:uFill>
                  <a:solidFill>
                    <a:srgbClr val="000000"/>
                  </a:solidFill>
                </a:uFill>
              </a:rPr>
              <a:t>፥ </a:t>
            </a:r>
            <a:r>
              <a:rPr lang="en-CA" sz="3800" dirty="0" err="1" smtClean="0">
                <a:uFill>
                  <a:solidFill>
                    <a:srgbClr val="000000"/>
                  </a:solidFill>
                </a:uFill>
              </a:rPr>
              <a:t>አኮ</a:t>
            </a:r>
            <a:r>
              <a:rPr lang="en-CA" sz="3800" dirty="0" smtClean="0">
                <a:uFill>
                  <a:solidFill>
                    <a:srgbClr val="000000"/>
                  </a:solidFill>
                </a:uFill>
              </a:rPr>
              <a:t> </a:t>
            </a:r>
            <a:r>
              <a:rPr lang="en-CA" sz="3800" dirty="0" err="1" smtClean="0">
                <a:uFill>
                  <a:solidFill>
                    <a:srgbClr val="000000"/>
                  </a:solidFill>
                </a:uFill>
              </a:rPr>
              <a:t>በምክንያት</a:t>
            </a:r>
            <a:r>
              <a:rPr lang="en-CA" sz="3800" dirty="0">
                <a:uFill>
                  <a:solidFill>
                    <a:srgbClr val="000000"/>
                  </a:solidFill>
                </a:uFill>
              </a:rPr>
              <a:t> </a:t>
            </a:r>
            <a:r>
              <a:rPr lang="en-CA" sz="3800" dirty="0" err="1" smtClean="0">
                <a:uFill>
                  <a:solidFill>
                    <a:srgbClr val="000000"/>
                  </a:solidFill>
                </a:uFill>
              </a:rPr>
              <a:t>ዘወለዶ</a:t>
            </a:r>
            <a:r>
              <a:rPr lang="en-CA" sz="3800" dirty="0" smtClean="0">
                <a:uFill>
                  <a:solidFill>
                    <a:srgbClr val="000000"/>
                  </a:solidFill>
                </a:uFill>
              </a:rPr>
              <a:t> </a:t>
            </a:r>
            <a:r>
              <a:rPr lang="en-CA" sz="3800" dirty="0" err="1" smtClean="0">
                <a:uFill>
                  <a:solidFill>
                    <a:srgbClr val="000000"/>
                  </a:solidFill>
                </a:uFill>
              </a:rPr>
              <a:t>ለመርድአ</a:t>
            </a:r>
            <a:r>
              <a:rPr lang="en-CA" sz="3800" dirty="0" smtClean="0">
                <a:uFill>
                  <a:solidFill>
                    <a:srgbClr val="000000"/>
                  </a:solidFill>
                </a:uFill>
              </a:rPr>
              <a:t> </a:t>
            </a:r>
            <a:r>
              <a:rPr lang="en-CA" sz="3800" dirty="0" err="1" smtClean="0">
                <a:uFill>
                  <a:solidFill>
                    <a:srgbClr val="000000"/>
                  </a:solidFill>
                </a:uFill>
              </a:rPr>
              <a:t>ግብር</a:t>
            </a:r>
            <a:r>
              <a:rPr lang="en-CA" sz="3800" dirty="0" smtClean="0">
                <a:uFill>
                  <a:solidFill>
                    <a:srgbClr val="000000"/>
                  </a:solidFill>
                </a:uFill>
              </a:rPr>
              <a:t>፥ </a:t>
            </a:r>
            <a:r>
              <a:rPr lang="en-CA" sz="3800" dirty="0" err="1" smtClean="0">
                <a:uFill>
                  <a:solidFill>
                    <a:srgbClr val="000000"/>
                  </a:solidFill>
                </a:uFill>
              </a:rPr>
              <a:t>ከመ</a:t>
            </a:r>
            <a:r>
              <a:rPr lang="en-CA" sz="3800" dirty="0" smtClean="0">
                <a:uFill>
                  <a:solidFill>
                    <a:srgbClr val="000000"/>
                  </a:solidFill>
                </a:uFill>
              </a:rPr>
              <a:t> </a:t>
            </a:r>
            <a:r>
              <a:rPr lang="en-CA" sz="3800" dirty="0" err="1" smtClean="0">
                <a:uFill>
                  <a:solidFill>
                    <a:srgbClr val="000000"/>
                  </a:solidFill>
                </a:uFill>
              </a:rPr>
              <a:t>ይትለአኮ</a:t>
            </a:r>
            <a:r>
              <a:rPr lang="en-CA" sz="3800" dirty="0" smtClean="0">
                <a:uFill>
                  <a:solidFill>
                    <a:srgbClr val="000000"/>
                  </a:solidFill>
                </a:uFill>
              </a:rPr>
              <a:t> </a:t>
            </a:r>
            <a:r>
              <a:rPr lang="en-CA" sz="3800" dirty="0" err="1" smtClean="0">
                <a:uFill>
                  <a:solidFill>
                    <a:srgbClr val="000000"/>
                  </a:solidFill>
                </a:uFill>
              </a:rPr>
              <a:t>ዘከመ</a:t>
            </a:r>
            <a:r>
              <a:rPr lang="en-CA" sz="3800" dirty="0" smtClean="0">
                <a:uFill>
                  <a:solidFill>
                    <a:srgbClr val="000000"/>
                  </a:solidFill>
                </a:uFill>
              </a:rPr>
              <a:t> </a:t>
            </a:r>
            <a:r>
              <a:rPr lang="en-CA" sz="3800" dirty="0" err="1" smtClean="0">
                <a:uFill>
                  <a:solidFill>
                    <a:srgbClr val="000000"/>
                  </a:solidFill>
                </a:uFill>
              </a:rPr>
              <a:t>ተፀንሰ</a:t>
            </a:r>
            <a:r>
              <a:rPr lang="en-CA" sz="3800" dirty="0" smtClean="0">
                <a:uFill>
                  <a:solidFill>
                    <a:srgbClr val="000000"/>
                  </a:solidFill>
                </a:uFill>
              </a:rPr>
              <a:t>። </a:t>
            </a:r>
            <a:r>
              <a:rPr lang="en-CA" sz="3800" dirty="0" err="1" smtClean="0">
                <a:uFill>
                  <a:solidFill>
                    <a:srgbClr val="000000"/>
                  </a:solidFill>
                </a:uFill>
              </a:rPr>
              <a:t>ወአመ</a:t>
            </a:r>
            <a:r>
              <a:rPr lang="en-CA" sz="3800" dirty="0" smtClean="0">
                <a:uFill>
                  <a:solidFill>
                    <a:srgbClr val="000000"/>
                  </a:solidFill>
                </a:uFill>
              </a:rPr>
              <a:t> </a:t>
            </a:r>
            <a:r>
              <a:rPr lang="en-CA" sz="3800" dirty="0" err="1" smtClean="0">
                <a:uFill>
                  <a:solidFill>
                    <a:srgbClr val="000000"/>
                  </a:solidFill>
                </a:uFill>
              </a:rPr>
              <a:t>ፈጠረ</a:t>
            </a:r>
            <a:r>
              <a:rPr lang="en-CA" sz="3800" dirty="0" smtClean="0">
                <a:uFill>
                  <a:solidFill>
                    <a:srgbClr val="000000"/>
                  </a:solidFill>
                </a:uFill>
              </a:rPr>
              <a:t> </a:t>
            </a:r>
            <a:r>
              <a:rPr lang="en-CA" sz="3800" dirty="0" err="1" smtClean="0">
                <a:uFill>
                  <a:solidFill>
                    <a:srgbClr val="000000"/>
                  </a:solidFill>
                </a:uFill>
              </a:rPr>
              <a:t>ሰማያተ</a:t>
            </a:r>
            <a:r>
              <a:rPr lang="en-CA" sz="3800" dirty="0" smtClean="0">
                <a:uFill>
                  <a:solidFill>
                    <a:srgbClr val="000000"/>
                  </a:solidFill>
                </a:uFill>
              </a:rPr>
              <a:t> </a:t>
            </a:r>
            <a:r>
              <a:rPr lang="en-CA" sz="3800" dirty="0" err="1" smtClean="0">
                <a:uFill>
                  <a:solidFill>
                    <a:srgbClr val="000000"/>
                  </a:solidFill>
                </a:uFill>
              </a:rPr>
              <a:t>ወምድረ</a:t>
            </a:r>
            <a:r>
              <a:rPr lang="en-CA" sz="3800" dirty="0" smtClean="0">
                <a:uFill>
                  <a:solidFill>
                    <a:srgbClr val="000000"/>
                  </a:solidFill>
                </a:uFill>
              </a:rPr>
              <a:t> </a:t>
            </a:r>
            <a:r>
              <a:rPr lang="en-CA" sz="3800" dirty="0" err="1" smtClean="0">
                <a:uFill>
                  <a:solidFill>
                    <a:srgbClr val="000000"/>
                  </a:solidFill>
                </a:uFill>
              </a:rPr>
              <a:t>አልቦ</a:t>
            </a:r>
            <a:r>
              <a:rPr lang="en-CA" sz="3800" dirty="0" smtClean="0">
                <a:uFill>
                  <a:solidFill>
                    <a:srgbClr val="000000"/>
                  </a:solidFill>
                </a:uFill>
              </a:rPr>
              <a:t> </a:t>
            </a:r>
            <a:r>
              <a:rPr lang="en-CA" sz="3800" dirty="0" err="1" smtClean="0">
                <a:uFill>
                  <a:solidFill>
                    <a:srgbClr val="000000"/>
                  </a:solidFill>
                </a:uFill>
              </a:rPr>
              <a:t>ዘረድኦ</a:t>
            </a:r>
            <a:r>
              <a:rPr lang="en-CA" sz="3800" dirty="0" smtClean="0">
                <a:uFill>
                  <a:solidFill>
                    <a:srgbClr val="000000"/>
                  </a:solidFill>
                </a:uFill>
              </a:rPr>
              <a:t> </a:t>
            </a:r>
            <a:r>
              <a:rPr lang="en-CA" sz="3800" dirty="0" err="1" smtClean="0">
                <a:uFill>
                  <a:solidFill>
                    <a:srgbClr val="000000"/>
                  </a:solidFill>
                </a:uFill>
              </a:rPr>
              <a:t>እስመ</a:t>
            </a:r>
            <a:r>
              <a:rPr lang="en-CA" sz="3800" dirty="0" smtClean="0">
                <a:uFill>
                  <a:solidFill>
                    <a:srgbClr val="000000"/>
                  </a:solidFill>
                </a:uFill>
              </a:rPr>
              <a:t> </a:t>
            </a:r>
            <a:r>
              <a:rPr lang="en-CA" sz="3800" dirty="0" err="1" smtClean="0">
                <a:uFill>
                  <a:solidFill>
                    <a:srgbClr val="000000"/>
                  </a:solidFill>
                </a:uFill>
              </a:rPr>
              <a:t>ከሃሊ</a:t>
            </a:r>
            <a:r>
              <a:rPr lang="en-CA" sz="3800" dirty="0" smtClean="0">
                <a:uFill>
                  <a:solidFill>
                    <a:srgbClr val="000000"/>
                  </a:solidFill>
                </a:uFill>
              </a:rPr>
              <a:t> </a:t>
            </a:r>
            <a:r>
              <a:rPr lang="en-CA" sz="3800" dirty="0" err="1" smtClean="0">
                <a:uFill>
                  <a:solidFill>
                    <a:srgbClr val="000000"/>
                  </a:solidFill>
                </a:uFill>
              </a:rPr>
              <a:t>ውእቱ</a:t>
            </a:r>
            <a:r>
              <a:rPr lang="en-CA" sz="3800" dirty="0" smtClean="0">
                <a:uFill>
                  <a:solidFill>
                    <a:srgbClr val="000000"/>
                  </a:solidFill>
                </a:uFill>
              </a:rPr>
              <a:t>።</a:t>
            </a:r>
          </a:p>
        </p:txBody>
      </p:sp>
    </p:spTree>
    <p:extLst>
      <p:ext uri="{BB962C8B-B14F-4D97-AF65-F5344CB8AC3E}">
        <p14:creationId xmlns:p14="http://schemas.microsoft.com/office/powerpoint/2010/main" val="3983791358"/>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2163" y="-178013"/>
            <a:ext cx="4219852" cy="6817251"/>
          </a:xfrm>
          <a:prstGeom prst="rect">
            <a:avLst/>
          </a:prstGeom>
        </p:spPr>
        <p:txBody>
          <a:bodyPr wrap="square">
            <a:spAutoFit/>
          </a:bodyPr>
          <a:lstStyle/>
          <a:p>
            <a:pPr marL="40639" marR="40639">
              <a:lnSpc>
                <a:spcPct val="150000"/>
              </a:lnSpc>
              <a:spcBef>
                <a:spcPts val="600"/>
              </a:spcBef>
              <a:defRPr sz="1800">
                <a:uFillTx/>
              </a:defRPr>
            </a:pPr>
            <a:r>
              <a:rPr lang="en-CA" sz="1400" dirty="0" smtClean="0">
                <a:uFill>
                  <a:solidFill>
                    <a:srgbClr val="000000"/>
                  </a:solidFill>
                </a:uFill>
              </a:rPr>
              <a:t>28.</a:t>
            </a:r>
            <a:r>
              <a:rPr lang="en-CA" sz="3600" dirty="0" smtClean="0">
                <a:uFill>
                  <a:solidFill>
                    <a:srgbClr val="000000"/>
                  </a:solidFill>
                </a:uFill>
              </a:rPr>
              <a:t>ከም </a:t>
            </a:r>
            <a:r>
              <a:rPr lang="en-CA" sz="3600" dirty="0" err="1" smtClean="0">
                <a:uFill>
                  <a:solidFill>
                    <a:srgbClr val="000000"/>
                  </a:solidFill>
                </a:uFill>
              </a:rPr>
              <a:t>ሰብ</a:t>
            </a:r>
            <a:r>
              <a:rPr lang="en-CA" sz="3600" dirty="0" smtClean="0">
                <a:uFill>
                  <a:solidFill>
                    <a:srgbClr val="000000"/>
                  </a:solidFill>
                </a:uFill>
              </a:rPr>
              <a:t> </a:t>
            </a:r>
            <a:r>
              <a:rPr lang="en-CA" sz="3600" dirty="0" err="1" smtClean="0">
                <a:uFill>
                  <a:solidFill>
                    <a:srgbClr val="000000"/>
                  </a:solidFill>
                </a:uFill>
              </a:rPr>
              <a:t>ደኺምዎ</a:t>
            </a:r>
            <a:r>
              <a:rPr lang="en-CA" sz="3600" dirty="0" smtClean="0">
                <a:uFill>
                  <a:solidFill>
                    <a:srgbClr val="000000"/>
                  </a:solidFill>
                </a:uFill>
              </a:rPr>
              <a:t> </a:t>
            </a:r>
            <a:r>
              <a:rPr lang="en-CA" sz="3600" dirty="0" err="1" smtClean="0">
                <a:uFill>
                  <a:solidFill>
                    <a:srgbClr val="000000"/>
                  </a:solidFill>
                </a:uFill>
              </a:rPr>
              <a:t>ዘዕረፈ</a:t>
            </a:r>
            <a:r>
              <a:rPr lang="en-CA" sz="3600" dirty="0" smtClean="0">
                <a:uFill>
                  <a:solidFill>
                    <a:srgbClr val="000000"/>
                  </a:solidFill>
                </a:uFill>
              </a:rPr>
              <a:t> </a:t>
            </a:r>
            <a:r>
              <a:rPr lang="en-CA" sz="3600" dirty="0" err="1" smtClean="0">
                <a:uFill>
                  <a:solidFill>
                    <a:srgbClr val="000000"/>
                  </a:solidFill>
                </a:uFill>
              </a:rPr>
              <a:t>ኣይኮነ</a:t>
            </a:r>
            <a:r>
              <a:rPr lang="en-CA" sz="3600" dirty="0" smtClean="0">
                <a:uFill>
                  <a:solidFill>
                    <a:srgbClr val="000000"/>
                  </a:solidFill>
                </a:uFill>
              </a:rPr>
              <a:t>። </a:t>
            </a:r>
            <a:r>
              <a:rPr lang="en-CA" sz="3600" dirty="0" err="1" smtClean="0">
                <a:uFill>
                  <a:solidFill>
                    <a:srgbClr val="000000"/>
                  </a:solidFill>
                </a:uFill>
              </a:rPr>
              <a:t>እኳ</a:t>
            </a:r>
            <a:r>
              <a:rPr lang="en-CA" sz="3600" dirty="0" smtClean="0">
                <a:uFill>
                  <a:solidFill>
                    <a:srgbClr val="000000"/>
                  </a:solidFill>
                </a:uFill>
              </a:rPr>
              <a:t> </a:t>
            </a:r>
            <a:r>
              <a:rPr lang="en-CA" sz="3600" dirty="0" err="1" smtClean="0">
                <a:uFill>
                  <a:solidFill>
                    <a:srgbClr val="000000"/>
                  </a:solidFill>
                </a:uFill>
              </a:rPr>
              <a:t>ደኣ</a:t>
            </a:r>
            <a:r>
              <a:rPr lang="en-CA" sz="3600" dirty="0" smtClean="0">
                <a:uFill>
                  <a:solidFill>
                    <a:srgbClr val="000000"/>
                  </a:solidFill>
                </a:uFill>
              </a:rPr>
              <a:t> </a:t>
            </a:r>
            <a:r>
              <a:rPr lang="en-CA" sz="3600" dirty="0" err="1" smtClean="0">
                <a:uFill>
                  <a:solidFill>
                    <a:srgbClr val="000000"/>
                  </a:solidFill>
                </a:uFill>
              </a:rPr>
              <a:t>ካብ</a:t>
            </a:r>
            <a:r>
              <a:rPr lang="en-CA" sz="3600" dirty="0" smtClean="0">
                <a:uFill>
                  <a:solidFill>
                    <a:srgbClr val="000000"/>
                  </a:solidFill>
                </a:uFill>
              </a:rPr>
              <a:t> </a:t>
            </a:r>
            <a:r>
              <a:rPr lang="en-CA" sz="3600" dirty="0" err="1" smtClean="0">
                <a:uFill>
                  <a:solidFill>
                    <a:srgbClr val="000000"/>
                  </a:solidFill>
                </a:uFill>
              </a:rPr>
              <a:t>ኣፉ</a:t>
            </a:r>
            <a:r>
              <a:rPr lang="en-CA" sz="3600" dirty="0" smtClean="0">
                <a:uFill>
                  <a:solidFill>
                    <a:srgbClr val="000000"/>
                  </a:solidFill>
                </a:uFill>
              </a:rPr>
              <a:t> </a:t>
            </a:r>
            <a:r>
              <a:rPr lang="en-CA" sz="3600" dirty="0" err="1" smtClean="0">
                <a:uFill>
                  <a:solidFill>
                    <a:srgbClr val="000000"/>
                  </a:solidFill>
                </a:uFill>
              </a:rPr>
              <a:t>ሰይፊ</a:t>
            </a:r>
            <a:r>
              <a:rPr lang="en-CA" sz="3600" dirty="0" smtClean="0">
                <a:uFill>
                  <a:solidFill>
                    <a:srgbClr val="000000"/>
                  </a:solidFill>
                </a:uFill>
              </a:rPr>
              <a:t> </a:t>
            </a:r>
            <a:r>
              <a:rPr lang="en-CA" sz="3600" dirty="0" err="1" smtClean="0">
                <a:uFill>
                  <a:solidFill>
                    <a:srgbClr val="000000"/>
                  </a:solidFill>
                </a:uFill>
              </a:rPr>
              <a:t>ሓዊ</a:t>
            </a:r>
            <a:r>
              <a:rPr lang="en-CA" sz="3600" dirty="0" smtClean="0">
                <a:uFill>
                  <a:solidFill>
                    <a:srgbClr val="000000"/>
                  </a:solidFill>
                </a:uFill>
              </a:rPr>
              <a:t> </a:t>
            </a:r>
            <a:r>
              <a:rPr lang="en-CA" sz="3600" dirty="0" err="1" smtClean="0">
                <a:uFill>
                  <a:solidFill>
                    <a:srgbClr val="000000"/>
                  </a:solidFill>
                </a:uFill>
              </a:rPr>
              <a:t>ይወጽእ</a:t>
            </a:r>
            <a:r>
              <a:rPr lang="en-CA" sz="3600" dirty="0" smtClean="0">
                <a:uFill>
                  <a:solidFill>
                    <a:srgbClr val="000000"/>
                  </a:solidFill>
                </a:uFill>
              </a:rPr>
              <a:t>። </a:t>
            </a:r>
            <a:r>
              <a:rPr lang="en-CA" sz="3600" dirty="0" err="1" smtClean="0">
                <a:uFill>
                  <a:solidFill>
                    <a:srgbClr val="000000"/>
                  </a:solidFill>
                </a:uFill>
              </a:rPr>
              <a:t>ዝተዛ</a:t>
            </a:r>
            <a:endParaRPr lang="en-CA" sz="3600" dirty="0" smtClean="0">
              <a:uFill>
                <a:solidFill>
                  <a:srgbClr val="000000"/>
                </a:solidFill>
              </a:uFill>
            </a:endParaRPr>
          </a:p>
          <a:p>
            <a:pPr marL="40639" marR="40639">
              <a:lnSpc>
                <a:spcPct val="150000"/>
              </a:lnSpc>
              <a:spcBef>
                <a:spcPts val="600"/>
              </a:spcBef>
              <a:defRPr sz="1800">
                <a:uFillTx/>
              </a:defRPr>
            </a:pPr>
            <a:r>
              <a:rPr lang="en-CA" sz="3600" dirty="0" err="1" smtClean="0">
                <a:uFill>
                  <a:solidFill>
                    <a:srgbClr val="000000"/>
                  </a:solidFill>
                </a:uFill>
              </a:rPr>
              <a:t>ረቦ</a:t>
            </a:r>
            <a:r>
              <a:rPr lang="en-CA" sz="3600" dirty="0" smtClean="0">
                <a:uFill>
                  <a:solidFill>
                    <a:srgbClr val="000000"/>
                  </a:solidFill>
                </a:uFill>
              </a:rPr>
              <a:t> </a:t>
            </a:r>
            <a:r>
              <a:rPr lang="en-CA" sz="3600" dirty="0" err="1" smtClean="0">
                <a:uFill>
                  <a:solidFill>
                    <a:srgbClr val="000000"/>
                  </a:solidFill>
                </a:uFill>
              </a:rPr>
              <a:t>ንጊዚኡ</a:t>
            </a:r>
            <a:r>
              <a:rPr lang="en-CA" sz="3600" dirty="0" smtClean="0">
                <a:uFill>
                  <a:solidFill>
                    <a:srgbClr val="000000"/>
                  </a:solidFill>
                </a:uFill>
              </a:rPr>
              <a:t> </a:t>
            </a:r>
            <a:r>
              <a:rPr lang="en-CA" sz="3600" dirty="0" err="1" smtClean="0">
                <a:uFill>
                  <a:solidFill>
                    <a:srgbClr val="000000"/>
                  </a:solidFill>
                </a:uFill>
              </a:rPr>
              <a:t>ይፍጽሞ</a:t>
            </a:r>
            <a:r>
              <a:rPr lang="en-CA" sz="3600" dirty="0" smtClean="0">
                <a:uFill>
                  <a:solidFill>
                    <a:srgbClr val="000000"/>
                  </a:solidFill>
                </a:uFill>
              </a:rPr>
              <a:t>። </a:t>
            </a:r>
            <a:r>
              <a:rPr lang="en-CA" sz="3600" dirty="0" err="1" smtClean="0">
                <a:uFill>
                  <a:solidFill>
                    <a:srgbClr val="000000"/>
                  </a:solidFill>
                </a:uFill>
              </a:rPr>
              <a:t>እቲ</a:t>
            </a:r>
            <a:r>
              <a:rPr lang="en-CA" sz="3600" dirty="0" smtClean="0">
                <a:uFill>
                  <a:solidFill>
                    <a:srgbClr val="000000"/>
                  </a:solidFill>
                </a:uFill>
              </a:rPr>
              <a:t> </a:t>
            </a:r>
            <a:r>
              <a:rPr lang="en-CA" sz="3600" dirty="0" err="1" smtClean="0">
                <a:uFill>
                  <a:solidFill>
                    <a:srgbClr val="000000"/>
                  </a:solidFill>
                </a:uFill>
              </a:rPr>
              <a:t>ዝሓሰቦ</a:t>
            </a:r>
            <a:r>
              <a:rPr lang="en-CA" sz="3600" dirty="0" smtClean="0">
                <a:uFill>
                  <a:solidFill>
                    <a:srgbClr val="000000"/>
                  </a:solidFill>
                </a:uFill>
              </a:rPr>
              <a:t> </a:t>
            </a:r>
            <a:r>
              <a:rPr lang="en-CA" sz="3600" dirty="0" err="1" smtClean="0">
                <a:uFill>
                  <a:solidFill>
                    <a:srgbClr val="000000"/>
                  </a:solidFill>
                </a:uFill>
              </a:rPr>
              <a:t>እውን</a:t>
            </a:r>
            <a:r>
              <a:rPr lang="en-CA" sz="3600" dirty="0" smtClean="0">
                <a:uFill>
                  <a:solidFill>
                    <a:srgbClr val="000000"/>
                  </a:solidFill>
                </a:uFill>
              </a:rPr>
              <a:t> </a:t>
            </a:r>
            <a:r>
              <a:rPr lang="en-CA" sz="3600" dirty="0" err="1" smtClean="0">
                <a:uFill>
                  <a:solidFill>
                    <a:srgbClr val="000000"/>
                  </a:solidFill>
                </a:uFill>
              </a:rPr>
              <a:t>ብቕጽበት</a:t>
            </a:r>
            <a:r>
              <a:rPr lang="en-CA" sz="3600" dirty="0" smtClean="0">
                <a:uFill>
                  <a:solidFill>
                    <a:srgbClr val="000000"/>
                  </a:solidFill>
                </a:uFill>
              </a:rPr>
              <a:t> </a:t>
            </a:r>
            <a:r>
              <a:rPr lang="en-CA" sz="3600" dirty="0" err="1" smtClean="0">
                <a:uFill>
                  <a:solidFill>
                    <a:srgbClr val="000000"/>
                  </a:solidFill>
                </a:uFill>
              </a:rPr>
              <a:t>ይኾነሉ</a:t>
            </a:r>
            <a:r>
              <a:rPr lang="en-CA" sz="3600" dirty="0" smtClean="0">
                <a:uFill>
                  <a:solidFill>
                    <a:srgbClr val="000000"/>
                  </a:solidFill>
                </a:uFill>
              </a:rPr>
              <a:t>። </a:t>
            </a:r>
            <a:r>
              <a:rPr lang="en-CA" sz="3600" dirty="0" err="1" smtClean="0">
                <a:uFill>
                  <a:solidFill>
                    <a:srgbClr val="000000"/>
                  </a:solidFill>
                </a:uFill>
              </a:rPr>
              <a:t>ንሱ</a:t>
            </a:r>
            <a:r>
              <a:rPr lang="en-CA" sz="3600" dirty="0" smtClean="0">
                <a:uFill>
                  <a:solidFill>
                    <a:srgbClr val="000000"/>
                  </a:solidFill>
                </a:uFill>
              </a:rPr>
              <a:t> </a:t>
            </a:r>
            <a:r>
              <a:rPr lang="en-CA" sz="3600" dirty="0" err="1" smtClean="0">
                <a:uFill>
                  <a:solidFill>
                    <a:srgbClr val="000000"/>
                  </a:solidFill>
                </a:uFill>
              </a:rPr>
              <a:t>ናይ</a:t>
            </a:r>
            <a:r>
              <a:rPr lang="en-CA" sz="3600" dirty="0" smtClean="0">
                <a:uFill>
                  <a:solidFill>
                    <a:srgbClr val="000000"/>
                  </a:solidFill>
                </a:uFill>
              </a:rPr>
              <a:t> </a:t>
            </a:r>
            <a:r>
              <a:rPr lang="en-CA" sz="3600" dirty="0" err="1" smtClean="0">
                <a:uFill>
                  <a:solidFill>
                    <a:srgbClr val="000000"/>
                  </a:solidFill>
                </a:uFill>
              </a:rPr>
              <a:t>ሕሊናት</a:t>
            </a:r>
            <a:r>
              <a:rPr lang="en-CA" sz="3600" dirty="0" smtClean="0">
                <a:uFill>
                  <a:solidFill>
                    <a:srgbClr val="000000"/>
                  </a:solidFill>
                </a:uFill>
              </a:rPr>
              <a:t> </a:t>
            </a:r>
            <a:r>
              <a:rPr lang="en-CA" sz="3600" dirty="0" err="1" smtClean="0">
                <a:uFill>
                  <a:solidFill>
                    <a:srgbClr val="000000"/>
                  </a:solidFill>
                </a:uFill>
              </a:rPr>
              <a:t>ሕሊና</a:t>
            </a:r>
            <a:r>
              <a:rPr lang="en-CA" sz="3600" dirty="0" smtClean="0">
                <a:uFill>
                  <a:solidFill>
                    <a:srgbClr val="000000"/>
                  </a:solidFill>
                </a:uFill>
              </a:rPr>
              <a:t>፡ </a:t>
            </a:r>
            <a:r>
              <a:rPr lang="en-CA" sz="3600" dirty="0" err="1" smtClean="0">
                <a:uFill>
                  <a:solidFill>
                    <a:srgbClr val="000000"/>
                  </a:solidFill>
                </a:uFill>
              </a:rPr>
              <a:t>መስተውዓልን</a:t>
            </a:r>
            <a:r>
              <a:rPr lang="en-CA" sz="3600" dirty="0" smtClean="0">
                <a:uFill>
                  <a:solidFill>
                    <a:srgbClr val="000000"/>
                  </a:solidFill>
                </a:uFill>
              </a:rPr>
              <a:t> </a:t>
            </a:r>
            <a:r>
              <a:rPr lang="en-CA" sz="3600" dirty="0" err="1" smtClean="0">
                <a:uFill>
                  <a:solidFill>
                    <a:srgbClr val="000000"/>
                  </a:solidFill>
                </a:uFill>
              </a:rPr>
              <a:t>ብልሓተኛን</a:t>
            </a:r>
            <a:r>
              <a:rPr lang="en-CA" sz="3600" dirty="0" smtClean="0">
                <a:uFill>
                  <a:solidFill>
                    <a:srgbClr val="000000"/>
                  </a:solidFill>
                </a:uFill>
              </a:rPr>
              <a:t> </a:t>
            </a:r>
            <a:r>
              <a:rPr lang="en-CA" sz="3600" dirty="0" err="1" smtClean="0">
                <a:uFill>
                  <a:solidFill>
                    <a:srgbClr val="000000"/>
                  </a:solidFill>
                </a:uFill>
              </a:rPr>
              <a:t>እዩ</a:t>
            </a:r>
            <a:r>
              <a:rPr lang="en-CA" sz="3600" dirty="0" smtClean="0">
                <a:uFill>
                  <a:solidFill>
                    <a:srgbClr val="000000"/>
                  </a:solidFill>
                </a:uFill>
              </a:rPr>
              <a:t>።</a:t>
            </a:r>
          </a:p>
        </p:txBody>
      </p:sp>
      <p:sp>
        <p:nvSpPr>
          <p:cNvPr id="20" name="Rectangle 19"/>
          <p:cNvSpPr/>
          <p:nvPr/>
        </p:nvSpPr>
        <p:spPr>
          <a:xfrm>
            <a:off x="8019203" y="-87347"/>
            <a:ext cx="4244501" cy="6260368"/>
          </a:xfrm>
          <a:prstGeom prst="rect">
            <a:avLst/>
          </a:prstGeom>
        </p:spPr>
        <p:txBody>
          <a:bodyPr wrap="square">
            <a:spAutoFit/>
          </a:bodyPr>
          <a:lstStyle/>
          <a:p>
            <a:pPr marL="40639" marR="40639">
              <a:lnSpc>
                <a:spcPct val="150000"/>
              </a:lnSpc>
              <a:spcBef>
                <a:spcPts val="600"/>
              </a:spcBef>
              <a:defRPr sz="2800"/>
            </a:pPr>
            <a:r>
              <a:rPr lang="en-US" sz="1400" dirty="0" smtClean="0"/>
              <a:t>28</a:t>
            </a:r>
            <a:r>
              <a:rPr lang="en-US" sz="1400" dirty="0"/>
              <a:t>. </a:t>
            </a:r>
            <a:r>
              <a:rPr lang="en-US" sz="2700" dirty="0"/>
              <a:t>He did not become weary, nor </a:t>
            </a:r>
            <a:r>
              <a:rPr lang="en-US" sz="2700" dirty="0" smtClean="0"/>
              <a:t>does He </a:t>
            </a:r>
            <a:r>
              <a:rPr lang="en-US" sz="2700" dirty="0"/>
              <a:t>rest as man rests, but the sword of </a:t>
            </a:r>
            <a:r>
              <a:rPr lang="en-US" sz="2700" dirty="0" smtClean="0"/>
              <a:t>fire coming </a:t>
            </a:r>
            <a:r>
              <a:rPr lang="en-US" sz="2700" dirty="0"/>
              <a:t>out of His mouth, what He </a:t>
            </a:r>
            <a:r>
              <a:rPr lang="en-US" sz="2700" dirty="0" smtClean="0"/>
              <a:t>has spoken is immediately accomplished; instantly </a:t>
            </a:r>
            <a:r>
              <a:rPr lang="en-US" sz="2700" dirty="0"/>
              <a:t>whatever He has thought </a:t>
            </a:r>
            <a:r>
              <a:rPr lang="en-US" sz="2700" dirty="0" smtClean="0"/>
              <a:t>is fulfilled</a:t>
            </a:r>
            <a:r>
              <a:rPr lang="en-US" sz="2700" dirty="0"/>
              <a:t>: He is the thought of thoughts</a:t>
            </a:r>
            <a:r>
              <a:rPr lang="en-US" sz="2700" dirty="0" smtClean="0"/>
              <a:t>; He is </a:t>
            </a:r>
            <a:r>
              <a:rPr lang="en-US" sz="2700" dirty="0"/>
              <a:t>the Wise, the Creator</a:t>
            </a:r>
            <a:r>
              <a:rPr lang="en-US" sz="2700" dirty="0" smtClean="0"/>
              <a:t>.</a:t>
            </a:r>
            <a:endParaRPr lang="en-US" sz="2700" dirty="0"/>
          </a:p>
        </p:txBody>
      </p:sp>
      <p:sp>
        <p:nvSpPr>
          <p:cNvPr id="2" name="Rectangle 1"/>
          <p:cNvSpPr/>
          <p:nvPr/>
        </p:nvSpPr>
        <p:spPr>
          <a:xfrm>
            <a:off x="-44335" y="-62079"/>
            <a:ext cx="4184074" cy="6143733"/>
          </a:xfrm>
          <a:prstGeom prst="rect">
            <a:avLst/>
          </a:prstGeom>
        </p:spPr>
        <p:txBody>
          <a:bodyPr wrap="square">
            <a:spAutoFit/>
          </a:bodyPr>
          <a:lstStyle/>
          <a:p>
            <a:pPr marL="40639" marR="40639">
              <a:lnSpc>
                <a:spcPct val="150000"/>
              </a:lnSpc>
              <a:spcBef>
                <a:spcPts val="600"/>
              </a:spcBef>
              <a:defRPr sz="1800">
                <a:uFillTx/>
              </a:defRPr>
            </a:pPr>
            <a:r>
              <a:rPr lang="en-CA" sz="1400" dirty="0" smtClean="0">
                <a:uFill>
                  <a:solidFill>
                    <a:srgbClr val="000000"/>
                  </a:solidFill>
                </a:uFill>
              </a:rPr>
              <a:t>፳፰. </a:t>
            </a:r>
            <a:r>
              <a:rPr lang="en-CA" sz="3800" dirty="0" err="1" smtClean="0">
                <a:uFill>
                  <a:solidFill>
                    <a:srgbClr val="000000"/>
                  </a:solidFill>
                </a:uFill>
              </a:rPr>
              <a:t>አኮ</a:t>
            </a:r>
            <a:r>
              <a:rPr lang="en-CA" sz="3800" dirty="0" smtClean="0">
                <a:uFill>
                  <a:solidFill>
                    <a:srgbClr val="000000"/>
                  </a:solidFill>
                </a:uFill>
              </a:rPr>
              <a:t> </a:t>
            </a:r>
            <a:r>
              <a:rPr lang="en-CA" sz="3800" dirty="0" err="1" smtClean="0">
                <a:uFill>
                  <a:solidFill>
                    <a:srgbClr val="000000"/>
                  </a:solidFill>
                </a:uFill>
              </a:rPr>
              <a:t>ከመ</a:t>
            </a:r>
            <a:r>
              <a:rPr lang="en-CA" sz="3800" dirty="0" smtClean="0">
                <a:uFill>
                  <a:solidFill>
                    <a:srgbClr val="000000"/>
                  </a:solidFill>
                </a:uFill>
              </a:rPr>
              <a:t> </a:t>
            </a:r>
            <a:r>
              <a:rPr lang="en-CA" sz="3800" dirty="0" err="1" smtClean="0">
                <a:uFill>
                  <a:solidFill>
                    <a:srgbClr val="000000"/>
                  </a:solidFill>
                </a:uFill>
              </a:rPr>
              <a:t>ብእሲ</a:t>
            </a:r>
            <a:r>
              <a:rPr lang="en-CA" sz="3800" dirty="0" smtClean="0">
                <a:uFill>
                  <a:solidFill>
                    <a:srgbClr val="000000"/>
                  </a:solidFill>
                </a:uFill>
              </a:rPr>
              <a:t> </a:t>
            </a:r>
            <a:r>
              <a:rPr lang="en-CA" sz="3800" dirty="0" err="1" smtClean="0">
                <a:uFill>
                  <a:solidFill>
                    <a:srgbClr val="000000"/>
                  </a:solidFill>
                </a:uFill>
              </a:rPr>
              <a:t>ዘፃመወ</a:t>
            </a:r>
            <a:r>
              <a:rPr lang="en-CA" sz="3800" dirty="0" smtClean="0">
                <a:uFill>
                  <a:solidFill>
                    <a:srgbClr val="000000"/>
                  </a:solidFill>
                </a:uFill>
              </a:rPr>
              <a:t> </a:t>
            </a:r>
            <a:r>
              <a:rPr lang="en-CA" sz="3800" dirty="0" err="1" smtClean="0">
                <a:uFill>
                  <a:solidFill>
                    <a:srgbClr val="000000"/>
                  </a:solidFill>
                </a:uFill>
              </a:rPr>
              <a:t>ወአዕረፈ</a:t>
            </a:r>
            <a:r>
              <a:rPr lang="en-CA" sz="3800" dirty="0" smtClean="0">
                <a:uFill>
                  <a:solidFill>
                    <a:srgbClr val="000000"/>
                  </a:solidFill>
                </a:uFill>
              </a:rPr>
              <a:t>፥ </a:t>
            </a:r>
            <a:r>
              <a:rPr lang="en-CA" sz="3800" dirty="0" err="1" smtClean="0">
                <a:uFill>
                  <a:solidFill>
                    <a:srgbClr val="000000"/>
                  </a:solidFill>
                </a:uFill>
              </a:rPr>
              <a:t>አላ</a:t>
            </a:r>
            <a:r>
              <a:rPr lang="en-CA" sz="3800" dirty="0" smtClean="0">
                <a:uFill>
                  <a:solidFill>
                    <a:srgbClr val="000000"/>
                  </a:solidFill>
                </a:uFill>
              </a:rPr>
              <a:t> </a:t>
            </a:r>
            <a:r>
              <a:rPr lang="en-CA" sz="3800" dirty="0" err="1" smtClean="0">
                <a:uFill>
                  <a:solidFill>
                    <a:srgbClr val="000000"/>
                  </a:solidFill>
                </a:uFill>
              </a:rPr>
              <a:t>ሰይፈ</a:t>
            </a:r>
            <a:r>
              <a:rPr lang="en-CA" sz="3800" dirty="0" smtClean="0">
                <a:uFill>
                  <a:solidFill>
                    <a:srgbClr val="000000"/>
                  </a:solidFill>
                </a:uFill>
              </a:rPr>
              <a:t> </a:t>
            </a:r>
            <a:r>
              <a:rPr lang="en-CA" sz="3800" dirty="0" err="1" smtClean="0">
                <a:uFill>
                  <a:solidFill>
                    <a:srgbClr val="000000"/>
                  </a:solidFill>
                </a:uFill>
              </a:rPr>
              <a:t>እሳት</a:t>
            </a:r>
            <a:r>
              <a:rPr lang="en-CA" sz="3800" dirty="0" smtClean="0">
                <a:uFill>
                  <a:solidFill>
                    <a:srgbClr val="000000"/>
                  </a:solidFill>
                </a:uFill>
              </a:rPr>
              <a:t> </a:t>
            </a:r>
            <a:r>
              <a:rPr lang="en-CA" sz="3800" dirty="0" err="1" smtClean="0">
                <a:uFill>
                  <a:solidFill>
                    <a:srgbClr val="000000"/>
                  </a:solidFill>
                </a:uFill>
              </a:rPr>
              <a:t>ይወፅእ</a:t>
            </a:r>
            <a:r>
              <a:rPr lang="en-CA" sz="3800" dirty="0" smtClean="0">
                <a:uFill>
                  <a:solidFill>
                    <a:srgbClr val="000000"/>
                  </a:solidFill>
                </a:uFill>
              </a:rPr>
              <a:t> </a:t>
            </a:r>
            <a:r>
              <a:rPr lang="en-CA" sz="3800" dirty="0" err="1" smtClean="0">
                <a:uFill>
                  <a:solidFill>
                    <a:srgbClr val="000000"/>
                  </a:solidFill>
                </a:uFill>
              </a:rPr>
              <a:t>እምአፉሁ</a:t>
            </a:r>
            <a:r>
              <a:rPr lang="en-CA" sz="3800" dirty="0">
                <a:uFill>
                  <a:solidFill>
                    <a:srgbClr val="000000"/>
                  </a:solidFill>
                </a:uFill>
              </a:rPr>
              <a:t>፥</a:t>
            </a:r>
            <a:r>
              <a:rPr lang="en-CA" sz="3800" dirty="0" smtClean="0">
                <a:uFill>
                  <a:solidFill>
                    <a:srgbClr val="000000"/>
                  </a:solidFill>
                </a:uFill>
              </a:rPr>
              <a:t> </a:t>
            </a:r>
            <a:r>
              <a:rPr lang="en-CA" sz="3800" dirty="0" err="1" smtClean="0">
                <a:uFill>
                  <a:solidFill>
                    <a:srgbClr val="000000"/>
                  </a:solidFill>
                </a:uFill>
              </a:rPr>
              <a:t>ዘነበበ</a:t>
            </a:r>
            <a:r>
              <a:rPr lang="en-CA" sz="3800" dirty="0" smtClean="0">
                <a:uFill>
                  <a:solidFill>
                    <a:srgbClr val="000000"/>
                  </a:solidFill>
                </a:uFill>
              </a:rPr>
              <a:t> </a:t>
            </a:r>
            <a:r>
              <a:rPr lang="en-CA" sz="3800" dirty="0" err="1" smtClean="0">
                <a:uFill>
                  <a:solidFill>
                    <a:srgbClr val="000000"/>
                  </a:solidFill>
                </a:uFill>
              </a:rPr>
              <a:t>ብጊዜሃ</a:t>
            </a:r>
            <a:r>
              <a:rPr lang="en-CA" sz="3800" dirty="0" smtClean="0">
                <a:uFill>
                  <a:solidFill>
                    <a:srgbClr val="000000"/>
                  </a:solidFill>
                </a:uFill>
              </a:rPr>
              <a:t> </a:t>
            </a:r>
            <a:r>
              <a:rPr lang="en-CA" sz="3800" dirty="0" err="1" smtClean="0">
                <a:uFill>
                  <a:solidFill>
                    <a:srgbClr val="000000"/>
                  </a:solidFill>
                </a:uFill>
              </a:rPr>
              <a:t>ይገብር</a:t>
            </a:r>
            <a:r>
              <a:rPr lang="en-CA" sz="3800" dirty="0" smtClean="0">
                <a:uFill>
                  <a:solidFill>
                    <a:srgbClr val="000000"/>
                  </a:solidFill>
                </a:uFill>
              </a:rPr>
              <a:t> </a:t>
            </a:r>
            <a:r>
              <a:rPr lang="en-CA" sz="3800" dirty="0" err="1" smtClean="0">
                <a:uFill>
                  <a:solidFill>
                    <a:srgbClr val="000000"/>
                  </a:solidFill>
                </a:uFill>
              </a:rPr>
              <a:t>ወዘሐለየ</a:t>
            </a:r>
            <a:r>
              <a:rPr lang="en-CA" sz="3800" dirty="0" smtClean="0">
                <a:uFill>
                  <a:solidFill>
                    <a:srgbClr val="000000"/>
                  </a:solidFill>
                </a:uFill>
              </a:rPr>
              <a:t> </a:t>
            </a:r>
            <a:r>
              <a:rPr lang="en-CA" sz="3800" dirty="0" err="1" smtClean="0">
                <a:uFill>
                  <a:solidFill>
                    <a:srgbClr val="000000"/>
                  </a:solidFill>
                </a:uFill>
              </a:rPr>
              <a:t>በቅጽበት</a:t>
            </a:r>
            <a:r>
              <a:rPr lang="en-CA" sz="3800" dirty="0" smtClean="0">
                <a:uFill>
                  <a:solidFill>
                    <a:srgbClr val="000000"/>
                  </a:solidFill>
                </a:uFill>
              </a:rPr>
              <a:t>  </a:t>
            </a:r>
            <a:r>
              <a:rPr lang="en-CA" sz="3800" dirty="0" err="1" smtClean="0">
                <a:uFill>
                  <a:solidFill>
                    <a:srgbClr val="000000"/>
                  </a:solidFill>
                </a:uFill>
              </a:rPr>
              <a:t>ይከውኖ</a:t>
            </a:r>
            <a:r>
              <a:rPr lang="en-CA" sz="3800" dirty="0" smtClean="0">
                <a:uFill>
                  <a:solidFill>
                    <a:srgbClr val="000000"/>
                  </a:solidFill>
                </a:uFill>
              </a:rPr>
              <a:t> </a:t>
            </a:r>
            <a:r>
              <a:rPr lang="en-CA" sz="3800" dirty="0" err="1" smtClean="0">
                <a:uFill>
                  <a:solidFill>
                    <a:srgbClr val="000000"/>
                  </a:solidFill>
                </a:uFill>
              </a:rPr>
              <a:t>ዘውእቱ</a:t>
            </a:r>
            <a:r>
              <a:rPr lang="en-CA" sz="3800" dirty="0" smtClean="0">
                <a:uFill>
                  <a:solidFill>
                    <a:srgbClr val="000000"/>
                  </a:solidFill>
                </a:uFill>
              </a:rPr>
              <a:t> </a:t>
            </a:r>
            <a:r>
              <a:rPr lang="en-CA" sz="3800" dirty="0" err="1" smtClean="0">
                <a:uFill>
                  <a:solidFill>
                    <a:srgbClr val="000000"/>
                  </a:solidFill>
                </a:uFill>
              </a:rPr>
              <a:t>ሕሊና</a:t>
            </a:r>
            <a:r>
              <a:rPr lang="en-CA" sz="3800" dirty="0" smtClean="0">
                <a:uFill>
                  <a:solidFill>
                    <a:srgbClr val="000000"/>
                  </a:solidFill>
                </a:uFill>
              </a:rPr>
              <a:t> </a:t>
            </a:r>
            <a:r>
              <a:rPr lang="en-CA" sz="3800" dirty="0" err="1" smtClean="0">
                <a:uFill>
                  <a:solidFill>
                    <a:srgbClr val="000000"/>
                  </a:solidFill>
                </a:uFill>
              </a:rPr>
              <a:t>ሕሊናት</a:t>
            </a:r>
            <a:r>
              <a:rPr lang="en-CA" sz="3800" dirty="0" smtClean="0">
                <a:uFill>
                  <a:solidFill>
                    <a:srgbClr val="000000"/>
                  </a:solidFill>
                </a:uFill>
              </a:rPr>
              <a:t> </a:t>
            </a:r>
            <a:r>
              <a:rPr lang="en-CA" sz="3800" dirty="0" err="1" smtClean="0">
                <a:uFill>
                  <a:solidFill>
                    <a:srgbClr val="000000"/>
                  </a:solidFill>
                </a:uFill>
              </a:rPr>
              <a:t>ጠቢብ</a:t>
            </a:r>
            <a:r>
              <a:rPr lang="en-CA" sz="3800" dirty="0" smtClean="0">
                <a:uFill>
                  <a:solidFill>
                    <a:srgbClr val="000000"/>
                  </a:solidFill>
                </a:uFill>
              </a:rPr>
              <a:t> </a:t>
            </a:r>
            <a:r>
              <a:rPr lang="en-CA" sz="3800" dirty="0" err="1" smtClean="0">
                <a:uFill>
                  <a:solidFill>
                    <a:srgbClr val="000000"/>
                  </a:solidFill>
                </a:uFill>
              </a:rPr>
              <a:t>ወኬንያ</a:t>
            </a:r>
            <a:r>
              <a:rPr lang="en-CA" sz="3800" dirty="0" smtClean="0">
                <a:uFill>
                  <a:solidFill>
                    <a:srgbClr val="000000"/>
                  </a:solidFill>
                </a:uFill>
              </a:rPr>
              <a:t>።</a:t>
            </a:r>
          </a:p>
        </p:txBody>
      </p:sp>
    </p:spTree>
    <p:extLst>
      <p:ext uri="{BB962C8B-B14F-4D97-AF65-F5344CB8AC3E}">
        <p14:creationId xmlns:p14="http://schemas.microsoft.com/office/powerpoint/2010/main" val="1858552517"/>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2163" y="-178013"/>
            <a:ext cx="4219852" cy="7076424"/>
          </a:xfrm>
          <a:prstGeom prst="rect">
            <a:avLst/>
          </a:prstGeom>
        </p:spPr>
        <p:txBody>
          <a:bodyPr wrap="square">
            <a:spAutoFit/>
          </a:bodyPr>
          <a:lstStyle/>
          <a:p>
            <a:pPr marL="40639" marR="40639">
              <a:lnSpc>
                <a:spcPct val="150000"/>
              </a:lnSpc>
              <a:spcBef>
                <a:spcPts val="600"/>
              </a:spcBef>
              <a:defRPr sz="1800">
                <a:uFillTx/>
              </a:defRPr>
            </a:pPr>
            <a:r>
              <a:rPr lang="en-CA" sz="1400" dirty="0" smtClean="0">
                <a:uFill>
                  <a:solidFill>
                    <a:srgbClr val="000000"/>
                  </a:solidFill>
                </a:uFill>
              </a:rPr>
              <a:t>29. </a:t>
            </a:r>
            <a:r>
              <a:rPr lang="en-CA" sz="3400" dirty="0" err="1" smtClean="0">
                <a:uFill>
                  <a:solidFill>
                    <a:srgbClr val="000000"/>
                  </a:solidFill>
                </a:uFill>
              </a:rPr>
              <a:t>ከምኡኸ</a:t>
            </a:r>
            <a:r>
              <a:rPr lang="en-CA" sz="3400" dirty="0" smtClean="0">
                <a:uFill>
                  <a:solidFill>
                    <a:srgbClr val="000000"/>
                  </a:solidFill>
                </a:uFill>
              </a:rPr>
              <a:t> </a:t>
            </a:r>
            <a:r>
              <a:rPr lang="en-CA" sz="3400" dirty="0" err="1" smtClean="0">
                <a:uFill>
                  <a:solidFill>
                    <a:srgbClr val="000000"/>
                  </a:solidFill>
                </a:uFill>
              </a:rPr>
              <a:t>ኣብ</a:t>
            </a:r>
            <a:r>
              <a:rPr lang="en-CA" sz="3400" dirty="0" smtClean="0">
                <a:uFill>
                  <a:solidFill>
                    <a:srgbClr val="000000"/>
                  </a:solidFill>
                </a:uFill>
              </a:rPr>
              <a:t> </a:t>
            </a:r>
            <a:r>
              <a:rPr lang="en-CA" sz="3400" dirty="0" err="1" smtClean="0">
                <a:uFill>
                  <a:solidFill>
                    <a:srgbClr val="000000"/>
                  </a:solidFill>
                </a:uFill>
              </a:rPr>
              <a:t>ቀመር</a:t>
            </a:r>
            <a:r>
              <a:rPr lang="en-CA" sz="3400" dirty="0" smtClean="0">
                <a:uFill>
                  <a:solidFill>
                    <a:srgbClr val="000000"/>
                  </a:solidFill>
                </a:uFill>
              </a:rPr>
              <a:t> </a:t>
            </a:r>
            <a:r>
              <a:rPr lang="en-CA" sz="3400" dirty="0" err="1" smtClean="0">
                <a:uFill>
                  <a:solidFill>
                    <a:srgbClr val="000000"/>
                  </a:solidFill>
                </a:uFill>
              </a:rPr>
              <a:t>ዚቕመጥ</a:t>
            </a:r>
            <a:r>
              <a:rPr lang="en-CA" sz="3400" dirty="0" smtClean="0">
                <a:uFill>
                  <a:solidFill>
                    <a:srgbClr val="000000"/>
                  </a:solidFill>
                </a:uFill>
              </a:rPr>
              <a:t>፡ </a:t>
            </a:r>
            <a:r>
              <a:rPr lang="en-CA" sz="3400" dirty="0" err="1" smtClean="0">
                <a:uFill>
                  <a:solidFill>
                    <a:srgbClr val="000000"/>
                  </a:solidFill>
                </a:uFill>
              </a:rPr>
              <a:t>መሠረት</a:t>
            </a:r>
            <a:r>
              <a:rPr lang="en-CA" sz="3400" dirty="0" smtClean="0">
                <a:uFill>
                  <a:solidFill>
                    <a:srgbClr val="000000"/>
                  </a:solidFill>
                </a:uFill>
              </a:rPr>
              <a:t> </a:t>
            </a:r>
            <a:r>
              <a:rPr lang="en-CA" sz="3400" dirty="0" err="1" smtClean="0">
                <a:uFill>
                  <a:solidFill>
                    <a:srgbClr val="000000"/>
                  </a:solidFill>
                </a:uFill>
              </a:rPr>
              <a:t>ከኣ</a:t>
            </a:r>
            <a:r>
              <a:rPr lang="en-CA" sz="3400" dirty="0" smtClean="0">
                <a:uFill>
                  <a:solidFill>
                    <a:srgbClr val="000000"/>
                  </a:solidFill>
                </a:uFill>
              </a:rPr>
              <a:t> </a:t>
            </a:r>
            <a:r>
              <a:rPr lang="en-CA" sz="3400" dirty="0" err="1" smtClean="0">
                <a:uFill>
                  <a:solidFill>
                    <a:srgbClr val="000000"/>
                  </a:solidFill>
                </a:uFill>
              </a:rPr>
              <a:t>ዝሃንጽ</a:t>
            </a:r>
            <a:r>
              <a:rPr lang="en-CA" sz="3400" dirty="0" smtClean="0">
                <a:uFill>
                  <a:solidFill>
                    <a:srgbClr val="000000"/>
                  </a:solidFill>
                </a:uFill>
              </a:rPr>
              <a:t>፡ </a:t>
            </a:r>
            <a:r>
              <a:rPr lang="en-CA" sz="3400" dirty="0" err="1" smtClean="0">
                <a:uFill>
                  <a:solidFill>
                    <a:srgbClr val="000000"/>
                  </a:solidFill>
                </a:uFill>
              </a:rPr>
              <a:t>መሠረት</a:t>
            </a:r>
            <a:r>
              <a:rPr lang="en-CA" sz="3400" dirty="0" smtClean="0">
                <a:uFill>
                  <a:solidFill>
                    <a:srgbClr val="000000"/>
                  </a:solidFill>
                </a:uFill>
              </a:rPr>
              <a:t> </a:t>
            </a:r>
            <a:r>
              <a:rPr lang="en-CA" sz="3400" dirty="0" err="1" smtClean="0">
                <a:uFill>
                  <a:solidFill>
                    <a:srgbClr val="000000"/>
                  </a:solidFill>
                </a:uFill>
              </a:rPr>
              <a:t>ፀይሩ</a:t>
            </a:r>
            <a:r>
              <a:rPr lang="en-CA" sz="3400" dirty="0" smtClean="0">
                <a:uFill>
                  <a:solidFill>
                    <a:srgbClr val="000000"/>
                  </a:solidFill>
                </a:uFill>
              </a:rPr>
              <a:t> </a:t>
            </a:r>
            <a:r>
              <a:rPr lang="en-CA" sz="3400" dirty="0" err="1" smtClean="0">
                <a:uFill>
                  <a:solidFill>
                    <a:srgbClr val="000000"/>
                  </a:solidFill>
                </a:uFill>
              </a:rPr>
              <a:t>ድማ</a:t>
            </a:r>
            <a:r>
              <a:rPr lang="en-CA" sz="3400" dirty="0" smtClean="0">
                <a:uFill>
                  <a:solidFill>
                    <a:srgbClr val="000000"/>
                  </a:solidFill>
                </a:uFill>
              </a:rPr>
              <a:t> </a:t>
            </a:r>
            <a:r>
              <a:rPr lang="en-CA" sz="3400" dirty="0" err="1" smtClean="0">
                <a:uFill>
                  <a:solidFill>
                    <a:srgbClr val="000000"/>
                  </a:solidFill>
                </a:uFill>
              </a:rPr>
              <a:t>ኣብ</a:t>
            </a:r>
            <a:r>
              <a:rPr lang="en-CA" sz="3400" dirty="0" smtClean="0">
                <a:uFill>
                  <a:solidFill>
                    <a:srgbClr val="000000"/>
                  </a:solidFill>
                </a:uFill>
              </a:rPr>
              <a:t> </a:t>
            </a:r>
            <a:r>
              <a:rPr lang="en-CA" sz="3400" dirty="0" err="1" smtClean="0">
                <a:uFill>
                  <a:solidFill>
                    <a:srgbClr val="000000"/>
                  </a:solidFill>
                </a:uFill>
              </a:rPr>
              <a:t>ጠፈር</a:t>
            </a:r>
            <a:r>
              <a:rPr lang="en-CA" sz="3400" dirty="0" smtClean="0">
                <a:uFill>
                  <a:solidFill>
                    <a:srgbClr val="000000"/>
                  </a:solidFill>
                </a:uFill>
              </a:rPr>
              <a:t> </a:t>
            </a:r>
            <a:r>
              <a:rPr lang="en-CA" sz="3400" dirty="0" err="1" smtClean="0">
                <a:uFill>
                  <a:solidFill>
                    <a:srgbClr val="000000"/>
                  </a:solidFill>
                </a:uFill>
              </a:rPr>
              <a:t>ዚነብር</a:t>
            </a:r>
            <a:r>
              <a:rPr lang="en-CA" sz="3400" dirty="0" smtClean="0">
                <a:uFill>
                  <a:solidFill>
                    <a:srgbClr val="000000"/>
                  </a:solidFill>
                </a:uFill>
              </a:rPr>
              <a:t> </a:t>
            </a:r>
            <a:r>
              <a:rPr lang="en-CA" sz="3400" dirty="0" err="1" smtClean="0">
                <a:uFill>
                  <a:solidFill>
                    <a:srgbClr val="000000"/>
                  </a:solidFill>
                </a:uFill>
              </a:rPr>
              <a:t>መን</a:t>
            </a:r>
            <a:r>
              <a:rPr lang="en-CA" sz="3400" dirty="0" smtClean="0">
                <a:uFill>
                  <a:solidFill>
                    <a:srgbClr val="000000"/>
                  </a:solidFill>
                </a:uFill>
              </a:rPr>
              <a:t> </a:t>
            </a:r>
            <a:r>
              <a:rPr lang="en-CA" sz="3400" dirty="0" err="1" smtClean="0">
                <a:uFill>
                  <a:solidFill>
                    <a:srgbClr val="000000"/>
                  </a:solidFill>
                </a:uFill>
              </a:rPr>
              <a:t>ኣሎ</a:t>
            </a:r>
            <a:r>
              <a:rPr lang="en-CA" sz="3400" dirty="0" smtClean="0">
                <a:uFill>
                  <a:solidFill>
                    <a:srgbClr val="000000"/>
                  </a:solidFill>
                </a:uFill>
              </a:rPr>
              <a:t>፧ </a:t>
            </a:r>
            <a:r>
              <a:rPr lang="en-CA" sz="3400" dirty="0" err="1" smtClean="0">
                <a:uFill>
                  <a:solidFill>
                    <a:srgbClr val="000000"/>
                  </a:solidFill>
                </a:uFill>
              </a:rPr>
              <a:t>ኣብ</a:t>
            </a:r>
            <a:r>
              <a:rPr lang="en-CA" sz="3400" dirty="0" smtClean="0">
                <a:uFill>
                  <a:solidFill>
                    <a:srgbClr val="000000"/>
                  </a:solidFill>
                </a:uFill>
              </a:rPr>
              <a:t> </a:t>
            </a:r>
            <a:r>
              <a:rPr lang="en-CA" sz="3400" dirty="0" err="1" smtClean="0">
                <a:uFill>
                  <a:solidFill>
                    <a:srgbClr val="000000"/>
                  </a:solidFill>
                </a:uFill>
              </a:rPr>
              <a:t>ማይ</a:t>
            </a:r>
            <a:r>
              <a:rPr lang="en-CA" sz="3400" dirty="0" smtClean="0">
                <a:uFill>
                  <a:solidFill>
                    <a:srgbClr val="000000"/>
                  </a:solidFill>
                </a:uFill>
              </a:rPr>
              <a:t> </a:t>
            </a:r>
            <a:r>
              <a:rPr lang="en-CA" sz="3400" dirty="0" err="1" smtClean="0">
                <a:uFill>
                  <a:solidFill>
                    <a:srgbClr val="000000"/>
                  </a:solidFill>
                </a:uFill>
              </a:rPr>
              <a:t>ይምሥርት</a:t>
            </a:r>
            <a:r>
              <a:rPr lang="en-CA" sz="3400" dirty="0" smtClean="0">
                <a:uFill>
                  <a:solidFill>
                    <a:srgbClr val="000000"/>
                  </a:solidFill>
                </a:uFill>
              </a:rPr>
              <a:t> ፥ </a:t>
            </a:r>
            <a:r>
              <a:rPr lang="en-CA" sz="3400" dirty="0" err="1" smtClean="0">
                <a:uFill>
                  <a:solidFill>
                    <a:srgbClr val="000000"/>
                  </a:solidFill>
                </a:uFill>
              </a:rPr>
              <a:t>ብደቂቕ</a:t>
            </a:r>
            <a:r>
              <a:rPr lang="en-CA" sz="3400" dirty="0" smtClean="0">
                <a:uFill>
                  <a:solidFill>
                    <a:srgbClr val="000000"/>
                  </a:solidFill>
                </a:uFill>
              </a:rPr>
              <a:t> </a:t>
            </a:r>
            <a:r>
              <a:rPr lang="en-CA" sz="3400" dirty="0" err="1" smtClean="0">
                <a:uFill>
                  <a:solidFill>
                    <a:srgbClr val="000000"/>
                  </a:solidFill>
                </a:uFill>
              </a:rPr>
              <a:t>ይሃንጽ</a:t>
            </a:r>
            <a:r>
              <a:rPr lang="en-CA" sz="3400" dirty="0" smtClean="0">
                <a:uFill>
                  <a:solidFill>
                    <a:srgbClr val="000000"/>
                  </a:solidFill>
                </a:uFill>
              </a:rPr>
              <a:t> </a:t>
            </a:r>
            <a:r>
              <a:rPr lang="en-CA" sz="3400" dirty="0" err="1" smtClean="0">
                <a:uFill>
                  <a:solidFill>
                    <a:srgbClr val="000000"/>
                  </a:solidFill>
                </a:uFill>
              </a:rPr>
              <a:t>ብረቂቕ</a:t>
            </a:r>
            <a:r>
              <a:rPr lang="en-CA" sz="3400" dirty="0" smtClean="0">
                <a:uFill>
                  <a:solidFill>
                    <a:srgbClr val="000000"/>
                  </a:solidFill>
                </a:uFill>
              </a:rPr>
              <a:t> </a:t>
            </a:r>
            <a:r>
              <a:rPr lang="en-CA" sz="3400" dirty="0" err="1" smtClean="0">
                <a:uFill>
                  <a:solidFill>
                    <a:srgbClr val="000000"/>
                  </a:solidFill>
                </a:uFill>
              </a:rPr>
              <a:t>ከኣ</a:t>
            </a:r>
            <a:r>
              <a:rPr lang="en-CA" sz="3400" dirty="0" smtClean="0">
                <a:uFill>
                  <a:solidFill>
                    <a:srgbClr val="000000"/>
                  </a:solidFill>
                </a:uFill>
              </a:rPr>
              <a:t> </a:t>
            </a:r>
            <a:r>
              <a:rPr lang="en-CA" sz="3400" dirty="0" err="1" smtClean="0">
                <a:uFill>
                  <a:solidFill>
                    <a:srgbClr val="000000"/>
                  </a:solidFill>
                </a:uFill>
              </a:rPr>
              <a:t>ይጥቕልል</a:t>
            </a:r>
            <a:r>
              <a:rPr lang="en-CA" sz="3400" dirty="0" smtClean="0">
                <a:uFill>
                  <a:solidFill>
                    <a:srgbClr val="000000"/>
                  </a:solidFill>
                </a:uFill>
              </a:rPr>
              <a:t>፥ </a:t>
            </a:r>
            <a:r>
              <a:rPr lang="en-CA" sz="3400" dirty="0" err="1" smtClean="0">
                <a:uFill>
                  <a:solidFill>
                    <a:srgbClr val="000000"/>
                  </a:solidFill>
                </a:uFill>
              </a:rPr>
              <a:t>ብሑፃ</a:t>
            </a:r>
            <a:r>
              <a:rPr lang="en-CA" sz="3400" dirty="0" smtClean="0">
                <a:uFill>
                  <a:solidFill>
                    <a:srgbClr val="000000"/>
                  </a:solidFill>
                </a:uFill>
              </a:rPr>
              <a:t> </a:t>
            </a:r>
            <a:r>
              <a:rPr lang="en-CA" sz="3400" dirty="0" err="1" smtClean="0">
                <a:uFill>
                  <a:solidFill>
                    <a:srgbClr val="000000"/>
                  </a:solidFill>
                </a:uFill>
              </a:rPr>
              <a:t>ይውስን</a:t>
            </a:r>
            <a:r>
              <a:rPr lang="en-CA" sz="3400" dirty="0" smtClean="0">
                <a:uFill>
                  <a:solidFill>
                    <a:srgbClr val="000000"/>
                  </a:solidFill>
                </a:uFill>
              </a:rPr>
              <a:t>፥ </a:t>
            </a:r>
            <a:r>
              <a:rPr lang="en-CA" sz="3400" dirty="0" err="1" smtClean="0">
                <a:uFill>
                  <a:solidFill>
                    <a:srgbClr val="000000"/>
                  </a:solidFill>
                </a:uFill>
              </a:rPr>
              <a:t>ብንፋስ</a:t>
            </a:r>
            <a:r>
              <a:rPr lang="en-CA" sz="3400" dirty="0" smtClean="0">
                <a:uFill>
                  <a:solidFill>
                    <a:srgbClr val="000000"/>
                  </a:solidFill>
                </a:uFill>
              </a:rPr>
              <a:t> </a:t>
            </a:r>
            <a:r>
              <a:rPr lang="en-CA" sz="3400" dirty="0" err="1" smtClean="0">
                <a:uFill>
                  <a:solidFill>
                    <a:srgbClr val="000000"/>
                  </a:solidFill>
                </a:uFill>
              </a:rPr>
              <a:t>የጽንዕ</a:t>
            </a:r>
            <a:r>
              <a:rPr lang="en-CA" sz="3400" dirty="0" smtClean="0">
                <a:uFill>
                  <a:solidFill>
                    <a:srgbClr val="000000"/>
                  </a:solidFill>
                </a:uFill>
              </a:rPr>
              <a:t>፥ </a:t>
            </a:r>
            <a:r>
              <a:rPr lang="en-CA" sz="3400" dirty="0" err="1" smtClean="0">
                <a:uFill>
                  <a:solidFill>
                    <a:srgbClr val="000000"/>
                  </a:solidFill>
                </a:uFill>
              </a:rPr>
              <a:t>ንማይ</a:t>
            </a:r>
            <a:r>
              <a:rPr lang="en-CA" sz="3400" dirty="0" smtClean="0">
                <a:uFill>
                  <a:solidFill>
                    <a:srgbClr val="000000"/>
                  </a:solidFill>
                </a:uFill>
              </a:rPr>
              <a:t> </a:t>
            </a:r>
            <a:r>
              <a:rPr lang="en-CA" sz="3400" dirty="0" err="1" smtClean="0">
                <a:uFill>
                  <a:solidFill>
                    <a:srgbClr val="000000"/>
                  </a:solidFill>
                </a:uFill>
              </a:rPr>
              <a:t>ሰማይ</a:t>
            </a:r>
            <a:r>
              <a:rPr lang="en-CA" sz="3400" dirty="0" smtClean="0">
                <a:uFill>
                  <a:solidFill>
                    <a:srgbClr val="000000"/>
                  </a:solidFill>
                </a:uFill>
              </a:rPr>
              <a:t> </a:t>
            </a:r>
            <a:r>
              <a:rPr lang="en-CA" sz="3400" dirty="0" err="1" smtClean="0">
                <a:uFill>
                  <a:solidFill>
                    <a:srgbClr val="000000"/>
                  </a:solidFill>
                </a:uFill>
              </a:rPr>
              <a:t>ሰቒሉ</a:t>
            </a:r>
            <a:r>
              <a:rPr lang="en-CA" sz="3400" dirty="0" smtClean="0">
                <a:uFill>
                  <a:solidFill>
                    <a:srgbClr val="000000"/>
                  </a:solidFill>
                </a:uFill>
              </a:rPr>
              <a:t> </a:t>
            </a:r>
            <a:r>
              <a:rPr lang="en-CA" sz="3400" dirty="0" err="1" smtClean="0">
                <a:uFill>
                  <a:solidFill>
                    <a:srgbClr val="000000"/>
                  </a:solidFill>
                </a:uFill>
              </a:rPr>
              <a:t>ይብሎ</a:t>
            </a:r>
            <a:r>
              <a:rPr lang="en-CA" sz="3400" dirty="0" smtClean="0">
                <a:uFill>
                  <a:solidFill>
                    <a:srgbClr val="000000"/>
                  </a:solidFill>
                </a:uFill>
              </a:rPr>
              <a:t>።</a:t>
            </a:r>
            <a:endParaRPr lang="ti-ET" sz="3400" dirty="0">
              <a:uFill>
                <a:solidFill>
                  <a:srgbClr val="000000"/>
                </a:solidFill>
              </a:uFill>
            </a:endParaRPr>
          </a:p>
        </p:txBody>
      </p:sp>
      <p:sp>
        <p:nvSpPr>
          <p:cNvPr id="20" name="Rectangle 19"/>
          <p:cNvSpPr/>
          <p:nvPr/>
        </p:nvSpPr>
        <p:spPr>
          <a:xfrm>
            <a:off x="8019203" y="-87347"/>
            <a:ext cx="4244501" cy="6740307"/>
          </a:xfrm>
          <a:prstGeom prst="rect">
            <a:avLst/>
          </a:prstGeom>
        </p:spPr>
        <p:txBody>
          <a:bodyPr wrap="square">
            <a:spAutoFit/>
          </a:bodyPr>
          <a:lstStyle/>
          <a:p>
            <a:pPr marL="40639" marR="40639">
              <a:lnSpc>
                <a:spcPct val="150000"/>
              </a:lnSpc>
              <a:spcBef>
                <a:spcPts val="600"/>
              </a:spcBef>
              <a:defRPr sz="2800"/>
            </a:pPr>
            <a:r>
              <a:rPr lang="en-US" sz="2800" dirty="0" smtClean="0"/>
              <a:t>29</a:t>
            </a:r>
            <a:r>
              <a:rPr lang="en-US" sz="2800" dirty="0"/>
              <a:t>. </a:t>
            </a:r>
            <a:r>
              <a:rPr lang="en-US" sz="2600" dirty="0"/>
              <a:t>Who, like Him, lives in the </a:t>
            </a:r>
            <a:r>
              <a:rPr lang="en-US" sz="2600" dirty="0" smtClean="0"/>
              <a:t>highest heaven</a:t>
            </a:r>
            <a:r>
              <a:rPr lang="en-US" sz="2600" dirty="0"/>
              <a:t>, builds the foundation2, bears </a:t>
            </a:r>
            <a:r>
              <a:rPr lang="en-US" sz="2600" dirty="0" smtClean="0"/>
              <a:t>up from </a:t>
            </a:r>
            <a:r>
              <a:rPr lang="en-US" sz="2600" dirty="0"/>
              <a:t>beneath, sits upon the firmament </a:t>
            </a:r>
            <a:r>
              <a:rPr lang="en-US" sz="2600" dirty="0" smtClean="0"/>
              <a:t>on high, establishes </a:t>
            </a:r>
            <a:r>
              <a:rPr lang="en-US" sz="2600" dirty="0"/>
              <a:t>upon the floods, </a:t>
            </a:r>
            <a:r>
              <a:rPr lang="en-US" sz="2600" dirty="0" smtClean="0"/>
              <a:t>builds with </a:t>
            </a:r>
            <a:r>
              <a:rPr lang="en-US" sz="2600" dirty="0"/>
              <a:t>very </a:t>
            </a:r>
            <a:r>
              <a:rPr lang="en-US" sz="2600" dirty="0" smtClean="0"/>
              <a:t>small particles</a:t>
            </a:r>
            <a:r>
              <a:rPr lang="en-US" sz="2600" dirty="0"/>
              <a:t>, wraps </a:t>
            </a:r>
            <a:r>
              <a:rPr lang="en-US" sz="2600" dirty="0" smtClean="0"/>
              <a:t>with invisible </a:t>
            </a:r>
            <a:r>
              <a:rPr lang="en-US" sz="2600" dirty="0"/>
              <a:t>things, limits with </a:t>
            </a:r>
            <a:r>
              <a:rPr lang="en-US" sz="2600" dirty="0" smtClean="0"/>
              <a:t>sand,</a:t>
            </a:r>
            <a:r>
              <a:rPr lang="en-US" sz="2600" dirty="0" smtClean="0">
                <a:solidFill>
                  <a:srgbClr val="FF0000"/>
                </a:solidFill>
              </a:rPr>
              <a:t> </a:t>
            </a:r>
            <a:r>
              <a:rPr lang="en-US" sz="2600" dirty="0" smtClean="0"/>
              <a:t>strengthens </a:t>
            </a:r>
            <a:r>
              <a:rPr lang="en-US" sz="2600" dirty="0"/>
              <a:t>with wind, hangs the water </a:t>
            </a:r>
            <a:r>
              <a:rPr lang="en-US" sz="2600" dirty="0" smtClean="0"/>
              <a:t>up, and </a:t>
            </a:r>
            <a:r>
              <a:rPr lang="en-US" sz="2600" dirty="0"/>
              <a:t>calls it sky,</a:t>
            </a:r>
          </a:p>
        </p:txBody>
      </p:sp>
      <p:sp>
        <p:nvSpPr>
          <p:cNvPr id="2" name="Rectangle 1"/>
          <p:cNvSpPr/>
          <p:nvPr/>
        </p:nvSpPr>
        <p:spPr>
          <a:xfrm>
            <a:off x="-44335" y="-62079"/>
            <a:ext cx="4184074" cy="7094250"/>
          </a:xfrm>
          <a:prstGeom prst="rect">
            <a:avLst/>
          </a:prstGeom>
        </p:spPr>
        <p:txBody>
          <a:bodyPr wrap="square">
            <a:spAutoFit/>
          </a:bodyPr>
          <a:lstStyle/>
          <a:p>
            <a:pPr marL="40639" marR="40639">
              <a:lnSpc>
                <a:spcPct val="150000"/>
              </a:lnSpc>
              <a:spcBef>
                <a:spcPts val="600"/>
              </a:spcBef>
              <a:defRPr sz="1800">
                <a:uFillTx/>
              </a:defRPr>
            </a:pPr>
            <a:r>
              <a:rPr lang="en-CA" sz="1400" dirty="0" smtClean="0">
                <a:uFill>
                  <a:solidFill>
                    <a:srgbClr val="000000"/>
                  </a:solidFill>
                </a:uFill>
              </a:rPr>
              <a:t>፳፱.</a:t>
            </a:r>
            <a:r>
              <a:rPr lang="ti-ET" sz="1400" dirty="0" smtClean="0">
                <a:uFill>
                  <a:solidFill>
                    <a:srgbClr val="000000"/>
                  </a:solidFill>
                </a:uFill>
              </a:rPr>
              <a:t> </a:t>
            </a:r>
            <a:r>
              <a:rPr lang="en-CA" sz="3500" dirty="0" err="1" smtClean="0">
                <a:uFill>
                  <a:solidFill>
                    <a:srgbClr val="000000"/>
                  </a:solidFill>
                </a:uFill>
              </a:rPr>
              <a:t>መኑ</a:t>
            </a:r>
            <a:r>
              <a:rPr lang="en-CA" sz="3500" dirty="0" smtClean="0">
                <a:uFill>
                  <a:solidFill>
                    <a:srgbClr val="000000"/>
                  </a:solidFill>
                </a:uFill>
              </a:rPr>
              <a:t> </a:t>
            </a:r>
            <a:r>
              <a:rPr lang="en-CA" sz="3500" dirty="0" err="1" smtClean="0">
                <a:uFill>
                  <a:solidFill>
                    <a:srgbClr val="000000"/>
                  </a:solidFill>
                </a:uFill>
              </a:rPr>
              <a:t>ከማሁ</a:t>
            </a:r>
            <a:r>
              <a:rPr lang="en-CA" sz="3500" dirty="0" smtClean="0">
                <a:uFill>
                  <a:solidFill>
                    <a:srgbClr val="000000"/>
                  </a:solidFill>
                </a:uFill>
              </a:rPr>
              <a:t> </a:t>
            </a:r>
            <a:r>
              <a:rPr lang="en-CA" sz="3500" dirty="0" err="1" smtClean="0">
                <a:uFill>
                  <a:solidFill>
                    <a:srgbClr val="000000"/>
                  </a:solidFill>
                </a:uFill>
              </a:rPr>
              <a:t>ይፄዐን</a:t>
            </a:r>
            <a:r>
              <a:rPr lang="en-CA" sz="3500" dirty="0" smtClean="0">
                <a:uFill>
                  <a:solidFill>
                    <a:srgbClr val="000000"/>
                  </a:solidFill>
                </a:uFill>
              </a:rPr>
              <a:t> </a:t>
            </a:r>
            <a:r>
              <a:rPr lang="en-CA" sz="3500" dirty="0" err="1" smtClean="0">
                <a:uFill>
                  <a:solidFill>
                    <a:srgbClr val="000000"/>
                  </a:solidFill>
                </a:uFill>
              </a:rPr>
              <a:t>ቀመረ</a:t>
            </a:r>
            <a:r>
              <a:rPr lang="en-CA" sz="3500" dirty="0" smtClean="0">
                <a:uFill>
                  <a:solidFill>
                    <a:srgbClr val="000000"/>
                  </a:solidFill>
                </a:uFill>
              </a:rPr>
              <a:t> </a:t>
            </a:r>
            <a:r>
              <a:rPr lang="en-CA" sz="3500" dirty="0" err="1" smtClean="0">
                <a:uFill>
                  <a:solidFill>
                    <a:srgbClr val="000000"/>
                  </a:solidFill>
                </a:uFill>
              </a:rPr>
              <a:t>ወይሐንፅ</a:t>
            </a:r>
            <a:r>
              <a:rPr lang="en-CA" sz="3500" dirty="0" smtClean="0">
                <a:uFill>
                  <a:solidFill>
                    <a:srgbClr val="000000"/>
                  </a:solidFill>
                </a:uFill>
              </a:rPr>
              <a:t> </a:t>
            </a:r>
            <a:r>
              <a:rPr lang="en-CA" sz="3500" dirty="0" err="1" smtClean="0">
                <a:uFill>
                  <a:solidFill>
                    <a:srgbClr val="000000"/>
                  </a:solidFill>
                </a:uFill>
              </a:rPr>
              <a:t>መሠረተ</a:t>
            </a:r>
            <a:r>
              <a:rPr lang="en-CA" sz="3500" dirty="0" smtClean="0">
                <a:uFill>
                  <a:solidFill>
                    <a:srgbClr val="000000"/>
                  </a:solidFill>
                </a:uFill>
              </a:rPr>
              <a:t> </a:t>
            </a:r>
            <a:r>
              <a:rPr lang="en-CA" sz="3500" dirty="0" err="1" smtClean="0">
                <a:uFill>
                  <a:solidFill>
                    <a:srgbClr val="000000"/>
                  </a:solidFill>
                </a:uFill>
              </a:rPr>
              <a:t>ይጸውር</a:t>
            </a:r>
            <a:r>
              <a:rPr lang="en-CA" sz="3500" dirty="0" smtClean="0">
                <a:uFill>
                  <a:solidFill>
                    <a:srgbClr val="000000"/>
                  </a:solidFill>
                </a:uFill>
              </a:rPr>
              <a:t> </a:t>
            </a:r>
            <a:r>
              <a:rPr lang="en-CA" sz="3500" dirty="0" err="1" smtClean="0">
                <a:uFill>
                  <a:solidFill>
                    <a:srgbClr val="000000"/>
                  </a:solidFill>
                </a:uFill>
              </a:rPr>
              <a:t>ደደ</a:t>
            </a:r>
            <a:r>
              <a:rPr lang="en-CA" sz="3500" dirty="0" smtClean="0">
                <a:uFill>
                  <a:solidFill>
                    <a:srgbClr val="000000"/>
                  </a:solidFill>
                </a:uFill>
              </a:rPr>
              <a:t> </a:t>
            </a:r>
            <a:r>
              <a:rPr lang="en-CA" sz="3500" dirty="0" err="1" smtClean="0">
                <a:uFill>
                  <a:solidFill>
                    <a:srgbClr val="000000"/>
                  </a:solidFill>
                </a:uFill>
              </a:rPr>
              <a:t>ወይነብር</a:t>
            </a:r>
            <a:r>
              <a:rPr lang="en-CA" sz="3500" dirty="0" smtClean="0">
                <a:uFill>
                  <a:solidFill>
                    <a:srgbClr val="000000"/>
                  </a:solidFill>
                </a:uFill>
              </a:rPr>
              <a:t> </a:t>
            </a:r>
            <a:r>
              <a:rPr lang="en-CA" sz="3500" dirty="0" err="1" smtClean="0">
                <a:uFill>
                  <a:solidFill>
                    <a:srgbClr val="000000"/>
                  </a:solidFill>
                </a:uFill>
              </a:rPr>
              <a:t>ጠፈረ</a:t>
            </a:r>
            <a:r>
              <a:rPr lang="en-CA" sz="3500" dirty="0" smtClean="0">
                <a:uFill>
                  <a:solidFill>
                    <a:srgbClr val="000000"/>
                  </a:solidFill>
                </a:uFill>
              </a:rPr>
              <a:t>። </a:t>
            </a:r>
            <a:r>
              <a:rPr lang="en-CA" sz="3500" dirty="0" err="1" smtClean="0">
                <a:uFill>
                  <a:solidFill>
                    <a:srgbClr val="000000"/>
                  </a:solidFill>
                </a:uFill>
              </a:rPr>
              <a:t>ይሣርር</a:t>
            </a:r>
            <a:r>
              <a:rPr lang="en-CA" sz="3500" dirty="0" smtClean="0">
                <a:uFill>
                  <a:solidFill>
                    <a:srgbClr val="000000"/>
                  </a:solidFill>
                </a:uFill>
              </a:rPr>
              <a:t> </a:t>
            </a:r>
            <a:r>
              <a:rPr lang="en-CA" sz="3500" dirty="0" err="1" smtClean="0">
                <a:uFill>
                  <a:solidFill>
                    <a:srgbClr val="000000"/>
                  </a:solidFill>
                </a:uFill>
              </a:rPr>
              <a:t>ዲበ</a:t>
            </a:r>
            <a:r>
              <a:rPr lang="en-CA" sz="3500" dirty="0" smtClean="0">
                <a:uFill>
                  <a:solidFill>
                    <a:srgbClr val="000000"/>
                  </a:solidFill>
                </a:uFill>
              </a:rPr>
              <a:t> </a:t>
            </a:r>
            <a:r>
              <a:rPr lang="en-CA" sz="3500" dirty="0" err="1" smtClean="0">
                <a:uFill>
                  <a:solidFill>
                    <a:srgbClr val="000000"/>
                  </a:solidFill>
                </a:uFill>
              </a:rPr>
              <a:t>ማይ</a:t>
            </a:r>
            <a:r>
              <a:rPr lang="en-CA" sz="3500" dirty="0" smtClean="0">
                <a:uFill>
                  <a:solidFill>
                    <a:srgbClr val="000000"/>
                  </a:solidFill>
                </a:uFill>
              </a:rPr>
              <a:t> </a:t>
            </a:r>
            <a:r>
              <a:rPr lang="en-CA" sz="3500" dirty="0" err="1" smtClean="0">
                <a:uFill>
                  <a:solidFill>
                    <a:srgbClr val="000000"/>
                  </a:solidFill>
                </a:uFill>
              </a:rPr>
              <a:t>ወየሐንፅ</a:t>
            </a:r>
            <a:r>
              <a:rPr lang="en-CA" sz="3500" dirty="0" smtClean="0">
                <a:uFill>
                  <a:solidFill>
                    <a:srgbClr val="000000"/>
                  </a:solidFill>
                </a:uFill>
              </a:rPr>
              <a:t> </a:t>
            </a:r>
            <a:r>
              <a:rPr lang="en-CA" sz="3500" dirty="0" err="1" smtClean="0">
                <a:uFill>
                  <a:solidFill>
                    <a:srgbClr val="000000"/>
                  </a:solidFill>
                </a:uFill>
              </a:rPr>
              <a:t>በደቃቅ</a:t>
            </a:r>
            <a:r>
              <a:rPr lang="en-CA" sz="3500" dirty="0" smtClean="0">
                <a:uFill>
                  <a:solidFill>
                    <a:srgbClr val="000000"/>
                  </a:solidFill>
                </a:uFill>
              </a:rPr>
              <a:t> </a:t>
            </a:r>
            <a:r>
              <a:rPr lang="en-CA" sz="3500" dirty="0" err="1" smtClean="0">
                <a:uFill>
                  <a:solidFill>
                    <a:srgbClr val="000000"/>
                  </a:solidFill>
                </a:uFill>
              </a:rPr>
              <a:t>ወይጠበልል</a:t>
            </a:r>
            <a:r>
              <a:rPr lang="en-CA" sz="3500" dirty="0" smtClean="0">
                <a:uFill>
                  <a:solidFill>
                    <a:srgbClr val="000000"/>
                  </a:solidFill>
                </a:uFill>
              </a:rPr>
              <a:t> </a:t>
            </a:r>
            <a:r>
              <a:rPr lang="en-CA" sz="3500" dirty="0" err="1" smtClean="0">
                <a:uFill>
                  <a:solidFill>
                    <a:srgbClr val="000000"/>
                  </a:solidFill>
                </a:uFill>
              </a:rPr>
              <a:t>በረቂቅ</a:t>
            </a:r>
            <a:r>
              <a:rPr lang="en-CA" sz="3500" dirty="0" smtClean="0">
                <a:uFill>
                  <a:solidFill>
                    <a:srgbClr val="000000"/>
                  </a:solidFill>
                </a:uFill>
              </a:rPr>
              <a:t> </a:t>
            </a:r>
            <a:r>
              <a:rPr lang="en-CA" sz="3500" dirty="0" err="1" smtClean="0">
                <a:uFill>
                  <a:solidFill>
                    <a:srgbClr val="000000"/>
                  </a:solidFill>
                </a:uFill>
              </a:rPr>
              <a:t>ይዌስን</a:t>
            </a:r>
            <a:r>
              <a:rPr lang="en-CA" sz="3500" dirty="0" smtClean="0">
                <a:uFill>
                  <a:solidFill>
                    <a:srgbClr val="000000"/>
                  </a:solidFill>
                </a:uFill>
              </a:rPr>
              <a:t>  </a:t>
            </a:r>
            <a:r>
              <a:rPr lang="en-CA" sz="3500" dirty="0" err="1" smtClean="0">
                <a:uFill>
                  <a:solidFill>
                    <a:srgbClr val="000000"/>
                  </a:solidFill>
                </a:uFill>
              </a:rPr>
              <a:t>በኆፃ</a:t>
            </a:r>
            <a:r>
              <a:rPr lang="en-CA" sz="3500" dirty="0" smtClean="0">
                <a:uFill>
                  <a:solidFill>
                    <a:srgbClr val="000000"/>
                  </a:solidFill>
                </a:uFill>
              </a:rPr>
              <a:t> </a:t>
            </a:r>
            <a:r>
              <a:rPr lang="en-CA" sz="3500" dirty="0" err="1" smtClean="0">
                <a:uFill>
                  <a:solidFill>
                    <a:srgbClr val="000000"/>
                  </a:solidFill>
                </a:uFill>
              </a:rPr>
              <a:t>ወይዔምድ</a:t>
            </a:r>
            <a:r>
              <a:rPr lang="en-CA" sz="3500" dirty="0" smtClean="0">
                <a:uFill>
                  <a:solidFill>
                    <a:srgbClr val="000000"/>
                  </a:solidFill>
                </a:uFill>
              </a:rPr>
              <a:t> </a:t>
            </a:r>
            <a:r>
              <a:rPr lang="en-CA" sz="3500" dirty="0" err="1" smtClean="0">
                <a:uFill>
                  <a:solidFill>
                    <a:srgbClr val="000000"/>
                  </a:solidFill>
                </a:uFill>
              </a:rPr>
              <a:t>በነፋስ</a:t>
            </a:r>
            <a:r>
              <a:rPr lang="en-CA" sz="3500" dirty="0" smtClean="0">
                <a:uFill>
                  <a:solidFill>
                    <a:srgbClr val="000000"/>
                  </a:solidFill>
                </a:uFill>
              </a:rPr>
              <a:t> </a:t>
            </a:r>
            <a:r>
              <a:rPr lang="en-CA" sz="3500" dirty="0" err="1" smtClean="0">
                <a:uFill>
                  <a:solidFill>
                    <a:srgbClr val="000000"/>
                  </a:solidFill>
                </a:uFill>
              </a:rPr>
              <a:t>ይሰቅል</a:t>
            </a:r>
            <a:r>
              <a:rPr lang="en-CA" sz="3500" dirty="0" smtClean="0">
                <a:uFill>
                  <a:solidFill>
                    <a:srgbClr val="000000"/>
                  </a:solidFill>
                </a:uFill>
              </a:rPr>
              <a:t> </a:t>
            </a:r>
            <a:r>
              <a:rPr lang="en-CA" sz="3500" dirty="0" err="1" smtClean="0">
                <a:uFill>
                  <a:solidFill>
                    <a:srgbClr val="000000"/>
                  </a:solidFill>
                </a:uFill>
              </a:rPr>
              <a:t>ማየ</a:t>
            </a:r>
            <a:r>
              <a:rPr lang="en-CA" sz="3500" dirty="0">
                <a:uFill>
                  <a:solidFill>
                    <a:srgbClr val="000000"/>
                  </a:solidFill>
                </a:uFill>
              </a:rPr>
              <a:t> </a:t>
            </a:r>
            <a:r>
              <a:rPr lang="en-CA" sz="3500" dirty="0" err="1" smtClean="0">
                <a:uFill>
                  <a:solidFill>
                    <a:srgbClr val="000000"/>
                  </a:solidFill>
                </a:uFill>
              </a:rPr>
              <a:t>ወይሰሚ</a:t>
            </a:r>
            <a:r>
              <a:rPr lang="en-CA" sz="3500" dirty="0" smtClean="0">
                <a:uFill>
                  <a:solidFill>
                    <a:srgbClr val="000000"/>
                  </a:solidFill>
                </a:uFill>
              </a:rPr>
              <a:t> </a:t>
            </a:r>
            <a:r>
              <a:rPr lang="en-CA" sz="3500" dirty="0" err="1" smtClean="0">
                <a:uFill>
                  <a:solidFill>
                    <a:srgbClr val="000000"/>
                  </a:solidFill>
                </a:uFill>
              </a:rPr>
              <a:t>ሰማየ</a:t>
            </a:r>
            <a:r>
              <a:rPr lang="en-CA" sz="3500" dirty="0" smtClean="0">
                <a:uFill>
                  <a:solidFill>
                    <a:srgbClr val="000000"/>
                  </a:solidFill>
                </a:uFill>
              </a:rPr>
              <a:t>።</a:t>
            </a:r>
            <a:endParaRPr lang="ti-ET" sz="3500" dirty="0">
              <a:uFill>
                <a:solidFill>
                  <a:srgbClr val="000000"/>
                </a:solidFill>
              </a:uFill>
            </a:endParaRPr>
          </a:p>
          <a:p>
            <a:pPr marL="40639" marR="40639">
              <a:lnSpc>
                <a:spcPct val="150000"/>
              </a:lnSpc>
              <a:spcBef>
                <a:spcPts val="600"/>
              </a:spcBef>
              <a:defRPr sz="1800">
                <a:uFillTx/>
              </a:defRPr>
            </a:pPr>
            <a:endParaRPr lang="ti-ET" sz="2000" dirty="0">
              <a:uFill>
                <a:solidFill>
                  <a:srgbClr val="000000"/>
                </a:solidFill>
              </a:uFill>
            </a:endParaRPr>
          </a:p>
        </p:txBody>
      </p:sp>
    </p:spTree>
    <p:extLst>
      <p:ext uri="{BB962C8B-B14F-4D97-AF65-F5344CB8AC3E}">
        <p14:creationId xmlns:p14="http://schemas.microsoft.com/office/powerpoint/2010/main" val="885345594"/>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6859" y="-59757"/>
            <a:ext cx="4311534" cy="7051161"/>
          </a:xfrm>
          <a:prstGeom prst="rect">
            <a:avLst/>
          </a:prstGeom>
        </p:spPr>
        <p:txBody>
          <a:bodyPr wrap="square">
            <a:spAutoFit/>
          </a:bodyPr>
          <a:lstStyle/>
          <a:p>
            <a:pPr marL="40639" marR="40639">
              <a:lnSpc>
                <a:spcPct val="130000"/>
              </a:lnSpc>
              <a:spcBef>
                <a:spcPts val="600"/>
              </a:spcBef>
              <a:defRPr sz="1800">
                <a:uFillTx/>
              </a:defRPr>
            </a:pPr>
            <a:r>
              <a:rPr lang="en-CA" sz="1400" dirty="0" smtClean="0">
                <a:uFill>
                  <a:solidFill>
                    <a:srgbClr val="000000"/>
                  </a:solidFill>
                </a:uFill>
              </a:rPr>
              <a:t>29.</a:t>
            </a:r>
            <a:r>
              <a:rPr lang="en-CA" sz="3800" dirty="0" smtClean="0">
                <a:uFill>
                  <a:solidFill>
                    <a:srgbClr val="000000"/>
                  </a:solidFill>
                </a:uFill>
              </a:rPr>
              <a:t>ኣብ </a:t>
            </a:r>
            <a:r>
              <a:rPr lang="en-CA" sz="3800" dirty="0" err="1" smtClean="0">
                <a:uFill>
                  <a:solidFill>
                    <a:srgbClr val="000000"/>
                  </a:solidFill>
                </a:uFill>
              </a:rPr>
              <a:t>ማኅፀን</a:t>
            </a:r>
            <a:r>
              <a:rPr lang="en-CA" sz="3800" dirty="0" smtClean="0">
                <a:uFill>
                  <a:solidFill>
                    <a:srgbClr val="000000"/>
                  </a:solidFill>
                </a:uFill>
              </a:rPr>
              <a:t> </a:t>
            </a:r>
            <a:r>
              <a:rPr lang="en-CA" sz="3800" dirty="0" err="1" smtClean="0">
                <a:uFill>
                  <a:solidFill>
                    <a:srgbClr val="000000"/>
                  </a:solidFill>
                </a:uFill>
              </a:rPr>
              <a:t>ማይ</a:t>
            </a:r>
            <a:r>
              <a:rPr lang="en-CA" sz="3800" dirty="0" smtClean="0">
                <a:uFill>
                  <a:solidFill>
                    <a:srgbClr val="000000"/>
                  </a:solidFill>
                </a:uFill>
              </a:rPr>
              <a:t> </a:t>
            </a:r>
            <a:r>
              <a:rPr lang="en-CA" sz="3800" dirty="0" err="1" smtClean="0">
                <a:uFill>
                  <a:solidFill>
                    <a:srgbClr val="000000"/>
                  </a:solidFill>
                </a:uFill>
              </a:rPr>
              <a:t>የዕቁር</a:t>
            </a:r>
            <a:r>
              <a:rPr lang="en-CA" sz="3800" dirty="0" smtClean="0">
                <a:uFill>
                  <a:solidFill>
                    <a:srgbClr val="000000"/>
                  </a:solidFill>
                </a:uFill>
              </a:rPr>
              <a:t>፡ </a:t>
            </a:r>
            <a:r>
              <a:rPr lang="en-CA" sz="3800" dirty="0" err="1" smtClean="0">
                <a:uFill>
                  <a:solidFill>
                    <a:srgbClr val="000000"/>
                  </a:solidFill>
                </a:uFill>
              </a:rPr>
              <a:t>ሥጋ</a:t>
            </a:r>
            <a:r>
              <a:rPr lang="en-CA" sz="3800" dirty="0" smtClean="0">
                <a:uFill>
                  <a:solidFill>
                    <a:srgbClr val="000000"/>
                  </a:solidFill>
                </a:uFill>
              </a:rPr>
              <a:t> </a:t>
            </a:r>
            <a:r>
              <a:rPr lang="en-CA" sz="3800" dirty="0" err="1" smtClean="0">
                <a:uFill>
                  <a:solidFill>
                    <a:srgbClr val="000000"/>
                  </a:solidFill>
                </a:uFill>
              </a:rPr>
              <a:t>ኪኸውን</a:t>
            </a:r>
            <a:r>
              <a:rPr lang="en-CA" sz="3800" dirty="0" smtClean="0">
                <a:uFill>
                  <a:solidFill>
                    <a:srgbClr val="000000"/>
                  </a:solidFill>
                </a:uFill>
              </a:rPr>
              <a:t> </a:t>
            </a:r>
            <a:r>
              <a:rPr lang="en-CA" sz="3800" dirty="0" err="1" smtClean="0">
                <a:uFill>
                  <a:solidFill>
                    <a:srgbClr val="000000"/>
                  </a:solidFill>
                </a:uFill>
              </a:rPr>
              <a:t>የርግኦ</a:t>
            </a:r>
            <a:r>
              <a:rPr lang="en-CA" sz="3800" dirty="0" smtClean="0">
                <a:uFill>
                  <a:solidFill>
                    <a:srgbClr val="000000"/>
                  </a:solidFill>
                </a:uFill>
              </a:rPr>
              <a:t>። </a:t>
            </a:r>
            <a:r>
              <a:rPr lang="en-CA" sz="3800" dirty="0" err="1" smtClean="0">
                <a:uFill>
                  <a:solidFill>
                    <a:srgbClr val="000000"/>
                  </a:solidFill>
                </a:uFill>
              </a:rPr>
              <a:t>ብሠራውር</a:t>
            </a:r>
            <a:r>
              <a:rPr lang="en-CA" sz="3800" dirty="0" smtClean="0">
                <a:uFill>
                  <a:solidFill>
                    <a:srgbClr val="000000"/>
                  </a:solidFill>
                </a:uFill>
              </a:rPr>
              <a:t> </a:t>
            </a:r>
            <a:r>
              <a:rPr lang="en-CA" sz="3800" dirty="0" err="1" smtClean="0">
                <a:uFill>
                  <a:solidFill>
                    <a:srgbClr val="000000"/>
                  </a:solidFill>
                </a:uFill>
              </a:rPr>
              <a:t>ይኣሥሮ</a:t>
            </a:r>
            <a:r>
              <a:rPr lang="en-CA" sz="3800" dirty="0" smtClean="0">
                <a:uFill>
                  <a:solidFill>
                    <a:srgbClr val="000000"/>
                  </a:solidFill>
                </a:uFill>
              </a:rPr>
              <a:t>፥ </a:t>
            </a:r>
            <a:r>
              <a:rPr lang="en-CA" sz="3800" dirty="0" err="1" smtClean="0">
                <a:uFill>
                  <a:solidFill>
                    <a:srgbClr val="000000"/>
                  </a:solidFill>
                </a:uFill>
              </a:rPr>
              <a:t>ብጅማውቲ</a:t>
            </a:r>
            <a:r>
              <a:rPr lang="en-CA" sz="3800" dirty="0" smtClean="0">
                <a:uFill>
                  <a:solidFill>
                    <a:srgbClr val="000000"/>
                  </a:solidFill>
                </a:uFill>
              </a:rPr>
              <a:t> </a:t>
            </a:r>
            <a:r>
              <a:rPr lang="en-CA" sz="3800" dirty="0" err="1" smtClean="0">
                <a:uFill>
                  <a:solidFill>
                    <a:srgbClr val="000000"/>
                  </a:solidFill>
                </a:uFill>
              </a:rPr>
              <a:t>ኸኣ</a:t>
            </a:r>
            <a:r>
              <a:rPr lang="en-CA" sz="3800" dirty="0" smtClean="0">
                <a:uFill>
                  <a:solidFill>
                    <a:srgbClr val="000000"/>
                  </a:solidFill>
                </a:uFill>
              </a:rPr>
              <a:t> </a:t>
            </a:r>
            <a:r>
              <a:rPr lang="en-CA" sz="3800" dirty="0" err="1" smtClean="0">
                <a:uFill>
                  <a:solidFill>
                    <a:srgbClr val="000000"/>
                  </a:solidFill>
                </a:uFill>
              </a:rPr>
              <a:t>የጽንዖ</a:t>
            </a:r>
            <a:r>
              <a:rPr lang="en-CA" sz="3800" dirty="0" smtClean="0">
                <a:uFill>
                  <a:solidFill>
                    <a:srgbClr val="000000"/>
                  </a:solidFill>
                </a:uFill>
              </a:rPr>
              <a:t>። </a:t>
            </a:r>
            <a:r>
              <a:rPr lang="en-CA" sz="3800" dirty="0" err="1" smtClean="0">
                <a:uFill>
                  <a:solidFill>
                    <a:srgbClr val="000000"/>
                  </a:solidFill>
                </a:uFill>
              </a:rPr>
              <a:t>ፀጉሪ</a:t>
            </a:r>
            <a:r>
              <a:rPr lang="en-CA" sz="3800" dirty="0" smtClean="0">
                <a:uFill>
                  <a:solidFill>
                    <a:srgbClr val="000000"/>
                  </a:solidFill>
                </a:uFill>
              </a:rPr>
              <a:t> </a:t>
            </a:r>
            <a:r>
              <a:rPr lang="en-CA" sz="3800" dirty="0" err="1" smtClean="0">
                <a:uFill>
                  <a:solidFill>
                    <a:srgbClr val="000000"/>
                  </a:solidFill>
                </a:uFill>
              </a:rPr>
              <a:t>ይቖጽር</a:t>
            </a:r>
            <a:r>
              <a:rPr lang="en-CA" sz="3800" dirty="0" smtClean="0">
                <a:uFill>
                  <a:solidFill>
                    <a:srgbClr val="000000"/>
                  </a:solidFill>
                </a:uFill>
              </a:rPr>
              <a:t> ። </a:t>
            </a:r>
            <a:r>
              <a:rPr lang="en-CA" sz="3800" dirty="0" err="1" smtClean="0">
                <a:uFill>
                  <a:solidFill>
                    <a:srgbClr val="000000"/>
                  </a:solidFill>
                </a:uFill>
              </a:rPr>
              <a:t>ልቢ</a:t>
            </a:r>
            <a:r>
              <a:rPr lang="en-CA" sz="3800" dirty="0" smtClean="0">
                <a:uFill>
                  <a:solidFill>
                    <a:srgbClr val="000000"/>
                  </a:solidFill>
                </a:uFill>
              </a:rPr>
              <a:t> </a:t>
            </a:r>
            <a:r>
              <a:rPr lang="en-CA" sz="3800" dirty="0" err="1" smtClean="0">
                <a:uFill>
                  <a:solidFill>
                    <a:srgbClr val="000000"/>
                  </a:solidFill>
                </a:uFill>
              </a:rPr>
              <a:t>ይምርምር</a:t>
            </a:r>
            <a:r>
              <a:rPr lang="en-CA" sz="3800" dirty="0" smtClean="0">
                <a:uFill>
                  <a:solidFill>
                    <a:srgbClr val="000000"/>
                  </a:solidFill>
                </a:uFill>
              </a:rPr>
              <a:t>፥ </a:t>
            </a:r>
            <a:r>
              <a:rPr lang="en-CA" sz="3800" dirty="0" err="1" smtClean="0">
                <a:uFill>
                  <a:solidFill>
                    <a:srgbClr val="000000"/>
                  </a:solidFill>
                </a:uFill>
              </a:rPr>
              <a:t>ሓሳባትውን</a:t>
            </a:r>
            <a:r>
              <a:rPr lang="en-CA" sz="3800" dirty="0" smtClean="0">
                <a:uFill>
                  <a:solidFill>
                    <a:srgbClr val="000000"/>
                  </a:solidFill>
                </a:uFill>
              </a:rPr>
              <a:t> </a:t>
            </a:r>
            <a:r>
              <a:rPr lang="en-CA" sz="3800" dirty="0" err="1" smtClean="0">
                <a:uFill>
                  <a:solidFill>
                    <a:srgbClr val="000000"/>
                  </a:solidFill>
                </a:uFill>
              </a:rPr>
              <a:t>ይፈልጥ</a:t>
            </a:r>
            <a:r>
              <a:rPr lang="en-CA" sz="3800" dirty="0" smtClean="0">
                <a:uFill>
                  <a:solidFill>
                    <a:srgbClr val="000000"/>
                  </a:solidFill>
                </a:uFill>
              </a:rPr>
              <a:t>። </a:t>
            </a:r>
          </a:p>
          <a:p>
            <a:pPr marL="40639" marR="40639">
              <a:lnSpc>
                <a:spcPct val="130000"/>
              </a:lnSpc>
              <a:spcBef>
                <a:spcPts val="600"/>
              </a:spcBef>
              <a:defRPr sz="1800">
                <a:uFillTx/>
              </a:defRPr>
            </a:pPr>
            <a:r>
              <a:rPr lang="en-CA" sz="1400" dirty="0">
                <a:uFill>
                  <a:solidFill>
                    <a:srgbClr val="000000"/>
                  </a:solidFill>
                </a:uFill>
              </a:rPr>
              <a:t>31. </a:t>
            </a:r>
            <a:r>
              <a:rPr lang="en-CA" sz="3800" dirty="0" err="1">
                <a:uFill>
                  <a:solidFill>
                    <a:srgbClr val="000000"/>
                  </a:solidFill>
                </a:uFill>
              </a:rPr>
              <a:t>ኣብ</a:t>
            </a:r>
            <a:r>
              <a:rPr lang="en-CA" sz="3800" dirty="0">
                <a:uFill>
                  <a:solidFill>
                    <a:srgbClr val="000000"/>
                  </a:solidFill>
                </a:uFill>
              </a:rPr>
              <a:t> </a:t>
            </a:r>
            <a:r>
              <a:rPr lang="en-CA" sz="3800" dirty="0" err="1">
                <a:uFill>
                  <a:solidFill>
                    <a:srgbClr val="000000"/>
                  </a:solidFill>
                </a:uFill>
              </a:rPr>
              <a:t>ንወዱ</a:t>
            </a:r>
            <a:r>
              <a:rPr lang="en-CA" sz="3800" dirty="0">
                <a:uFill>
                  <a:solidFill>
                    <a:srgbClr val="000000"/>
                  </a:solidFill>
                </a:uFill>
              </a:rPr>
              <a:t> </a:t>
            </a:r>
            <a:r>
              <a:rPr lang="en-CA" sz="3800" dirty="0" err="1">
                <a:uFill>
                  <a:solidFill>
                    <a:srgbClr val="000000"/>
                  </a:solidFill>
                </a:uFill>
              </a:rPr>
              <a:t>ወለዶ</a:t>
            </a:r>
            <a:r>
              <a:rPr lang="en-CA" sz="3800" dirty="0">
                <a:uFill>
                  <a:solidFill>
                    <a:srgbClr val="000000"/>
                  </a:solidFill>
                </a:uFill>
              </a:rPr>
              <a:t>። </a:t>
            </a:r>
            <a:r>
              <a:rPr lang="en-CA" sz="3800" dirty="0" err="1">
                <a:uFill>
                  <a:solidFill>
                    <a:srgbClr val="000000"/>
                  </a:solidFill>
                </a:uFill>
              </a:rPr>
              <a:t>ዕለት</a:t>
            </a:r>
            <a:r>
              <a:rPr lang="en-CA" sz="3800" dirty="0">
                <a:uFill>
                  <a:solidFill>
                    <a:srgbClr val="000000"/>
                  </a:solidFill>
                </a:uFill>
              </a:rPr>
              <a:t> </a:t>
            </a:r>
            <a:r>
              <a:rPr lang="en-CA" sz="3800" dirty="0" err="1">
                <a:uFill>
                  <a:solidFill>
                    <a:srgbClr val="000000"/>
                  </a:solidFill>
                </a:uFill>
              </a:rPr>
              <a:t>የልቦን</a:t>
            </a:r>
            <a:r>
              <a:rPr lang="en-CA" sz="3800" dirty="0">
                <a:uFill>
                  <a:solidFill>
                    <a:srgbClr val="000000"/>
                  </a:solidFill>
                </a:uFill>
              </a:rPr>
              <a:t>፥ </a:t>
            </a:r>
            <a:r>
              <a:rPr lang="en-CA" sz="3800" dirty="0" err="1" smtClean="0">
                <a:uFill>
                  <a:solidFill>
                    <a:srgbClr val="000000"/>
                  </a:solidFill>
                </a:uFill>
              </a:rPr>
              <a:t>ሰዓት</a:t>
            </a:r>
            <a:r>
              <a:rPr lang="en-CA" sz="3800" dirty="0" smtClean="0">
                <a:uFill>
                  <a:solidFill>
                    <a:srgbClr val="000000"/>
                  </a:solidFill>
                </a:uFill>
              </a:rPr>
              <a:t> </a:t>
            </a:r>
            <a:r>
              <a:rPr lang="en-CA" sz="3600" dirty="0" err="1">
                <a:uFill>
                  <a:solidFill>
                    <a:srgbClr val="000000"/>
                  </a:solidFill>
                </a:uFill>
              </a:rPr>
              <a:t>የልቦን</a:t>
            </a:r>
            <a:r>
              <a:rPr lang="en-CA" sz="3600" dirty="0">
                <a:uFill>
                  <a:solidFill>
                    <a:srgbClr val="000000"/>
                  </a:solidFill>
                </a:uFill>
              </a:rPr>
              <a:t>። </a:t>
            </a:r>
            <a:endParaRPr lang="ti-ET" sz="3800" dirty="0">
              <a:uFill>
                <a:solidFill>
                  <a:srgbClr val="000000"/>
                </a:solidFill>
              </a:uFill>
            </a:endParaRPr>
          </a:p>
        </p:txBody>
      </p:sp>
      <p:sp>
        <p:nvSpPr>
          <p:cNvPr id="20" name="Rectangle 19"/>
          <p:cNvSpPr/>
          <p:nvPr/>
        </p:nvSpPr>
        <p:spPr>
          <a:xfrm>
            <a:off x="7986410" y="-125021"/>
            <a:ext cx="4244501" cy="6709529"/>
          </a:xfrm>
          <a:prstGeom prst="rect">
            <a:avLst/>
          </a:prstGeom>
        </p:spPr>
        <p:txBody>
          <a:bodyPr wrap="square">
            <a:spAutoFit/>
          </a:bodyPr>
          <a:lstStyle/>
          <a:p>
            <a:pPr marL="40639" marR="40639">
              <a:lnSpc>
                <a:spcPct val="150000"/>
              </a:lnSpc>
              <a:spcBef>
                <a:spcPts val="600"/>
              </a:spcBef>
              <a:defRPr sz="1800">
                <a:uFillTx/>
              </a:defRPr>
            </a:pPr>
            <a:r>
              <a:rPr lang="en-US" sz="1400" dirty="0"/>
              <a:t>30. </a:t>
            </a:r>
            <a:r>
              <a:rPr lang="en-US" sz="2800" dirty="0"/>
              <a:t>congealed </a:t>
            </a:r>
            <a:r>
              <a:rPr lang="en-US" sz="2800" dirty="0" smtClean="0"/>
              <a:t>liquid in </a:t>
            </a:r>
            <a:r>
              <a:rPr lang="en-US" sz="2800" dirty="0"/>
              <a:t>the </a:t>
            </a:r>
            <a:r>
              <a:rPr lang="en-US" sz="2800" dirty="0" smtClean="0"/>
              <a:t>womb, turning </a:t>
            </a:r>
            <a:r>
              <a:rPr lang="en-US" sz="2800" dirty="0"/>
              <a:t>it into flesh, binds it with </a:t>
            </a:r>
            <a:r>
              <a:rPr lang="en-US" sz="2800" dirty="0" smtClean="0"/>
              <a:t>muscles, strengthening </a:t>
            </a:r>
            <a:r>
              <a:rPr lang="en-US" sz="2800" dirty="0"/>
              <a:t>it with sinews, numbers </a:t>
            </a:r>
            <a:r>
              <a:rPr lang="en-US" sz="2800" dirty="0" smtClean="0"/>
              <a:t>the very </a:t>
            </a:r>
            <a:r>
              <a:rPr lang="en-US" sz="2800" dirty="0"/>
              <a:t>hairs, tries the heart and knows the</a:t>
            </a:r>
          </a:p>
          <a:p>
            <a:pPr marL="40639" marR="40639">
              <a:lnSpc>
                <a:spcPct val="150000"/>
              </a:lnSpc>
              <a:spcBef>
                <a:spcPts val="600"/>
              </a:spcBef>
              <a:defRPr sz="1800">
                <a:uFillTx/>
              </a:defRPr>
            </a:pPr>
            <a:r>
              <a:rPr lang="en-US" sz="2800" dirty="0"/>
              <a:t>reins</a:t>
            </a:r>
            <a:r>
              <a:rPr lang="en-US" sz="2800" dirty="0" smtClean="0"/>
              <a:t>?</a:t>
            </a:r>
          </a:p>
          <a:p>
            <a:pPr marL="40639" marR="40639">
              <a:lnSpc>
                <a:spcPct val="150000"/>
              </a:lnSpc>
              <a:spcBef>
                <a:spcPts val="600"/>
              </a:spcBef>
              <a:defRPr sz="1800">
                <a:uFillTx/>
              </a:defRPr>
            </a:pPr>
            <a:r>
              <a:rPr lang="en-US" sz="1100" dirty="0"/>
              <a:t>31. </a:t>
            </a:r>
            <a:r>
              <a:rPr lang="en-US" sz="2800" dirty="0"/>
              <a:t>The Father begets His Son without days or hours; </a:t>
            </a:r>
            <a:r>
              <a:rPr lang="en-US" sz="2800" dirty="0" smtClean="0"/>
              <a:t>and</a:t>
            </a:r>
            <a:endParaRPr lang="en-US" sz="2800" dirty="0">
              <a:uFill>
                <a:solidFill>
                  <a:srgbClr val="000000"/>
                </a:solidFill>
              </a:uFill>
            </a:endParaRPr>
          </a:p>
        </p:txBody>
      </p:sp>
      <p:sp>
        <p:nvSpPr>
          <p:cNvPr id="2" name="Rectangle 1"/>
          <p:cNvSpPr/>
          <p:nvPr/>
        </p:nvSpPr>
        <p:spPr>
          <a:xfrm>
            <a:off x="-63956" y="-19800"/>
            <a:ext cx="4209236" cy="6831101"/>
          </a:xfrm>
          <a:prstGeom prst="rect">
            <a:avLst/>
          </a:prstGeom>
        </p:spPr>
        <p:txBody>
          <a:bodyPr wrap="square">
            <a:spAutoFit/>
          </a:bodyPr>
          <a:lstStyle/>
          <a:p>
            <a:pPr marL="40639" marR="40639">
              <a:lnSpc>
                <a:spcPct val="130000"/>
              </a:lnSpc>
              <a:spcBef>
                <a:spcPts val="600"/>
              </a:spcBef>
              <a:defRPr sz="1800">
                <a:uFillTx/>
              </a:defRPr>
            </a:pPr>
            <a:r>
              <a:rPr lang="en-CA" sz="1400" dirty="0" smtClean="0">
                <a:uFill>
                  <a:solidFill>
                    <a:srgbClr val="000000"/>
                  </a:solidFill>
                </a:uFill>
              </a:rPr>
              <a:t>፴. </a:t>
            </a:r>
            <a:r>
              <a:rPr lang="en-CA" sz="3700" dirty="0" err="1" smtClean="0">
                <a:uFill>
                  <a:solidFill>
                    <a:srgbClr val="000000"/>
                  </a:solidFill>
                </a:uFill>
              </a:rPr>
              <a:t>የዐቁር</a:t>
            </a:r>
            <a:r>
              <a:rPr lang="en-CA" sz="3700" dirty="0" smtClean="0">
                <a:uFill>
                  <a:solidFill>
                    <a:srgbClr val="000000"/>
                  </a:solidFill>
                </a:uFill>
              </a:rPr>
              <a:t> </a:t>
            </a:r>
            <a:r>
              <a:rPr lang="en-CA" sz="3700" dirty="0" err="1" smtClean="0">
                <a:uFill>
                  <a:solidFill>
                    <a:srgbClr val="000000"/>
                  </a:solidFill>
                </a:uFill>
              </a:rPr>
              <a:t>ማየ</a:t>
            </a:r>
            <a:r>
              <a:rPr lang="en-CA" sz="3700" dirty="0" smtClean="0">
                <a:uFill>
                  <a:solidFill>
                    <a:srgbClr val="000000"/>
                  </a:solidFill>
                </a:uFill>
              </a:rPr>
              <a:t> </a:t>
            </a:r>
            <a:r>
              <a:rPr lang="en-CA" sz="3700" dirty="0" err="1" smtClean="0">
                <a:uFill>
                  <a:solidFill>
                    <a:srgbClr val="000000"/>
                  </a:solidFill>
                </a:uFill>
              </a:rPr>
              <a:t>በማኅፀን</a:t>
            </a:r>
            <a:r>
              <a:rPr lang="en-CA" sz="3700" dirty="0" smtClean="0">
                <a:uFill>
                  <a:solidFill>
                    <a:srgbClr val="000000"/>
                  </a:solidFill>
                </a:uFill>
              </a:rPr>
              <a:t> </a:t>
            </a:r>
            <a:r>
              <a:rPr lang="en-CA" sz="3700" dirty="0" err="1" smtClean="0">
                <a:uFill>
                  <a:solidFill>
                    <a:srgbClr val="000000"/>
                  </a:solidFill>
                </a:uFill>
              </a:rPr>
              <a:t>ወያረግዕ</a:t>
            </a:r>
            <a:r>
              <a:rPr lang="en-CA" sz="3700" dirty="0" smtClean="0">
                <a:uFill>
                  <a:solidFill>
                    <a:srgbClr val="000000"/>
                  </a:solidFill>
                </a:uFill>
              </a:rPr>
              <a:t> </a:t>
            </a:r>
            <a:r>
              <a:rPr lang="en-CA" sz="3700" dirty="0" err="1" smtClean="0">
                <a:uFill>
                  <a:solidFill>
                    <a:srgbClr val="000000"/>
                  </a:solidFill>
                </a:uFill>
              </a:rPr>
              <a:t>ከመ</a:t>
            </a:r>
            <a:r>
              <a:rPr lang="en-CA" sz="3700" dirty="0" smtClean="0">
                <a:uFill>
                  <a:solidFill>
                    <a:srgbClr val="000000"/>
                  </a:solidFill>
                </a:uFill>
              </a:rPr>
              <a:t> </a:t>
            </a:r>
            <a:r>
              <a:rPr lang="en-CA" sz="3700" dirty="0" err="1" smtClean="0">
                <a:uFill>
                  <a:solidFill>
                    <a:srgbClr val="000000"/>
                  </a:solidFill>
                </a:uFill>
              </a:rPr>
              <a:t>ይኩን</a:t>
            </a:r>
            <a:r>
              <a:rPr lang="en-CA" sz="3700" dirty="0" smtClean="0">
                <a:uFill>
                  <a:solidFill>
                    <a:srgbClr val="000000"/>
                  </a:solidFill>
                </a:uFill>
              </a:rPr>
              <a:t> </a:t>
            </a:r>
            <a:r>
              <a:rPr lang="en-CA" sz="3700" dirty="0" err="1" smtClean="0">
                <a:uFill>
                  <a:solidFill>
                    <a:srgbClr val="000000"/>
                  </a:solidFill>
                </a:uFill>
              </a:rPr>
              <a:t>ሥጋ</a:t>
            </a:r>
            <a:r>
              <a:rPr lang="en-CA" sz="3700" dirty="0" smtClean="0">
                <a:uFill>
                  <a:solidFill>
                    <a:srgbClr val="000000"/>
                  </a:solidFill>
                </a:uFill>
              </a:rPr>
              <a:t> </a:t>
            </a:r>
            <a:r>
              <a:rPr lang="en-CA" sz="3700" dirty="0" err="1" smtClean="0">
                <a:uFill>
                  <a:solidFill>
                    <a:srgbClr val="000000"/>
                  </a:solidFill>
                </a:uFill>
              </a:rPr>
              <a:t>የዐሥር</a:t>
            </a:r>
            <a:r>
              <a:rPr lang="en-CA" sz="3700" dirty="0" smtClean="0">
                <a:uFill>
                  <a:solidFill>
                    <a:srgbClr val="000000"/>
                  </a:solidFill>
                </a:uFill>
              </a:rPr>
              <a:t> </a:t>
            </a:r>
            <a:r>
              <a:rPr lang="en-CA" sz="3700" dirty="0" err="1" smtClean="0">
                <a:uFill>
                  <a:solidFill>
                    <a:srgbClr val="000000"/>
                  </a:solidFill>
                </a:uFill>
              </a:rPr>
              <a:t>በአሥራው</a:t>
            </a:r>
            <a:r>
              <a:rPr lang="en-CA" sz="3700" dirty="0" smtClean="0">
                <a:uFill>
                  <a:solidFill>
                    <a:srgbClr val="000000"/>
                  </a:solidFill>
                </a:uFill>
              </a:rPr>
              <a:t> </a:t>
            </a:r>
            <a:r>
              <a:rPr lang="en-CA" sz="3700" dirty="0" err="1" smtClean="0">
                <a:uFill>
                  <a:solidFill>
                    <a:srgbClr val="000000"/>
                  </a:solidFill>
                </a:uFill>
              </a:rPr>
              <a:t>ወያጸንዕ</a:t>
            </a:r>
            <a:r>
              <a:rPr lang="en-CA" sz="3700" dirty="0" smtClean="0">
                <a:uFill>
                  <a:solidFill>
                    <a:srgbClr val="000000"/>
                  </a:solidFill>
                </a:uFill>
              </a:rPr>
              <a:t> </a:t>
            </a:r>
            <a:r>
              <a:rPr lang="en-CA" sz="3700" dirty="0" err="1" smtClean="0">
                <a:uFill>
                  <a:solidFill>
                    <a:srgbClr val="000000"/>
                  </a:solidFill>
                </a:uFill>
              </a:rPr>
              <a:t>በአምትንት</a:t>
            </a:r>
            <a:r>
              <a:rPr lang="en-CA" sz="3700" dirty="0" smtClean="0">
                <a:uFill>
                  <a:solidFill>
                    <a:srgbClr val="000000"/>
                  </a:solidFill>
                </a:uFill>
              </a:rPr>
              <a:t> </a:t>
            </a:r>
            <a:r>
              <a:rPr lang="en-CA" sz="3700" dirty="0" err="1" smtClean="0">
                <a:uFill>
                  <a:solidFill>
                    <a:srgbClr val="000000"/>
                  </a:solidFill>
                </a:uFill>
              </a:rPr>
              <a:t>ይኄልቁ</a:t>
            </a:r>
            <a:r>
              <a:rPr lang="en-CA" sz="3700" dirty="0" smtClean="0">
                <a:uFill>
                  <a:solidFill>
                    <a:srgbClr val="000000"/>
                  </a:solidFill>
                </a:uFill>
              </a:rPr>
              <a:t> </a:t>
            </a:r>
            <a:r>
              <a:rPr lang="en-CA" sz="3700" dirty="0" err="1" smtClean="0">
                <a:uFill>
                  <a:solidFill>
                    <a:srgbClr val="000000"/>
                  </a:solidFill>
                </a:uFill>
              </a:rPr>
              <a:t>ኣሥዕርተ</a:t>
            </a:r>
            <a:r>
              <a:rPr lang="en-CA" sz="3700" dirty="0" smtClean="0">
                <a:uFill>
                  <a:solidFill>
                    <a:srgbClr val="000000"/>
                  </a:solidFill>
                </a:uFill>
              </a:rPr>
              <a:t>። </a:t>
            </a:r>
            <a:r>
              <a:rPr lang="en-CA" sz="3700" dirty="0" err="1" smtClean="0">
                <a:uFill>
                  <a:solidFill>
                    <a:srgbClr val="000000"/>
                  </a:solidFill>
                </a:uFill>
              </a:rPr>
              <a:t>ይፈትን</a:t>
            </a:r>
            <a:r>
              <a:rPr lang="en-CA" sz="3700" dirty="0" smtClean="0">
                <a:uFill>
                  <a:solidFill>
                    <a:srgbClr val="000000"/>
                  </a:solidFill>
                </a:uFill>
              </a:rPr>
              <a:t> </a:t>
            </a:r>
            <a:r>
              <a:rPr lang="en-CA" sz="3700" dirty="0" err="1" smtClean="0">
                <a:uFill>
                  <a:solidFill>
                    <a:srgbClr val="000000"/>
                  </a:solidFill>
                </a:uFill>
              </a:rPr>
              <a:t>ልበ</a:t>
            </a:r>
            <a:r>
              <a:rPr lang="en-CA" sz="3700" dirty="0" smtClean="0">
                <a:uFill>
                  <a:solidFill>
                    <a:srgbClr val="000000"/>
                  </a:solidFill>
                </a:uFill>
              </a:rPr>
              <a:t> </a:t>
            </a:r>
            <a:r>
              <a:rPr lang="en-CA" sz="3700" dirty="0" err="1" smtClean="0">
                <a:uFill>
                  <a:solidFill>
                    <a:srgbClr val="000000"/>
                  </a:solidFill>
                </a:uFill>
              </a:rPr>
              <a:t>ወየአምር</a:t>
            </a:r>
            <a:r>
              <a:rPr lang="en-CA" sz="3700" dirty="0" smtClean="0">
                <a:uFill>
                  <a:solidFill>
                    <a:srgbClr val="000000"/>
                  </a:solidFill>
                </a:uFill>
              </a:rPr>
              <a:t> </a:t>
            </a:r>
            <a:r>
              <a:rPr lang="en-CA" sz="3700" dirty="0" err="1" smtClean="0">
                <a:uFill>
                  <a:solidFill>
                    <a:srgbClr val="000000"/>
                  </a:solidFill>
                </a:uFill>
              </a:rPr>
              <a:t>ኵልያተ</a:t>
            </a:r>
            <a:r>
              <a:rPr lang="en-CA" sz="3700" dirty="0" smtClean="0">
                <a:uFill>
                  <a:solidFill>
                    <a:srgbClr val="000000"/>
                  </a:solidFill>
                </a:uFill>
              </a:rPr>
              <a:t>።</a:t>
            </a:r>
          </a:p>
          <a:p>
            <a:pPr marL="40639" marR="40639">
              <a:lnSpc>
                <a:spcPct val="130000"/>
              </a:lnSpc>
              <a:spcBef>
                <a:spcPts val="600"/>
              </a:spcBef>
              <a:defRPr sz="1800">
                <a:uFillTx/>
              </a:defRPr>
            </a:pPr>
            <a:r>
              <a:rPr lang="en-CA" sz="1400" dirty="0">
                <a:uFill>
                  <a:solidFill>
                    <a:srgbClr val="000000"/>
                  </a:solidFill>
                </a:uFill>
              </a:rPr>
              <a:t>፴፩. </a:t>
            </a:r>
            <a:r>
              <a:rPr lang="en-CA" sz="3700" dirty="0" err="1">
                <a:uFill>
                  <a:solidFill>
                    <a:srgbClr val="000000"/>
                  </a:solidFill>
                </a:uFill>
              </a:rPr>
              <a:t>ወለዶ</a:t>
            </a:r>
            <a:r>
              <a:rPr lang="en-CA" sz="3700" dirty="0">
                <a:uFill>
                  <a:solidFill>
                    <a:srgbClr val="000000"/>
                  </a:solidFill>
                </a:uFill>
              </a:rPr>
              <a:t> </a:t>
            </a:r>
            <a:r>
              <a:rPr lang="en-CA" sz="3700" dirty="0" err="1">
                <a:uFill>
                  <a:solidFill>
                    <a:srgbClr val="000000"/>
                  </a:solidFill>
                </a:uFill>
              </a:rPr>
              <a:t>አብ</a:t>
            </a:r>
            <a:r>
              <a:rPr lang="en-CA" sz="3700" dirty="0">
                <a:uFill>
                  <a:solidFill>
                    <a:srgbClr val="000000"/>
                  </a:solidFill>
                </a:uFill>
              </a:rPr>
              <a:t> </a:t>
            </a:r>
            <a:r>
              <a:rPr lang="en-CA" sz="3700" dirty="0" err="1">
                <a:uFill>
                  <a:solidFill>
                    <a:srgbClr val="000000"/>
                  </a:solidFill>
                </a:uFill>
              </a:rPr>
              <a:t>ለወልዱ</a:t>
            </a:r>
            <a:r>
              <a:rPr lang="en-CA" sz="3700" dirty="0">
                <a:uFill>
                  <a:solidFill>
                    <a:srgbClr val="000000"/>
                  </a:solidFill>
                </a:uFill>
              </a:rPr>
              <a:t> </a:t>
            </a:r>
            <a:r>
              <a:rPr lang="en-CA" sz="3700" dirty="0" err="1">
                <a:uFill>
                  <a:solidFill>
                    <a:srgbClr val="000000"/>
                  </a:solidFill>
                </a:uFill>
              </a:rPr>
              <a:t>አልቦ</a:t>
            </a:r>
            <a:r>
              <a:rPr lang="en-CA" sz="3700" dirty="0">
                <a:uFill>
                  <a:solidFill>
                    <a:srgbClr val="000000"/>
                  </a:solidFill>
                </a:uFill>
              </a:rPr>
              <a:t> </a:t>
            </a:r>
            <a:r>
              <a:rPr lang="en-CA" sz="3700" dirty="0" err="1">
                <a:uFill>
                  <a:solidFill>
                    <a:srgbClr val="000000"/>
                  </a:solidFill>
                </a:uFill>
              </a:rPr>
              <a:t>ዕለት</a:t>
            </a:r>
            <a:r>
              <a:rPr lang="en-CA" sz="3700" dirty="0">
                <a:uFill>
                  <a:solidFill>
                    <a:srgbClr val="000000"/>
                  </a:solidFill>
                </a:uFill>
              </a:rPr>
              <a:t> </a:t>
            </a:r>
            <a:r>
              <a:rPr lang="en-CA" sz="3700" dirty="0" err="1">
                <a:uFill>
                  <a:solidFill>
                    <a:srgbClr val="000000"/>
                  </a:solidFill>
                </a:uFill>
              </a:rPr>
              <a:t>ወአልቦ</a:t>
            </a:r>
            <a:r>
              <a:rPr lang="en-CA" sz="3700" dirty="0">
                <a:uFill>
                  <a:solidFill>
                    <a:srgbClr val="000000"/>
                  </a:solidFill>
                </a:uFill>
              </a:rPr>
              <a:t> </a:t>
            </a:r>
            <a:r>
              <a:rPr lang="en-CA" sz="3700" dirty="0" err="1">
                <a:uFill>
                  <a:solidFill>
                    <a:srgbClr val="000000"/>
                  </a:solidFill>
                </a:uFill>
              </a:rPr>
              <a:t>ሰዓት</a:t>
            </a:r>
            <a:r>
              <a:rPr lang="en-CA" sz="3700" dirty="0" smtClean="0">
                <a:uFill>
                  <a:solidFill>
                    <a:srgbClr val="000000"/>
                  </a:solidFill>
                </a:uFill>
              </a:rPr>
              <a:t>።</a:t>
            </a:r>
            <a:endParaRPr lang="ti-ET" sz="3700" dirty="0">
              <a:uFill>
                <a:solidFill>
                  <a:srgbClr val="000000"/>
                </a:solidFill>
              </a:uFill>
            </a:endParaRPr>
          </a:p>
        </p:txBody>
      </p:sp>
    </p:spTree>
    <p:extLst>
      <p:ext uri="{BB962C8B-B14F-4D97-AF65-F5344CB8AC3E}">
        <p14:creationId xmlns:p14="http://schemas.microsoft.com/office/powerpoint/2010/main" val="26713542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432530"/>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ይቁም</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ርቱዐ</a:t>
            </a:r>
            <a:r>
              <a:rPr lang="en-CA" sz="2000" dirty="0">
                <a:solidFill>
                  <a:srgbClr val="FFC000"/>
                </a:solidFill>
              </a:rPr>
              <a:t> </a:t>
            </a:r>
            <a:r>
              <a:rPr lang="en-CA" sz="2000" dirty="0" err="1">
                <a:solidFill>
                  <a:srgbClr val="FFC000"/>
                </a:solidFill>
              </a:rPr>
              <a:t>ሰፊሖ</a:t>
            </a:r>
            <a:r>
              <a:rPr lang="en-CA" sz="2000" dirty="0">
                <a:solidFill>
                  <a:srgbClr val="FFC000"/>
                </a:solidFill>
              </a:rPr>
              <a:t> </a:t>
            </a:r>
            <a:r>
              <a:rPr lang="en-CA" sz="2000" dirty="0" err="1">
                <a:solidFill>
                  <a:srgbClr val="FFC000"/>
                </a:solidFill>
              </a:rPr>
              <a:t>እደዊሁ</a:t>
            </a:r>
            <a:r>
              <a:rPr lang="en-CA" sz="2000" dirty="0">
                <a:solidFill>
                  <a:srgbClr val="FFC000"/>
                </a:solidFill>
              </a:rPr>
              <a:t> </a:t>
            </a:r>
            <a:r>
              <a:rPr lang="en-CA" sz="2000" dirty="0" err="1">
                <a:solidFill>
                  <a:srgbClr val="FFC000"/>
                </a:solidFill>
              </a:rPr>
              <a:t>ወገጹ</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ምሥራቅ</a:t>
            </a:r>
            <a:r>
              <a:rPr lang="en-CA" sz="2000" dirty="0">
                <a:solidFill>
                  <a:srgbClr val="FFC000"/>
                </a:solidFill>
              </a:rPr>
              <a:t> </a:t>
            </a:r>
            <a:r>
              <a:rPr lang="en-CA" sz="2000" dirty="0" err="1">
                <a:solidFill>
                  <a:srgbClr val="FFC000"/>
                </a:solidFill>
              </a:rPr>
              <a:t>ወይበል</a:t>
            </a:r>
            <a:r>
              <a:rPr lang="en-CA" sz="2000" dirty="0">
                <a:solidFill>
                  <a:srgbClr val="FFC000"/>
                </a:solidFill>
              </a:rPr>
              <a:t> </a:t>
            </a:r>
            <a:r>
              <a:rPr lang="en-CA" sz="2000" dirty="0" err="1">
                <a:solidFill>
                  <a:srgbClr val="FFC000"/>
                </a:solidFill>
              </a:rPr>
              <a:t>በዓብይ</a:t>
            </a:r>
            <a:r>
              <a:rPr lang="en-CA" sz="2000" dirty="0">
                <a:solidFill>
                  <a:srgbClr val="FFC000"/>
                </a:solidFill>
              </a:rPr>
              <a:t> </a:t>
            </a:r>
            <a:r>
              <a:rPr lang="en-CA" sz="2000" dirty="0" err="1" smtClean="0">
                <a:solidFill>
                  <a:srgbClr val="FFC000"/>
                </a:solidFill>
              </a:rPr>
              <a:t>ቃል</a:t>
            </a:r>
            <a:endParaRPr lang="en-CA" sz="2000" dirty="0" smtClean="0">
              <a:solidFill>
                <a:srgbClr val="FFC000"/>
              </a:solidFill>
            </a:endParaRPr>
          </a:p>
          <a:p>
            <a:endParaRPr lang="en-CA" sz="2000" dirty="0">
              <a:solidFill>
                <a:srgbClr val="FFC000"/>
              </a:solidFill>
            </a:endParaRPr>
          </a:p>
          <a:p>
            <a:r>
              <a:rPr lang="en-CA" sz="4400" dirty="0" err="1" smtClean="0">
                <a:solidFill>
                  <a:srgbClr val="FF0000"/>
                </a:solidFill>
              </a:rPr>
              <a:t>ይ.ካ</a:t>
            </a:r>
            <a:r>
              <a:rPr lang="en-CA" sz="4400" dirty="0">
                <a:solidFill>
                  <a:srgbClr val="FF0000"/>
                </a:solidFill>
              </a:rPr>
              <a:t>. </a:t>
            </a:r>
            <a:r>
              <a:rPr lang="en-CA" sz="1400" dirty="0">
                <a:solidFill>
                  <a:srgbClr val="FFC000"/>
                </a:solidFill>
              </a:rPr>
              <a:t>፳፮. </a:t>
            </a:r>
            <a:r>
              <a:rPr lang="en-CA" sz="1400" dirty="0" smtClean="0">
                <a:solidFill>
                  <a:srgbClr val="FFC000"/>
                </a:solidFill>
              </a:rPr>
              <a:t>   </a:t>
            </a:r>
            <a:r>
              <a:rPr lang="en-CA" sz="4400" dirty="0" smtClean="0"/>
              <a:t>፩ </a:t>
            </a:r>
            <a:r>
              <a:rPr lang="en-CA" sz="4400" dirty="0" err="1"/>
              <a:t>ኣብ</a:t>
            </a:r>
            <a:r>
              <a:rPr lang="en-CA" sz="4400" dirty="0"/>
              <a:t> </a:t>
            </a:r>
            <a:r>
              <a:rPr lang="en-CA" sz="4400" dirty="0" err="1"/>
              <a:t>ቅዱስ</a:t>
            </a:r>
            <a:r>
              <a:rPr lang="en-CA" sz="4400" dirty="0"/>
              <a:t> </a:t>
            </a:r>
            <a:endParaRPr lang="en-CA" sz="4400" dirty="0" smtClean="0"/>
          </a:p>
          <a:p>
            <a:r>
              <a:rPr lang="en-CA" sz="4400" dirty="0" smtClean="0"/>
              <a:t>፩ </a:t>
            </a:r>
            <a:r>
              <a:rPr lang="en-CA" sz="4400" dirty="0" err="1"/>
              <a:t>ወልድ</a:t>
            </a:r>
            <a:r>
              <a:rPr lang="en-CA" sz="4400" dirty="0"/>
              <a:t> </a:t>
            </a:r>
            <a:r>
              <a:rPr lang="en-CA" sz="4400" dirty="0" err="1"/>
              <a:t>ቅዱስ</a:t>
            </a:r>
            <a:r>
              <a:rPr lang="en-CA" sz="4400" dirty="0"/>
              <a:t> </a:t>
            </a:r>
            <a:endParaRPr lang="en-CA" sz="4400" dirty="0" smtClean="0"/>
          </a:p>
          <a:p>
            <a:r>
              <a:rPr lang="en-CA" sz="4400" dirty="0" smtClean="0"/>
              <a:t>፩ </a:t>
            </a:r>
            <a:r>
              <a:rPr lang="en-CA" sz="4400" dirty="0" err="1"/>
              <a:t>ውእቱ</a:t>
            </a:r>
            <a:r>
              <a:rPr lang="en-CA" sz="4400" dirty="0"/>
              <a:t> </a:t>
            </a:r>
            <a:r>
              <a:rPr lang="en-CA" sz="4400" dirty="0" err="1"/>
              <a:t>መንፈስ</a:t>
            </a:r>
            <a:r>
              <a:rPr lang="en-CA" sz="4400" dirty="0"/>
              <a:t> </a:t>
            </a:r>
            <a:r>
              <a:rPr lang="en-CA" sz="4400" dirty="0" err="1"/>
              <a:t>ቅዱስ</a:t>
            </a:r>
            <a:r>
              <a:rPr lang="en-CA" sz="4400" dirty="0"/>
              <a:t>።</a:t>
            </a:r>
          </a:p>
          <a:p>
            <a:r>
              <a:rPr lang="en-CA" sz="4400" dirty="0" err="1">
                <a:solidFill>
                  <a:srgbClr val="FFFF00"/>
                </a:solidFill>
              </a:rPr>
              <a:t>ይ.ሕ</a:t>
            </a:r>
            <a:r>
              <a:rPr lang="en-CA" sz="4400" dirty="0">
                <a:solidFill>
                  <a:srgbClr val="FFFF00"/>
                </a:solidFill>
              </a:rPr>
              <a:t>. </a:t>
            </a:r>
            <a:r>
              <a:rPr lang="en-CA" sz="1400" dirty="0">
                <a:solidFill>
                  <a:srgbClr val="FFC000"/>
                </a:solidFill>
              </a:rPr>
              <a:t>፳፯. </a:t>
            </a:r>
            <a:r>
              <a:rPr lang="en-CA" sz="4400" dirty="0" err="1"/>
              <a:t>በአማን</a:t>
            </a:r>
            <a:r>
              <a:rPr lang="en-CA" sz="4400" dirty="0"/>
              <a:t> </a:t>
            </a:r>
            <a:r>
              <a:rPr lang="en-CA" sz="4400" dirty="0" err="1"/>
              <a:t>አብ</a:t>
            </a:r>
            <a:r>
              <a:rPr lang="en-CA" sz="4400" dirty="0"/>
              <a:t> </a:t>
            </a:r>
            <a:r>
              <a:rPr lang="en-CA" sz="4400" dirty="0" err="1"/>
              <a:t>ቅዱስ</a:t>
            </a:r>
            <a:r>
              <a:rPr lang="en-CA" sz="4400" dirty="0"/>
              <a:t>፥ </a:t>
            </a:r>
            <a:r>
              <a:rPr lang="en-CA" sz="4400" dirty="0" err="1"/>
              <a:t>በአማን</a:t>
            </a:r>
            <a:r>
              <a:rPr lang="en-CA" sz="4400" dirty="0"/>
              <a:t> </a:t>
            </a:r>
            <a:r>
              <a:rPr lang="en-CA" sz="4400" dirty="0" err="1"/>
              <a:t>ወልድ</a:t>
            </a:r>
            <a:r>
              <a:rPr lang="en-CA" sz="4400" dirty="0"/>
              <a:t> </a:t>
            </a:r>
            <a:r>
              <a:rPr lang="en-CA" sz="4400" dirty="0" err="1"/>
              <a:t>ቅዱስ</a:t>
            </a:r>
            <a:r>
              <a:rPr lang="en-CA" sz="4400" dirty="0"/>
              <a:t>፥ </a:t>
            </a:r>
            <a:r>
              <a:rPr lang="en-CA" sz="4400" dirty="0" err="1"/>
              <a:t>በአማን</a:t>
            </a:r>
            <a:r>
              <a:rPr lang="en-CA" sz="4400" dirty="0"/>
              <a:t> </a:t>
            </a:r>
            <a:r>
              <a:rPr lang="en-CA" sz="4400" dirty="0" err="1"/>
              <a:t>ውእቱ</a:t>
            </a:r>
            <a:r>
              <a:rPr lang="en-CA" sz="4400" dirty="0"/>
              <a:t> </a:t>
            </a:r>
            <a:r>
              <a:rPr lang="en-CA" sz="4400" dirty="0" err="1"/>
              <a:t>መንፈስ</a:t>
            </a:r>
            <a:r>
              <a:rPr lang="en-CA" sz="4400" dirty="0"/>
              <a:t> </a:t>
            </a:r>
            <a:r>
              <a:rPr lang="en-CA" sz="4400" dirty="0" err="1"/>
              <a:t>ቅዱስ</a:t>
            </a:r>
            <a:r>
              <a:rPr lang="en-CA" sz="4400" dirty="0" smtClean="0"/>
              <a:t>።</a:t>
            </a:r>
            <a:endParaRPr lang="en-CA" sz="4000" dirty="0"/>
          </a:p>
        </p:txBody>
      </p:sp>
      <p:sp>
        <p:nvSpPr>
          <p:cNvPr id="19" name="Rectangle 18"/>
          <p:cNvSpPr/>
          <p:nvPr/>
        </p:nvSpPr>
        <p:spPr>
          <a:xfrm>
            <a:off x="3959994" y="120502"/>
            <a:ext cx="4418461" cy="6801862"/>
          </a:xfrm>
          <a:prstGeom prst="rect">
            <a:avLst/>
          </a:prstGeom>
        </p:spPr>
        <p:txBody>
          <a:bodyPr wrap="square">
            <a:spAutoFit/>
          </a:bodyPr>
          <a:lstStyle/>
          <a:p>
            <a:r>
              <a:rPr lang="en-CA" sz="2000" dirty="0" err="1" smtClean="0">
                <a:solidFill>
                  <a:srgbClr val="FFC000"/>
                </a:solidFill>
              </a:rPr>
              <a:t>ብድሕርዚ</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ቀጥ</a:t>
            </a:r>
            <a:r>
              <a:rPr lang="en-CA" sz="2000" dirty="0">
                <a:solidFill>
                  <a:srgbClr val="FFC000"/>
                </a:solidFill>
              </a:rPr>
              <a:t> </a:t>
            </a:r>
            <a:r>
              <a:rPr lang="en-CA" sz="2000" dirty="0" err="1">
                <a:solidFill>
                  <a:srgbClr val="FFC000"/>
                </a:solidFill>
              </a:rPr>
              <a:t>ኢሉ</a:t>
            </a:r>
            <a:r>
              <a:rPr lang="en-CA" sz="2000" dirty="0">
                <a:solidFill>
                  <a:srgbClr val="FFC000"/>
                </a:solidFill>
              </a:rPr>
              <a:t> </a:t>
            </a:r>
            <a:r>
              <a:rPr lang="en-CA" sz="2000" dirty="0" err="1">
                <a:solidFill>
                  <a:srgbClr val="FFC000"/>
                </a:solidFill>
              </a:rPr>
              <a:t>ኣእዳዉ</a:t>
            </a:r>
            <a:r>
              <a:rPr lang="en-CA" sz="2000" dirty="0">
                <a:solidFill>
                  <a:srgbClr val="FFC000"/>
                </a:solidFill>
              </a:rPr>
              <a:t> </a:t>
            </a:r>
            <a:r>
              <a:rPr lang="en-CA" sz="2000" dirty="0" err="1">
                <a:solidFill>
                  <a:srgbClr val="FFC000"/>
                </a:solidFill>
              </a:rPr>
              <a:t>ዘርጊሑ</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ምብራቕ</a:t>
            </a:r>
            <a:r>
              <a:rPr lang="en-CA" sz="2000" dirty="0">
                <a:solidFill>
                  <a:srgbClr val="FFC000"/>
                </a:solidFill>
              </a:rPr>
              <a:t> </a:t>
            </a:r>
            <a:r>
              <a:rPr lang="en-CA" sz="2000" dirty="0" err="1">
                <a:solidFill>
                  <a:srgbClr val="FFC000"/>
                </a:solidFill>
              </a:rPr>
              <a:t>ኣቢሉ</a:t>
            </a:r>
            <a:r>
              <a:rPr lang="en-CA" sz="2000" dirty="0">
                <a:solidFill>
                  <a:srgbClr val="FFC000"/>
                </a:solidFill>
              </a:rPr>
              <a:t> </a:t>
            </a:r>
            <a:r>
              <a:rPr lang="en-CA" sz="2000" dirty="0" err="1">
                <a:solidFill>
                  <a:srgbClr val="FFC000"/>
                </a:solidFill>
              </a:rPr>
              <a:t>ይቑም</a:t>
            </a:r>
            <a:r>
              <a:rPr lang="en-CA" sz="2000" dirty="0">
                <a:solidFill>
                  <a:srgbClr val="FFC000"/>
                </a:solidFill>
              </a:rPr>
              <a:t> </a:t>
            </a:r>
            <a:r>
              <a:rPr lang="en-CA" sz="2000" dirty="0" err="1">
                <a:solidFill>
                  <a:srgbClr val="FFC000"/>
                </a:solidFill>
              </a:rPr>
              <a:t>ብዓብይ</a:t>
            </a:r>
            <a:r>
              <a:rPr lang="en-CA" sz="2000" dirty="0">
                <a:solidFill>
                  <a:srgbClr val="FFC000"/>
                </a:solidFill>
              </a:rPr>
              <a:t> </a:t>
            </a:r>
            <a:r>
              <a:rPr lang="en-CA" sz="2000" dirty="0" err="1">
                <a:solidFill>
                  <a:srgbClr val="FFC000"/>
                </a:solidFill>
              </a:rPr>
              <a:t>ድምጺ</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400" dirty="0" err="1">
                <a:solidFill>
                  <a:srgbClr val="FF0000"/>
                </a:solidFill>
              </a:rPr>
              <a:t>ይ.ካ</a:t>
            </a:r>
            <a:r>
              <a:rPr lang="en-CA" sz="4400" dirty="0">
                <a:solidFill>
                  <a:srgbClr val="FF0000"/>
                </a:solidFill>
              </a:rPr>
              <a:t>. </a:t>
            </a:r>
            <a:r>
              <a:rPr lang="en-CA" sz="1400" dirty="0">
                <a:solidFill>
                  <a:srgbClr val="FFC000"/>
                </a:solidFill>
              </a:rPr>
              <a:t>26. </a:t>
            </a:r>
            <a:r>
              <a:rPr lang="en-CA" sz="4400" dirty="0" err="1"/>
              <a:t>ሓደ</a:t>
            </a:r>
            <a:r>
              <a:rPr lang="en-CA" sz="4400" dirty="0"/>
              <a:t> </a:t>
            </a:r>
            <a:r>
              <a:rPr lang="en-CA" sz="4400" dirty="0" err="1"/>
              <a:t>ኣብ</a:t>
            </a:r>
            <a:r>
              <a:rPr lang="en-CA" sz="4400" dirty="0"/>
              <a:t> </a:t>
            </a:r>
            <a:r>
              <a:rPr lang="en-CA" sz="4400" dirty="0" err="1"/>
              <a:t>ቅዱስ</a:t>
            </a:r>
            <a:r>
              <a:rPr lang="en-CA" sz="4400" dirty="0"/>
              <a:t> </a:t>
            </a:r>
            <a:r>
              <a:rPr lang="en-CA" sz="4400" dirty="0" err="1"/>
              <a:t>እዩ</a:t>
            </a:r>
            <a:r>
              <a:rPr lang="en-CA" sz="4400" dirty="0"/>
              <a:t>፥ </a:t>
            </a:r>
            <a:r>
              <a:rPr lang="en-CA" sz="4400" dirty="0" err="1"/>
              <a:t>ሓደ</a:t>
            </a:r>
            <a:r>
              <a:rPr lang="en-CA" sz="4400" dirty="0"/>
              <a:t> </a:t>
            </a:r>
            <a:r>
              <a:rPr lang="en-CA" sz="4400" dirty="0" err="1"/>
              <a:t>ወልድ</a:t>
            </a:r>
            <a:r>
              <a:rPr lang="en-CA" sz="4400" dirty="0"/>
              <a:t> </a:t>
            </a:r>
            <a:r>
              <a:rPr lang="en-CA" sz="4400" dirty="0" err="1"/>
              <a:t>ቅዱስ</a:t>
            </a:r>
            <a:r>
              <a:rPr lang="en-CA" sz="4400" dirty="0"/>
              <a:t> </a:t>
            </a:r>
            <a:r>
              <a:rPr lang="en-CA" sz="4400" dirty="0" err="1"/>
              <a:t>እዩ</a:t>
            </a:r>
            <a:r>
              <a:rPr lang="en-CA" sz="4400" dirty="0"/>
              <a:t>፥ </a:t>
            </a:r>
            <a:r>
              <a:rPr lang="en-CA" sz="4400" dirty="0" err="1"/>
              <a:t>ሓደ</a:t>
            </a:r>
            <a:r>
              <a:rPr lang="en-CA" sz="4400" dirty="0"/>
              <a:t> </a:t>
            </a:r>
            <a:r>
              <a:rPr lang="en-CA" sz="4400" dirty="0" err="1"/>
              <a:t>መንፈስ</a:t>
            </a:r>
            <a:r>
              <a:rPr lang="en-CA" sz="4400" dirty="0"/>
              <a:t> </a:t>
            </a:r>
            <a:r>
              <a:rPr lang="en-CA" sz="4400" dirty="0" err="1"/>
              <a:t>ቅዱስውን</a:t>
            </a:r>
            <a:r>
              <a:rPr lang="en-CA" sz="4400" dirty="0"/>
              <a:t> </a:t>
            </a:r>
            <a:r>
              <a:rPr lang="en-CA" sz="4400" dirty="0" err="1"/>
              <a:t>ቅዱስ</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1400" dirty="0">
                <a:solidFill>
                  <a:srgbClr val="FFC000"/>
                </a:solidFill>
              </a:rPr>
              <a:t>27. </a:t>
            </a:r>
            <a:r>
              <a:rPr lang="en-CA" sz="4400" dirty="0" err="1"/>
              <a:t>ኣብ</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a:t>፥ </a:t>
            </a:r>
            <a:r>
              <a:rPr lang="en-CA" sz="4400" dirty="0" err="1"/>
              <a:t>ወልድ</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a:t>፥ </a:t>
            </a:r>
            <a:r>
              <a:rPr lang="en-CA" sz="4400" dirty="0" err="1"/>
              <a:t>መንፈስ</a:t>
            </a:r>
            <a:r>
              <a:rPr lang="en-CA" sz="4400" dirty="0"/>
              <a:t> </a:t>
            </a:r>
            <a:r>
              <a:rPr lang="en-CA" sz="4400" dirty="0" err="1"/>
              <a:t>ቅዱስ</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smtClean="0"/>
              <a:t>።</a:t>
            </a:r>
          </a:p>
        </p:txBody>
      </p:sp>
      <p:sp>
        <p:nvSpPr>
          <p:cNvPr id="20" name="Rectangle 19"/>
          <p:cNvSpPr/>
          <p:nvPr/>
        </p:nvSpPr>
        <p:spPr>
          <a:xfrm>
            <a:off x="8097503" y="-22961"/>
            <a:ext cx="4217513" cy="66018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Then </a:t>
            </a:r>
            <a:r>
              <a:rPr lang="en-US" sz="2000" dirty="0">
                <a:solidFill>
                  <a:srgbClr val="FFC000"/>
                </a:solidFill>
              </a:rPr>
              <a:t>the priest shall stand upright</a:t>
            </a:r>
            <a:r>
              <a:rPr lang="en-US" sz="2000" dirty="0" smtClean="0">
                <a:solidFill>
                  <a:srgbClr val="FFC000"/>
                </a:solidFill>
              </a:rPr>
              <a:t>, and</a:t>
            </a:r>
            <a:r>
              <a:rPr lang="en-US" sz="2000" dirty="0">
                <a:solidFill>
                  <a:srgbClr val="FFC000"/>
                </a:solidFill>
              </a:rPr>
              <a:t>, with his face to the east, </a:t>
            </a:r>
            <a:r>
              <a:rPr lang="en-US" sz="2000" dirty="0" smtClean="0">
                <a:solidFill>
                  <a:srgbClr val="FFC000"/>
                </a:solidFill>
              </a:rPr>
              <a:t>stretching forth </a:t>
            </a:r>
            <a:r>
              <a:rPr lang="en-US" sz="2000" dirty="0">
                <a:solidFill>
                  <a:srgbClr val="FFC000"/>
                </a:solidFill>
              </a:rPr>
              <a:t>his hands, </a:t>
            </a:r>
            <a:r>
              <a:rPr lang="en-US" sz="2000" dirty="0" smtClean="0">
                <a:solidFill>
                  <a:srgbClr val="FFC000"/>
                </a:solidFill>
              </a:rPr>
              <a:t>shall chant </a:t>
            </a:r>
            <a:r>
              <a:rPr lang="en-US" sz="2000" dirty="0">
                <a:solidFill>
                  <a:srgbClr val="FFC000"/>
                </a:solidFill>
              </a:rPr>
              <a:t>with a </a:t>
            </a:r>
            <a:r>
              <a:rPr lang="en-US" sz="2000" dirty="0" smtClean="0">
                <a:solidFill>
                  <a:srgbClr val="FFC000"/>
                </a:solidFill>
              </a:rPr>
              <a:t>loud voice:</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0000"/>
                </a:solidFill>
              </a:rPr>
              <a:t>Priest: </a:t>
            </a:r>
            <a:r>
              <a:rPr lang="en-US" sz="1400" dirty="0" smtClean="0">
                <a:solidFill>
                  <a:srgbClr val="FFC000"/>
                </a:solidFill>
              </a:rPr>
              <a:t>26.</a:t>
            </a:r>
            <a:r>
              <a:rPr lang="en-US" sz="3700" dirty="0" smtClean="0">
                <a:solidFill>
                  <a:schemeClr val="tx1">
                    <a:lumMod val="95000"/>
                  </a:schemeClr>
                </a:solidFill>
              </a:rPr>
              <a:t>Only the Father is </a:t>
            </a:r>
            <a:r>
              <a:rPr lang="en-US" sz="3700" dirty="0" err="1" smtClean="0">
                <a:solidFill>
                  <a:schemeClr val="tx1">
                    <a:lumMod val="95000"/>
                  </a:schemeClr>
                </a:solidFill>
              </a:rPr>
              <a:t>holy,Only</a:t>
            </a:r>
            <a:r>
              <a:rPr lang="en-US" sz="3700" dirty="0" smtClean="0">
                <a:solidFill>
                  <a:schemeClr val="tx1">
                    <a:lumMod val="95000"/>
                  </a:schemeClr>
                </a:solidFill>
              </a:rPr>
              <a:t> is the Son is </a:t>
            </a:r>
            <a:r>
              <a:rPr lang="en-US" sz="3700" dirty="0" err="1" smtClean="0">
                <a:solidFill>
                  <a:schemeClr val="tx1">
                    <a:lumMod val="95000"/>
                  </a:schemeClr>
                </a:solidFill>
              </a:rPr>
              <a:t>holy,Only</a:t>
            </a:r>
            <a:r>
              <a:rPr lang="en-US" sz="3700" dirty="0" smtClean="0">
                <a:solidFill>
                  <a:schemeClr val="tx1">
                    <a:lumMod val="95000"/>
                  </a:schemeClr>
                </a:solidFill>
              </a:rPr>
              <a:t> the Spirit is holy. </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FF00"/>
                </a:solidFill>
              </a:rPr>
              <a:t>People: </a:t>
            </a:r>
            <a:r>
              <a:rPr lang="en-US" sz="1400" dirty="0" smtClean="0">
                <a:solidFill>
                  <a:srgbClr val="FFC000"/>
                </a:solidFill>
              </a:rPr>
              <a:t>27.</a:t>
            </a:r>
            <a:r>
              <a:rPr lang="en-US" sz="3700" dirty="0" smtClean="0">
                <a:solidFill>
                  <a:schemeClr val="tx1">
                    <a:lumMod val="95000"/>
                  </a:schemeClr>
                </a:solidFill>
              </a:rPr>
              <a:t>Truly the Father is holy, truly the Son is holy, truly the Holy Spirit is holy.</a:t>
            </a:r>
            <a:endParaRPr lang="en-CA" sz="3300" dirty="0">
              <a:solidFill>
                <a:schemeClr val="tx1">
                  <a:lumMod val="95000"/>
                </a:schemeClr>
              </a:solidFill>
            </a:endParaRPr>
          </a:p>
        </p:txBody>
      </p:sp>
    </p:spTree>
    <p:extLst>
      <p:ext uri="{BB962C8B-B14F-4D97-AF65-F5344CB8AC3E}">
        <p14:creationId xmlns:p14="http://schemas.microsoft.com/office/powerpoint/2010/main" val="3000951705"/>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32090" y="-59757"/>
            <a:ext cx="4311534" cy="6995377"/>
          </a:xfrm>
          <a:prstGeom prst="rect">
            <a:avLst/>
          </a:prstGeom>
        </p:spPr>
        <p:txBody>
          <a:bodyPr wrap="square">
            <a:spAutoFit/>
          </a:bodyPr>
          <a:lstStyle/>
          <a:p>
            <a:pPr marL="40639" marR="40639">
              <a:lnSpc>
                <a:spcPct val="130000"/>
              </a:lnSpc>
              <a:spcBef>
                <a:spcPts val="600"/>
              </a:spcBef>
              <a:defRPr sz="1800">
                <a:uFillTx/>
              </a:defRPr>
            </a:pPr>
            <a:r>
              <a:rPr lang="en-CA" sz="3700" dirty="0" err="1" smtClean="0">
                <a:uFill>
                  <a:solidFill>
                    <a:srgbClr val="000000"/>
                  </a:solidFill>
                </a:uFill>
              </a:rPr>
              <a:t>ምስ</a:t>
            </a:r>
            <a:r>
              <a:rPr lang="en-CA" sz="3700" dirty="0" smtClean="0">
                <a:uFill>
                  <a:solidFill>
                    <a:srgbClr val="000000"/>
                  </a:solidFill>
                </a:uFill>
              </a:rPr>
              <a:t> </a:t>
            </a:r>
            <a:r>
              <a:rPr lang="en-CA" sz="3700" dirty="0" err="1" smtClean="0">
                <a:uFill>
                  <a:solidFill>
                    <a:srgbClr val="000000"/>
                  </a:solidFill>
                </a:uFill>
              </a:rPr>
              <a:t>ወለዶ</a:t>
            </a:r>
            <a:r>
              <a:rPr lang="en-CA" sz="3700" dirty="0" smtClean="0">
                <a:uFill>
                  <a:solidFill>
                    <a:srgbClr val="000000"/>
                  </a:solidFill>
                </a:uFill>
              </a:rPr>
              <a:t> </a:t>
            </a:r>
            <a:r>
              <a:rPr lang="en-CA" sz="3700" dirty="0" err="1" smtClean="0">
                <a:uFill>
                  <a:solidFill>
                    <a:srgbClr val="000000"/>
                  </a:solidFill>
                </a:uFill>
              </a:rPr>
              <a:t>ኸኣ</a:t>
            </a:r>
            <a:r>
              <a:rPr lang="en-CA" sz="3700" dirty="0" smtClean="0">
                <a:uFill>
                  <a:solidFill>
                    <a:srgbClr val="000000"/>
                  </a:solidFill>
                </a:uFill>
              </a:rPr>
              <a:t> </a:t>
            </a:r>
            <a:r>
              <a:rPr lang="en-CA" sz="3700" dirty="0" err="1" smtClean="0">
                <a:uFill>
                  <a:solidFill>
                    <a:srgbClr val="000000"/>
                  </a:solidFill>
                </a:uFill>
              </a:rPr>
              <a:t>ኣቡኡ</a:t>
            </a:r>
            <a:r>
              <a:rPr lang="en-CA" sz="3700" dirty="0" smtClean="0">
                <a:uFill>
                  <a:solidFill>
                    <a:srgbClr val="000000"/>
                  </a:solidFill>
                </a:uFill>
              </a:rPr>
              <a:t> </a:t>
            </a:r>
            <a:r>
              <a:rPr lang="en-CA" sz="3700" dirty="0" err="1" smtClean="0">
                <a:uFill>
                  <a:solidFill>
                    <a:srgbClr val="000000"/>
                  </a:solidFill>
                </a:uFill>
              </a:rPr>
              <a:t>ኻብኡ</a:t>
            </a:r>
            <a:r>
              <a:rPr lang="en-CA" sz="3700" dirty="0" smtClean="0">
                <a:uFill>
                  <a:solidFill>
                    <a:srgbClr val="000000"/>
                  </a:solidFill>
                </a:uFill>
              </a:rPr>
              <a:t> </a:t>
            </a:r>
            <a:r>
              <a:rPr lang="en-CA" sz="3700" dirty="0" err="1" smtClean="0">
                <a:uFill>
                  <a:solidFill>
                    <a:srgbClr val="000000"/>
                  </a:solidFill>
                </a:uFill>
              </a:rPr>
              <a:t>ንበይኑ</a:t>
            </a:r>
            <a:r>
              <a:rPr lang="en-CA" sz="3700" dirty="0" smtClean="0">
                <a:uFill>
                  <a:solidFill>
                    <a:srgbClr val="000000"/>
                  </a:solidFill>
                </a:uFill>
              </a:rPr>
              <a:t> </a:t>
            </a:r>
            <a:r>
              <a:rPr lang="en-CA" sz="3700" dirty="0" err="1" smtClean="0">
                <a:uFill>
                  <a:solidFill>
                    <a:srgbClr val="000000"/>
                  </a:solidFill>
                </a:uFill>
              </a:rPr>
              <a:t>ኣይተፈል</a:t>
            </a:r>
            <a:endParaRPr lang="en-CA" sz="3700" dirty="0" smtClean="0">
              <a:uFill>
                <a:solidFill>
                  <a:srgbClr val="000000"/>
                </a:solidFill>
              </a:uFill>
            </a:endParaRPr>
          </a:p>
          <a:p>
            <a:pPr marL="40639" marR="40639">
              <a:lnSpc>
                <a:spcPct val="130000"/>
              </a:lnSpc>
              <a:spcBef>
                <a:spcPts val="600"/>
              </a:spcBef>
              <a:defRPr sz="1800">
                <a:uFillTx/>
              </a:defRPr>
            </a:pPr>
            <a:r>
              <a:rPr lang="en-CA" sz="3700" dirty="0" err="1" smtClean="0">
                <a:uFill>
                  <a:solidFill>
                    <a:srgbClr val="000000"/>
                  </a:solidFill>
                </a:uFill>
              </a:rPr>
              <a:t>የን</a:t>
            </a:r>
            <a:r>
              <a:rPr lang="en-CA" sz="3700" dirty="0" smtClean="0">
                <a:uFill>
                  <a:solidFill>
                    <a:srgbClr val="000000"/>
                  </a:solidFill>
                </a:uFill>
              </a:rPr>
              <a:t>። </a:t>
            </a:r>
            <a:r>
              <a:rPr lang="en-CA" sz="3700" dirty="0" err="1" smtClean="0">
                <a:uFill>
                  <a:solidFill>
                    <a:srgbClr val="000000"/>
                  </a:solidFill>
                </a:uFill>
              </a:rPr>
              <a:t>መላእኽቲ</a:t>
            </a:r>
            <a:r>
              <a:rPr lang="en-CA" sz="3700" dirty="0" smtClean="0">
                <a:uFill>
                  <a:solidFill>
                    <a:srgbClr val="000000"/>
                  </a:solidFill>
                </a:uFill>
              </a:rPr>
              <a:t> </a:t>
            </a:r>
            <a:r>
              <a:rPr lang="en-CA" sz="3700" dirty="0" err="1" smtClean="0">
                <a:uFill>
                  <a:solidFill>
                    <a:srgbClr val="000000"/>
                  </a:solidFill>
                </a:uFill>
              </a:rPr>
              <a:t>ንቕዳሴ</a:t>
            </a:r>
            <a:r>
              <a:rPr lang="en-CA" sz="3700" dirty="0" smtClean="0">
                <a:uFill>
                  <a:solidFill>
                    <a:srgbClr val="000000"/>
                  </a:solidFill>
                </a:uFill>
              </a:rPr>
              <a:t> </a:t>
            </a:r>
            <a:r>
              <a:rPr lang="en-CA" sz="3700" dirty="0" err="1" smtClean="0">
                <a:uFill>
                  <a:solidFill>
                    <a:srgbClr val="000000"/>
                  </a:solidFill>
                </a:uFill>
              </a:rPr>
              <a:t>ቅድሚ</a:t>
            </a:r>
            <a:r>
              <a:rPr lang="en-CA" sz="3700" dirty="0" smtClean="0">
                <a:uFill>
                  <a:solidFill>
                    <a:srgbClr val="000000"/>
                  </a:solidFill>
                </a:uFill>
              </a:rPr>
              <a:t> </a:t>
            </a:r>
            <a:r>
              <a:rPr lang="en-CA" sz="3700" dirty="0" err="1" smtClean="0">
                <a:uFill>
                  <a:solidFill>
                    <a:srgbClr val="000000"/>
                  </a:solidFill>
                </a:uFill>
              </a:rPr>
              <a:t>ምፍጣሩ</a:t>
            </a:r>
            <a:r>
              <a:rPr lang="en-CA" sz="3700" dirty="0" smtClean="0">
                <a:uFill>
                  <a:solidFill>
                    <a:srgbClr val="000000"/>
                  </a:solidFill>
                </a:uFill>
              </a:rPr>
              <a:t> </a:t>
            </a:r>
            <a:r>
              <a:rPr lang="en-CA" sz="3700" dirty="0" err="1" smtClean="0">
                <a:uFill>
                  <a:solidFill>
                    <a:srgbClr val="000000"/>
                  </a:solidFill>
                </a:uFill>
              </a:rPr>
              <a:t>ምስጋ</a:t>
            </a:r>
            <a:endParaRPr lang="en-CA" sz="3700" dirty="0" smtClean="0">
              <a:uFill>
                <a:solidFill>
                  <a:srgbClr val="000000"/>
                </a:solidFill>
              </a:uFill>
            </a:endParaRPr>
          </a:p>
          <a:p>
            <a:pPr marL="40639" marR="40639">
              <a:lnSpc>
                <a:spcPct val="130000"/>
              </a:lnSpc>
              <a:spcBef>
                <a:spcPts val="600"/>
              </a:spcBef>
              <a:defRPr sz="1800">
                <a:uFillTx/>
              </a:defRPr>
            </a:pPr>
            <a:r>
              <a:rPr lang="en-CA" sz="3700" dirty="0" err="1" smtClean="0">
                <a:uFill>
                  <a:solidFill>
                    <a:srgbClr val="000000"/>
                  </a:solidFill>
                </a:uFill>
              </a:rPr>
              <a:t>ናኡ</a:t>
            </a:r>
            <a:r>
              <a:rPr lang="en-CA" sz="3700" dirty="0" smtClean="0">
                <a:uFill>
                  <a:solidFill>
                    <a:srgbClr val="000000"/>
                  </a:solidFill>
                </a:uFill>
              </a:rPr>
              <a:t> </a:t>
            </a:r>
            <a:r>
              <a:rPr lang="en-CA" sz="3700" dirty="0" err="1" smtClean="0">
                <a:uFill>
                  <a:solidFill>
                    <a:srgbClr val="000000"/>
                  </a:solidFill>
                </a:uFill>
              </a:rPr>
              <a:t>ኣይጐደለን</a:t>
            </a:r>
            <a:r>
              <a:rPr lang="en-CA" sz="3700" dirty="0" smtClean="0">
                <a:uFill>
                  <a:solidFill>
                    <a:srgbClr val="000000"/>
                  </a:solidFill>
                </a:uFill>
              </a:rPr>
              <a:t>። </a:t>
            </a:r>
            <a:r>
              <a:rPr lang="en-CA" sz="3700" dirty="0" err="1" smtClean="0">
                <a:uFill>
                  <a:solidFill>
                    <a:srgbClr val="000000"/>
                  </a:solidFill>
                </a:uFill>
              </a:rPr>
              <a:t>ከመይ</a:t>
            </a:r>
            <a:r>
              <a:rPr lang="en-CA" sz="3700" dirty="0" smtClean="0">
                <a:uFill>
                  <a:solidFill>
                    <a:srgbClr val="000000"/>
                  </a:solidFill>
                </a:uFill>
              </a:rPr>
              <a:t> </a:t>
            </a:r>
            <a:r>
              <a:rPr lang="en-CA" sz="3700" dirty="0" err="1" smtClean="0">
                <a:uFill>
                  <a:solidFill>
                    <a:srgbClr val="000000"/>
                  </a:solidFill>
                </a:uFill>
              </a:rPr>
              <a:t>ምስጋና</a:t>
            </a:r>
            <a:r>
              <a:rPr lang="en-CA" sz="3700" dirty="0" smtClean="0">
                <a:uFill>
                  <a:solidFill>
                    <a:srgbClr val="000000"/>
                  </a:solidFill>
                </a:uFill>
              </a:rPr>
              <a:t> </a:t>
            </a:r>
            <a:r>
              <a:rPr lang="en-CA" sz="3700" dirty="0" err="1" smtClean="0">
                <a:uFill>
                  <a:solidFill>
                    <a:srgbClr val="000000"/>
                  </a:solidFill>
                </a:uFill>
              </a:rPr>
              <a:t>ኣብን</a:t>
            </a:r>
            <a:r>
              <a:rPr lang="en-CA" sz="3700" dirty="0" smtClean="0">
                <a:uFill>
                  <a:solidFill>
                    <a:srgbClr val="000000"/>
                  </a:solidFill>
                </a:uFill>
              </a:rPr>
              <a:t> </a:t>
            </a:r>
            <a:r>
              <a:rPr lang="en-CA" sz="3700" dirty="0" err="1" smtClean="0">
                <a:uFill>
                  <a:solidFill>
                    <a:srgbClr val="000000"/>
                  </a:solidFill>
                </a:uFill>
              </a:rPr>
              <a:t>ወልድን</a:t>
            </a:r>
            <a:r>
              <a:rPr lang="en-CA" sz="3700" dirty="0" smtClean="0">
                <a:uFill>
                  <a:solidFill>
                    <a:srgbClr val="000000"/>
                  </a:solidFill>
                </a:uFill>
              </a:rPr>
              <a:t> </a:t>
            </a:r>
            <a:r>
              <a:rPr lang="en-CA" sz="3700" dirty="0" err="1" smtClean="0">
                <a:uFill>
                  <a:solidFill>
                    <a:srgbClr val="000000"/>
                  </a:solidFill>
                </a:uFill>
              </a:rPr>
              <a:t>መንፈስ</a:t>
            </a:r>
            <a:r>
              <a:rPr lang="en-CA" sz="3700" dirty="0" smtClean="0">
                <a:uFill>
                  <a:solidFill>
                    <a:srgbClr val="000000"/>
                  </a:solidFill>
                </a:uFill>
              </a:rPr>
              <a:t> </a:t>
            </a:r>
            <a:r>
              <a:rPr lang="en-CA" sz="3700" dirty="0" err="1" smtClean="0">
                <a:uFill>
                  <a:solidFill>
                    <a:srgbClr val="000000"/>
                  </a:solidFill>
                </a:uFill>
              </a:rPr>
              <a:t>ቅዱስን</a:t>
            </a:r>
            <a:r>
              <a:rPr lang="en-CA" sz="3700" dirty="0" smtClean="0">
                <a:uFill>
                  <a:solidFill>
                    <a:srgbClr val="000000"/>
                  </a:solidFill>
                </a:uFill>
              </a:rPr>
              <a:t> </a:t>
            </a:r>
            <a:r>
              <a:rPr lang="en-CA" sz="3700" dirty="0" err="1" smtClean="0">
                <a:uFill>
                  <a:solidFill>
                    <a:srgbClr val="000000"/>
                  </a:solidFill>
                </a:uFill>
              </a:rPr>
              <a:t>ምሉእ</a:t>
            </a:r>
            <a:r>
              <a:rPr lang="en-CA" sz="3700" dirty="0" smtClean="0">
                <a:uFill>
                  <a:solidFill>
                    <a:srgbClr val="000000"/>
                  </a:solidFill>
                </a:uFill>
              </a:rPr>
              <a:t> </a:t>
            </a:r>
            <a:r>
              <a:rPr lang="en-CA" sz="3700" dirty="0" err="1" smtClean="0">
                <a:uFill>
                  <a:solidFill>
                    <a:srgbClr val="000000"/>
                  </a:solidFill>
                </a:uFill>
              </a:rPr>
              <a:t>እዩ</a:t>
            </a:r>
            <a:r>
              <a:rPr lang="en-CA" sz="3700" dirty="0" smtClean="0">
                <a:uFill>
                  <a:solidFill>
                    <a:srgbClr val="000000"/>
                  </a:solidFill>
                </a:uFill>
              </a:rPr>
              <a:t>።</a:t>
            </a:r>
            <a:endParaRPr lang="ti-ET" sz="3700" dirty="0" smtClean="0">
              <a:uFill>
                <a:solidFill>
                  <a:srgbClr val="000000"/>
                </a:solidFill>
              </a:uFill>
            </a:endParaRPr>
          </a:p>
          <a:p>
            <a:pPr marL="40639" marR="40639">
              <a:lnSpc>
                <a:spcPct val="130000"/>
              </a:lnSpc>
              <a:spcBef>
                <a:spcPts val="600"/>
              </a:spcBef>
              <a:defRPr sz="1800">
                <a:uFillTx/>
              </a:defRPr>
            </a:pPr>
            <a:r>
              <a:rPr lang="ti-ET" sz="3200" dirty="0" smtClean="0">
                <a:solidFill>
                  <a:srgbClr val="92D050"/>
                </a:solidFill>
                <a:uFill>
                  <a:solidFill>
                    <a:srgbClr val="000000"/>
                  </a:solidFill>
                </a:uFill>
              </a:rPr>
              <a:t>ይ.ዲ. </a:t>
            </a:r>
            <a:r>
              <a:rPr lang="en-CA" sz="1400" dirty="0" smtClean="0">
                <a:uFill>
                  <a:solidFill>
                    <a:srgbClr val="000000"/>
                  </a:solidFill>
                </a:uFill>
              </a:rPr>
              <a:t>32.</a:t>
            </a:r>
            <a:r>
              <a:rPr lang="en-CA" sz="3200" dirty="0" smtClean="0">
                <a:uFill>
                  <a:solidFill>
                    <a:srgbClr val="000000"/>
                  </a:solidFill>
                </a:uFill>
              </a:rPr>
              <a:t>ነስተውዕል</a:t>
            </a:r>
            <a:r>
              <a:rPr lang="ti-ET" sz="3200" dirty="0" smtClean="0">
                <a:uFill>
                  <a:solidFill>
                    <a:srgbClr val="000000"/>
                  </a:solidFill>
                </a:uFill>
              </a:rPr>
              <a:t>።</a:t>
            </a:r>
            <a:endParaRPr lang="ti-ET" sz="3200" dirty="0">
              <a:uFill>
                <a:solidFill>
                  <a:srgbClr val="000000"/>
                </a:solidFill>
              </a:uFill>
            </a:endParaRPr>
          </a:p>
        </p:txBody>
      </p:sp>
      <p:sp>
        <p:nvSpPr>
          <p:cNvPr id="20" name="Rectangle 19"/>
          <p:cNvSpPr/>
          <p:nvPr/>
        </p:nvSpPr>
        <p:spPr>
          <a:xfrm>
            <a:off x="7986410" y="-125021"/>
            <a:ext cx="4244501" cy="6840334"/>
          </a:xfrm>
          <a:prstGeom prst="rect">
            <a:avLst/>
          </a:prstGeom>
        </p:spPr>
        <p:txBody>
          <a:bodyPr wrap="square">
            <a:spAutoFit/>
          </a:bodyPr>
          <a:lstStyle/>
          <a:p>
            <a:pPr marL="40639" marR="40639">
              <a:lnSpc>
                <a:spcPct val="150000"/>
              </a:lnSpc>
              <a:spcBef>
                <a:spcPts val="600"/>
              </a:spcBef>
              <a:defRPr sz="1800">
                <a:uFillTx/>
              </a:defRPr>
            </a:pPr>
            <a:r>
              <a:rPr lang="en-US" sz="2900" dirty="0"/>
              <a:t>as </a:t>
            </a:r>
            <a:r>
              <a:rPr lang="en-US" sz="2900" dirty="0" smtClean="0"/>
              <a:t>He</a:t>
            </a:r>
            <a:r>
              <a:rPr lang="en-US" sz="2900" dirty="0" smtClean="0">
                <a:uFill>
                  <a:solidFill>
                    <a:srgbClr val="000000"/>
                  </a:solidFill>
                </a:uFill>
              </a:rPr>
              <a:t> </a:t>
            </a:r>
            <a:r>
              <a:rPr lang="en-US" sz="2900" dirty="0" smtClean="0"/>
              <a:t>begets </a:t>
            </a:r>
            <a:r>
              <a:rPr lang="en-US" sz="2900" dirty="0"/>
              <a:t>Him, </a:t>
            </a:r>
            <a:r>
              <a:rPr lang="en-US" sz="2900" dirty="0" smtClean="0"/>
              <a:t>His Father </a:t>
            </a:r>
            <a:r>
              <a:rPr lang="en-US" sz="2900" dirty="0"/>
              <a:t>is not separated from Him. </a:t>
            </a:r>
            <a:r>
              <a:rPr lang="en-US" sz="2900" dirty="0" smtClean="0"/>
              <a:t>Before He </a:t>
            </a:r>
            <a:r>
              <a:rPr lang="en-US" sz="2900" dirty="0"/>
              <a:t>created the angels for His worship </a:t>
            </a:r>
            <a:r>
              <a:rPr lang="en-US" sz="2900" dirty="0" smtClean="0"/>
              <a:t>His glory </a:t>
            </a:r>
            <a:r>
              <a:rPr lang="en-US" sz="2900" dirty="0"/>
              <a:t>was infinite; the glory of the </a:t>
            </a:r>
            <a:r>
              <a:rPr lang="en-US" sz="2900" dirty="0" smtClean="0"/>
              <a:t>Father, of </a:t>
            </a:r>
            <a:r>
              <a:rPr lang="en-US" sz="2900" dirty="0"/>
              <a:t>the Son, and of the Holy Spirit </a:t>
            </a:r>
            <a:r>
              <a:rPr lang="en-US" sz="2900" dirty="0" smtClean="0"/>
              <a:t>was perfect</a:t>
            </a:r>
            <a:r>
              <a:rPr lang="en-US" sz="2800" dirty="0"/>
              <a:t>.</a:t>
            </a:r>
          </a:p>
          <a:p>
            <a:pPr marL="40639" marR="40639">
              <a:lnSpc>
                <a:spcPct val="150000"/>
              </a:lnSpc>
              <a:spcBef>
                <a:spcPts val="600"/>
              </a:spcBef>
              <a:defRPr sz="1800">
                <a:uFillTx/>
              </a:defRPr>
            </a:pPr>
            <a:r>
              <a:rPr lang="en-US" sz="2800" i="1" dirty="0" smtClean="0">
                <a:solidFill>
                  <a:srgbClr val="92D050"/>
                </a:solidFill>
              </a:rPr>
              <a:t>Deacon </a:t>
            </a:r>
            <a:r>
              <a:rPr lang="en-US" sz="2800" dirty="0" smtClean="0">
                <a:solidFill>
                  <a:srgbClr val="92D050"/>
                </a:solidFill>
              </a:rPr>
              <a:t>:</a:t>
            </a:r>
            <a:r>
              <a:rPr lang="en-US" sz="1400" dirty="0" smtClean="0"/>
              <a:t>32. </a:t>
            </a:r>
            <a:r>
              <a:rPr lang="en-US" sz="2800" dirty="0"/>
              <a:t>Let us give heed. </a:t>
            </a:r>
            <a:endParaRPr lang="en-US" sz="2600" dirty="0">
              <a:uFill>
                <a:solidFill>
                  <a:srgbClr val="000000"/>
                </a:solidFill>
              </a:uFill>
            </a:endParaRPr>
          </a:p>
        </p:txBody>
      </p:sp>
      <p:sp>
        <p:nvSpPr>
          <p:cNvPr id="2" name="Rectangle 1"/>
          <p:cNvSpPr/>
          <p:nvPr/>
        </p:nvSpPr>
        <p:spPr>
          <a:xfrm>
            <a:off x="-63956" y="-89244"/>
            <a:ext cx="4209236" cy="7128105"/>
          </a:xfrm>
          <a:prstGeom prst="rect">
            <a:avLst/>
          </a:prstGeom>
        </p:spPr>
        <p:txBody>
          <a:bodyPr wrap="square">
            <a:spAutoFit/>
          </a:bodyPr>
          <a:lstStyle/>
          <a:p>
            <a:pPr marL="40639" marR="40639">
              <a:lnSpc>
                <a:spcPct val="130000"/>
              </a:lnSpc>
              <a:spcBef>
                <a:spcPts val="600"/>
              </a:spcBef>
              <a:defRPr sz="1800">
                <a:uFillTx/>
              </a:defRPr>
            </a:pPr>
            <a:r>
              <a:rPr lang="en-CA" sz="4000" dirty="0" err="1">
                <a:uFill>
                  <a:solidFill>
                    <a:srgbClr val="000000"/>
                  </a:solidFill>
                </a:uFill>
              </a:rPr>
              <a:t>ወአመ</a:t>
            </a:r>
            <a:r>
              <a:rPr lang="en-CA" sz="4000" dirty="0">
                <a:uFill>
                  <a:solidFill>
                    <a:srgbClr val="000000"/>
                  </a:solidFill>
                </a:uFill>
              </a:rPr>
              <a:t>  </a:t>
            </a:r>
            <a:r>
              <a:rPr lang="en-CA" sz="4000" dirty="0" err="1" smtClean="0">
                <a:uFill>
                  <a:solidFill>
                    <a:srgbClr val="000000"/>
                  </a:solidFill>
                </a:uFill>
              </a:rPr>
              <a:t>ወለዶ</a:t>
            </a:r>
            <a:r>
              <a:rPr lang="en-CA" sz="4000" dirty="0" smtClean="0">
                <a:uFill>
                  <a:solidFill>
                    <a:srgbClr val="000000"/>
                  </a:solidFill>
                </a:uFill>
              </a:rPr>
              <a:t> </a:t>
            </a:r>
            <a:r>
              <a:rPr lang="en-CA" sz="3800" dirty="0" err="1" smtClean="0">
                <a:uFill>
                  <a:solidFill>
                    <a:srgbClr val="000000"/>
                  </a:solidFill>
                </a:uFill>
              </a:rPr>
              <a:t>ኢተባሕ</a:t>
            </a:r>
            <a:endParaRPr lang="en-CA" sz="3800" dirty="0" smtClean="0">
              <a:uFill>
                <a:solidFill>
                  <a:srgbClr val="000000"/>
                </a:solidFill>
              </a:uFill>
            </a:endParaRPr>
          </a:p>
          <a:p>
            <a:pPr marL="40639" marR="40639">
              <a:lnSpc>
                <a:spcPct val="130000"/>
              </a:lnSpc>
              <a:spcBef>
                <a:spcPts val="600"/>
              </a:spcBef>
              <a:defRPr sz="1800">
                <a:uFillTx/>
              </a:defRPr>
            </a:pPr>
            <a:r>
              <a:rPr lang="en-CA" sz="3800" dirty="0" err="1" smtClean="0">
                <a:uFill>
                  <a:solidFill>
                    <a:srgbClr val="000000"/>
                  </a:solidFill>
                </a:uFill>
              </a:rPr>
              <a:t>ተወ</a:t>
            </a:r>
            <a:r>
              <a:rPr lang="en-CA" sz="3800" dirty="0" smtClean="0">
                <a:uFill>
                  <a:solidFill>
                    <a:srgbClr val="000000"/>
                  </a:solidFill>
                </a:uFill>
              </a:rPr>
              <a:t> </a:t>
            </a:r>
            <a:r>
              <a:rPr lang="en-CA" sz="3800" dirty="0" err="1" smtClean="0">
                <a:uFill>
                  <a:solidFill>
                    <a:srgbClr val="000000"/>
                  </a:solidFill>
                </a:uFill>
              </a:rPr>
              <a:t>አቡሁ</a:t>
            </a:r>
            <a:r>
              <a:rPr lang="en-CA" sz="3800" dirty="0" smtClean="0">
                <a:uFill>
                  <a:solidFill>
                    <a:srgbClr val="000000"/>
                  </a:solidFill>
                </a:uFill>
              </a:rPr>
              <a:t> </a:t>
            </a:r>
            <a:r>
              <a:rPr lang="en-CA" sz="3800" dirty="0" err="1" smtClean="0">
                <a:uFill>
                  <a:solidFill>
                    <a:srgbClr val="000000"/>
                  </a:solidFill>
                </a:uFill>
              </a:rPr>
              <a:t>ሎቱ</a:t>
            </a:r>
            <a:r>
              <a:rPr lang="en-CA" sz="3800" dirty="0" smtClean="0">
                <a:uFill>
                  <a:solidFill>
                    <a:srgbClr val="000000"/>
                  </a:solidFill>
                </a:uFill>
              </a:rPr>
              <a:t>፥ </a:t>
            </a:r>
            <a:r>
              <a:rPr lang="en-CA" sz="3800" dirty="0" err="1" smtClean="0">
                <a:uFill>
                  <a:solidFill>
                    <a:srgbClr val="000000"/>
                  </a:solidFill>
                </a:uFill>
              </a:rPr>
              <a:t>እምቅድመ</a:t>
            </a:r>
            <a:r>
              <a:rPr lang="en-CA" sz="3800" dirty="0" smtClean="0">
                <a:uFill>
                  <a:solidFill>
                    <a:srgbClr val="000000"/>
                  </a:solidFill>
                </a:uFill>
              </a:rPr>
              <a:t> </a:t>
            </a:r>
            <a:r>
              <a:rPr lang="en-CA" sz="3800" dirty="0" err="1" smtClean="0">
                <a:uFill>
                  <a:solidFill>
                    <a:srgbClr val="000000"/>
                  </a:solidFill>
                </a:uFill>
              </a:rPr>
              <a:t>ይፍጥር</a:t>
            </a:r>
            <a:r>
              <a:rPr lang="en-CA" sz="3800" dirty="0" smtClean="0">
                <a:uFill>
                  <a:solidFill>
                    <a:srgbClr val="000000"/>
                  </a:solidFill>
                </a:uFill>
              </a:rPr>
              <a:t> </a:t>
            </a:r>
            <a:r>
              <a:rPr lang="en-CA" sz="3800" dirty="0" err="1" smtClean="0">
                <a:uFill>
                  <a:solidFill>
                    <a:srgbClr val="000000"/>
                  </a:solidFill>
                </a:uFill>
              </a:rPr>
              <a:t>መላእክተ</a:t>
            </a:r>
            <a:r>
              <a:rPr lang="en-CA" sz="3800" dirty="0" smtClean="0">
                <a:uFill>
                  <a:solidFill>
                    <a:srgbClr val="000000"/>
                  </a:solidFill>
                </a:uFill>
              </a:rPr>
              <a:t>  </a:t>
            </a:r>
            <a:r>
              <a:rPr lang="en-CA" sz="3800" dirty="0" err="1" smtClean="0">
                <a:uFill>
                  <a:solidFill>
                    <a:srgbClr val="000000"/>
                  </a:solidFill>
                </a:uFill>
              </a:rPr>
              <a:t>ለቅዳሴ</a:t>
            </a:r>
            <a:r>
              <a:rPr lang="en-CA" sz="3800" dirty="0" smtClean="0">
                <a:uFill>
                  <a:solidFill>
                    <a:srgbClr val="000000"/>
                  </a:solidFill>
                </a:uFill>
              </a:rPr>
              <a:t> </a:t>
            </a:r>
            <a:r>
              <a:rPr lang="en-CA" sz="3800" dirty="0" err="1" smtClean="0">
                <a:uFill>
                  <a:solidFill>
                    <a:srgbClr val="000000"/>
                  </a:solidFill>
                </a:uFill>
              </a:rPr>
              <a:t>አኮ</a:t>
            </a:r>
            <a:r>
              <a:rPr lang="en-CA" sz="3800" dirty="0" smtClean="0">
                <a:uFill>
                  <a:solidFill>
                    <a:srgbClr val="000000"/>
                  </a:solidFill>
                </a:uFill>
              </a:rPr>
              <a:t> </a:t>
            </a:r>
            <a:r>
              <a:rPr lang="en-CA" sz="3800" dirty="0" err="1" smtClean="0">
                <a:uFill>
                  <a:solidFill>
                    <a:srgbClr val="000000"/>
                  </a:solidFill>
                </a:uFill>
              </a:rPr>
              <a:t>ስብሐቲሁ</a:t>
            </a:r>
            <a:r>
              <a:rPr lang="en-CA" sz="3800" dirty="0" smtClean="0">
                <a:uFill>
                  <a:solidFill>
                    <a:srgbClr val="000000"/>
                  </a:solidFill>
                </a:uFill>
              </a:rPr>
              <a:t> </a:t>
            </a:r>
            <a:r>
              <a:rPr lang="en-CA" sz="3800" dirty="0" err="1" smtClean="0">
                <a:uFill>
                  <a:solidFill>
                    <a:srgbClr val="000000"/>
                  </a:solidFill>
                </a:uFill>
              </a:rPr>
              <a:t>ዘተፀርዐ</a:t>
            </a:r>
            <a:r>
              <a:rPr lang="en-CA" sz="3800" dirty="0" smtClean="0">
                <a:uFill>
                  <a:solidFill>
                    <a:srgbClr val="000000"/>
                  </a:solidFill>
                </a:uFill>
              </a:rPr>
              <a:t> </a:t>
            </a:r>
            <a:r>
              <a:rPr lang="en-CA" sz="3800" dirty="0" err="1" smtClean="0">
                <a:uFill>
                  <a:solidFill>
                    <a:srgbClr val="000000"/>
                  </a:solidFill>
                </a:uFill>
              </a:rPr>
              <a:t>ኣላ</a:t>
            </a:r>
            <a:r>
              <a:rPr lang="en-CA" sz="3800" dirty="0" smtClean="0">
                <a:uFill>
                  <a:solidFill>
                    <a:srgbClr val="000000"/>
                  </a:solidFill>
                </a:uFill>
              </a:rPr>
              <a:t> </a:t>
            </a:r>
            <a:r>
              <a:rPr lang="en-CA" sz="3800" dirty="0" err="1" smtClean="0">
                <a:uFill>
                  <a:solidFill>
                    <a:srgbClr val="000000"/>
                  </a:solidFill>
                </a:uFill>
              </a:rPr>
              <a:t>ምሉዕ</a:t>
            </a:r>
            <a:r>
              <a:rPr lang="en-CA" sz="3800" dirty="0" smtClean="0">
                <a:uFill>
                  <a:solidFill>
                    <a:srgbClr val="000000"/>
                  </a:solidFill>
                </a:uFill>
              </a:rPr>
              <a:t> </a:t>
            </a:r>
            <a:r>
              <a:rPr lang="en-CA" sz="3800" dirty="0" err="1" smtClean="0">
                <a:uFill>
                  <a:solidFill>
                    <a:srgbClr val="000000"/>
                  </a:solidFill>
                </a:uFill>
              </a:rPr>
              <a:t>ውእቱ</a:t>
            </a:r>
            <a:r>
              <a:rPr lang="en-CA" sz="3800" dirty="0" smtClean="0">
                <a:uFill>
                  <a:solidFill>
                    <a:srgbClr val="000000"/>
                  </a:solidFill>
                </a:uFill>
              </a:rPr>
              <a:t> </a:t>
            </a:r>
            <a:r>
              <a:rPr lang="en-CA" sz="3800" dirty="0" err="1" smtClean="0">
                <a:uFill>
                  <a:solidFill>
                    <a:srgbClr val="000000"/>
                  </a:solidFill>
                </a:uFill>
              </a:rPr>
              <a:t>ስብሐተ</a:t>
            </a:r>
            <a:r>
              <a:rPr lang="en-CA" sz="3800" dirty="0" smtClean="0">
                <a:uFill>
                  <a:solidFill>
                    <a:srgbClr val="000000"/>
                  </a:solidFill>
                </a:uFill>
              </a:rPr>
              <a:t> </a:t>
            </a:r>
            <a:r>
              <a:rPr lang="en-CA" sz="3800" dirty="0" err="1" smtClean="0">
                <a:uFill>
                  <a:solidFill>
                    <a:srgbClr val="000000"/>
                  </a:solidFill>
                </a:uFill>
              </a:rPr>
              <a:t>አብ</a:t>
            </a:r>
            <a:r>
              <a:rPr lang="en-CA" sz="3800" dirty="0" smtClean="0">
                <a:uFill>
                  <a:solidFill>
                    <a:srgbClr val="000000"/>
                  </a:solidFill>
                </a:uFill>
              </a:rPr>
              <a:t> </a:t>
            </a:r>
            <a:r>
              <a:rPr lang="en-CA" sz="3800" dirty="0" err="1" smtClean="0">
                <a:uFill>
                  <a:solidFill>
                    <a:srgbClr val="000000"/>
                  </a:solidFill>
                </a:uFill>
              </a:rPr>
              <a:t>ወወልድ</a:t>
            </a:r>
            <a:r>
              <a:rPr lang="en-CA" sz="3800" dirty="0" smtClean="0">
                <a:uFill>
                  <a:solidFill>
                    <a:srgbClr val="000000"/>
                  </a:solidFill>
                </a:uFill>
              </a:rPr>
              <a:t> </a:t>
            </a:r>
            <a:r>
              <a:rPr lang="en-CA" sz="3800" dirty="0" err="1" smtClean="0">
                <a:uFill>
                  <a:solidFill>
                    <a:srgbClr val="000000"/>
                  </a:solidFill>
                </a:uFill>
              </a:rPr>
              <a:t>ወመንፈስ</a:t>
            </a:r>
            <a:r>
              <a:rPr lang="en-CA" sz="3800" dirty="0" smtClean="0">
                <a:uFill>
                  <a:solidFill>
                    <a:srgbClr val="000000"/>
                  </a:solidFill>
                </a:uFill>
              </a:rPr>
              <a:t> </a:t>
            </a:r>
            <a:r>
              <a:rPr lang="en-CA" sz="3800" dirty="0" err="1" smtClean="0">
                <a:uFill>
                  <a:solidFill>
                    <a:srgbClr val="000000"/>
                  </a:solidFill>
                </a:uFill>
              </a:rPr>
              <a:t>ቅዱስ</a:t>
            </a:r>
            <a:r>
              <a:rPr lang="en-CA" sz="3800" dirty="0" smtClean="0">
                <a:uFill>
                  <a:solidFill>
                    <a:srgbClr val="000000"/>
                  </a:solidFill>
                </a:uFill>
              </a:rPr>
              <a:t>።</a:t>
            </a:r>
            <a:endParaRPr lang="ti-ET" sz="3800" dirty="0">
              <a:uFill>
                <a:solidFill>
                  <a:srgbClr val="000000"/>
                </a:solidFill>
              </a:uFill>
            </a:endParaRPr>
          </a:p>
          <a:p>
            <a:pPr marL="40639" marR="40639">
              <a:lnSpc>
                <a:spcPct val="130000"/>
              </a:lnSpc>
              <a:spcBef>
                <a:spcPts val="600"/>
              </a:spcBef>
              <a:defRPr sz="1800">
                <a:uFillTx/>
              </a:defRPr>
            </a:pPr>
            <a:r>
              <a:rPr lang="ti-ET" sz="3800" dirty="0" smtClean="0">
                <a:solidFill>
                  <a:srgbClr val="92D050"/>
                </a:solidFill>
                <a:uFill>
                  <a:solidFill>
                    <a:srgbClr val="000000"/>
                  </a:solidFill>
                </a:uFill>
              </a:rPr>
              <a:t>ይዲ</a:t>
            </a:r>
            <a:r>
              <a:rPr lang="ti-ET" sz="3800" dirty="0">
                <a:solidFill>
                  <a:srgbClr val="92D050"/>
                </a:solidFill>
                <a:uFill>
                  <a:solidFill>
                    <a:srgbClr val="000000"/>
                  </a:solidFill>
                </a:uFill>
              </a:rPr>
              <a:t>. </a:t>
            </a:r>
            <a:r>
              <a:rPr lang="en-CA" sz="1400" dirty="0" smtClean="0">
                <a:uFill>
                  <a:solidFill>
                    <a:srgbClr val="000000"/>
                  </a:solidFill>
                </a:uFill>
              </a:rPr>
              <a:t>፴፪.</a:t>
            </a:r>
            <a:r>
              <a:rPr lang="ti-ET" sz="3800" dirty="0" smtClean="0">
                <a:uFill>
                  <a:solidFill>
                    <a:srgbClr val="000000"/>
                  </a:solidFill>
                </a:uFill>
              </a:rPr>
              <a:t>ንነጽር</a:t>
            </a:r>
            <a:r>
              <a:rPr lang="ti-ET" sz="3800" dirty="0">
                <a:uFill>
                  <a:solidFill>
                    <a:srgbClr val="000000"/>
                  </a:solidFill>
                </a:uFill>
              </a:rPr>
              <a:t>።</a:t>
            </a:r>
          </a:p>
        </p:txBody>
      </p:sp>
    </p:spTree>
    <p:extLst>
      <p:ext uri="{BB962C8B-B14F-4D97-AF65-F5344CB8AC3E}">
        <p14:creationId xmlns:p14="http://schemas.microsoft.com/office/powerpoint/2010/main" val="1553848624"/>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2163" y="-178013"/>
            <a:ext cx="4219852" cy="6491008"/>
          </a:xfrm>
          <a:prstGeom prst="rect">
            <a:avLst/>
          </a:prstGeom>
        </p:spPr>
        <p:txBody>
          <a:bodyPr wrap="square">
            <a:spAutoFit/>
          </a:bodyPr>
          <a:lstStyle/>
          <a:p>
            <a:pPr marL="40639" marR="40639">
              <a:lnSpc>
                <a:spcPct val="135000"/>
              </a:lnSpc>
              <a:spcBef>
                <a:spcPts val="600"/>
              </a:spcBef>
              <a:defRPr sz="1800">
                <a:uFillTx/>
              </a:defRPr>
            </a:pPr>
            <a:r>
              <a:rPr lang="ti-ET" sz="4400" dirty="0">
                <a:solidFill>
                  <a:srgbClr val="FF0000"/>
                </a:solidFill>
                <a:uFill>
                  <a:solidFill>
                    <a:srgbClr val="000000"/>
                  </a:solidFill>
                </a:uFill>
              </a:rPr>
              <a:t>ይ.ካ. </a:t>
            </a:r>
            <a:r>
              <a:rPr lang="en-CA" sz="1400" dirty="0" smtClean="0">
                <a:uFill>
                  <a:solidFill>
                    <a:srgbClr val="000000"/>
                  </a:solidFill>
                </a:uFill>
              </a:rPr>
              <a:t>33.</a:t>
            </a:r>
            <a:r>
              <a:rPr lang="en-CA" sz="4400" dirty="0" smtClean="0">
                <a:uFill>
                  <a:solidFill>
                    <a:srgbClr val="000000"/>
                  </a:solidFill>
                </a:uFill>
              </a:rPr>
              <a:t>ነቦና </a:t>
            </a:r>
            <a:r>
              <a:rPr lang="en-CA" sz="4400" dirty="0" err="1" smtClean="0">
                <a:uFill>
                  <a:solidFill>
                    <a:srgbClr val="000000"/>
                  </a:solidFill>
                </a:uFill>
              </a:rPr>
              <a:t>ኣዳም</a:t>
            </a:r>
            <a:endParaRPr lang="en-CA" sz="4400" dirty="0" smtClean="0">
              <a:uFill>
                <a:solidFill>
                  <a:srgbClr val="000000"/>
                </a:solidFill>
              </a:uFill>
            </a:endParaRPr>
          </a:p>
          <a:p>
            <a:pPr marL="40639" marR="40639">
              <a:lnSpc>
                <a:spcPct val="135000"/>
              </a:lnSpc>
              <a:spcBef>
                <a:spcPts val="600"/>
              </a:spcBef>
              <a:defRPr sz="1800">
                <a:uFillTx/>
              </a:defRPr>
            </a:pPr>
            <a:r>
              <a:rPr lang="en-CA" sz="4400" dirty="0">
                <a:uFill>
                  <a:solidFill>
                    <a:srgbClr val="000000"/>
                  </a:solidFill>
                </a:uFill>
              </a:rPr>
              <a:t> </a:t>
            </a:r>
            <a:r>
              <a:rPr lang="en-CA" sz="4400" dirty="0" smtClean="0">
                <a:uFill>
                  <a:solidFill>
                    <a:srgbClr val="000000"/>
                  </a:solidFill>
                </a:uFill>
              </a:rPr>
              <a:t>  </a:t>
            </a:r>
            <a:r>
              <a:rPr lang="en-CA" sz="4400" dirty="0" err="1" smtClean="0">
                <a:uFill>
                  <a:solidFill>
                    <a:srgbClr val="000000"/>
                  </a:solidFill>
                </a:uFill>
              </a:rPr>
              <a:t>ክፈጥሮ</a:t>
            </a:r>
            <a:r>
              <a:rPr lang="en-CA" sz="4400" dirty="0" smtClean="0">
                <a:uFill>
                  <a:solidFill>
                    <a:srgbClr val="000000"/>
                  </a:solidFill>
                </a:uFill>
              </a:rPr>
              <a:t> </a:t>
            </a:r>
            <a:r>
              <a:rPr lang="en-CA" sz="4400" dirty="0" err="1" smtClean="0">
                <a:uFill>
                  <a:solidFill>
                    <a:srgbClr val="000000"/>
                  </a:solidFill>
                </a:uFill>
              </a:rPr>
              <a:t>ኸሎ</a:t>
            </a:r>
            <a:r>
              <a:rPr lang="en-CA" sz="4400" dirty="0" smtClean="0">
                <a:uFill>
                  <a:solidFill>
                    <a:srgbClr val="000000"/>
                  </a:solidFill>
                </a:uFill>
              </a:rPr>
              <a:t>፥ </a:t>
            </a:r>
            <a:r>
              <a:rPr lang="en-CA" sz="4400" dirty="0" err="1" smtClean="0">
                <a:uFill>
                  <a:solidFill>
                    <a:srgbClr val="000000"/>
                  </a:solidFill>
                </a:uFill>
              </a:rPr>
              <a:t>መሬትን</a:t>
            </a:r>
            <a:r>
              <a:rPr lang="en-CA" sz="4400" dirty="0" smtClean="0">
                <a:uFill>
                  <a:solidFill>
                    <a:srgbClr val="000000"/>
                  </a:solidFill>
                </a:uFill>
              </a:rPr>
              <a:t> </a:t>
            </a:r>
            <a:r>
              <a:rPr lang="en-CA" sz="4400" dirty="0" err="1" smtClean="0">
                <a:uFill>
                  <a:solidFill>
                    <a:srgbClr val="000000"/>
                  </a:solidFill>
                </a:uFill>
              </a:rPr>
              <a:t>ማይን</a:t>
            </a:r>
            <a:r>
              <a:rPr lang="en-CA" sz="4400" dirty="0" smtClean="0">
                <a:uFill>
                  <a:solidFill>
                    <a:srgbClr val="000000"/>
                  </a:solidFill>
                </a:uFill>
              </a:rPr>
              <a:t> </a:t>
            </a:r>
            <a:r>
              <a:rPr lang="en-CA" sz="4400" dirty="0" err="1" smtClean="0">
                <a:uFill>
                  <a:solidFill>
                    <a:srgbClr val="000000"/>
                  </a:solidFill>
                </a:uFill>
              </a:rPr>
              <a:t>ንፋስን</a:t>
            </a:r>
            <a:r>
              <a:rPr lang="en-CA" sz="4400" dirty="0" smtClean="0">
                <a:uFill>
                  <a:solidFill>
                    <a:srgbClr val="000000"/>
                  </a:solidFill>
                </a:uFill>
              </a:rPr>
              <a:t> </a:t>
            </a:r>
            <a:r>
              <a:rPr lang="en-CA" sz="4400" dirty="0" err="1" smtClean="0">
                <a:uFill>
                  <a:solidFill>
                    <a:srgbClr val="000000"/>
                  </a:solidFill>
                </a:uFill>
              </a:rPr>
              <a:t>ሓውን</a:t>
            </a:r>
            <a:r>
              <a:rPr lang="en-CA" sz="4400" dirty="0" smtClean="0">
                <a:uFill>
                  <a:solidFill>
                    <a:srgbClr val="000000"/>
                  </a:solidFill>
                </a:uFill>
              </a:rPr>
              <a:t> </a:t>
            </a:r>
            <a:r>
              <a:rPr lang="en-CA" sz="4400" dirty="0" err="1" smtClean="0">
                <a:uFill>
                  <a:solidFill>
                    <a:srgbClr val="000000"/>
                  </a:solidFill>
                </a:uFill>
              </a:rPr>
              <a:t>ኬምጽእ</a:t>
            </a:r>
            <a:r>
              <a:rPr lang="en-CA" sz="4400" dirty="0" smtClean="0">
                <a:uFill>
                  <a:solidFill>
                    <a:srgbClr val="000000"/>
                  </a:solidFill>
                </a:uFill>
              </a:rPr>
              <a:t> </a:t>
            </a:r>
            <a:r>
              <a:rPr lang="en-CA" sz="4400" dirty="0" err="1" smtClean="0">
                <a:uFill>
                  <a:solidFill>
                    <a:srgbClr val="000000"/>
                  </a:solidFill>
                </a:uFill>
              </a:rPr>
              <a:t>ኣይተመላለሰን</a:t>
            </a:r>
            <a:r>
              <a:rPr lang="en-CA" sz="4400" dirty="0" smtClean="0">
                <a:uFill>
                  <a:solidFill>
                    <a:srgbClr val="000000"/>
                  </a:solidFill>
                </a:uFill>
              </a:rPr>
              <a:t>። </a:t>
            </a:r>
            <a:r>
              <a:rPr lang="en-CA" sz="4400" dirty="0" err="1" smtClean="0">
                <a:uFill>
                  <a:solidFill>
                    <a:srgbClr val="000000"/>
                  </a:solidFill>
                </a:uFill>
              </a:rPr>
              <a:t>ካብ</a:t>
            </a:r>
            <a:r>
              <a:rPr lang="en-CA" sz="4400" dirty="0" smtClean="0">
                <a:uFill>
                  <a:solidFill>
                    <a:srgbClr val="000000"/>
                  </a:solidFill>
                </a:uFill>
              </a:rPr>
              <a:t> </a:t>
            </a:r>
            <a:r>
              <a:rPr lang="en-CA" sz="4400" dirty="0" err="1" smtClean="0">
                <a:uFill>
                  <a:solidFill>
                    <a:srgbClr val="000000"/>
                  </a:solidFill>
                </a:uFill>
              </a:rPr>
              <a:t>ዙፋኑ</a:t>
            </a:r>
            <a:r>
              <a:rPr lang="en-CA" sz="4400" dirty="0" smtClean="0">
                <a:uFill>
                  <a:solidFill>
                    <a:srgbClr val="000000"/>
                  </a:solidFill>
                </a:uFill>
              </a:rPr>
              <a:t> </a:t>
            </a:r>
            <a:r>
              <a:rPr lang="en-CA" sz="4400" dirty="0" err="1" smtClean="0">
                <a:uFill>
                  <a:solidFill>
                    <a:srgbClr val="000000"/>
                  </a:solidFill>
                </a:uFill>
              </a:rPr>
              <a:t>ኣይተነቓነቐን</a:t>
            </a:r>
            <a:r>
              <a:rPr lang="en-CA" sz="4400" dirty="0" smtClean="0">
                <a:uFill>
                  <a:solidFill>
                    <a:srgbClr val="000000"/>
                  </a:solidFill>
                </a:uFill>
              </a:rPr>
              <a:t>፥ </a:t>
            </a:r>
            <a:r>
              <a:rPr lang="en-CA" sz="4400" dirty="0" err="1" smtClean="0">
                <a:uFill>
                  <a:solidFill>
                    <a:srgbClr val="000000"/>
                  </a:solidFill>
                </a:uFill>
              </a:rPr>
              <a:t>ፍጹም</a:t>
            </a:r>
            <a:r>
              <a:rPr lang="en-CA" sz="4400" dirty="0" smtClean="0">
                <a:uFill>
                  <a:solidFill>
                    <a:srgbClr val="000000"/>
                  </a:solidFill>
                </a:uFill>
              </a:rPr>
              <a:t> </a:t>
            </a:r>
            <a:r>
              <a:rPr lang="en-CA" sz="4400" dirty="0" err="1" smtClean="0">
                <a:uFill>
                  <a:solidFill>
                    <a:srgbClr val="000000"/>
                  </a:solidFill>
                </a:uFill>
              </a:rPr>
              <a:t>ኣይተናወጸን</a:t>
            </a:r>
            <a:r>
              <a:rPr lang="en-CA" sz="4400" dirty="0" smtClean="0">
                <a:uFill>
                  <a:solidFill>
                    <a:srgbClr val="000000"/>
                  </a:solidFill>
                </a:uFill>
              </a:rPr>
              <a:t>።</a:t>
            </a:r>
          </a:p>
        </p:txBody>
      </p:sp>
      <p:sp>
        <p:nvSpPr>
          <p:cNvPr id="20" name="Rectangle 19"/>
          <p:cNvSpPr/>
          <p:nvPr/>
        </p:nvSpPr>
        <p:spPr>
          <a:xfrm>
            <a:off x="8019203" y="-87347"/>
            <a:ext cx="4244501" cy="6186309"/>
          </a:xfrm>
          <a:prstGeom prst="rect">
            <a:avLst/>
          </a:prstGeom>
        </p:spPr>
        <p:txBody>
          <a:bodyPr wrap="square">
            <a:spAutoFit/>
          </a:bodyPr>
          <a:lstStyle/>
          <a:p>
            <a:pPr marL="40639" marR="40639">
              <a:lnSpc>
                <a:spcPct val="150000"/>
              </a:lnSpc>
              <a:spcBef>
                <a:spcPts val="600"/>
              </a:spcBef>
              <a:defRPr sz="2800"/>
            </a:pPr>
            <a:r>
              <a:rPr lang="en-US" sz="3300" i="1" dirty="0">
                <a:solidFill>
                  <a:srgbClr val="FF0000"/>
                </a:solidFill>
              </a:rPr>
              <a:t>Priest : </a:t>
            </a:r>
            <a:r>
              <a:rPr lang="en-US" sz="1400" i="1" dirty="0" smtClean="0"/>
              <a:t>33.</a:t>
            </a:r>
            <a:r>
              <a:rPr lang="en-US" sz="3300" i="1" dirty="0" smtClean="0"/>
              <a:t>And </a:t>
            </a:r>
            <a:r>
              <a:rPr lang="en-US" sz="3300" i="1" dirty="0"/>
              <a:t>when He created </a:t>
            </a:r>
            <a:r>
              <a:rPr lang="en-US" sz="3300" i="1" dirty="0" smtClean="0"/>
              <a:t>our father</a:t>
            </a:r>
            <a:r>
              <a:rPr lang="en-US" sz="3300" i="1" dirty="0"/>
              <a:t>, Adam He did not go about to </a:t>
            </a:r>
            <a:r>
              <a:rPr lang="en-US" sz="3300" i="1" dirty="0" smtClean="0"/>
              <a:t>gather earth</a:t>
            </a:r>
            <a:r>
              <a:rPr lang="en-US" sz="3300" i="1" dirty="0"/>
              <a:t>, water, wind, and fire, nor did </a:t>
            </a:r>
            <a:r>
              <a:rPr lang="en-US" sz="3300" i="1" dirty="0" smtClean="0"/>
              <a:t>He leave </a:t>
            </a:r>
            <a:r>
              <a:rPr lang="en-US" sz="3300" i="1" dirty="0"/>
              <a:t>His throne or in any way move </a:t>
            </a:r>
            <a:r>
              <a:rPr lang="en-US" sz="3300" i="1" dirty="0" smtClean="0"/>
              <a:t>from it.</a:t>
            </a:r>
          </a:p>
        </p:txBody>
      </p:sp>
      <p:sp>
        <p:nvSpPr>
          <p:cNvPr id="2" name="Rectangle 1"/>
          <p:cNvSpPr/>
          <p:nvPr/>
        </p:nvSpPr>
        <p:spPr>
          <a:xfrm>
            <a:off x="-44335" y="-62079"/>
            <a:ext cx="4184074" cy="5986254"/>
          </a:xfrm>
          <a:prstGeom prst="rect">
            <a:avLst/>
          </a:prstGeom>
        </p:spPr>
        <p:txBody>
          <a:bodyPr wrap="square">
            <a:spAutoFit/>
          </a:bodyPr>
          <a:lstStyle/>
          <a:p>
            <a:pPr marL="40639" marR="40639">
              <a:lnSpc>
                <a:spcPct val="135000"/>
              </a:lnSpc>
              <a:spcBef>
                <a:spcPts val="600"/>
              </a:spcBef>
              <a:defRPr sz="1800">
                <a:uFillTx/>
              </a:defRPr>
            </a:pPr>
            <a:r>
              <a:rPr lang="ti-ET" sz="4000" dirty="0">
                <a:solidFill>
                  <a:srgbClr val="FF0000"/>
                </a:solidFill>
                <a:uFill>
                  <a:solidFill>
                    <a:srgbClr val="000000"/>
                  </a:solidFill>
                </a:uFill>
              </a:rPr>
              <a:t>ይ.ካ. </a:t>
            </a:r>
            <a:r>
              <a:rPr lang="en-CA" sz="1400" dirty="0" smtClean="0">
                <a:uFill>
                  <a:solidFill>
                    <a:srgbClr val="000000"/>
                  </a:solidFill>
                </a:uFill>
              </a:rPr>
              <a:t>፴፫</a:t>
            </a:r>
            <a:r>
              <a:rPr lang="ti-ET" sz="1400" dirty="0" smtClean="0">
                <a:uFill>
                  <a:solidFill>
                    <a:srgbClr val="000000"/>
                  </a:solidFill>
                </a:uFill>
              </a:rPr>
              <a:t>. </a:t>
            </a:r>
            <a:r>
              <a:rPr lang="en-CA" sz="4000" dirty="0" err="1" smtClean="0">
                <a:uFill>
                  <a:solidFill>
                    <a:srgbClr val="000000"/>
                  </a:solidFill>
                </a:uFill>
              </a:rPr>
              <a:t>ወአመ</a:t>
            </a:r>
            <a:r>
              <a:rPr lang="en-CA" sz="4000" dirty="0" smtClean="0">
                <a:uFill>
                  <a:solidFill>
                    <a:srgbClr val="000000"/>
                  </a:solidFill>
                </a:uFill>
              </a:rPr>
              <a:t> </a:t>
            </a:r>
            <a:r>
              <a:rPr lang="en-CA" sz="4000" dirty="0" err="1" smtClean="0">
                <a:uFill>
                  <a:solidFill>
                    <a:srgbClr val="000000"/>
                  </a:solidFill>
                </a:uFill>
              </a:rPr>
              <a:t>ፈጠሮ</a:t>
            </a:r>
            <a:r>
              <a:rPr lang="en-CA" sz="4000" dirty="0" smtClean="0">
                <a:uFill>
                  <a:solidFill>
                    <a:srgbClr val="000000"/>
                  </a:solidFill>
                </a:uFill>
              </a:rPr>
              <a:t> </a:t>
            </a:r>
            <a:r>
              <a:rPr lang="en-CA" sz="4000" dirty="0" err="1" smtClean="0">
                <a:uFill>
                  <a:solidFill>
                    <a:srgbClr val="000000"/>
                  </a:solidFill>
                </a:uFill>
              </a:rPr>
              <a:t>ለአቡነ</a:t>
            </a:r>
            <a:r>
              <a:rPr lang="en-CA" sz="4000" dirty="0" smtClean="0">
                <a:uFill>
                  <a:solidFill>
                    <a:srgbClr val="000000"/>
                  </a:solidFill>
                </a:uFill>
              </a:rPr>
              <a:t> </a:t>
            </a:r>
            <a:r>
              <a:rPr lang="en-CA" sz="4000" dirty="0" err="1" smtClean="0">
                <a:uFill>
                  <a:solidFill>
                    <a:srgbClr val="000000"/>
                  </a:solidFill>
                </a:uFill>
              </a:rPr>
              <a:t>አዳም</a:t>
            </a:r>
            <a:r>
              <a:rPr lang="en-CA" sz="4000" dirty="0" smtClean="0">
                <a:uFill>
                  <a:solidFill>
                    <a:srgbClr val="000000"/>
                  </a:solidFill>
                </a:uFill>
              </a:rPr>
              <a:t>፥ </a:t>
            </a:r>
            <a:r>
              <a:rPr lang="en-CA" sz="4000" dirty="0" err="1" smtClean="0">
                <a:uFill>
                  <a:solidFill>
                    <a:srgbClr val="000000"/>
                  </a:solidFill>
                </a:uFill>
              </a:rPr>
              <a:t>አኮ</a:t>
            </a:r>
            <a:r>
              <a:rPr lang="en-CA" sz="4000" dirty="0" smtClean="0">
                <a:uFill>
                  <a:solidFill>
                    <a:srgbClr val="000000"/>
                  </a:solidFill>
                </a:uFill>
              </a:rPr>
              <a:t> </a:t>
            </a:r>
            <a:r>
              <a:rPr lang="en-CA" sz="4000" dirty="0" err="1" smtClean="0">
                <a:uFill>
                  <a:solidFill>
                    <a:srgbClr val="000000"/>
                  </a:solidFill>
                </a:uFill>
              </a:rPr>
              <a:t>ዘአንሶሰወ</a:t>
            </a:r>
            <a:r>
              <a:rPr lang="en-CA" sz="4000" dirty="0">
                <a:uFill>
                  <a:solidFill>
                    <a:srgbClr val="000000"/>
                  </a:solidFill>
                </a:uFill>
              </a:rPr>
              <a:t> </a:t>
            </a:r>
            <a:r>
              <a:rPr lang="en-CA" sz="4000" dirty="0" err="1" smtClean="0">
                <a:uFill>
                  <a:solidFill>
                    <a:srgbClr val="000000"/>
                  </a:solidFill>
                </a:uFill>
              </a:rPr>
              <a:t>ከመ</a:t>
            </a:r>
            <a:r>
              <a:rPr lang="en-CA" sz="4000" dirty="0" smtClean="0">
                <a:uFill>
                  <a:solidFill>
                    <a:srgbClr val="000000"/>
                  </a:solidFill>
                </a:uFill>
              </a:rPr>
              <a:t> </a:t>
            </a:r>
            <a:r>
              <a:rPr lang="en-CA" sz="4000" dirty="0" err="1" smtClean="0">
                <a:uFill>
                  <a:solidFill>
                    <a:srgbClr val="000000"/>
                  </a:solidFill>
                </a:uFill>
              </a:rPr>
              <a:t>ያምጽዕ</a:t>
            </a:r>
            <a:r>
              <a:rPr lang="en-CA" sz="4000" dirty="0" smtClean="0">
                <a:uFill>
                  <a:solidFill>
                    <a:srgbClr val="000000"/>
                  </a:solidFill>
                </a:uFill>
              </a:rPr>
              <a:t> </a:t>
            </a:r>
            <a:r>
              <a:rPr lang="en-CA" sz="4000" dirty="0" err="1" smtClean="0">
                <a:uFill>
                  <a:solidFill>
                    <a:srgbClr val="000000"/>
                  </a:solidFill>
                </a:uFill>
              </a:rPr>
              <a:t>መሬተ</a:t>
            </a:r>
            <a:r>
              <a:rPr lang="en-CA" sz="4000" dirty="0" smtClean="0">
                <a:uFill>
                  <a:solidFill>
                    <a:srgbClr val="000000"/>
                  </a:solidFill>
                </a:uFill>
              </a:rPr>
              <a:t> ፡ </a:t>
            </a:r>
            <a:r>
              <a:rPr lang="en-CA" sz="4000" dirty="0" err="1" smtClean="0">
                <a:uFill>
                  <a:solidFill>
                    <a:srgbClr val="000000"/>
                  </a:solidFill>
                </a:uFill>
              </a:rPr>
              <a:t>ወማየ</a:t>
            </a:r>
            <a:r>
              <a:rPr lang="en-CA" sz="4000" dirty="0" smtClean="0">
                <a:uFill>
                  <a:solidFill>
                    <a:srgbClr val="000000"/>
                  </a:solidFill>
                </a:uFill>
              </a:rPr>
              <a:t>፡ </a:t>
            </a:r>
            <a:r>
              <a:rPr lang="en-CA" sz="4000" dirty="0" err="1" smtClean="0">
                <a:uFill>
                  <a:solidFill>
                    <a:srgbClr val="000000"/>
                  </a:solidFill>
                </a:uFill>
              </a:rPr>
              <a:t>ወነ</a:t>
            </a:r>
            <a:endParaRPr lang="en-CA" sz="4000" dirty="0" smtClean="0">
              <a:uFill>
                <a:solidFill>
                  <a:srgbClr val="000000"/>
                </a:solidFill>
              </a:uFill>
            </a:endParaRPr>
          </a:p>
          <a:p>
            <a:pPr marL="40639" marR="40639">
              <a:lnSpc>
                <a:spcPct val="135000"/>
              </a:lnSpc>
              <a:spcBef>
                <a:spcPts val="600"/>
              </a:spcBef>
              <a:defRPr sz="1800">
                <a:uFillTx/>
              </a:defRPr>
            </a:pPr>
            <a:r>
              <a:rPr lang="en-CA" sz="4000" dirty="0" err="1" smtClean="0">
                <a:uFill>
                  <a:solidFill>
                    <a:srgbClr val="000000"/>
                  </a:solidFill>
                </a:uFill>
              </a:rPr>
              <a:t>ፋሰ</a:t>
            </a:r>
            <a:r>
              <a:rPr lang="en-CA" sz="4000" dirty="0" smtClean="0">
                <a:uFill>
                  <a:solidFill>
                    <a:srgbClr val="000000"/>
                  </a:solidFill>
                </a:uFill>
              </a:rPr>
              <a:t>፥ </a:t>
            </a:r>
            <a:r>
              <a:rPr lang="en-CA" sz="4000" dirty="0" err="1" smtClean="0">
                <a:uFill>
                  <a:solidFill>
                    <a:srgbClr val="000000"/>
                  </a:solidFill>
                </a:uFill>
              </a:rPr>
              <a:t>ወእሳተ</a:t>
            </a:r>
            <a:r>
              <a:rPr lang="en-CA" sz="4000" dirty="0" smtClean="0">
                <a:uFill>
                  <a:solidFill>
                    <a:srgbClr val="000000"/>
                  </a:solidFill>
                </a:uFill>
              </a:rPr>
              <a:t>። </a:t>
            </a:r>
            <a:r>
              <a:rPr lang="en-CA" sz="4000" dirty="0" err="1" smtClean="0">
                <a:uFill>
                  <a:solidFill>
                    <a:srgbClr val="000000"/>
                  </a:solidFill>
                </a:uFill>
              </a:rPr>
              <a:t>አላ</a:t>
            </a:r>
            <a:r>
              <a:rPr lang="en-CA" sz="4000" dirty="0" smtClean="0">
                <a:uFill>
                  <a:solidFill>
                    <a:srgbClr val="000000"/>
                  </a:solidFill>
                </a:uFill>
              </a:rPr>
              <a:t> </a:t>
            </a:r>
            <a:r>
              <a:rPr lang="en-CA" sz="4000" dirty="0" err="1" smtClean="0">
                <a:uFill>
                  <a:solidFill>
                    <a:srgbClr val="000000"/>
                  </a:solidFill>
                </a:uFill>
              </a:rPr>
              <a:t>እመንበሩ</a:t>
            </a:r>
            <a:r>
              <a:rPr lang="en-CA" sz="4000" dirty="0" smtClean="0">
                <a:uFill>
                  <a:solidFill>
                    <a:srgbClr val="000000"/>
                  </a:solidFill>
                </a:uFill>
              </a:rPr>
              <a:t> </a:t>
            </a:r>
            <a:r>
              <a:rPr lang="en-CA" sz="4000" dirty="0" err="1" smtClean="0">
                <a:uFill>
                  <a:solidFill>
                    <a:srgbClr val="000000"/>
                  </a:solidFill>
                </a:uFill>
              </a:rPr>
              <a:t>ኢተሐውሰ</a:t>
            </a:r>
            <a:r>
              <a:rPr lang="en-CA" sz="4000" dirty="0" smtClean="0">
                <a:uFill>
                  <a:solidFill>
                    <a:srgbClr val="000000"/>
                  </a:solidFill>
                </a:uFill>
              </a:rPr>
              <a:t> </a:t>
            </a:r>
            <a:r>
              <a:rPr lang="en-CA" sz="4000" dirty="0" err="1" smtClean="0">
                <a:uFill>
                  <a:solidFill>
                    <a:srgbClr val="000000"/>
                  </a:solidFill>
                </a:uFill>
              </a:rPr>
              <a:t>ወኢያንቀልቀለ</a:t>
            </a:r>
            <a:r>
              <a:rPr lang="en-CA" sz="4000" dirty="0" smtClean="0">
                <a:uFill>
                  <a:solidFill>
                    <a:srgbClr val="000000"/>
                  </a:solidFill>
                </a:uFill>
              </a:rPr>
              <a:t> </a:t>
            </a:r>
            <a:r>
              <a:rPr lang="en-CA" sz="4000" dirty="0" err="1" smtClean="0">
                <a:uFill>
                  <a:solidFill>
                    <a:srgbClr val="000000"/>
                  </a:solidFill>
                </a:uFill>
              </a:rPr>
              <a:t>ፍጹመ</a:t>
            </a:r>
            <a:r>
              <a:rPr lang="en-CA" sz="4000" dirty="0" smtClean="0">
                <a:uFill>
                  <a:solidFill>
                    <a:srgbClr val="000000"/>
                  </a:solidFill>
                </a:uFill>
              </a:rPr>
              <a:t>።</a:t>
            </a:r>
          </a:p>
        </p:txBody>
      </p:sp>
    </p:spTree>
    <p:extLst>
      <p:ext uri="{BB962C8B-B14F-4D97-AF65-F5344CB8AC3E}">
        <p14:creationId xmlns:p14="http://schemas.microsoft.com/office/powerpoint/2010/main" val="1048787768"/>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2163" y="-178013"/>
            <a:ext cx="4219852" cy="6491008"/>
          </a:xfrm>
          <a:prstGeom prst="rect">
            <a:avLst/>
          </a:prstGeom>
        </p:spPr>
        <p:txBody>
          <a:bodyPr wrap="square">
            <a:spAutoFit/>
          </a:bodyPr>
          <a:lstStyle/>
          <a:p>
            <a:pPr marL="40639" marR="40639">
              <a:lnSpc>
                <a:spcPct val="135000"/>
              </a:lnSpc>
              <a:spcBef>
                <a:spcPts val="600"/>
              </a:spcBef>
              <a:defRPr sz="1800">
                <a:uFillTx/>
              </a:defRPr>
            </a:pPr>
            <a:r>
              <a:rPr lang="en-CA" sz="1400" dirty="0" smtClean="0">
                <a:uFill>
                  <a:solidFill>
                    <a:srgbClr val="000000"/>
                  </a:solidFill>
                </a:uFill>
              </a:rPr>
              <a:t>34.      </a:t>
            </a:r>
            <a:r>
              <a:rPr lang="en-CA" sz="4400" dirty="0" err="1" smtClean="0">
                <a:uFill>
                  <a:solidFill>
                    <a:srgbClr val="000000"/>
                  </a:solidFill>
                </a:uFill>
              </a:rPr>
              <a:t>ኣብኡ</a:t>
            </a:r>
            <a:r>
              <a:rPr lang="en-CA" sz="4400" dirty="0" smtClean="0">
                <a:uFill>
                  <a:solidFill>
                    <a:srgbClr val="000000"/>
                  </a:solidFill>
                </a:uFill>
              </a:rPr>
              <a:t> </a:t>
            </a:r>
            <a:r>
              <a:rPr lang="en-CA" sz="4400" dirty="0" err="1" smtClean="0">
                <a:uFill>
                  <a:solidFill>
                    <a:srgbClr val="000000"/>
                  </a:solidFill>
                </a:uFill>
              </a:rPr>
              <a:t>ኸሎ</a:t>
            </a:r>
            <a:r>
              <a:rPr lang="en-CA" sz="4400" dirty="0" smtClean="0">
                <a:uFill>
                  <a:solidFill>
                    <a:srgbClr val="000000"/>
                  </a:solidFill>
                </a:uFill>
              </a:rPr>
              <a:t> </a:t>
            </a:r>
            <a:r>
              <a:rPr lang="en-CA" sz="4400" dirty="0" err="1" smtClean="0">
                <a:uFill>
                  <a:solidFill>
                    <a:srgbClr val="000000"/>
                  </a:solidFill>
                </a:uFill>
              </a:rPr>
              <a:t>ኣርባዕተ</a:t>
            </a:r>
            <a:r>
              <a:rPr lang="en-CA" sz="4400" dirty="0" smtClean="0">
                <a:uFill>
                  <a:solidFill>
                    <a:srgbClr val="000000"/>
                  </a:solidFill>
                </a:uFill>
              </a:rPr>
              <a:t> </a:t>
            </a:r>
            <a:r>
              <a:rPr lang="en-CA" sz="4400" dirty="0" err="1" smtClean="0">
                <a:uFill>
                  <a:solidFill>
                    <a:srgbClr val="000000"/>
                  </a:solidFill>
                </a:uFill>
              </a:rPr>
              <a:t>ባህርያት</a:t>
            </a:r>
            <a:r>
              <a:rPr lang="en-CA" sz="4400" dirty="0" smtClean="0">
                <a:uFill>
                  <a:solidFill>
                    <a:srgbClr val="000000"/>
                  </a:solidFill>
                </a:uFill>
              </a:rPr>
              <a:t> </a:t>
            </a:r>
            <a:r>
              <a:rPr lang="en-CA" sz="4400" dirty="0" err="1" smtClean="0">
                <a:uFill>
                  <a:solidFill>
                    <a:srgbClr val="000000"/>
                  </a:solidFill>
                </a:uFill>
              </a:rPr>
              <a:t>ወሰደ</a:t>
            </a:r>
            <a:r>
              <a:rPr lang="en-CA" sz="4400" dirty="0" smtClean="0">
                <a:uFill>
                  <a:solidFill>
                    <a:srgbClr val="000000"/>
                  </a:solidFill>
                </a:uFill>
              </a:rPr>
              <a:t>። </a:t>
            </a:r>
            <a:r>
              <a:rPr lang="en-CA" sz="4400" dirty="0" err="1" smtClean="0">
                <a:uFill>
                  <a:solidFill>
                    <a:srgbClr val="000000"/>
                  </a:solidFill>
                </a:uFill>
              </a:rPr>
              <a:t>ክልተ</a:t>
            </a:r>
            <a:r>
              <a:rPr lang="en-CA" sz="4400" dirty="0" smtClean="0">
                <a:uFill>
                  <a:solidFill>
                    <a:srgbClr val="000000"/>
                  </a:solidFill>
                </a:uFill>
              </a:rPr>
              <a:t> </a:t>
            </a:r>
            <a:r>
              <a:rPr lang="en-CA" sz="4400" dirty="0" err="1" smtClean="0">
                <a:uFill>
                  <a:solidFill>
                    <a:srgbClr val="000000"/>
                  </a:solidFill>
                </a:uFill>
              </a:rPr>
              <a:t>ኻብ</a:t>
            </a:r>
            <a:r>
              <a:rPr lang="en-CA" sz="4400" dirty="0" smtClean="0">
                <a:uFill>
                  <a:solidFill>
                    <a:srgbClr val="000000"/>
                  </a:solidFill>
                </a:uFill>
              </a:rPr>
              <a:t> </a:t>
            </a:r>
            <a:r>
              <a:rPr lang="en-CA" sz="4400" dirty="0" err="1" smtClean="0">
                <a:uFill>
                  <a:solidFill>
                    <a:srgbClr val="000000"/>
                  </a:solidFill>
                </a:uFill>
              </a:rPr>
              <a:t>ዚድህሰስ</a:t>
            </a:r>
            <a:r>
              <a:rPr lang="en-CA" sz="4400" dirty="0" smtClean="0">
                <a:uFill>
                  <a:solidFill>
                    <a:srgbClr val="000000"/>
                  </a:solidFill>
                </a:uFill>
              </a:rPr>
              <a:t>፥ </a:t>
            </a:r>
            <a:r>
              <a:rPr lang="en-CA" sz="4400" dirty="0" err="1" smtClean="0">
                <a:uFill>
                  <a:solidFill>
                    <a:srgbClr val="000000"/>
                  </a:solidFill>
                </a:uFill>
              </a:rPr>
              <a:t>ክልተ</a:t>
            </a:r>
            <a:r>
              <a:rPr lang="en-CA" sz="4400" dirty="0" smtClean="0">
                <a:uFill>
                  <a:solidFill>
                    <a:srgbClr val="000000"/>
                  </a:solidFill>
                </a:uFill>
              </a:rPr>
              <a:t> </a:t>
            </a:r>
            <a:r>
              <a:rPr lang="en-CA" sz="4400" dirty="0" err="1" smtClean="0">
                <a:uFill>
                  <a:solidFill>
                    <a:srgbClr val="000000"/>
                  </a:solidFill>
                </a:uFill>
              </a:rPr>
              <a:t>ኻብ</a:t>
            </a:r>
            <a:r>
              <a:rPr lang="en-CA" sz="4400" dirty="0" smtClean="0">
                <a:uFill>
                  <a:solidFill>
                    <a:srgbClr val="000000"/>
                  </a:solidFill>
                </a:uFill>
              </a:rPr>
              <a:t> </a:t>
            </a:r>
            <a:r>
              <a:rPr lang="en-CA" sz="4400" dirty="0" err="1" smtClean="0">
                <a:uFill>
                  <a:solidFill>
                    <a:srgbClr val="000000"/>
                  </a:solidFill>
                </a:uFill>
              </a:rPr>
              <a:t>ዘይድህሰስ</a:t>
            </a:r>
            <a:r>
              <a:rPr lang="en-CA" sz="4400" dirty="0" smtClean="0">
                <a:uFill>
                  <a:solidFill>
                    <a:srgbClr val="000000"/>
                  </a:solidFill>
                </a:uFill>
              </a:rPr>
              <a:t>፥ </a:t>
            </a:r>
            <a:r>
              <a:rPr lang="en-CA" sz="4400" dirty="0" err="1" smtClean="0">
                <a:uFill>
                  <a:solidFill>
                    <a:srgbClr val="000000"/>
                  </a:solidFill>
                </a:uFill>
              </a:rPr>
              <a:t>ሠለስተ</a:t>
            </a:r>
            <a:r>
              <a:rPr lang="en-CA" sz="4400" dirty="0" smtClean="0">
                <a:uFill>
                  <a:solidFill>
                    <a:srgbClr val="000000"/>
                  </a:solidFill>
                </a:uFill>
              </a:rPr>
              <a:t> </a:t>
            </a:r>
            <a:r>
              <a:rPr lang="en-CA" sz="4400" dirty="0" err="1" smtClean="0">
                <a:uFill>
                  <a:solidFill>
                    <a:srgbClr val="000000"/>
                  </a:solidFill>
                </a:uFill>
              </a:rPr>
              <a:t>ኻብ</a:t>
            </a:r>
            <a:r>
              <a:rPr lang="en-CA" sz="4400" dirty="0" smtClean="0">
                <a:uFill>
                  <a:solidFill>
                    <a:srgbClr val="000000"/>
                  </a:solidFill>
                </a:uFill>
              </a:rPr>
              <a:t> </a:t>
            </a:r>
            <a:r>
              <a:rPr lang="en-CA" sz="4400" dirty="0" err="1" smtClean="0">
                <a:uFill>
                  <a:solidFill>
                    <a:srgbClr val="000000"/>
                  </a:solidFill>
                </a:uFill>
              </a:rPr>
              <a:t>ዚርአ</a:t>
            </a:r>
            <a:r>
              <a:rPr lang="en-CA" sz="4400" dirty="0">
                <a:uFill>
                  <a:solidFill>
                    <a:srgbClr val="000000"/>
                  </a:solidFill>
                </a:uFill>
              </a:rPr>
              <a:t>፥</a:t>
            </a:r>
            <a:r>
              <a:rPr lang="en-CA" sz="4400" dirty="0" smtClean="0">
                <a:uFill>
                  <a:solidFill>
                    <a:srgbClr val="000000"/>
                  </a:solidFill>
                </a:uFill>
              </a:rPr>
              <a:t> </a:t>
            </a:r>
            <a:r>
              <a:rPr lang="en-CA" sz="4400" dirty="0" err="1" smtClean="0">
                <a:uFill>
                  <a:solidFill>
                    <a:srgbClr val="000000"/>
                  </a:solidFill>
                </a:uFill>
              </a:rPr>
              <a:t>ሓደ</a:t>
            </a:r>
            <a:r>
              <a:rPr lang="en-CA" sz="4400" dirty="0" smtClean="0">
                <a:uFill>
                  <a:solidFill>
                    <a:srgbClr val="000000"/>
                  </a:solidFill>
                </a:uFill>
              </a:rPr>
              <a:t> </a:t>
            </a:r>
            <a:r>
              <a:rPr lang="en-CA" sz="4400" dirty="0" err="1" smtClean="0">
                <a:uFill>
                  <a:solidFill>
                    <a:srgbClr val="000000"/>
                  </a:solidFill>
                </a:uFill>
              </a:rPr>
              <a:t>ኻብ</a:t>
            </a:r>
            <a:r>
              <a:rPr lang="en-CA" sz="4400" dirty="0" smtClean="0">
                <a:uFill>
                  <a:solidFill>
                    <a:srgbClr val="000000"/>
                  </a:solidFill>
                </a:uFill>
              </a:rPr>
              <a:t> </a:t>
            </a:r>
            <a:r>
              <a:rPr lang="en-CA" sz="4400" dirty="0" err="1" smtClean="0">
                <a:uFill>
                  <a:solidFill>
                    <a:srgbClr val="000000"/>
                  </a:solidFill>
                </a:uFill>
              </a:rPr>
              <a:t>ዘይረአ</a:t>
            </a:r>
            <a:r>
              <a:rPr lang="en-CA" sz="4400" dirty="0" smtClean="0">
                <a:uFill>
                  <a:solidFill>
                    <a:srgbClr val="000000"/>
                  </a:solidFill>
                </a:uFill>
              </a:rPr>
              <a:t>።</a:t>
            </a:r>
            <a:endParaRPr lang="ti-ET" sz="4400" dirty="0">
              <a:uFill>
                <a:solidFill>
                  <a:srgbClr val="000000"/>
                </a:solidFill>
              </a:uFill>
            </a:endParaRPr>
          </a:p>
        </p:txBody>
      </p:sp>
      <p:sp>
        <p:nvSpPr>
          <p:cNvPr id="20" name="Rectangle 19"/>
          <p:cNvSpPr/>
          <p:nvPr/>
        </p:nvSpPr>
        <p:spPr>
          <a:xfrm>
            <a:off x="8019203" y="-87347"/>
            <a:ext cx="4244501" cy="5909310"/>
          </a:xfrm>
          <a:prstGeom prst="rect">
            <a:avLst/>
          </a:prstGeom>
        </p:spPr>
        <p:txBody>
          <a:bodyPr wrap="square">
            <a:spAutoFit/>
          </a:bodyPr>
          <a:lstStyle/>
          <a:p>
            <a:pPr marL="40639" marR="40639">
              <a:lnSpc>
                <a:spcPct val="150000"/>
              </a:lnSpc>
              <a:spcBef>
                <a:spcPts val="600"/>
              </a:spcBef>
              <a:defRPr sz="2800"/>
            </a:pPr>
            <a:r>
              <a:rPr lang="en-US" sz="1400" dirty="0" smtClean="0"/>
              <a:t>34</a:t>
            </a:r>
            <a:r>
              <a:rPr lang="en-US" sz="1400" dirty="0"/>
              <a:t>. </a:t>
            </a:r>
            <a:r>
              <a:rPr lang="en-US" sz="3600" dirty="0"/>
              <a:t>Yes, while He was yet there, </a:t>
            </a:r>
            <a:r>
              <a:rPr lang="en-US" sz="3600" dirty="0" smtClean="0"/>
              <a:t>He took </a:t>
            </a:r>
            <a:r>
              <a:rPr lang="en-US" sz="3600" dirty="0"/>
              <a:t>the four elements: two palpable, </a:t>
            </a:r>
            <a:r>
              <a:rPr lang="en-US" sz="3600" dirty="0" smtClean="0"/>
              <a:t>and two </a:t>
            </a:r>
            <a:r>
              <a:rPr lang="en-US" sz="3600" dirty="0"/>
              <a:t>impalpable; three visible and </a:t>
            </a:r>
            <a:r>
              <a:rPr lang="en-US" sz="3600" dirty="0" smtClean="0"/>
              <a:t>one invisible.</a:t>
            </a:r>
            <a:endParaRPr lang="en-US" sz="3600" dirty="0"/>
          </a:p>
        </p:txBody>
      </p:sp>
      <p:sp>
        <p:nvSpPr>
          <p:cNvPr id="2" name="Rectangle 1"/>
          <p:cNvSpPr/>
          <p:nvPr/>
        </p:nvSpPr>
        <p:spPr>
          <a:xfrm>
            <a:off x="-44335" y="-62079"/>
            <a:ext cx="4184074" cy="6423938"/>
          </a:xfrm>
          <a:prstGeom prst="rect">
            <a:avLst/>
          </a:prstGeom>
        </p:spPr>
        <p:txBody>
          <a:bodyPr wrap="square">
            <a:spAutoFit/>
          </a:bodyPr>
          <a:lstStyle/>
          <a:p>
            <a:pPr marL="40639" marR="40639">
              <a:lnSpc>
                <a:spcPct val="135000"/>
              </a:lnSpc>
              <a:spcBef>
                <a:spcPts val="600"/>
              </a:spcBef>
              <a:defRPr sz="1800">
                <a:uFillTx/>
              </a:defRPr>
            </a:pPr>
            <a:r>
              <a:rPr lang="en-CA" sz="1400" dirty="0" smtClean="0">
                <a:uFill>
                  <a:solidFill>
                    <a:srgbClr val="000000"/>
                  </a:solidFill>
                </a:uFill>
              </a:rPr>
              <a:t>፴፬. </a:t>
            </a:r>
            <a:r>
              <a:rPr lang="en-CA" sz="4300" dirty="0" err="1" smtClean="0">
                <a:uFill>
                  <a:solidFill>
                    <a:srgbClr val="000000"/>
                  </a:solidFill>
                </a:uFill>
              </a:rPr>
              <a:t>ወእንዘ</a:t>
            </a:r>
            <a:r>
              <a:rPr lang="en-CA" sz="4300" dirty="0" smtClean="0">
                <a:uFill>
                  <a:solidFill>
                    <a:srgbClr val="000000"/>
                  </a:solidFill>
                </a:uFill>
              </a:rPr>
              <a:t> </a:t>
            </a:r>
            <a:r>
              <a:rPr lang="en-CA" sz="4300" dirty="0" err="1" smtClean="0">
                <a:uFill>
                  <a:solidFill>
                    <a:srgbClr val="000000"/>
                  </a:solidFill>
                </a:uFill>
              </a:rPr>
              <a:t>ሃሎ</a:t>
            </a:r>
            <a:r>
              <a:rPr lang="en-CA" sz="4300" dirty="0" smtClean="0">
                <a:uFill>
                  <a:solidFill>
                    <a:srgbClr val="000000"/>
                  </a:solidFill>
                </a:uFill>
              </a:rPr>
              <a:t> </a:t>
            </a:r>
            <a:r>
              <a:rPr lang="en-CA" sz="4300" dirty="0" err="1" smtClean="0">
                <a:uFill>
                  <a:solidFill>
                    <a:srgbClr val="000000"/>
                  </a:solidFill>
                </a:uFill>
              </a:rPr>
              <a:t>ህየ</a:t>
            </a:r>
            <a:r>
              <a:rPr lang="en-CA" sz="4300" dirty="0" smtClean="0">
                <a:uFill>
                  <a:solidFill>
                    <a:srgbClr val="000000"/>
                  </a:solidFill>
                </a:uFill>
              </a:rPr>
              <a:t> </a:t>
            </a:r>
            <a:r>
              <a:rPr lang="en-CA" sz="4300" dirty="0" err="1" smtClean="0">
                <a:uFill>
                  <a:solidFill>
                    <a:srgbClr val="000000"/>
                  </a:solidFill>
                </a:uFill>
              </a:rPr>
              <a:t>ነሥአ</a:t>
            </a:r>
            <a:r>
              <a:rPr lang="en-CA" sz="4300" dirty="0" smtClean="0">
                <a:uFill>
                  <a:solidFill>
                    <a:srgbClr val="000000"/>
                  </a:solidFill>
                </a:uFill>
              </a:rPr>
              <a:t> ፬ተ </a:t>
            </a:r>
            <a:r>
              <a:rPr lang="en-CA" sz="4300" dirty="0" err="1" smtClean="0">
                <a:uFill>
                  <a:solidFill>
                    <a:srgbClr val="000000"/>
                  </a:solidFill>
                </a:uFill>
              </a:rPr>
              <a:t>ጠባይዐ</a:t>
            </a:r>
            <a:r>
              <a:rPr lang="en-CA" sz="4300" dirty="0" smtClean="0">
                <a:uFill>
                  <a:solidFill>
                    <a:srgbClr val="000000"/>
                  </a:solidFill>
                </a:uFill>
              </a:rPr>
              <a:t> ፪ተ </a:t>
            </a:r>
            <a:r>
              <a:rPr lang="en-CA" sz="4300" dirty="0" err="1" smtClean="0">
                <a:uFill>
                  <a:solidFill>
                    <a:srgbClr val="000000"/>
                  </a:solidFill>
                </a:uFill>
              </a:rPr>
              <a:t>እምዘ</a:t>
            </a:r>
            <a:endParaRPr lang="en-CA" sz="4300" dirty="0" smtClean="0">
              <a:uFill>
                <a:solidFill>
                  <a:srgbClr val="000000"/>
                </a:solidFill>
              </a:uFill>
            </a:endParaRPr>
          </a:p>
          <a:p>
            <a:pPr marL="40639" marR="40639">
              <a:lnSpc>
                <a:spcPct val="135000"/>
              </a:lnSpc>
              <a:spcBef>
                <a:spcPts val="600"/>
              </a:spcBef>
              <a:defRPr sz="1800">
                <a:uFillTx/>
              </a:defRPr>
            </a:pPr>
            <a:r>
              <a:rPr lang="en-CA" sz="4300" dirty="0" err="1" smtClean="0">
                <a:uFill>
                  <a:solidFill>
                    <a:srgbClr val="000000"/>
                  </a:solidFill>
                </a:uFill>
              </a:rPr>
              <a:t>ይትገሠሥ</a:t>
            </a:r>
            <a:r>
              <a:rPr lang="en-CA" sz="4300" dirty="0" smtClean="0">
                <a:uFill>
                  <a:solidFill>
                    <a:srgbClr val="000000"/>
                  </a:solidFill>
                </a:uFill>
              </a:rPr>
              <a:t>፡ ወ፪ተ </a:t>
            </a:r>
            <a:r>
              <a:rPr lang="en-CA" sz="4300" dirty="0" err="1" smtClean="0">
                <a:uFill>
                  <a:solidFill>
                    <a:srgbClr val="000000"/>
                  </a:solidFill>
                </a:uFill>
              </a:rPr>
              <a:t>እምዘኢይትገሠሥ</a:t>
            </a:r>
            <a:r>
              <a:rPr lang="en-CA" sz="4300" dirty="0" smtClean="0">
                <a:uFill>
                  <a:solidFill>
                    <a:srgbClr val="000000"/>
                  </a:solidFill>
                </a:uFill>
              </a:rPr>
              <a:t>፡ ፫ተ </a:t>
            </a:r>
            <a:r>
              <a:rPr lang="en-CA" sz="4300" dirty="0" err="1" smtClean="0">
                <a:uFill>
                  <a:solidFill>
                    <a:srgbClr val="000000"/>
                  </a:solidFill>
                </a:uFill>
              </a:rPr>
              <a:t>እምዘይትረአይ</a:t>
            </a:r>
            <a:r>
              <a:rPr lang="en-CA" sz="4300" dirty="0" smtClean="0">
                <a:uFill>
                  <a:solidFill>
                    <a:srgbClr val="000000"/>
                  </a:solidFill>
                </a:uFill>
              </a:rPr>
              <a:t> ወ፩</a:t>
            </a:r>
            <a:r>
              <a:rPr lang="en-CA" sz="4300" dirty="0">
                <a:uFill>
                  <a:solidFill>
                    <a:srgbClr val="000000"/>
                  </a:solidFill>
                </a:uFill>
              </a:rPr>
              <a:t>ደ </a:t>
            </a:r>
            <a:r>
              <a:rPr lang="en-CA" sz="4300" dirty="0" err="1" smtClean="0">
                <a:uFill>
                  <a:solidFill>
                    <a:srgbClr val="000000"/>
                  </a:solidFill>
                </a:uFill>
              </a:rPr>
              <a:t>እምዘኢይት</a:t>
            </a:r>
            <a:endParaRPr lang="en-CA" sz="4300" dirty="0" smtClean="0">
              <a:uFill>
                <a:solidFill>
                  <a:srgbClr val="000000"/>
                </a:solidFill>
              </a:uFill>
            </a:endParaRPr>
          </a:p>
          <a:p>
            <a:pPr marL="40639" marR="40639">
              <a:lnSpc>
                <a:spcPct val="135000"/>
              </a:lnSpc>
              <a:spcBef>
                <a:spcPts val="600"/>
              </a:spcBef>
              <a:defRPr sz="1800">
                <a:uFillTx/>
              </a:defRPr>
            </a:pPr>
            <a:r>
              <a:rPr lang="en-CA" sz="4300" dirty="0" err="1" smtClean="0">
                <a:uFill>
                  <a:solidFill>
                    <a:srgbClr val="000000"/>
                  </a:solidFill>
                </a:uFill>
              </a:rPr>
              <a:t>ረአይ</a:t>
            </a:r>
            <a:r>
              <a:rPr lang="en-CA" sz="4300" dirty="0" smtClean="0">
                <a:uFill>
                  <a:solidFill>
                    <a:srgbClr val="000000"/>
                  </a:solidFill>
                </a:uFill>
              </a:rPr>
              <a:t>።</a:t>
            </a:r>
            <a:endParaRPr lang="en-CA" sz="4300" dirty="0">
              <a:uFill>
                <a:solidFill>
                  <a:srgbClr val="000000"/>
                </a:solidFill>
              </a:uFill>
            </a:endParaRPr>
          </a:p>
        </p:txBody>
      </p:sp>
    </p:spTree>
    <p:extLst>
      <p:ext uri="{BB962C8B-B14F-4D97-AF65-F5344CB8AC3E}">
        <p14:creationId xmlns:p14="http://schemas.microsoft.com/office/powerpoint/2010/main" val="735936535"/>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2163" y="-178013"/>
            <a:ext cx="4219852" cy="7433317"/>
          </a:xfrm>
          <a:prstGeom prst="rect">
            <a:avLst/>
          </a:prstGeom>
        </p:spPr>
        <p:txBody>
          <a:bodyPr wrap="square">
            <a:spAutoFit/>
          </a:bodyPr>
          <a:lstStyle/>
          <a:p>
            <a:pPr marL="40639" marR="40639">
              <a:lnSpc>
                <a:spcPct val="135000"/>
              </a:lnSpc>
              <a:spcBef>
                <a:spcPts val="600"/>
              </a:spcBef>
              <a:defRPr sz="1800">
                <a:uFillTx/>
              </a:defRPr>
            </a:pPr>
            <a:r>
              <a:rPr lang="en-CA" sz="1400" dirty="0" smtClean="0">
                <a:uFill>
                  <a:solidFill>
                    <a:srgbClr val="000000"/>
                  </a:solidFill>
                </a:uFill>
              </a:rPr>
              <a:t>35.</a:t>
            </a:r>
            <a:r>
              <a:rPr lang="en-CA" sz="3600" dirty="0" smtClean="0">
                <a:uFill>
                  <a:solidFill>
                    <a:srgbClr val="000000"/>
                  </a:solidFill>
                </a:uFill>
              </a:rPr>
              <a:t>ብእኡ </a:t>
            </a:r>
            <a:r>
              <a:rPr lang="en-CA" sz="3600" dirty="0" err="1" smtClean="0">
                <a:uFill>
                  <a:solidFill>
                    <a:srgbClr val="000000"/>
                  </a:solidFill>
                </a:uFill>
              </a:rPr>
              <a:t>ብቕዱሳት</a:t>
            </a:r>
            <a:r>
              <a:rPr lang="en-CA" sz="3600" dirty="0" smtClean="0">
                <a:uFill>
                  <a:solidFill>
                    <a:srgbClr val="000000"/>
                  </a:solidFill>
                </a:uFill>
              </a:rPr>
              <a:t> </a:t>
            </a:r>
            <a:r>
              <a:rPr lang="en-CA" sz="3600" dirty="0" err="1" smtClean="0">
                <a:uFill>
                  <a:solidFill>
                    <a:srgbClr val="000000"/>
                  </a:solidFill>
                </a:uFill>
              </a:rPr>
              <a:t>ኣእዳዉ</a:t>
            </a:r>
            <a:r>
              <a:rPr lang="en-CA" sz="3600" dirty="0" smtClean="0">
                <a:uFill>
                  <a:solidFill>
                    <a:srgbClr val="000000"/>
                  </a:solidFill>
                </a:uFill>
              </a:rPr>
              <a:t>  </a:t>
            </a:r>
            <a:r>
              <a:rPr lang="en-CA" sz="3600" dirty="0" err="1" smtClean="0">
                <a:uFill>
                  <a:solidFill>
                    <a:srgbClr val="000000"/>
                  </a:solidFill>
                </a:uFill>
              </a:rPr>
              <a:t>ጽቡቕ</a:t>
            </a:r>
            <a:r>
              <a:rPr lang="en-CA" sz="3600" dirty="0" smtClean="0">
                <a:uFill>
                  <a:solidFill>
                    <a:srgbClr val="000000"/>
                  </a:solidFill>
                </a:uFill>
              </a:rPr>
              <a:t> </a:t>
            </a:r>
            <a:r>
              <a:rPr lang="en-CA" sz="3600" dirty="0" err="1" smtClean="0">
                <a:uFill>
                  <a:solidFill>
                    <a:srgbClr val="000000"/>
                  </a:solidFill>
                </a:uFill>
              </a:rPr>
              <a:t>ገይሩ</a:t>
            </a:r>
            <a:r>
              <a:rPr lang="en-CA" sz="3600" dirty="0" smtClean="0">
                <a:uFill>
                  <a:solidFill>
                    <a:srgbClr val="000000"/>
                  </a:solidFill>
                </a:uFill>
              </a:rPr>
              <a:t> </a:t>
            </a:r>
            <a:r>
              <a:rPr lang="en-CA" sz="3600" dirty="0" err="1" smtClean="0">
                <a:uFill>
                  <a:solidFill>
                    <a:srgbClr val="000000"/>
                  </a:solidFill>
                </a:uFill>
              </a:rPr>
              <a:t>ፈጠሮ</a:t>
            </a:r>
            <a:r>
              <a:rPr lang="en-CA" sz="3600" dirty="0" smtClean="0">
                <a:uFill>
                  <a:solidFill>
                    <a:srgbClr val="000000"/>
                  </a:solidFill>
                </a:uFill>
              </a:rPr>
              <a:t>፥ </a:t>
            </a:r>
            <a:r>
              <a:rPr lang="en-CA" sz="3600" dirty="0" err="1" smtClean="0">
                <a:uFill>
                  <a:solidFill>
                    <a:srgbClr val="000000"/>
                  </a:solidFill>
                </a:uFill>
              </a:rPr>
              <a:t>ሰዓሞን</a:t>
            </a:r>
            <a:r>
              <a:rPr lang="en-CA" sz="3600" dirty="0" smtClean="0">
                <a:uFill>
                  <a:solidFill>
                    <a:srgbClr val="000000"/>
                  </a:solidFill>
                </a:uFill>
              </a:rPr>
              <a:t> </a:t>
            </a:r>
            <a:r>
              <a:rPr lang="en-CA" sz="3600" dirty="0" err="1" smtClean="0">
                <a:uFill>
                  <a:solidFill>
                    <a:srgbClr val="000000"/>
                  </a:solidFill>
                </a:uFill>
              </a:rPr>
              <a:t>ኣፍቀሮን</a:t>
            </a:r>
            <a:r>
              <a:rPr lang="en-CA" sz="3600" dirty="0" smtClean="0">
                <a:uFill>
                  <a:solidFill>
                    <a:srgbClr val="000000"/>
                  </a:solidFill>
                </a:uFill>
              </a:rPr>
              <a:t>። </a:t>
            </a:r>
            <a:r>
              <a:rPr lang="en-CA" sz="3600" dirty="0" err="1" smtClean="0">
                <a:uFill>
                  <a:solidFill>
                    <a:srgbClr val="000000"/>
                  </a:solidFill>
                </a:uFill>
              </a:rPr>
              <a:t>መንፈስ</a:t>
            </a:r>
            <a:r>
              <a:rPr lang="en-CA" sz="3600" dirty="0" smtClean="0">
                <a:uFill>
                  <a:solidFill>
                    <a:srgbClr val="000000"/>
                  </a:solidFill>
                </a:uFill>
              </a:rPr>
              <a:t> </a:t>
            </a:r>
            <a:r>
              <a:rPr lang="en-CA" sz="3600" dirty="0" err="1" smtClean="0">
                <a:uFill>
                  <a:solidFill>
                    <a:srgbClr val="000000"/>
                  </a:solidFill>
                </a:uFill>
              </a:rPr>
              <a:t>ሕይወት</a:t>
            </a:r>
            <a:r>
              <a:rPr lang="en-CA" sz="3600" dirty="0" smtClean="0">
                <a:uFill>
                  <a:solidFill>
                    <a:srgbClr val="000000"/>
                  </a:solidFill>
                </a:uFill>
              </a:rPr>
              <a:t> </a:t>
            </a:r>
            <a:r>
              <a:rPr lang="en-CA" sz="3600" dirty="0" err="1" smtClean="0">
                <a:uFill>
                  <a:solidFill>
                    <a:srgbClr val="000000"/>
                  </a:solidFill>
                </a:uFill>
              </a:rPr>
              <a:t>እውን</a:t>
            </a:r>
            <a:r>
              <a:rPr lang="en-CA" sz="3600" dirty="0" smtClean="0">
                <a:uFill>
                  <a:solidFill>
                    <a:srgbClr val="000000"/>
                  </a:solidFill>
                </a:uFill>
              </a:rPr>
              <a:t> </a:t>
            </a:r>
            <a:r>
              <a:rPr lang="en-CA" sz="3600" dirty="0" err="1" smtClean="0">
                <a:uFill>
                  <a:solidFill>
                    <a:srgbClr val="000000"/>
                  </a:solidFill>
                </a:uFill>
              </a:rPr>
              <a:t>ኣብ</a:t>
            </a:r>
            <a:r>
              <a:rPr lang="en-CA" sz="3600" dirty="0" smtClean="0">
                <a:uFill>
                  <a:solidFill>
                    <a:srgbClr val="000000"/>
                  </a:solidFill>
                </a:uFill>
              </a:rPr>
              <a:t> </a:t>
            </a:r>
            <a:r>
              <a:rPr lang="en-CA" sz="3600" dirty="0" err="1" smtClean="0">
                <a:uFill>
                  <a:solidFill>
                    <a:srgbClr val="000000"/>
                  </a:solidFill>
                </a:uFill>
              </a:rPr>
              <a:t>ልዕሊኡ</a:t>
            </a:r>
            <a:r>
              <a:rPr lang="en-CA" sz="3600" dirty="0" smtClean="0">
                <a:uFill>
                  <a:solidFill>
                    <a:srgbClr val="000000"/>
                  </a:solidFill>
                </a:uFill>
              </a:rPr>
              <a:t> </a:t>
            </a:r>
            <a:r>
              <a:rPr lang="en-CA" sz="3600" dirty="0" err="1" smtClean="0">
                <a:uFill>
                  <a:solidFill>
                    <a:srgbClr val="000000"/>
                  </a:solidFill>
                </a:uFill>
              </a:rPr>
              <a:t>ኡፍ</a:t>
            </a:r>
            <a:r>
              <a:rPr lang="en-CA" sz="3600" dirty="0" smtClean="0">
                <a:uFill>
                  <a:solidFill>
                    <a:srgbClr val="000000"/>
                  </a:solidFill>
                </a:uFill>
              </a:rPr>
              <a:t> </a:t>
            </a:r>
            <a:r>
              <a:rPr lang="en-CA" sz="3600" dirty="0" err="1" smtClean="0">
                <a:uFill>
                  <a:solidFill>
                    <a:srgbClr val="000000"/>
                  </a:solidFill>
                </a:uFill>
              </a:rPr>
              <a:t>በለሉ</a:t>
            </a:r>
            <a:r>
              <a:rPr lang="en-CA" sz="3600" dirty="0" smtClean="0">
                <a:uFill>
                  <a:solidFill>
                    <a:srgbClr val="000000"/>
                  </a:solidFill>
                </a:uFill>
              </a:rPr>
              <a:t>። </a:t>
            </a:r>
            <a:r>
              <a:rPr lang="en-CA" sz="3600" dirty="0" err="1" smtClean="0">
                <a:uFill>
                  <a:solidFill>
                    <a:srgbClr val="000000"/>
                  </a:solidFill>
                </a:uFill>
              </a:rPr>
              <a:t>ኣየራትን</a:t>
            </a:r>
            <a:r>
              <a:rPr lang="en-CA" sz="3600" dirty="0" smtClean="0">
                <a:uFill>
                  <a:solidFill>
                    <a:srgbClr val="000000"/>
                  </a:solidFill>
                </a:uFill>
              </a:rPr>
              <a:t> </a:t>
            </a:r>
            <a:r>
              <a:rPr lang="en-CA" sz="3600" dirty="0" err="1" smtClean="0">
                <a:uFill>
                  <a:solidFill>
                    <a:srgbClr val="000000"/>
                  </a:solidFill>
                </a:uFill>
              </a:rPr>
              <a:t>ሰማያትን</a:t>
            </a:r>
            <a:r>
              <a:rPr lang="en-CA" sz="3600" dirty="0" smtClean="0">
                <a:uFill>
                  <a:solidFill>
                    <a:srgbClr val="000000"/>
                  </a:solidFill>
                </a:uFill>
              </a:rPr>
              <a:t> </a:t>
            </a:r>
            <a:r>
              <a:rPr lang="en-CA" sz="3600" dirty="0" err="1" smtClean="0">
                <a:uFill>
                  <a:solidFill>
                    <a:srgbClr val="000000"/>
                  </a:solidFill>
                </a:uFill>
              </a:rPr>
              <a:t>ቅድሚ</a:t>
            </a:r>
            <a:r>
              <a:rPr lang="en-CA" sz="3600" dirty="0" smtClean="0">
                <a:uFill>
                  <a:solidFill>
                    <a:srgbClr val="000000"/>
                  </a:solidFill>
                </a:uFill>
              </a:rPr>
              <a:t> </a:t>
            </a:r>
            <a:r>
              <a:rPr lang="en-CA" sz="3600" dirty="0" err="1" smtClean="0">
                <a:uFill>
                  <a:solidFill>
                    <a:srgbClr val="000000"/>
                  </a:solidFill>
                </a:uFill>
              </a:rPr>
              <a:t>ምፍጣሩ</a:t>
            </a:r>
            <a:r>
              <a:rPr lang="en-CA" sz="3600" dirty="0">
                <a:uFill>
                  <a:solidFill>
                    <a:srgbClr val="000000"/>
                  </a:solidFill>
                </a:uFill>
              </a:rPr>
              <a:t> </a:t>
            </a:r>
            <a:r>
              <a:rPr lang="en-CA" sz="3600" dirty="0" err="1" smtClean="0">
                <a:uFill>
                  <a:solidFill>
                    <a:srgbClr val="000000"/>
                  </a:solidFill>
                </a:uFill>
              </a:rPr>
              <a:t>ኣይተዋረደን</a:t>
            </a:r>
            <a:r>
              <a:rPr lang="en-CA" sz="3600" dirty="0" smtClean="0">
                <a:uFill>
                  <a:solidFill>
                    <a:srgbClr val="000000"/>
                  </a:solidFill>
                </a:uFill>
              </a:rPr>
              <a:t>። </a:t>
            </a:r>
            <a:r>
              <a:rPr lang="en-CA" sz="3600" dirty="0" err="1" smtClean="0">
                <a:uFill>
                  <a:solidFill>
                    <a:srgbClr val="000000"/>
                  </a:solidFill>
                </a:uFill>
              </a:rPr>
              <a:t>ንሱ</a:t>
            </a:r>
            <a:r>
              <a:rPr lang="en-CA" sz="3600" dirty="0" smtClean="0">
                <a:uFill>
                  <a:solidFill>
                    <a:srgbClr val="000000"/>
                  </a:solidFill>
                </a:uFill>
              </a:rPr>
              <a:t> </a:t>
            </a:r>
            <a:r>
              <a:rPr lang="en-CA" sz="3600" dirty="0" err="1" smtClean="0">
                <a:uFill>
                  <a:solidFill>
                    <a:srgbClr val="000000"/>
                  </a:solidFill>
                </a:uFill>
              </a:rPr>
              <a:t>ጽኑዕ</a:t>
            </a:r>
            <a:r>
              <a:rPr lang="en-CA" sz="3600" dirty="0" smtClean="0">
                <a:uFill>
                  <a:solidFill>
                    <a:srgbClr val="000000"/>
                  </a:solidFill>
                </a:uFill>
              </a:rPr>
              <a:t> </a:t>
            </a:r>
            <a:r>
              <a:rPr lang="en-CA" sz="3600" dirty="0" err="1" smtClean="0">
                <a:uFill>
                  <a:solidFill>
                    <a:srgbClr val="000000"/>
                  </a:solidFill>
                </a:uFill>
              </a:rPr>
              <a:t>መንበርን</a:t>
            </a:r>
            <a:r>
              <a:rPr lang="en-CA" sz="3600" dirty="0" smtClean="0">
                <a:uFill>
                  <a:solidFill>
                    <a:srgbClr val="000000"/>
                  </a:solidFill>
                </a:uFill>
              </a:rPr>
              <a:t> </a:t>
            </a:r>
            <a:r>
              <a:rPr lang="en-CA" sz="3600" dirty="0" err="1" smtClean="0">
                <a:uFill>
                  <a:solidFill>
                    <a:srgbClr val="000000"/>
                  </a:solidFill>
                </a:uFill>
              </a:rPr>
              <a:t>ዕዙዝ</a:t>
            </a:r>
            <a:r>
              <a:rPr lang="en-CA" sz="3600" dirty="0" smtClean="0">
                <a:uFill>
                  <a:solidFill>
                    <a:srgbClr val="000000"/>
                  </a:solidFill>
                </a:uFill>
              </a:rPr>
              <a:t> </a:t>
            </a:r>
            <a:r>
              <a:rPr lang="en-CA" sz="3600" dirty="0" err="1" smtClean="0">
                <a:uFill>
                  <a:solidFill>
                    <a:srgbClr val="000000"/>
                  </a:solidFill>
                </a:uFill>
              </a:rPr>
              <a:t>መንግሥትን</a:t>
            </a:r>
            <a:r>
              <a:rPr lang="en-CA" sz="3600" dirty="0" smtClean="0">
                <a:uFill>
                  <a:solidFill>
                    <a:srgbClr val="000000"/>
                  </a:solidFill>
                </a:uFill>
              </a:rPr>
              <a:t> </a:t>
            </a:r>
            <a:r>
              <a:rPr lang="en-CA" sz="3600" dirty="0" err="1" smtClean="0">
                <a:uFill>
                  <a:solidFill>
                    <a:srgbClr val="000000"/>
                  </a:solidFill>
                </a:uFill>
              </a:rPr>
              <a:t>እዩ</a:t>
            </a:r>
            <a:r>
              <a:rPr lang="en-CA" sz="3600" dirty="0" smtClean="0">
                <a:uFill>
                  <a:solidFill>
                    <a:srgbClr val="000000"/>
                  </a:solidFill>
                </a:uFill>
              </a:rPr>
              <a:t>።</a:t>
            </a:r>
            <a:endParaRPr lang="ti-ET" sz="3600" dirty="0">
              <a:uFill>
                <a:solidFill>
                  <a:srgbClr val="000000"/>
                </a:solidFill>
              </a:uFill>
            </a:endParaRPr>
          </a:p>
          <a:p>
            <a:pPr marL="40639" marR="40639">
              <a:lnSpc>
                <a:spcPct val="135000"/>
              </a:lnSpc>
              <a:spcBef>
                <a:spcPts val="600"/>
              </a:spcBef>
              <a:defRPr sz="1800">
                <a:uFillTx/>
              </a:defRPr>
            </a:pPr>
            <a:endParaRPr lang="ti-ET" sz="2800" dirty="0">
              <a:uFill>
                <a:solidFill>
                  <a:srgbClr val="000000"/>
                </a:solidFill>
              </a:uFill>
            </a:endParaRPr>
          </a:p>
        </p:txBody>
      </p:sp>
      <p:sp>
        <p:nvSpPr>
          <p:cNvPr id="20" name="Rectangle 19"/>
          <p:cNvSpPr/>
          <p:nvPr/>
        </p:nvSpPr>
        <p:spPr>
          <a:xfrm>
            <a:off x="8019203" y="-87347"/>
            <a:ext cx="4244501" cy="6555641"/>
          </a:xfrm>
          <a:prstGeom prst="rect">
            <a:avLst/>
          </a:prstGeom>
        </p:spPr>
        <p:txBody>
          <a:bodyPr wrap="square">
            <a:spAutoFit/>
          </a:bodyPr>
          <a:lstStyle/>
          <a:p>
            <a:pPr marL="40639" marR="40639">
              <a:lnSpc>
                <a:spcPct val="150000"/>
              </a:lnSpc>
              <a:spcBef>
                <a:spcPts val="600"/>
              </a:spcBef>
              <a:defRPr sz="2800"/>
            </a:pPr>
            <a:r>
              <a:rPr lang="en-US" sz="1400" dirty="0" smtClean="0"/>
              <a:t>35</a:t>
            </a:r>
            <a:r>
              <a:rPr lang="en-US" sz="1400" dirty="0"/>
              <a:t>. </a:t>
            </a:r>
            <a:r>
              <a:rPr lang="en-US" sz="2800" dirty="0"/>
              <a:t>and made him from these, made </a:t>
            </a:r>
            <a:r>
              <a:rPr lang="en-US" sz="2800" dirty="0" smtClean="0"/>
              <a:t>him fair </a:t>
            </a:r>
            <a:r>
              <a:rPr lang="en-US" sz="2800" dirty="0"/>
              <a:t>with His holy hands, kissed him </a:t>
            </a:r>
            <a:r>
              <a:rPr lang="en-US" sz="2800" dirty="0" smtClean="0"/>
              <a:t>and loved </a:t>
            </a:r>
            <a:r>
              <a:rPr lang="en-US" sz="2800" dirty="0"/>
              <a:t>him; and </a:t>
            </a:r>
            <a:r>
              <a:rPr lang="en-US" sz="2800" dirty="0" smtClean="0"/>
              <a:t>breath-</a:t>
            </a:r>
            <a:r>
              <a:rPr lang="en-US" sz="2800" dirty="0" err="1" smtClean="0"/>
              <a:t>ed</a:t>
            </a:r>
            <a:r>
              <a:rPr lang="en-US" sz="2800" dirty="0" smtClean="0"/>
              <a:t> </a:t>
            </a:r>
            <a:r>
              <a:rPr lang="en-US" sz="2800" dirty="0"/>
              <a:t>in his nostrils </a:t>
            </a:r>
            <a:r>
              <a:rPr lang="en-US" sz="2800" dirty="0" smtClean="0"/>
              <a:t>the breath </a:t>
            </a:r>
            <a:r>
              <a:rPr lang="en-US" sz="2800" dirty="0"/>
              <a:t>of life. Before He built the skies </a:t>
            </a:r>
            <a:r>
              <a:rPr lang="en-US" sz="2800" dirty="0" smtClean="0"/>
              <a:t>and the </a:t>
            </a:r>
            <a:r>
              <a:rPr lang="en-US" sz="2800" dirty="0"/>
              <a:t>highest </a:t>
            </a:r>
            <a:r>
              <a:rPr lang="en-US" sz="2800" dirty="0" err="1" smtClean="0"/>
              <a:t>heav-ens</a:t>
            </a:r>
            <a:r>
              <a:rPr lang="en-US" sz="2800" dirty="0" smtClean="0"/>
              <a:t> </a:t>
            </a:r>
            <a:r>
              <a:rPr lang="en-US" sz="2800" dirty="0"/>
              <a:t>He was not lowly, </a:t>
            </a:r>
            <a:r>
              <a:rPr lang="en-US" sz="2800" dirty="0" smtClean="0"/>
              <a:t>but was </a:t>
            </a:r>
            <a:r>
              <a:rPr lang="en-US" sz="2800" dirty="0"/>
              <a:t>strong in His throne and great in </a:t>
            </a:r>
            <a:r>
              <a:rPr lang="en-US" sz="2800" dirty="0" smtClean="0"/>
              <a:t>His kingdom</a:t>
            </a:r>
            <a:r>
              <a:rPr lang="en-US" sz="2800" dirty="0"/>
              <a:t>.</a:t>
            </a:r>
          </a:p>
        </p:txBody>
      </p:sp>
      <p:sp>
        <p:nvSpPr>
          <p:cNvPr id="2" name="Rectangle 1"/>
          <p:cNvSpPr/>
          <p:nvPr/>
        </p:nvSpPr>
        <p:spPr>
          <a:xfrm>
            <a:off x="-44335" y="-62079"/>
            <a:ext cx="4184074" cy="6262484"/>
          </a:xfrm>
          <a:prstGeom prst="rect">
            <a:avLst/>
          </a:prstGeom>
        </p:spPr>
        <p:txBody>
          <a:bodyPr wrap="square">
            <a:spAutoFit/>
          </a:bodyPr>
          <a:lstStyle/>
          <a:p>
            <a:pPr marL="40639" marR="40639">
              <a:lnSpc>
                <a:spcPct val="135000"/>
              </a:lnSpc>
              <a:spcBef>
                <a:spcPts val="600"/>
              </a:spcBef>
              <a:defRPr sz="1800">
                <a:uFillTx/>
              </a:defRPr>
            </a:pPr>
            <a:r>
              <a:rPr lang="en-CA" sz="1400" dirty="0" smtClean="0">
                <a:uFill>
                  <a:solidFill>
                    <a:srgbClr val="000000"/>
                  </a:solidFill>
                </a:uFill>
              </a:rPr>
              <a:t>፴፭. </a:t>
            </a:r>
            <a:r>
              <a:rPr lang="en-CA" sz="3800" dirty="0" err="1" smtClean="0">
                <a:uFill>
                  <a:solidFill>
                    <a:srgbClr val="000000"/>
                  </a:solidFill>
                </a:uFill>
              </a:rPr>
              <a:t>ቦ</a:t>
            </a:r>
            <a:r>
              <a:rPr lang="en-CA" sz="3700" dirty="0" err="1" smtClean="0">
                <a:uFill>
                  <a:solidFill>
                    <a:srgbClr val="000000"/>
                  </a:solidFill>
                </a:uFill>
              </a:rPr>
              <a:t>ቱ</a:t>
            </a:r>
            <a:r>
              <a:rPr lang="en-CA" sz="3700" dirty="0" smtClean="0">
                <a:uFill>
                  <a:solidFill>
                    <a:srgbClr val="000000"/>
                  </a:solidFill>
                </a:uFill>
              </a:rPr>
              <a:t> </a:t>
            </a:r>
            <a:r>
              <a:rPr lang="en-CA" sz="3700" dirty="0" err="1" smtClean="0">
                <a:uFill>
                  <a:solidFill>
                    <a:srgbClr val="000000"/>
                  </a:solidFill>
                </a:uFill>
              </a:rPr>
              <a:t>ለሓኮ</a:t>
            </a:r>
            <a:r>
              <a:rPr lang="en-CA" sz="3700" dirty="0" smtClean="0">
                <a:uFill>
                  <a:solidFill>
                    <a:srgbClr val="000000"/>
                  </a:solidFill>
                </a:uFill>
              </a:rPr>
              <a:t> </a:t>
            </a:r>
            <a:r>
              <a:rPr lang="en-CA" sz="3700" dirty="0" err="1" smtClean="0">
                <a:uFill>
                  <a:solidFill>
                    <a:srgbClr val="000000"/>
                  </a:solidFill>
                </a:uFill>
              </a:rPr>
              <a:t>ወኣሠነዮ</a:t>
            </a:r>
            <a:r>
              <a:rPr lang="en-CA" sz="3700" dirty="0" smtClean="0">
                <a:uFill>
                  <a:solidFill>
                    <a:srgbClr val="000000"/>
                  </a:solidFill>
                </a:uFill>
              </a:rPr>
              <a:t> </a:t>
            </a:r>
            <a:r>
              <a:rPr lang="en-CA" sz="3700" dirty="0" err="1" smtClean="0">
                <a:uFill>
                  <a:solidFill>
                    <a:srgbClr val="000000"/>
                  </a:solidFill>
                </a:uFill>
              </a:rPr>
              <a:t>በእደዊሁ</a:t>
            </a:r>
            <a:r>
              <a:rPr lang="en-CA" sz="3700" dirty="0" smtClean="0">
                <a:uFill>
                  <a:solidFill>
                    <a:srgbClr val="000000"/>
                  </a:solidFill>
                </a:uFill>
              </a:rPr>
              <a:t> </a:t>
            </a:r>
            <a:r>
              <a:rPr lang="en-CA" sz="3700" dirty="0" err="1" smtClean="0">
                <a:uFill>
                  <a:solidFill>
                    <a:srgbClr val="000000"/>
                  </a:solidFill>
                </a:uFill>
              </a:rPr>
              <a:t>ቅዱሳት</a:t>
            </a:r>
            <a:r>
              <a:rPr lang="en-CA" sz="3700" dirty="0" smtClean="0">
                <a:uFill>
                  <a:solidFill>
                    <a:srgbClr val="000000"/>
                  </a:solidFill>
                </a:uFill>
              </a:rPr>
              <a:t>፥ </a:t>
            </a:r>
            <a:r>
              <a:rPr lang="en-CA" sz="3700" dirty="0" err="1" smtClean="0">
                <a:uFill>
                  <a:solidFill>
                    <a:srgbClr val="000000"/>
                  </a:solidFill>
                </a:uFill>
              </a:rPr>
              <a:t>ሰዐሞ</a:t>
            </a:r>
            <a:r>
              <a:rPr lang="en-CA" sz="3700" dirty="0" smtClean="0">
                <a:uFill>
                  <a:solidFill>
                    <a:srgbClr val="000000"/>
                  </a:solidFill>
                </a:uFill>
              </a:rPr>
              <a:t>፥ </a:t>
            </a:r>
            <a:r>
              <a:rPr lang="en-CA" sz="3700" dirty="0" err="1" smtClean="0">
                <a:uFill>
                  <a:solidFill>
                    <a:srgbClr val="000000"/>
                  </a:solidFill>
                </a:uFill>
              </a:rPr>
              <a:t>ወኣፍቀሮ</a:t>
            </a:r>
            <a:r>
              <a:rPr lang="en-CA" sz="3700" dirty="0" smtClean="0">
                <a:uFill>
                  <a:solidFill>
                    <a:srgbClr val="000000"/>
                  </a:solidFill>
                </a:uFill>
              </a:rPr>
              <a:t> ።   </a:t>
            </a:r>
            <a:r>
              <a:rPr lang="en-CA" sz="3700" dirty="0" err="1" smtClean="0">
                <a:uFill>
                  <a:solidFill>
                    <a:srgbClr val="000000"/>
                  </a:solidFill>
                </a:uFill>
              </a:rPr>
              <a:t>ወነፍሐ</a:t>
            </a:r>
            <a:r>
              <a:rPr lang="en-CA" sz="3700" dirty="0" smtClean="0">
                <a:uFill>
                  <a:solidFill>
                    <a:srgbClr val="000000"/>
                  </a:solidFill>
                </a:uFill>
              </a:rPr>
              <a:t> </a:t>
            </a:r>
            <a:r>
              <a:rPr lang="en-CA" sz="3700" dirty="0" err="1" smtClean="0">
                <a:uFill>
                  <a:solidFill>
                    <a:srgbClr val="000000"/>
                  </a:solidFill>
                </a:uFill>
              </a:rPr>
              <a:t>ላዕሌሁ</a:t>
            </a:r>
            <a:r>
              <a:rPr lang="en-CA" sz="3700" dirty="0" smtClean="0">
                <a:uFill>
                  <a:solidFill>
                    <a:srgbClr val="000000"/>
                  </a:solidFill>
                </a:uFill>
              </a:rPr>
              <a:t> </a:t>
            </a:r>
            <a:r>
              <a:rPr lang="en-CA" sz="3700" dirty="0" err="1" smtClean="0">
                <a:uFill>
                  <a:solidFill>
                    <a:srgbClr val="000000"/>
                  </a:solidFill>
                </a:uFill>
              </a:rPr>
              <a:t>መንፈሰ</a:t>
            </a:r>
            <a:r>
              <a:rPr lang="en-CA" sz="3700" dirty="0" smtClean="0">
                <a:uFill>
                  <a:solidFill>
                    <a:srgbClr val="000000"/>
                  </a:solidFill>
                </a:uFill>
              </a:rPr>
              <a:t> </a:t>
            </a:r>
            <a:r>
              <a:rPr lang="en-CA" sz="3700" dirty="0" err="1" smtClean="0">
                <a:uFill>
                  <a:solidFill>
                    <a:srgbClr val="000000"/>
                  </a:solidFill>
                </a:uFill>
              </a:rPr>
              <a:t>ሕይወት</a:t>
            </a:r>
            <a:r>
              <a:rPr lang="en-CA" sz="3700" dirty="0" smtClean="0">
                <a:uFill>
                  <a:solidFill>
                    <a:srgbClr val="000000"/>
                  </a:solidFill>
                </a:uFill>
              </a:rPr>
              <a:t> </a:t>
            </a:r>
            <a:r>
              <a:rPr lang="en-CA" sz="3700" dirty="0" err="1" smtClean="0">
                <a:uFill>
                  <a:solidFill>
                    <a:srgbClr val="000000"/>
                  </a:solidFill>
                </a:uFill>
              </a:rPr>
              <a:t>እምቅድመ</a:t>
            </a:r>
            <a:r>
              <a:rPr lang="en-CA" sz="3700" dirty="0" smtClean="0">
                <a:uFill>
                  <a:solidFill>
                    <a:srgbClr val="000000"/>
                  </a:solidFill>
                </a:uFill>
              </a:rPr>
              <a:t> </a:t>
            </a:r>
            <a:r>
              <a:rPr lang="en-CA" sz="3700" dirty="0" err="1" smtClean="0">
                <a:uFill>
                  <a:solidFill>
                    <a:srgbClr val="000000"/>
                  </a:solidFill>
                </a:uFill>
              </a:rPr>
              <a:t>ይሕንፅ</a:t>
            </a:r>
            <a:r>
              <a:rPr lang="en-CA" sz="3700" dirty="0" smtClean="0">
                <a:uFill>
                  <a:solidFill>
                    <a:srgbClr val="000000"/>
                  </a:solidFill>
                </a:uFill>
              </a:rPr>
              <a:t> </a:t>
            </a:r>
            <a:r>
              <a:rPr lang="en-CA" sz="3700" dirty="0" err="1" smtClean="0">
                <a:uFill>
                  <a:solidFill>
                    <a:srgbClr val="000000"/>
                  </a:solidFill>
                </a:uFill>
              </a:rPr>
              <a:t>አየራተ</a:t>
            </a:r>
            <a:r>
              <a:rPr lang="en-CA" sz="3700" dirty="0" smtClean="0">
                <a:uFill>
                  <a:solidFill>
                    <a:srgbClr val="000000"/>
                  </a:solidFill>
                </a:uFill>
              </a:rPr>
              <a:t> </a:t>
            </a:r>
            <a:r>
              <a:rPr lang="en-CA" sz="3700" dirty="0" err="1" smtClean="0">
                <a:uFill>
                  <a:solidFill>
                    <a:srgbClr val="000000"/>
                  </a:solidFill>
                </a:uFill>
              </a:rPr>
              <a:t>ወአርያ</a:t>
            </a:r>
            <a:r>
              <a:rPr lang="en-CA" sz="3700" dirty="0">
                <a:uFill>
                  <a:solidFill>
                    <a:srgbClr val="000000"/>
                  </a:solidFill>
                </a:uFill>
              </a:rPr>
              <a:t> </a:t>
            </a:r>
            <a:r>
              <a:rPr lang="en-CA" sz="3700" dirty="0" err="1" smtClean="0">
                <a:uFill>
                  <a:solidFill>
                    <a:srgbClr val="000000"/>
                  </a:solidFill>
                </a:uFill>
              </a:rPr>
              <a:t>ማተ</a:t>
            </a:r>
            <a:r>
              <a:rPr lang="en-CA" sz="3700" dirty="0" smtClean="0">
                <a:uFill>
                  <a:solidFill>
                    <a:srgbClr val="000000"/>
                  </a:solidFill>
                </a:uFill>
              </a:rPr>
              <a:t> </a:t>
            </a:r>
            <a:r>
              <a:rPr lang="en-CA" sz="3700" dirty="0" err="1" smtClean="0">
                <a:uFill>
                  <a:solidFill>
                    <a:srgbClr val="000000"/>
                  </a:solidFill>
                </a:uFill>
              </a:rPr>
              <a:t>አኮ</a:t>
            </a:r>
            <a:r>
              <a:rPr lang="en-CA" sz="3700" dirty="0" smtClean="0">
                <a:uFill>
                  <a:solidFill>
                    <a:srgbClr val="000000"/>
                  </a:solidFill>
                </a:uFill>
              </a:rPr>
              <a:t> </a:t>
            </a:r>
            <a:r>
              <a:rPr lang="en-CA" sz="3700" dirty="0" err="1" smtClean="0">
                <a:uFill>
                  <a:solidFill>
                    <a:srgbClr val="000000"/>
                  </a:solidFill>
                </a:uFill>
              </a:rPr>
              <a:t>ዘተትሕተ</a:t>
            </a:r>
            <a:r>
              <a:rPr lang="en-CA" sz="3700" dirty="0" smtClean="0">
                <a:uFill>
                  <a:solidFill>
                    <a:srgbClr val="000000"/>
                  </a:solidFill>
                </a:uFill>
              </a:rPr>
              <a:t> </a:t>
            </a:r>
            <a:r>
              <a:rPr lang="en-CA" sz="3700" dirty="0" err="1" smtClean="0">
                <a:uFill>
                  <a:solidFill>
                    <a:srgbClr val="000000"/>
                  </a:solidFill>
                </a:uFill>
              </a:rPr>
              <a:t>ኣለ</a:t>
            </a:r>
            <a:r>
              <a:rPr lang="en-CA" sz="3700" dirty="0" smtClean="0">
                <a:uFill>
                  <a:solidFill>
                    <a:srgbClr val="000000"/>
                  </a:solidFill>
                </a:uFill>
              </a:rPr>
              <a:t> </a:t>
            </a:r>
            <a:r>
              <a:rPr lang="en-CA" sz="3700" dirty="0" err="1" smtClean="0">
                <a:uFill>
                  <a:solidFill>
                    <a:srgbClr val="000000"/>
                  </a:solidFill>
                </a:uFill>
              </a:rPr>
              <a:t>ጽኑዐ</a:t>
            </a:r>
            <a:r>
              <a:rPr lang="en-CA" sz="3700" dirty="0" smtClean="0">
                <a:uFill>
                  <a:solidFill>
                    <a:srgbClr val="000000"/>
                  </a:solidFill>
                </a:uFill>
              </a:rPr>
              <a:t> </a:t>
            </a:r>
            <a:r>
              <a:rPr lang="en-CA" sz="3700" dirty="0" err="1" smtClean="0">
                <a:uFill>
                  <a:solidFill>
                    <a:srgbClr val="000000"/>
                  </a:solidFill>
                </a:uFill>
              </a:rPr>
              <a:t>መንበር</a:t>
            </a:r>
            <a:r>
              <a:rPr lang="en-CA" sz="3700" dirty="0" smtClean="0">
                <a:uFill>
                  <a:solidFill>
                    <a:srgbClr val="000000"/>
                  </a:solidFill>
                </a:uFill>
              </a:rPr>
              <a:t> </a:t>
            </a:r>
            <a:r>
              <a:rPr lang="en-CA" sz="3700" dirty="0" err="1" smtClean="0">
                <a:uFill>
                  <a:solidFill>
                    <a:srgbClr val="000000"/>
                  </a:solidFill>
                </a:uFill>
              </a:rPr>
              <a:t>ወእዙዘ</a:t>
            </a:r>
            <a:r>
              <a:rPr lang="en-CA" sz="3700" dirty="0" smtClean="0">
                <a:uFill>
                  <a:solidFill>
                    <a:srgbClr val="000000"/>
                  </a:solidFill>
                </a:uFill>
              </a:rPr>
              <a:t> </a:t>
            </a:r>
            <a:r>
              <a:rPr lang="en-CA" sz="3700" dirty="0" err="1" smtClean="0">
                <a:uFill>
                  <a:solidFill>
                    <a:srgbClr val="000000"/>
                  </a:solidFill>
                </a:uFill>
              </a:rPr>
              <a:t>መንግሥት</a:t>
            </a:r>
            <a:r>
              <a:rPr lang="en-CA" sz="3700" dirty="0" smtClean="0">
                <a:uFill>
                  <a:solidFill>
                    <a:srgbClr val="000000"/>
                  </a:solidFill>
                </a:uFill>
              </a:rPr>
              <a:t>።</a:t>
            </a:r>
            <a:endParaRPr lang="ti-ET" sz="3700" dirty="0">
              <a:uFill>
                <a:solidFill>
                  <a:srgbClr val="000000"/>
                </a:solidFill>
              </a:uFill>
            </a:endParaRPr>
          </a:p>
        </p:txBody>
      </p:sp>
    </p:spTree>
    <p:extLst>
      <p:ext uri="{BB962C8B-B14F-4D97-AF65-F5344CB8AC3E}">
        <p14:creationId xmlns:p14="http://schemas.microsoft.com/office/powerpoint/2010/main" val="593853247"/>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2163" y="7174"/>
            <a:ext cx="4219852" cy="6863417"/>
          </a:xfrm>
          <a:prstGeom prst="rect">
            <a:avLst/>
          </a:prstGeom>
        </p:spPr>
        <p:txBody>
          <a:bodyPr wrap="square">
            <a:spAutoFit/>
          </a:bodyPr>
          <a:lstStyle/>
          <a:p>
            <a:r>
              <a:rPr lang="en-CA" sz="1400" dirty="0"/>
              <a:t>36. </a:t>
            </a:r>
            <a:r>
              <a:rPr lang="en-CA" sz="4000" dirty="0" err="1"/>
              <a:t>ኣብ</a:t>
            </a:r>
            <a:r>
              <a:rPr lang="en-CA" sz="4000" dirty="0"/>
              <a:t> </a:t>
            </a:r>
            <a:r>
              <a:rPr lang="en-CA" sz="4000" dirty="0" err="1"/>
              <a:t>ላዕሊ</a:t>
            </a:r>
            <a:r>
              <a:rPr lang="en-CA" sz="4000" dirty="0"/>
              <a:t> </a:t>
            </a:r>
            <a:r>
              <a:rPr lang="en-CA" sz="4000" dirty="0" err="1"/>
              <a:t>ንዘለዉ</a:t>
            </a:r>
            <a:r>
              <a:rPr lang="en-CA" sz="4000" dirty="0"/>
              <a:t> </a:t>
            </a:r>
            <a:r>
              <a:rPr lang="en-CA" sz="4000" dirty="0" err="1"/>
              <a:t>ኣንጐድጐደ</a:t>
            </a:r>
            <a:r>
              <a:rPr lang="en-CA" sz="4000" dirty="0"/>
              <a:t>፡ </a:t>
            </a:r>
            <a:r>
              <a:rPr lang="en-CA" sz="4000" dirty="0" err="1"/>
              <a:t>ኣብ</a:t>
            </a:r>
            <a:r>
              <a:rPr lang="en-CA" sz="4000" dirty="0"/>
              <a:t> </a:t>
            </a:r>
            <a:r>
              <a:rPr lang="en-CA" sz="4000" dirty="0" err="1"/>
              <a:t>ታሕቲ</a:t>
            </a:r>
            <a:r>
              <a:rPr lang="en-CA" sz="4000" dirty="0"/>
              <a:t> </a:t>
            </a:r>
            <a:r>
              <a:rPr lang="en-CA" sz="4000" dirty="0" err="1"/>
              <a:t>ንዘለዉ</a:t>
            </a:r>
            <a:r>
              <a:rPr lang="en-CA" sz="4000" dirty="0"/>
              <a:t> </a:t>
            </a:r>
            <a:r>
              <a:rPr lang="en-CA" sz="4000" dirty="0" err="1"/>
              <a:t>ኸኣ</a:t>
            </a:r>
            <a:r>
              <a:rPr lang="en-CA" sz="4000" dirty="0"/>
              <a:t> </a:t>
            </a:r>
            <a:r>
              <a:rPr lang="en-CA" sz="4000" dirty="0" err="1"/>
              <a:t>ኣርዓደ</a:t>
            </a:r>
            <a:r>
              <a:rPr lang="en-CA" sz="4000" dirty="0"/>
              <a:t>። </a:t>
            </a:r>
            <a:r>
              <a:rPr lang="en-CA" sz="4000" dirty="0" err="1"/>
              <a:t>ደመናት</a:t>
            </a:r>
            <a:r>
              <a:rPr lang="en-CA" sz="4000" dirty="0"/>
              <a:t> </a:t>
            </a:r>
            <a:r>
              <a:rPr lang="en-CA" sz="4000" dirty="0" err="1"/>
              <a:t>ረገጸ</a:t>
            </a:r>
            <a:r>
              <a:rPr lang="en-CA" sz="4000" dirty="0"/>
              <a:t>፥ </a:t>
            </a:r>
            <a:r>
              <a:rPr lang="en-CA" sz="4000" dirty="0" err="1"/>
              <a:t>ብዘይ</a:t>
            </a:r>
            <a:r>
              <a:rPr lang="en-CA" sz="4000" dirty="0"/>
              <a:t> </a:t>
            </a:r>
            <a:r>
              <a:rPr lang="en-CA" sz="4000" dirty="0" err="1"/>
              <a:t>ሓዊ</a:t>
            </a:r>
            <a:r>
              <a:rPr lang="en-CA" sz="4000" dirty="0"/>
              <a:t> </a:t>
            </a:r>
            <a:r>
              <a:rPr lang="en-CA" sz="4000" dirty="0" err="1"/>
              <a:t>ኣንደደ</a:t>
            </a:r>
            <a:r>
              <a:rPr lang="en-CA" sz="4000" dirty="0"/>
              <a:t>፥ </a:t>
            </a:r>
            <a:r>
              <a:rPr lang="en-CA" sz="4000" dirty="0" err="1"/>
              <a:t>ብዘይ</a:t>
            </a:r>
            <a:r>
              <a:rPr lang="en-CA" sz="4000" dirty="0"/>
              <a:t> </a:t>
            </a:r>
            <a:r>
              <a:rPr lang="en-CA" sz="4000" dirty="0" err="1"/>
              <a:t>ማይ</a:t>
            </a:r>
            <a:r>
              <a:rPr lang="en-CA" sz="4000" dirty="0"/>
              <a:t> </a:t>
            </a:r>
            <a:r>
              <a:rPr lang="en-CA" sz="4000" dirty="0" err="1"/>
              <a:t>ከኣ</a:t>
            </a:r>
            <a:r>
              <a:rPr lang="en-CA" sz="4000" dirty="0"/>
              <a:t> </a:t>
            </a:r>
            <a:r>
              <a:rPr lang="en-CA" sz="4000" dirty="0" err="1"/>
              <a:t>ኣዝሓለ</a:t>
            </a:r>
            <a:r>
              <a:rPr lang="en-CA" sz="4000" dirty="0"/>
              <a:t>። </a:t>
            </a:r>
          </a:p>
          <a:p>
            <a:r>
              <a:rPr lang="en-CA" sz="1400" dirty="0"/>
              <a:t>37. </a:t>
            </a:r>
            <a:r>
              <a:rPr lang="en-CA" sz="4000" dirty="0" err="1"/>
              <a:t>ፀሓይን</a:t>
            </a:r>
            <a:r>
              <a:rPr lang="en-CA" sz="4000" dirty="0"/>
              <a:t> </a:t>
            </a:r>
            <a:r>
              <a:rPr lang="en-CA" sz="4000" dirty="0" err="1"/>
              <a:t>ወርኅን</a:t>
            </a:r>
            <a:r>
              <a:rPr lang="en-CA" sz="4000" dirty="0"/>
              <a:t> </a:t>
            </a:r>
            <a:r>
              <a:rPr lang="en-CA" sz="4000" dirty="0" err="1"/>
              <a:t>ክፈጥር</a:t>
            </a:r>
            <a:r>
              <a:rPr lang="en-CA" sz="4000" dirty="0"/>
              <a:t> </a:t>
            </a:r>
            <a:r>
              <a:rPr lang="en-CA" sz="4000" dirty="0" err="1"/>
              <a:t>ከሎ</a:t>
            </a:r>
            <a:r>
              <a:rPr lang="en-CA" sz="4000" dirty="0"/>
              <a:t> </a:t>
            </a:r>
            <a:r>
              <a:rPr lang="en-CA" sz="4000" dirty="0" err="1"/>
              <a:t>ኸኣ</a:t>
            </a:r>
            <a:r>
              <a:rPr lang="en-CA" sz="4000" dirty="0"/>
              <a:t> </a:t>
            </a:r>
            <a:r>
              <a:rPr lang="en-CA" sz="4000" dirty="0" err="1"/>
              <a:t>ኸም</a:t>
            </a:r>
            <a:r>
              <a:rPr lang="en-CA" sz="4000" dirty="0"/>
              <a:t> </a:t>
            </a:r>
            <a:r>
              <a:rPr lang="en-CA" sz="4000" dirty="0" err="1"/>
              <a:t>ዝጸልመቶ</a:t>
            </a:r>
            <a:r>
              <a:rPr lang="en-CA" sz="4000" dirty="0"/>
              <a:t> </a:t>
            </a:r>
            <a:r>
              <a:rPr lang="en-CA" sz="4000" dirty="0" err="1"/>
              <a:t>ንኸብርህሉ</a:t>
            </a:r>
            <a:r>
              <a:rPr lang="en-CA" sz="4000" dirty="0"/>
              <a:t> </a:t>
            </a:r>
            <a:r>
              <a:rPr lang="en-CA" sz="4000" dirty="0" err="1"/>
              <a:t>ኣይኮነን</a:t>
            </a:r>
            <a:r>
              <a:rPr lang="en-CA" sz="4000" dirty="0"/>
              <a:t>። </a:t>
            </a:r>
            <a:r>
              <a:rPr lang="en-CA" sz="4000" dirty="0" err="1"/>
              <a:t>እንታይ</a:t>
            </a:r>
            <a:r>
              <a:rPr lang="en-CA" sz="4000" dirty="0"/>
              <a:t> </a:t>
            </a:r>
            <a:r>
              <a:rPr lang="en-CA" sz="4000" dirty="0" err="1"/>
              <a:t>ደኣ</a:t>
            </a:r>
            <a:r>
              <a:rPr lang="en-CA" sz="4000" dirty="0"/>
              <a:t> </a:t>
            </a:r>
            <a:r>
              <a:rPr lang="en-CA" sz="4000" dirty="0" err="1"/>
              <a:t>ኻብ’ቲ</a:t>
            </a:r>
            <a:r>
              <a:rPr lang="en-CA" sz="4000" dirty="0"/>
              <a:t> </a:t>
            </a:r>
            <a:r>
              <a:rPr lang="en-CA" sz="4000" dirty="0" err="1"/>
              <a:t>ናቱ</a:t>
            </a:r>
            <a:r>
              <a:rPr lang="en-CA" sz="4000" dirty="0"/>
              <a:t> </a:t>
            </a:r>
            <a:r>
              <a:rPr lang="en-CA" sz="4000" dirty="0" err="1"/>
              <a:t>ኽንዲ</a:t>
            </a:r>
            <a:r>
              <a:rPr lang="en-CA" sz="4000" dirty="0"/>
              <a:t> </a:t>
            </a:r>
            <a:r>
              <a:rPr lang="en-CA" sz="4000" dirty="0" err="1"/>
              <a:t>ፈረ</a:t>
            </a:r>
            <a:r>
              <a:rPr lang="en-CA" sz="4000" dirty="0"/>
              <a:t> </a:t>
            </a:r>
            <a:r>
              <a:rPr lang="en-CA" sz="4000" dirty="0" err="1" smtClean="0"/>
              <a:t>ስርናይ</a:t>
            </a:r>
            <a:endParaRPr lang="en-CA" sz="4000" dirty="0"/>
          </a:p>
        </p:txBody>
      </p:sp>
      <p:sp>
        <p:nvSpPr>
          <p:cNvPr id="20" name="Rectangle 19"/>
          <p:cNvSpPr/>
          <p:nvPr/>
        </p:nvSpPr>
        <p:spPr>
          <a:xfrm>
            <a:off x="8019203" y="-87347"/>
            <a:ext cx="4244501" cy="6457537"/>
          </a:xfrm>
          <a:prstGeom prst="rect">
            <a:avLst/>
          </a:prstGeom>
        </p:spPr>
        <p:txBody>
          <a:bodyPr wrap="square">
            <a:spAutoFit/>
          </a:bodyPr>
          <a:lstStyle/>
          <a:p>
            <a:pPr marL="40639" marR="40639">
              <a:lnSpc>
                <a:spcPct val="150000"/>
              </a:lnSpc>
              <a:spcBef>
                <a:spcPts val="600"/>
              </a:spcBef>
              <a:defRPr sz="2800"/>
            </a:pPr>
            <a:r>
              <a:rPr lang="en-US" sz="1400" dirty="0"/>
              <a:t>36. </a:t>
            </a:r>
            <a:r>
              <a:rPr lang="en-US" sz="2500" dirty="0"/>
              <a:t>He thundered to those that </a:t>
            </a:r>
            <a:r>
              <a:rPr lang="en-US" sz="2500" dirty="0" smtClean="0"/>
              <a:t>were above</a:t>
            </a:r>
            <a:r>
              <a:rPr lang="en-US" sz="2500" dirty="0"/>
              <a:t>, caused those beneath to tremble </a:t>
            </a:r>
            <a:r>
              <a:rPr lang="en-US" sz="2500" dirty="0" smtClean="0"/>
              <a:t>as He </a:t>
            </a:r>
            <a:r>
              <a:rPr lang="en-US" sz="2500" dirty="0"/>
              <a:t>trod the clouds, burned without fire </a:t>
            </a:r>
            <a:r>
              <a:rPr lang="en-US" sz="2500" dirty="0" smtClean="0"/>
              <a:t>and cooled </a:t>
            </a:r>
            <a:r>
              <a:rPr lang="en-US" sz="2500" dirty="0"/>
              <a:t>without water.</a:t>
            </a:r>
          </a:p>
          <a:p>
            <a:pPr marL="40639" marR="40639">
              <a:lnSpc>
                <a:spcPct val="150000"/>
              </a:lnSpc>
              <a:spcBef>
                <a:spcPts val="600"/>
              </a:spcBef>
              <a:defRPr sz="2800"/>
            </a:pPr>
            <a:r>
              <a:rPr lang="en-US" sz="1400" dirty="0"/>
              <a:t>37. </a:t>
            </a:r>
            <a:r>
              <a:rPr lang="en-US" sz="2500" dirty="0"/>
              <a:t>And when He created the sun </a:t>
            </a:r>
            <a:r>
              <a:rPr lang="en-US" sz="2500" dirty="0" smtClean="0"/>
              <a:t>and the </a:t>
            </a:r>
            <a:r>
              <a:rPr lang="en-US" sz="2500" dirty="0"/>
              <a:t>moon, it was not to make light </a:t>
            </a:r>
            <a:r>
              <a:rPr lang="en-US" sz="2500" dirty="0" smtClean="0"/>
              <a:t>for Himself </a:t>
            </a:r>
            <a:r>
              <a:rPr lang="en-US" sz="2500" dirty="0"/>
              <a:t>as for one </a:t>
            </a:r>
            <a:r>
              <a:rPr lang="en-US" sz="2500" dirty="0" smtClean="0"/>
              <a:t>in </a:t>
            </a:r>
            <a:r>
              <a:rPr lang="en-US" sz="2500" dirty="0"/>
              <a:t>darkness, but it was as though He gave them a little from His own light, as it </a:t>
            </a:r>
          </a:p>
        </p:txBody>
      </p:sp>
      <p:sp>
        <p:nvSpPr>
          <p:cNvPr id="2" name="Rectangle 1"/>
          <p:cNvSpPr/>
          <p:nvPr/>
        </p:nvSpPr>
        <p:spPr>
          <a:xfrm>
            <a:off x="-44335" y="-62079"/>
            <a:ext cx="4184074" cy="6863417"/>
          </a:xfrm>
          <a:prstGeom prst="rect">
            <a:avLst/>
          </a:prstGeom>
        </p:spPr>
        <p:txBody>
          <a:bodyPr wrap="square">
            <a:spAutoFit/>
          </a:bodyPr>
          <a:lstStyle/>
          <a:p>
            <a:r>
              <a:rPr lang="en-CA" sz="1400" dirty="0"/>
              <a:t>፴፮. </a:t>
            </a:r>
            <a:r>
              <a:rPr lang="en-CA" sz="4000" dirty="0" err="1"/>
              <a:t>ዘበላዕሉ</a:t>
            </a:r>
            <a:r>
              <a:rPr lang="en-CA" sz="4000" dirty="0"/>
              <a:t> </a:t>
            </a:r>
            <a:r>
              <a:rPr lang="en-CA" sz="4000" dirty="0" err="1" smtClean="0"/>
              <a:t>አንጐድ</a:t>
            </a:r>
            <a:endParaRPr lang="en-CA" sz="4000" dirty="0" smtClean="0"/>
          </a:p>
          <a:p>
            <a:r>
              <a:rPr lang="en-CA" sz="4000" dirty="0" err="1" smtClean="0"/>
              <a:t>ጐደ</a:t>
            </a:r>
            <a:r>
              <a:rPr lang="en-CA" sz="4000" dirty="0"/>
              <a:t>፡ </a:t>
            </a:r>
            <a:r>
              <a:rPr lang="en-CA" sz="4000" dirty="0" err="1"/>
              <a:t>ወዘበታሕቱ</a:t>
            </a:r>
            <a:r>
              <a:rPr lang="en-CA" sz="4000" dirty="0"/>
              <a:t> </a:t>
            </a:r>
            <a:r>
              <a:rPr lang="en-CA" sz="4000" dirty="0" err="1"/>
              <a:t>አርዐደ</a:t>
            </a:r>
            <a:r>
              <a:rPr lang="en-CA" sz="4000" dirty="0"/>
              <a:t>። </a:t>
            </a:r>
            <a:r>
              <a:rPr lang="en-CA" sz="4000" dirty="0" err="1"/>
              <a:t>ደመናተ</a:t>
            </a:r>
            <a:r>
              <a:rPr lang="en-CA" sz="4000" dirty="0"/>
              <a:t> </a:t>
            </a:r>
            <a:r>
              <a:rPr lang="en-CA" sz="4000" dirty="0" err="1"/>
              <a:t>ኬደ</a:t>
            </a:r>
            <a:r>
              <a:rPr lang="en-CA" sz="4000" dirty="0"/>
              <a:t>፥ </a:t>
            </a:r>
            <a:r>
              <a:rPr lang="en-CA" sz="4000" dirty="0" err="1"/>
              <a:t>ዘእንበለ</a:t>
            </a:r>
            <a:r>
              <a:rPr lang="en-CA" sz="4000" dirty="0"/>
              <a:t> </a:t>
            </a:r>
            <a:r>
              <a:rPr lang="en-CA" sz="4000" dirty="0" err="1"/>
              <a:t>እሳት</a:t>
            </a:r>
            <a:r>
              <a:rPr lang="en-CA" sz="4000" dirty="0"/>
              <a:t> </a:t>
            </a:r>
            <a:r>
              <a:rPr lang="en-CA" sz="4000" dirty="0" err="1"/>
              <a:t>አንደደ</a:t>
            </a:r>
            <a:r>
              <a:rPr lang="en-CA" sz="4000" dirty="0"/>
              <a:t>፥ </a:t>
            </a:r>
            <a:r>
              <a:rPr lang="en-CA" sz="4000" dirty="0" err="1"/>
              <a:t>ወዘእንበለ</a:t>
            </a:r>
            <a:r>
              <a:rPr lang="en-CA" sz="4000" dirty="0"/>
              <a:t> </a:t>
            </a:r>
            <a:r>
              <a:rPr lang="en-CA" sz="4000" dirty="0" err="1"/>
              <a:t>ማይ</a:t>
            </a:r>
            <a:r>
              <a:rPr lang="en-CA" sz="4000" dirty="0"/>
              <a:t> </a:t>
            </a:r>
            <a:r>
              <a:rPr lang="en-CA" sz="4000" dirty="0" err="1"/>
              <a:t>አብረደ</a:t>
            </a:r>
            <a:r>
              <a:rPr lang="en-CA" sz="4000" dirty="0"/>
              <a:t>። </a:t>
            </a:r>
          </a:p>
          <a:p>
            <a:r>
              <a:rPr lang="en-CA" sz="1400" dirty="0"/>
              <a:t>፴፯. </a:t>
            </a:r>
            <a:r>
              <a:rPr lang="en-CA" sz="4000" dirty="0" err="1"/>
              <a:t>ወአመ</a:t>
            </a:r>
            <a:r>
              <a:rPr lang="en-CA" sz="4000" dirty="0"/>
              <a:t> </a:t>
            </a:r>
            <a:r>
              <a:rPr lang="en-CA" sz="4000" dirty="0" err="1"/>
              <a:t>ፈጠረ</a:t>
            </a:r>
            <a:r>
              <a:rPr lang="en-CA" sz="4000" dirty="0"/>
              <a:t> </a:t>
            </a:r>
            <a:r>
              <a:rPr lang="en-CA" sz="4000" dirty="0" err="1"/>
              <a:t>ፀሐየ</a:t>
            </a:r>
            <a:r>
              <a:rPr lang="en-CA" sz="4000" dirty="0"/>
              <a:t> </a:t>
            </a:r>
            <a:r>
              <a:rPr lang="en-CA" sz="4000" dirty="0" err="1"/>
              <a:t>ወወርኀ</a:t>
            </a:r>
            <a:r>
              <a:rPr lang="en-CA" sz="4000" dirty="0"/>
              <a:t>፥ </a:t>
            </a:r>
            <a:r>
              <a:rPr lang="en-CA" sz="4000" dirty="0" err="1"/>
              <a:t>ኣኮ</a:t>
            </a:r>
            <a:r>
              <a:rPr lang="en-CA" sz="4000" dirty="0"/>
              <a:t> </a:t>
            </a:r>
            <a:r>
              <a:rPr lang="en-CA" sz="4000" dirty="0" err="1"/>
              <a:t>ከመ</a:t>
            </a:r>
            <a:r>
              <a:rPr lang="en-CA" sz="4000" dirty="0"/>
              <a:t> </a:t>
            </a:r>
            <a:r>
              <a:rPr lang="en-CA" sz="4000" dirty="0" err="1"/>
              <a:t>ያብርሁ</a:t>
            </a:r>
            <a:r>
              <a:rPr lang="en-CA" sz="4000" dirty="0"/>
              <a:t> </a:t>
            </a:r>
            <a:r>
              <a:rPr lang="en-CA" sz="4000" dirty="0" err="1"/>
              <a:t>ሎቱ</a:t>
            </a:r>
            <a:r>
              <a:rPr lang="en-CA" sz="4000" dirty="0"/>
              <a:t>፥ </a:t>
            </a:r>
            <a:r>
              <a:rPr lang="en-CA" sz="4000" dirty="0" err="1"/>
              <a:t>ከመ</a:t>
            </a:r>
            <a:r>
              <a:rPr lang="en-CA" sz="4000" dirty="0"/>
              <a:t> </a:t>
            </a:r>
            <a:r>
              <a:rPr lang="en-CA" sz="4000" dirty="0" err="1"/>
              <a:t>ይጸልሞ</a:t>
            </a:r>
            <a:r>
              <a:rPr lang="en-CA" sz="4000" dirty="0"/>
              <a:t>፥ </a:t>
            </a:r>
            <a:r>
              <a:rPr lang="en-CA" sz="4000" dirty="0" err="1"/>
              <a:t>ኣላ</a:t>
            </a:r>
            <a:r>
              <a:rPr lang="en-CA" sz="4000" dirty="0"/>
              <a:t> </a:t>
            </a:r>
            <a:r>
              <a:rPr lang="en-CA" sz="4000" dirty="0" err="1"/>
              <a:t>ጸገዎሙ</a:t>
            </a:r>
            <a:r>
              <a:rPr lang="en-CA" sz="4000" dirty="0"/>
              <a:t> </a:t>
            </a:r>
            <a:r>
              <a:rPr lang="en-CA" sz="4000" dirty="0" err="1"/>
              <a:t>ንስቲተ</a:t>
            </a:r>
            <a:r>
              <a:rPr lang="en-CA" sz="4000" dirty="0"/>
              <a:t> </a:t>
            </a:r>
            <a:r>
              <a:rPr lang="en-CA" sz="4000" dirty="0" err="1"/>
              <a:t>እምዘዚአሁ</a:t>
            </a:r>
            <a:r>
              <a:rPr lang="en-CA" sz="4000" dirty="0"/>
              <a:t> </a:t>
            </a:r>
            <a:r>
              <a:rPr lang="en-CA" sz="4000" dirty="0" err="1"/>
              <a:t>ብርሃን</a:t>
            </a:r>
            <a:r>
              <a:rPr lang="en-CA" sz="4000" dirty="0"/>
              <a:t> </a:t>
            </a:r>
            <a:r>
              <a:rPr lang="en-CA" sz="4000" dirty="0" err="1"/>
              <a:t>መጠነ</a:t>
            </a:r>
            <a:r>
              <a:rPr lang="en-CA" sz="4000" dirty="0"/>
              <a:t> </a:t>
            </a:r>
            <a:r>
              <a:rPr lang="en-CA" sz="4000" dirty="0" err="1" smtClean="0"/>
              <a:t>ኅጠተ</a:t>
            </a:r>
            <a:endParaRPr lang="en-CA" sz="4000" dirty="0"/>
          </a:p>
        </p:txBody>
      </p:sp>
    </p:spTree>
    <p:extLst>
      <p:ext uri="{BB962C8B-B14F-4D97-AF65-F5344CB8AC3E}">
        <p14:creationId xmlns:p14="http://schemas.microsoft.com/office/powerpoint/2010/main" val="1674857143"/>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2163" y="7174"/>
            <a:ext cx="4219852" cy="6740307"/>
          </a:xfrm>
          <a:prstGeom prst="rect">
            <a:avLst/>
          </a:prstGeom>
        </p:spPr>
        <p:txBody>
          <a:bodyPr wrap="square">
            <a:spAutoFit/>
          </a:bodyPr>
          <a:lstStyle/>
          <a:p>
            <a:r>
              <a:rPr lang="en-CA" sz="3600" dirty="0" err="1" smtClean="0"/>
              <a:t>እትኸውን</a:t>
            </a:r>
            <a:r>
              <a:rPr lang="en-CA" sz="3600" dirty="0" smtClean="0"/>
              <a:t> </a:t>
            </a:r>
            <a:r>
              <a:rPr lang="en-CA" sz="3600" dirty="0" err="1"/>
              <a:t>ንእሽቶ</a:t>
            </a:r>
            <a:r>
              <a:rPr lang="en-CA" sz="3600" dirty="0"/>
              <a:t> </a:t>
            </a:r>
            <a:r>
              <a:rPr lang="en-CA" sz="3600" dirty="0" err="1"/>
              <a:t>ብርሃን</a:t>
            </a:r>
            <a:r>
              <a:rPr lang="en-CA" sz="3600" dirty="0"/>
              <a:t> </a:t>
            </a:r>
            <a:r>
              <a:rPr lang="en-CA" sz="3600" dirty="0" err="1"/>
              <a:t>ሃቦም</a:t>
            </a:r>
            <a:r>
              <a:rPr lang="en-CA" sz="3600" dirty="0"/>
              <a:t>። </a:t>
            </a:r>
            <a:r>
              <a:rPr lang="en-CA" sz="3600" dirty="0" err="1"/>
              <a:t>ስለዚ</a:t>
            </a:r>
            <a:r>
              <a:rPr lang="en-CA" sz="3600" dirty="0"/>
              <a:t> </a:t>
            </a:r>
            <a:r>
              <a:rPr lang="en-CA" sz="3600" dirty="0" err="1"/>
              <a:t>ኸኣ</a:t>
            </a:r>
            <a:r>
              <a:rPr lang="en-CA" sz="3600" dirty="0"/>
              <a:t> </a:t>
            </a:r>
            <a:r>
              <a:rPr lang="en-CA" sz="3600" dirty="0" err="1"/>
              <a:t>ኣብ</a:t>
            </a:r>
            <a:r>
              <a:rPr lang="en-CA" sz="3600" dirty="0"/>
              <a:t> </a:t>
            </a:r>
            <a:r>
              <a:rPr lang="en-CA" sz="3600" dirty="0" err="1"/>
              <a:t>ልዕሊ</a:t>
            </a:r>
            <a:r>
              <a:rPr lang="en-CA" sz="3600" dirty="0"/>
              <a:t> </a:t>
            </a:r>
            <a:r>
              <a:rPr lang="en-CA" sz="3600" dirty="0" err="1"/>
              <a:t>ሰብ</a:t>
            </a:r>
            <a:r>
              <a:rPr lang="en-CA" sz="3600" dirty="0"/>
              <a:t> </a:t>
            </a:r>
            <a:r>
              <a:rPr lang="en-CA" sz="3600" dirty="0" err="1"/>
              <a:t>ኣብርሁ</a:t>
            </a:r>
            <a:r>
              <a:rPr lang="en-CA" sz="3600" dirty="0"/>
              <a:t>። </a:t>
            </a:r>
          </a:p>
          <a:p>
            <a:r>
              <a:rPr lang="en-CA" sz="1400" dirty="0"/>
              <a:t>38. </a:t>
            </a:r>
            <a:r>
              <a:rPr lang="en-CA" sz="3600" dirty="0" err="1"/>
              <a:t>ግናኸ</a:t>
            </a:r>
            <a:r>
              <a:rPr lang="en-CA" sz="3600" dirty="0"/>
              <a:t> </a:t>
            </a:r>
            <a:r>
              <a:rPr lang="en-CA" sz="3600" dirty="0" err="1"/>
              <a:t>ነዚ</a:t>
            </a:r>
            <a:r>
              <a:rPr lang="en-CA" sz="3600" dirty="0"/>
              <a:t> </a:t>
            </a:r>
            <a:r>
              <a:rPr lang="en-CA" sz="3600" dirty="0" err="1"/>
              <a:t>ኹሉ</a:t>
            </a:r>
            <a:r>
              <a:rPr lang="en-CA" sz="3600" dirty="0"/>
              <a:t> </a:t>
            </a:r>
            <a:r>
              <a:rPr lang="en-CA" sz="3600" dirty="0" err="1"/>
              <a:t>ዝርአን</a:t>
            </a:r>
            <a:r>
              <a:rPr lang="en-CA" sz="3600" dirty="0"/>
              <a:t> </a:t>
            </a:r>
            <a:r>
              <a:rPr lang="en-CA" sz="3600" dirty="0" err="1"/>
              <a:t>ዘይረአን</a:t>
            </a:r>
            <a:r>
              <a:rPr lang="en-CA" sz="3600" dirty="0"/>
              <a:t> </a:t>
            </a:r>
            <a:r>
              <a:rPr lang="en-CA" sz="3600" dirty="0" err="1"/>
              <a:t>ፈጢሩን</a:t>
            </a:r>
            <a:r>
              <a:rPr lang="en-CA" sz="3600" dirty="0"/>
              <a:t> </a:t>
            </a:r>
            <a:r>
              <a:rPr lang="en-CA" sz="3600" dirty="0" err="1"/>
              <a:t>ኣነባቢሩን</a:t>
            </a:r>
            <a:r>
              <a:rPr lang="en-CA" sz="3600" dirty="0"/>
              <a:t> </a:t>
            </a:r>
            <a:r>
              <a:rPr lang="en-CA" sz="3600" dirty="0" err="1"/>
              <a:t>ከብቅዕ</a:t>
            </a:r>
            <a:r>
              <a:rPr lang="en-CA" sz="3600" dirty="0"/>
              <a:t> </a:t>
            </a:r>
            <a:r>
              <a:rPr lang="en-CA" sz="3600" dirty="0" err="1"/>
              <a:t>ሠሪሐ</a:t>
            </a:r>
            <a:r>
              <a:rPr lang="en-CA" sz="3600" dirty="0"/>
              <a:t> </a:t>
            </a:r>
            <a:r>
              <a:rPr lang="en-CA" sz="3600" dirty="0" err="1"/>
              <a:t>ፈጸምኩ</a:t>
            </a:r>
            <a:r>
              <a:rPr lang="en-CA" sz="3600" dirty="0"/>
              <a:t>፥ </a:t>
            </a:r>
            <a:r>
              <a:rPr lang="en-CA" sz="3600" dirty="0" err="1"/>
              <a:t>ካብቲ</a:t>
            </a:r>
            <a:r>
              <a:rPr lang="en-CA" sz="3600" dirty="0"/>
              <a:t> </a:t>
            </a:r>
            <a:r>
              <a:rPr lang="en-CA" sz="3600" dirty="0" err="1"/>
              <a:t>ዝረኽበኒ</a:t>
            </a:r>
            <a:r>
              <a:rPr lang="en-CA" sz="3600" dirty="0"/>
              <a:t> </a:t>
            </a:r>
            <a:r>
              <a:rPr lang="en-CA" sz="3600" dirty="0" err="1"/>
              <a:t>ድኻም</a:t>
            </a:r>
            <a:r>
              <a:rPr lang="en-CA" sz="3600" dirty="0"/>
              <a:t> </a:t>
            </a:r>
            <a:r>
              <a:rPr lang="en-CA" sz="3600" dirty="0" err="1"/>
              <a:t>ከዕርፍ</a:t>
            </a:r>
            <a:r>
              <a:rPr lang="en-CA" sz="3600" dirty="0"/>
              <a:t> </a:t>
            </a:r>
            <a:r>
              <a:rPr lang="en-CA" sz="3600" dirty="0" err="1"/>
              <a:t>ኢሉ</a:t>
            </a:r>
            <a:r>
              <a:rPr lang="en-CA" sz="3600" dirty="0"/>
              <a:t> </a:t>
            </a:r>
            <a:r>
              <a:rPr lang="en-CA" sz="3600" dirty="0" err="1"/>
              <a:t>ኣይተመክሐን</a:t>
            </a:r>
            <a:r>
              <a:rPr lang="en-CA" sz="3600" dirty="0"/>
              <a:t>። </a:t>
            </a:r>
            <a:r>
              <a:rPr lang="en-CA" sz="3600" dirty="0" err="1"/>
              <a:t>ንሱስ</a:t>
            </a:r>
            <a:r>
              <a:rPr lang="en-CA" sz="3600" dirty="0"/>
              <a:t> </a:t>
            </a:r>
            <a:r>
              <a:rPr lang="en-CA" sz="3600" dirty="0" err="1"/>
              <a:t>ኸይኮነ</a:t>
            </a:r>
            <a:r>
              <a:rPr lang="en-CA" sz="3600" dirty="0"/>
              <a:t> </a:t>
            </a:r>
            <a:r>
              <a:rPr lang="en-CA" sz="3600" dirty="0" err="1"/>
              <a:t>ኸሎ</a:t>
            </a:r>
            <a:r>
              <a:rPr lang="en-CA" sz="3600" dirty="0"/>
              <a:t> </a:t>
            </a:r>
            <a:r>
              <a:rPr lang="en-CA" sz="3600" dirty="0" err="1"/>
              <a:t>ፈለጠ</a:t>
            </a:r>
            <a:r>
              <a:rPr lang="en-CA" sz="3600" dirty="0"/>
              <a:t>፥ </a:t>
            </a:r>
            <a:r>
              <a:rPr lang="en-CA" sz="3600" dirty="0" err="1"/>
              <a:t>ከይገበረ</a:t>
            </a:r>
            <a:r>
              <a:rPr lang="en-CA" sz="3600" dirty="0"/>
              <a:t> </a:t>
            </a:r>
            <a:r>
              <a:rPr lang="en-CA" sz="3600" dirty="0" err="1"/>
              <a:t>ኸኣ</a:t>
            </a:r>
            <a:r>
              <a:rPr lang="en-CA" sz="3600" dirty="0"/>
              <a:t> </a:t>
            </a:r>
            <a:r>
              <a:rPr lang="en-CA" sz="3600" dirty="0" err="1"/>
              <a:t>ፈጸመ</a:t>
            </a:r>
            <a:r>
              <a:rPr lang="en-CA" sz="3600" dirty="0"/>
              <a:t>። </a:t>
            </a:r>
            <a:r>
              <a:rPr lang="en-CA" sz="3600" dirty="0" err="1"/>
              <a:t>ጻድቃንን</a:t>
            </a:r>
            <a:r>
              <a:rPr lang="en-CA" sz="3600" dirty="0"/>
              <a:t> </a:t>
            </a:r>
            <a:r>
              <a:rPr lang="en-CA" sz="3600" dirty="0" err="1"/>
              <a:t>ኃጥኣንን</a:t>
            </a:r>
            <a:r>
              <a:rPr lang="en-CA" sz="3600" dirty="0"/>
              <a:t> </a:t>
            </a:r>
            <a:r>
              <a:rPr lang="en-CA" sz="3600" dirty="0" err="1"/>
              <a:t>እኩያንን</a:t>
            </a:r>
            <a:r>
              <a:rPr lang="en-CA" sz="3600" dirty="0"/>
              <a:t> </a:t>
            </a:r>
            <a:r>
              <a:rPr lang="en-CA" sz="3600" dirty="0" err="1"/>
              <a:t>ከይፈጠረ</a:t>
            </a:r>
            <a:r>
              <a:rPr lang="en-CA" sz="3600" dirty="0"/>
              <a:t> </a:t>
            </a:r>
            <a:r>
              <a:rPr lang="en-CA" sz="3600" dirty="0" err="1"/>
              <a:t>ኸሎውን</a:t>
            </a:r>
            <a:r>
              <a:rPr lang="en-CA" sz="3600" dirty="0"/>
              <a:t> </a:t>
            </a:r>
            <a:r>
              <a:rPr lang="en-CA" sz="3600" dirty="0" err="1"/>
              <a:t>ፈለጠ</a:t>
            </a:r>
            <a:r>
              <a:rPr lang="en-CA" sz="3600" dirty="0" smtClean="0"/>
              <a:t>።</a:t>
            </a:r>
            <a:endParaRPr lang="en-CA" sz="3600" dirty="0"/>
          </a:p>
        </p:txBody>
      </p:sp>
      <p:sp>
        <p:nvSpPr>
          <p:cNvPr id="20" name="Rectangle 19"/>
          <p:cNvSpPr/>
          <p:nvPr/>
        </p:nvSpPr>
        <p:spPr>
          <a:xfrm>
            <a:off x="8019203" y="-87347"/>
            <a:ext cx="4244501" cy="7313990"/>
          </a:xfrm>
          <a:prstGeom prst="rect">
            <a:avLst/>
          </a:prstGeom>
        </p:spPr>
        <p:txBody>
          <a:bodyPr wrap="square">
            <a:spAutoFit/>
          </a:bodyPr>
          <a:lstStyle/>
          <a:p>
            <a:pPr marL="40639" marR="40639">
              <a:lnSpc>
                <a:spcPct val="150000"/>
              </a:lnSpc>
              <a:spcBef>
                <a:spcPts val="600"/>
              </a:spcBef>
              <a:defRPr sz="2800"/>
            </a:pPr>
            <a:r>
              <a:rPr lang="en-US" sz="2300" dirty="0" smtClean="0"/>
              <a:t>were</a:t>
            </a:r>
            <a:r>
              <a:rPr lang="en-US" sz="2300" dirty="0"/>
              <a:t>, no more than a grain </a:t>
            </a:r>
            <a:r>
              <a:rPr lang="en-US" sz="2300" dirty="0" smtClean="0"/>
              <a:t>of wheat</a:t>
            </a:r>
            <a:r>
              <a:rPr lang="en-US" sz="2300" dirty="0"/>
              <a:t>. Thus they gave light to man.</a:t>
            </a:r>
          </a:p>
          <a:p>
            <a:pPr marL="40639" marR="40639">
              <a:lnSpc>
                <a:spcPct val="150000"/>
              </a:lnSpc>
              <a:spcBef>
                <a:spcPts val="600"/>
              </a:spcBef>
              <a:defRPr sz="2800"/>
            </a:pPr>
            <a:r>
              <a:rPr lang="en-US" sz="1400" dirty="0"/>
              <a:t>38. </a:t>
            </a:r>
            <a:r>
              <a:rPr lang="en-US" sz="2300" dirty="0"/>
              <a:t>Having created and </a:t>
            </a:r>
            <a:r>
              <a:rPr lang="en-US" sz="2300" dirty="0" err="1" smtClean="0"/>
              <a:t>prepa</a:t>
            </a:r>
            <a:r>
              <a:rPr lang="en-US" sz="2300" dirty="0" smtClean="0"/>
              <a:t>-red all, visible </a:t>
            </a:r>
            <a:r>
              <a:rPr lang="en-US" sz="2300" dirty="0"/>
              <a:t>and invisible, He did not </a:t>
            </a:r>
            <a:r>
              <a:rPr lang="en-US" sz="2300" dirty="0" smtClean="0"/>
              <a:t>boast saying</a:t>
            </a:r>
            <a:r>
              <a:rPr lang="en-US" sz="2300" dirty="0"/>
              <a:t>, I have </a:t>
            </a:r>
            <a:r>
              <a:rPr lang="en-US" sz="2300" dirty="0" smtClean="0"/>
              <a:t>worked </a:t>
            </a:r>
            <a:r>
              <a:rPr lang="en-US" sz="2300" dirty="0"/>
              <a:t>and I have </a:t>
            </a:r>
            <a:r>
              <a:rPr lang="en-US" sz="2300" dirty="0" smtClean="0"/>
              <a:t>finished and </a:t>
            </a:r>
            <a:r>
              <a:rPr lang="en-US" sz="2300" dirty="0"/>
              <a:t>I have to rest from all the toil in which </a:t>
            </a:r>
            <a:r>
              <a:rPr lang="en-US" sz="2300" dirty="0" smtClean="0"/>
              <a:t>I have </a:t>
            </a:r>
            <a:r>
              <a:rPr lang="en-US" sz="2300" dirty="0" err="1"/>
              <a:t>laboured</a:t>
            </a:r>
            <a:r>
              <a:rPr lang="en-US" sz="2300" dirty="0"/>
              <a:t>, but He knew before it </a:t>
            </a:r>
            <a:r>
              <a:rPr lang="en-US" sz="2300" dirty="0" smtClean="0"/>
              <a:t>came to </a:t>
            </a:r>
            <a:r>
              <a:rPr lang="en-US" sz="2300" dirty="0"/>
              <a:t>pass, He completed before ever He </a:t>
            </a:r>
            <a:r>
              <a:rPr lang="en-US" sz="2300" dirty="0" smtClean="0"/>
              <a:t>made possible </a:t>
            </a:r>
            <a:r>
              <a:rPr lang="en-US" sz="2300" dirty="0"/>
              <a:t>righteous and </a:t>
            </a:r>
            <a:r>
              <a:rPr lang="en-US" sz="2300" dirty="0" err="1" smtClean="0"/>
              <a:t>unright-eous</a:t>
            </a:r>
            <a:r>
              <a:rPr lang="en-US" sz="2300" dirty="0"/>
              <a:t>, </a:t>
            </a:r>
            <a:r>
              <a:rPr lang="en-US" sz="2300" dirty="0" smtClean="0"/>
              <a:t>good and </a:t>
            </a:r>
            <a:r>
              <a:rPr lang="en-US" sz="2300" dirty="0"/>
              <a:t>evil.</a:t>
            </a:r>
          </a:p>
        </p:txBody>
      </p:sp>
      <p:sp>
        <p:nvSpPr>
          <p:cNvPr id="2" name="Rectangle 1"/>
          <p:cNvSpPr/>
          <p:nvPr/>
        </p:nvSpPr>
        <p:spPr>
          <a:xfrm>
            <a:off x="-44335" y="-62079"/>
            <a:ext cx="4184074" cy="6740307"/>
          </a:xfrm>
          <a:prstGeom prst="rect">
            <a:avLst/>
          </a:prstGeom>
        </p:spPr>
        <p:txBody>
          <a:bodyPr wrap="square">
            <a:spAutoFit/>
          </a:bodyPr>
          <a:lstStyle/>
          <a:p>
            <a:r>
              <a:rPr lang="en-CA" sz="3600" dirty="0" err="1" smtClean="0"/>
              <a:t>ሥርናይ</a:t>
            </a:r>
            <a:r>
              <a:rPr lang="en-CA" sz="3600" dirty="0"/>
              <a:t>። </a:t>
            </a:r>
            <a:r>
              <a:rPr lang="en-CA" sz="3600" dirty="0" err="1"/>
              <a:t>ወበእንተዝ</a:t>
            </a:r>
            <a:r>
              <a:rPr lang="en-CA" sz="3600" dirty="0"/>
              <a:t> </a:t>
            </a:r>
            <a:r>
              <a:rPr lang="en-CA" sz="3600" dirty="0" err="1"/>
              <a:t>አብርሁ</a:t>
            </a:r>
            <a:r>
              <a:rPr lang="en-CA" sz="3600" dirty="0"/>
              <a:t> </a:t>
            </a:r>
            <a:r>
              <a:rPr lang="en-CA" sz="3600" dirty="0" err="1"/>
              <a:t>ዲበ</a:t>
            </a:r>
            <a:r>
              <a:rPr lang="en-CA" sz="3600" dirty="0"/>
              <a:t> </a:t>
            </a:r>
            <a:r>
              <a:rPr lang="en-CA" sz="3600" dirty="0" err="1"/>
              <a:t>ሰብእ</a:t>
            </a:r>
            <a:r>
              <a:rPr lang="en-CA" sz="3600" dirty="0"/>
              <a:t>።</a:t>
            </a:r>
          </a:p>
          <a:p>
            <a:r>
              <a:rPr lang="en-CA" sz="1400" dirty="0"/>
              <a:t>፴፰. </a:t>
            </a:r>
            <a:r>
              <a:rPr lang="en-CA" sz="3600" dirty="0" err="1"/>
              <a:t>ወኵሎ</a:t>
            </a:r>
            <a:r>
              <a:rPr lang="en-CA" sz="3600" dirty="0"/>
              <a:t> </a:t>
            </a:r>
            <a:r>
              <a:rPr lang="en-CA" sz="3600" dirty="0" err="1"/>
              <a:t>እንከ</a:t>
            </a:r>
            <a:r>
              <a:rPr lang="en-CA" sz="3600" dirty="0"/>
              <a:t> </a:t>
            </a:r>
            <a:r>
              <a:rPr lang="en-CA" sz="3600" dirty="0" err="1"/>
              <a:t>ዘያስተርኢ</a:t>
            </a:r>
            <a:r>
              <a:rPr lang="en-CA" sz="3600" dirty="0"/>
              <a:t>፥ </a:t>
            </a:r>
            <a:r>
              <a:rPr lang="en-CA" sz="3600" dirty="0" err="1" smtClean="0"/>
              <a:t>ወዘኢያስተርኢ</a:t>
            </a:r>
            <a:r>
              <a:rPr lang="en-CA" sz="3600" dirty="0"/>
              <a:t>፥ </a:t>
            </a:r>
            <a:r>
              <a:rPr lang="en-CA" sz="3600" dirty="0" err="1"/>
              <a:t>ፈጢሮ</a:t>
            </a:r>
            <a:r>
              <a:rPr lang="en-CA" sz="3600" dirty="0"/>
              <a:t> </a:t>
            </a:r>
            <a:r>
              <a:rPr lang="en-CA" sz="3600" dirty="0" err="1" smtClean="0"/>
              <a:t>ወአስተናቢሮ</a:t>
            </a:r>
            <a:r>
              <a:rPr lang="en-CA" sz="3600" dirty="0" smtClean="0"/>
              <a:t> </a:t>
            </a:r>
            <a:r>
              <a:rPr lang="en-CA" sz="3600" dirty="0" err="1"/>
              <a:t>አኮ</a:t>
            </a:r>
            <a:r>
              <a:rPr lang="en-CA" sz="3600" dirty="0"/>
              <a:t> </a:t>
            </a:r>
            <a:r>
              <a:rPr lang="en-CA" sz="3600" dirty="0" err="1" smtClean="0"/>
              <a:t>ዘተመ</a:t>
            </a:r>
            <a:endParaRPr lang="en-CA" sz="3600" dirty="0" smtClean="0"/>
          </a:p>
          <a:p>
            <a:r>
              <a:rPr lang="en-CA" sz="3600" dirty="0" err="1" smtClean="0"/>
              <a:t>ክሐ</a:t>
            </a:r>
            <a:r>
              <a:rPr lang="en-CA" sz="3600" dirty="0" smtClean="0"/>
              <a:t> </a:t>
            </a:r>
            <a:r>
              <a:rPr lang="en-CA" sz="3600" dirty="0" err="1"/>
              <a:t>እንዘ</a:t>
            </a:r>
            <a:r>
              <a:rPr lang="en-CA" sz="3600" dirty="0"/>
              <a:t> </a:t>
            </a:r>
            <a:r>
              <a:rPr lang="en-CA" sz="3600" dirty="0" err="1"/>
              <a:t>ይብል</a:t>
            </a:r>
            <a:r>
              <a:rPr lang="en-CA" sz="3600" dirty="0"/>
              <a:t> </a:t>
            </a:r>
            <a:r>
              <a:rPr lang="en-CA" sz="3600" dirty="0" err="1"/>
              <a:t>ገበርኩ</a:t>
            </a:r>
            <a:r>
              <a:rPr lang="en-CA" sz="3600" dirty="0"/>
              <a:t> </a:t>
            </a:r>
            <a:r>
              <a:rPr lang="en-CA" sz="3600" dirty="0" err="1"/>
              <a:t>ወፈጸምኩ</a:t>
            </a:r>
            <a:r>
              <a:rPr lang="en-CA" sz="3600" dirty="0"/>
              <a:t> </a:t>
            </a:r>
            <a:r>
              <a:rPr lang="en-CA" sz="3600" dirty="0" err="1"/>
              <a:t>ወአዐርፍ</a:t>
            </a:r>
            <a:r>
              <a:rPr lang="en-CA" sz="3600" dirty="0"/>
              <a:t> </a:t>
            </a:r>
            <a:r>
              <a:rPr lang="en-CA" sz="3600" dirty="0" err="1"/>
              <a:t>እምነ</a:t>
            </a:r>
            <a:r>
              <a:rPr lang="en-CA" sz="3600" dirty="0"/>
              <a:t> </a:t>
            </a:r>
            <a:r>
              <a:rPr lang="en-CA" sz="3600" dirty="0" err="1"/>
              <a:t>ኵሉ</a:t>
            </a:r>
            <a:r>
              <a:rPr lang="en-CA" sz="3600" dirty="0"/>
              <a:t> </a:t>
            </a:r>
            <a:r>
              <a:rPr lang="en-CA" sz="3600" dirty="0" err="1"/>
              <a:t>ፃማ</a:t>
            </a:r>
            <a:r>
              <a:rPr lang="en-CA" sz="3600" dirty="0"/>
              <a:t> </a:t>
            </a:r>
            <a:r>
              <a:rPr lang="en-CA" sz="3600" dirty="0" err="1"/>
              <a:t>ዘረከበኒ</a:t>
            </a:r>
            <a:r>
              <a:rPr lang="en-CA" sz="3600" dirty="0"/>
              <a:t>። </a:t>
            </a:r>
            <a:r>
              <a:rPr lang="en-CA" sz="3600" dirty="0" err="1"/>
              <a:t>ውእቱሰ</a:t>
            </a:r>
            <a:r>
              <a:rPr lang="en-CA" sz="3600" dirty="0"/>
              <a:t> </a:t>
            </a:r>
            <a:r>
              <a:rPr lang="en-CA" sz="3600" dirty="0" err="1"/>
              <a:t>እምቅድመ</a:t>
            </a:r>
            <a:r>
              <a:rPr lang="en-CA" sz="3600" dirty="0"/>
              <a:t> </a:t>
            </a:r>
            <a:r>
              <a:rPr lang="en-CA" sz="3600" dirty="0" err="1"/>
              <a:t>ይኩን</a:t>
            </a:r>
            <a:r>
              <a:rPr lang="en-CA" sz="3600" dirty="0"/>
              <a:t> </a:t>
            </a:r>
            <a:r>
              <a:rPr lang="en-CA" sz="3600" dirty="0" err="1"/>
              <a:t>አእመረ</a:t>
            </a:r>
            <a:r>
              <a:rPr lang="en-CA" sz="3600" dirty="0"/>
              <a:t>፥ </a:t>
            </a:r>
            <a:r>
              <a:rPr lang="en-CA" sz="3600" dirty="0" err="1"/>
              <a:t>ወእምቅድመ</a:t>
            </a:r>
            <a:r>
              <a:rPr lang="en-CA" sz="3600" dirty="0"/>
              <a:t> </a:t>
            </a:r>
            <a:r>
              <a:rPr lang="en-CA" sz="3600" dirty="0" err="1"/>
              <a:t>ይግበር</a:t>
            </a:r>
            <a:r>
              <a:rPr lang="en-CA" sz="3600" dirty="0"/>
              <a:t> </a:t>
            </a:r>
            <a:r>
              <a:rPr lang="en-CA" sz="3600" dirty="0" err="1"/>
              <a:t>ፈጸመ</a:t>
            </a:r>
            <a:r>
              <a:rPr lang="en-CA" sz="3600" dirty="0"/>
              <a:t> </a:t>
            </a:r>
            <a:r>
              <a:rPr lang="en-CA" sz="3600" dirty="0" err="1"/>
              <a:t>እምቅድመ</a:t>
            </a:r>
            <a:r>
              <a:rPr lang="en-CA" sz="3600" dirty="0"/>
              <a:t> </a:t>
            </a:r>
            <a:r>
              <a:rPr lang="en-CA" sz="3600" dirty="0" err="1"/>
              <a:t>ይግበር</a:t>
            </a:r>
            <a:r>
              <a:rPr lang="en-CA" sz="3600" dirty="0"/>
              <a:t> </a:t>
            </a:r>
            <a:r>
              <a:rPr lang="en-CA" sz="3600" dirty="0" err="1"/>
              <a:t>ጻድቃነ</a:t>
            </a:r>
            <a:r>
              <a:rPr lang="en-CA" sz="3600" dirty="0"/>
              <a:t> </a:t>
            </a:r>
            <a:r>
              <a:rPr lang="en-CA" sz="3600" dirty="0" err="1"/>
              <a:t>ወኃጥኣነ</a:t>
            </a:r>
            <a:r>
              <a:rPr lang="en-CA" sz="3600" dirty="0"/>
              <a:t> </a:t>
            </a:r>
            <a:r>
              <a:rPr lang="en-CA" sz="3600" dirty="0" err="1"/>
              <a:t>ሠናያነ</a:t>
            </a:r>
            <a:r>
              <a:rPr lang="en-CA" sz="3600" dirty="0"/>
              <a:t> </a:t>
            </a:r>
            <a:r>
              <a:rPr lang="en-CA" sz="3600" dirty="0" err="1"/>
              <a:t>ወእኩያነ</a:t>
            </a:r>
            <a:r>
              <a:rPr lang="en-CA" sz="3600" dirty="0"/>
              <a:t>።</a:t>
            </a:r>
          </a:p>
        </p:txBody>
      </p:sp>
    </p:spTree>
    <p:extLst>
      <p:ext uri="{BB962C8B-B14F-4D97-AF65-F5344CB8AC3E}">
        <p14:creationId xmlns:p14="http://schemas.microsoft.com/office/powerpoint/2010/main" val="2587852949"/>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9085" y="366184"/>
            <a:ext cx="4219852" cy="5262979"/>
          </a:xfrm>
          <a:prstGeom prst="rect">
            <a:avLst/>
          </a:prstGeom>
        </p:spPr>
        <p:txBody>
          <a:bodyPr wrap="square">
            <a:spAutoFit/>
          </a:bodyPr>
          <a:lstStyle/>
          <a:p>
            <a:r>
              <a:rPr lang="en-CA" sz="1400" dirty="0"/>
              <a:t>39. </a:t>
            </a:r>
            <a:r>
              <a:rPr lang="en-CA" sz="1400" dirty="0" smtClean="0"/>
              <a:t>  </a:t>
            </a:r>
            <a:r>
              <a:rPr lang="en-CA" sz="4800" dirty="0" err="1" smtClean="0"/>
              <a:t>ንወዲ</a:t>
            </a:r>
            <a:r>
              <a:rPr lang="en-CA" sz="4800" dirty="0" smtClean="0"/>
              <a:t> </a:t>
            </a:r>
            <a:r>
              <a:rPr lang="en-CA" sz="4800" dirty="0" err="1"/>
              <a:t>ሰብ</a:t>
            </a:r>
            <a:r>
              <a:rPr lang="en-CA" sz="4800" dirty="0"/>
              <a:t> </a:t>
            </a:r>
            <a:r>
              <a:rPr lang="en-CA" sz="4800" dirty="0" err="1"/>
              <a:t>ቅድሚ</a:t>
            </a:r>
            <a:r>
              <a:rPr lang="en-CA" sz="4800" dirty="0"/>
              <a:t> </a:t>
            </a:r>
            <a:r>
              <a:rPr lang="en-CA" sz="4800" dirty="0" err="1"/>
              <a:t>ምፍጣሩ</a:t>
            </a:r>
            <a:r>
              <a:rPr lang="en-CA" sz="4800" dirty="0"/>
              <a:t> </a:t>
            </a:r>
            <a:r>
              <a:rPr lang="en-CA" sz="4800" dirty="0" err="1"/>
              <a:t>ነቲ</a:t>
            </a:r>
            <a:r>
              <a:rPr lang="en-CA" sz="4800" dirty="0"/>
              <a:t> </a:t>
            </a:r>
            <a:r>
              <a:rPr lang="en-CA" sz="4800" dirty="0" err="1"/>
              <a:t>ዘፍቅሮ</a:t>
            </a:r>
            <a:r>
              <a:rPr lang="en-CA" sz="4800" dirty="0"/>
              <a:t> </a:t>
            </a:r>
            <a:r>
              <a:rPr lang="en-CA" sz="4800" dirty="0" err="1"/>
              <a:t>ኣብኣ</a:t>
            </a:r>
            <a:r>
              <a:rPr lang="en-CA" sz="4800" dirty="0"/>
              <a:t> </a:t>
            </a:r>
            <a:r>
              <a:rPr lang="en-CA" sz="4800" dirty="0" err="1"/>
              <a:t>ምእንቲ</a:t>
            </a:r>
            <a:r>
              <a:rPr lang="en-CA" sz="4800" dirty="0"/>
              <a:t> </a:t>
            </a:r>
            <a:r>
              <a:rPr lang="en-CA" sz="4800" dirty="0" err="1"/>
              <a:t>ኸእትዎ</a:t>
            </a:r>
            <a:r>
              <a:rPr lang="en-CA" sz="4800" dirty="0"/>
              <a:t> </a:t>
            </a:r>
            <a:r>
              <a:rPr lang="en-CA" sz="4800" dirty="0" err="1"/>
              <a:t>ገነት</a:t>
            </a:r>
            <a:r>
              <a:rPr lang="en-CA" sz="4800" dirty="0"/>
              <a:t> </a:t>
            </a:r>
            <a:r>
              <a:rPr lang="en-CA" sz="4800" dirty="0" err="1" smtClean="0"/>
              <a:t>ኣዳለ</a:t>
            </a:r>
            <a:endParaRPr lang="en-CA" sz="4800" dirty="0" smtClean="0"/>
          </a:p>
          <a:p>
            <a:r>
              <a:rPr lang="en-CA" sz="4800" dirty="0" smtClean="0"/>
              <a:t>ወ</a:t>
            </a:r>
            <a:r>
              <a:rPr lang="en-CA" sz="4800" dirty="0"/>
              <a:t>። </a:t>
            </a:r>
            <a:r>
              <a:rPr lang="en-CA" sz="4800" dirty="0" err="1"/>
              <a:t>ነቲ</a:t>
            </a:r>
            <a:r>
              <a:rPr lang="en-CA" sz="4800" dirty="0"/>
              <a:t> </a:t>
            </a:r>
            <a:r>
              <a:rPr lang="en-CA" sz="4800" dirty="0" err="1"/>
              <a:t>ዝጸልኦ</a:t>
            </a:r>
            <a:r>
              <a:rPr lang="en-CA" sz="4800" dirty="0"/>
              <a:t> </a:t>
            </a:r>
            <a:r>
              <a:rPr lang="en-CA" sz="4800" dirty="0" err="1"/>
              <a:t>ናብኣ</a:t>
            </a:r>
            <a:r>
              <a:rPr lang="en-CA" sz="4800" dirty="0"/>
              <a:t> </a:t>
            </a:r>
            <a:r>
              <a:rPr lang="en-CA" sz="4800" dirty="0" err="1"/>
              <a:t>ኸእቱውን</a:t>
            </a:r>
            <a:r>
              <a:rPr lang="en-CA" sz="4800" dirty="0"/>
              <a:t> </a:t>
            </a:r>
            <a:r>
              <a:rPr lang="en-CA" sz="4800" dirty="0" err="1"/>
              <a:t>ሓዊ</a:t>
            </a:r>
            <a:r>
              <a:rPr lang="en-CA" sz="4800" dirty="0"/>
              <a:t> </a:t>
            </a:r>
            <a:r>
              <a:rPr lang="en-CA" sz="4800" dirty="0" err="1"/>
              <a:t>ሲኦል</a:t>
            </a:r>
            <a:r>
              <a:rPr lang="en-CA" sz="4800" dirty="0"/>
              <a:t> </a:t>
            </a:r>
            <a:r>
              <a:rPr lang="en-CA" sz="4800" dirty="0" err="1"/>
              <a:t>ኣዳለወ</a:t>
            </a:r>
            <a:r>
              <a:rPr lang="en-CA" sz="4800" dirty="0" smtClean="0"/>
              <a:t>።</a:t>
            </a:r>
            <a:endParaRPr lang="en-CA" sz="4800" dirty="0"/>
          </a:p>
        </p:txBody>
      </p:sp>
      <p:sp>
        <p:nvSpPr>
          <p:cNvPr id="20" name="Rectangle 19"/>
          <p:cNvSpPr/>
          <p:nvPr/>
        </p:nvSpPr>
        <p:spPr>
          <a:xfrm>
            <a:off x="8094434" y="-87347"/>
            <a:ext cx="4244501" cy="6654450"/>
          </a:xfrm>
          <a:prstGeom prst="rect">
            <a:avLst/>
          </a:prstGeom>
        </p:spPr>
        <p:txBody>
          <a:bodyPr wrap="square">
            <a:spAutoFit/>
          </a:bodyPr>
          <a:lstStyle/>
          <a:p>
            <a:pPr marL="40639" marR="40639">
              <a:lnSpc>
                <a:spcPct val="150000"/>
              </a:lnSpc>
              <a:spcBef>
                <a:spcPts val="600"/>
              </a:spcBef>
              <a:defRPr sz="2800"/>
            </a:pPr>
            <a:r>
              <a:rPr lang="en-US" sz="1400" dirty="0"/>
              <a:t>39. </a:t>
            </a:r>
            <a:r>
              <a:rPr lang="en-US" sz="3600" dirty="0"/>
              <a:t>Before He created man, He </a:t>
            </a:r>
            <a:r>
              <a:rPr lang="en-US" sz="3600" dirty="0" smtClean="0"/>
              <a:t>prepared Paradise </a:t>
            </a:r>
            <a:r>
              <a:rPr lang="en-US" sz="3600" dirty="0"/>
              <a:t>to put therein him whom He </a:t>
            </a:r>
            <a:r>
              <a:rPr lang="en-US" sz="3600" dirty="0" smtClean="0"/>
              <a:t>loved, and </a:t>
            </a:r>
            <a:r>
              <a:rPr lang="en-US" sz="3600" dirty="0"/>
              <a:t>the fire of hell to put therein him </a:t>
            </a:r>
            <a:r>
              <a:rPr lang="en-US" sz="3600" dirty="0" smtClean="0"/>
              <a:t>who hated.</a:t>
            </a:r>
            <a:endParaRPr lang="en-US" sz="3600" dirty="0">
              <a:solidFill>
                <a:srgbClr val="FF0000"/>
              </a:solidFill>
            </a:endParaRPr>
          </a:p>
        </p:txBody>
      </p:sp>
      <p:sp>
        <p:nvSpPr>
          <p:cNvPr id="2" name="Rectangle 1"/>
          <p:cNvSpPr/>
          <p:nvPr/>
        </p:nvSpPr>
        <p:spPr>
          <a:xfrm>
            <a:off x="-44335" y="366184"/>
            <a:ext cx="4184074" cy="5509200"/>
          </a:xfrm>
          <a:prstGeom prst="rect">
            <a:avLst/>
          </a:prstGeom>
        </p:spPr>
        <p:txBody>
          <a:bodyPr wrap="square">
            <a:spAutoFit/>
          </a:bodyPr>
          <a:lstStyle/>
          <a:p>
            <a:r>
              <a:rPr lang="en-CA" sz="1400" dirty="0" smtClean="0"/>
              <a:t>፴፱. </a:t>
            </a:r>
            <a:r>
              <a:rPr lang="en-CA" sz="4400" dirty="0" err="1" smtClean="0"/>
              <a:t>እምቅድመ</a:t>
            </a:r>
            <a:r>
              <a:rPr lang="en-CA" sz="4400" dirty="0" smtClean="0"/>
              <a:t> </a:t>
            </a:r>
            <a:r>
              <a:rPr lang="en-CA" sz="4400" dirty="0" err="1"/>
              <a:t>ይፍጥሮ</a:t>
            </a:r>
            <a:r>
              <a:rPr lang="en-CA" sz="4400" dirty="0"/>
              <a:t> </a:t>
            </a:r>
            <a:r>
              <a:rPr lang="en-CA" sz="4400" dirty="0" err="1"/>
              <a:t>ለእጓለ</a:t>
            </a:r>
            <a:r>
              <a:rPr lang="en-CA" sz="4400" dirty="0"/>
              <a:t> </a:t>
            </a:r>
            <a:r>
              <a:rPr lang="en-CA" sz="4400" dirty="0" err="1"/>
              <a:t>እመሕያው</a:t>
            </a:r>
            <a:r>
              <a:rPr lang="en-CA" sz="4400" dirty="0"/>
              <a:t>፥ </a:t>
            </a:r>
            <a:r>
              <a:rPr lang="en-CA" sz="4400" dirty="0" err="1"/>
              <a:t>ገነተ</a:t>
            </a:r>
            <a:r>
              <a:rPr lang="en-CA" sz="4400" dirty="0"/>
              <a:t> </a:t>
            </a:r>
            <a:r>
              <a:rPr lang="en-CA" sz="4400" dirty="0" err="1"/>
              <a:t>አስተዳለወ</a:t>
            </a:r>
            <a:r>
              <a:rPr lang="en-CA" sz="4400" dirty="0"/>
              <a:t>፥ </a:t>
            </a:r>
            <a:r>
              <a:rPr lang="en-CA" sz="4400" dirty="0" err="1"/>
              <a:t>ከመ</a:t>
            </a:r>
            <a:r>
              <a:rPr lang="en-CA" sz="4400" dirty="0"/>
              <a:t> </a:t>
            </a:r>
            <a:r>
              <a:rPr lang="en-CA" sz="4400" dirty="0" err="1"/>
              <a:t>ያብእ</a:t>
            </a:r>
            <a:r>
              <a:rPr lang="en-CA" sz="4400" dirty="0"/>
              <a:t> </a:t>
            </a:r>
            <a:r>
              <a:rPr lang="en-CA" sz="4400" dirty="0" err="1"/>
              <a:t>ውስቴታ</a:t>
            </a:r>
            <a:r>
              <a:rPr lang="en-CA" sz="4400" dirty="0"/>
              <a:t> </a:t>
            </a:r>
            <a:r>
              <a:rPr lang="en-CA" sz="4400" dirty="0" err="1"/>
              <a:t>ለዘአፍቀረ</a:t>
            </a:r>
            <a:r>
              <a:rPr lang="en-CA" sz="4400" dirty="0"/>
              <a:t>፥ </a:t>
            </a:r>
            <a:r>
              <a:rPr lang="en-CA" sz="4400" dirty="0" err="1"/>
              <a:t>ወእሳተ</a:t>
            </a:r>
            <a:r>
              <a:rPr lang="en-CA" sz="4400" dirty="0"/>
              <a:t> </a:t>
            </a:r>
            <a:r>
              <a:rPr lang="en-CA" sz="4400" dirty="0" err="1"/>
              <a:t>ሲኦል</a:t>
            </a:r>
            <a:r>
              <a:rPr lang="en-CA" sz="4400" dirty="0"/>
              <a:t> </a:t>
            </a:r>
            <a:r>
              <a:rPr lang="en-CA" sz="4400" dirty="0" err="1"/>
              <a:t>አስተዳለወ</a:t>
            </a:r>
            <a:r>
              <a:rPr lang="en-CA" sz="4400" dirty="0"/>
              <a:t> </a:t>
            </a:r>
            <a:r>
              <a:rPr lang="en-CA" sz="4400" dirty="0" err="1"/>
              <a:t>ከመ</a:t>
            </a:r>
            <a:r>
              <a:rPr lang="en-CA" sz="4400" dirty="0"/>
              <a:t> </a:t>
            </a:r>
            <a:r>
              <a:rPr lang="en-CA" sz="4400" dirty="0" err="1"/>
              <a:t>ያብእ</a:t>
            </a:r>
            <a:r>
              <a:rPr lang="en-CA" sz="4400" dirty="0"/>
              <a:t> </a:t>
            </a:r>
            <a:r>
              <a:rPr lang="en-CA" sz="4400" dirty="0" err="1"/>
              <a:t>ውስቴታ</a:t>
            </a:r>
            <a:r>
              <a:rPr lang="en-CA" sz="4400" dirty="0"/>
              <a:t> </a:t>
            </a:r>
            <a:r>
              <a:rPr lang="en-CA" sz="4400" dirty="0" err="1"/>
              <a:t>ለዘጸልዐ</a:t>
            </a:r>
            <a:r>
              <a:rPr lang="en-CA" sz="4400" dirty="0" smtClean="0"/>
              <a:t>።</a:t>
            </a:r>
            <a:endParaRPr lang="en-CA" sz="4400" dirty="0"/>
          </a:p>
        </p:txBody>
      </p:sp>
    </p:spTree>
    <p:extLst>
      <p:ext uri="{BB962C8B-B14F-4D97-AF65-F5344CB8AC3E}">
        <p14:creationId xmlns:p14="http://schemas.microsoft.com/office/powerpoint/2010/main" val="3922458187"/>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84246" y="7174"/>
            <a:ext cx="4136799" cy="6247864"/>
          </a:xfrm>
          <a:prstGeom prst="rect">
            <a:avLst/>
          </a:prstGeom>
        </p:spPr>
        <p:txBody>
          <a:bodyPr wrap="square">
            <a:spAutoFit/>
          </a:bodyPr>
          <a:lstStyle/>
          <a:p>
            <a:r>
              <a:rPr lang="en-CA" sz="1400" dirty="0" smtClean="0"/>
              <a:t>40</a:t>
            </a:r>
            <a:r>
              <a:rPr lang="en-CA" sz="1400" dirty="0"/>
              <a:t>. </a:t>
            </a:r>
            <a:r>
              <a:rPr lang="en-CA" sz="4000" dirty="0" err="1"/>
              <a:t>ዝኃረዮ</a:t>
            </a:r>
            <a:r>
              <a:rPr lang="en-CA" sz="4000" dirty="0"/>
              <a:t> </a:t>
            </a:r>
            <a:r>
              <a:rPr lang="en-CA" sz="4000" dirty="0" err="1"/>
              <a:t>ብፁዕ</a:t>
            </a:r>
            <a:r>
              <a:rPr lang="en-CA" sz="4000" dirty="0"/>
              <a:t> </a:t>
            </a:r>
            <a:r>
              <a:rPr lang="en-CA" sz="4000" dirty="0" err="1"/>
              <a:t>እዩ</a:t>
            </a:r>
            <a:r>
              <a:rPr lang="en-CA" sz="4000" dirty="0"/>
              <a:t>። </a:t>
            </a:r>
            <a:r>
              <a:rPr lang="en-CA" sz="4000" dirty="0" err="1"/>
              <a:t>ዝፈተዎ</a:t>
            </a:r>
            <a:r>
              <a:rPr lang="en-CA" sz="4000" dirty="0"/>
              <a:t> </a:t>
            </a:r>
            <a:r>
              <a:rPr lang="en-CA" sz="4000" dirty="0" err="1"/>
              <a:t>ኸኣ</a:t>
            </a:r>
            <a:r>
              <a:rPr lang="en-CA" sz="4000" dirty="0"/>
              <a:t> </a:t>
            </a:r>
            <a:r>
              <a:rPr lang="en-CA" sz="4000" dirty="0" err="1"/>
              <a:t>ብፁዕ</a:t>
            </a:r>
            <a:r>
              <a:rPr lang="en-CA" sz="4000" dirty="0"/>
              <a:t> </a:t>
            </a:r>
            <a:r>
              <a:rPr lang="en-CA" sz="4000" dirty="0" err="1"/>
              <a:t>እዩ</a:t>
            </a:r>
            <a:r>
              <a:rPr lang="en-CA" sz="4000" dirty="0"/>
              <a:t>። </a:t>
            </a:r>
            <a:r>
              <a:rPr lang="en-CA" sz="4000" dirty="0" err="1"/>
              <a:t>እምበኣር</a:t>
            </a:r>
            <a:r>
              <a:rPr lang="en-CA" sz="4000" dirty="0"/>
              <a:t> </a:t>
            </a:r>
            <a:r>
              <a:rPr lang="en-CA" sz="4000" dirty="0" err="1"/>
              <a:t>ኣብቲ</a:t>
            </a:r>
            <a:r>
              <a:rPr lang="en-CA" sz="4000" dirty="0"/>
              <a:t> </a:t>
            </a:r>
            <a:r>
              <a:rPr lang="en-CA" sz="4000" dirty="0" err="1"/>
              <a:t>ማይን</a:t>
            </a:r>
            <a:r>
              <a:rPr lang="en-CA" sz="4000" dirty="0"/>
              <a:t> </a:t>
            </a:r>
            <a:r>
              <a:rPr lang="en-CA" sz="4000" dirty="0" err="1"/>
              <a:t>ሓውን</a:t>
            </a:r>
            <a:r>
              <a:rPr lang="en-CA" sz="4000" dirty="0"/>
              <a:t> </a:t>
            </a:r>
            <a:r>
              <a:rPr lang="en-CA" sz="4000" dirty="0" err="1"/>
              <a:t>ዝተሓወሶ</a:t>
            </a:r>
            <a:r>
              <a:rPr lang="en-CA" sz="4000" dirty="0"/>
              <a:t>፥ </a:t>
            </a:r>
            <a:r>
              <a:rPr lang="en-CA" sz="4000" dirty="0" err="1"/>
              <a:t>ኻብኡ</a:t>
            </a:r>
            <a:r>
              <a:rPr lang="en-CA" sz="4000" dirty="0"/>
              <a:t> </a:t>
            </a:r>
            <a:r>
              <a:rPr lang="en-CA" sz="4000" dirty="0" err="1"/>
              <a:t>እውን</a:t>
            </a:r>
            <a:r>
              <a:rPr lang="en-CA" sz="4000" dirty="0"/>
              <a:t> </a:t>
            </a:r>
            <a:r>
              <a:rPr lang="en-CA" sz="4000" dirty="0" err="1"/>
              <a:t>ሓምቢስና</a:t>
            </a:r>
            <a:r>
              <a:rPr lang="en-CA" sz="4000" dirty="0"/>
              <a:t> </a:t>
            </a:r>
            <a:r>
              <a:rPr lang="en-CA" sz="4000" dirty="0" err="1"/>
              <a:t>ኽንወጽእ</a:t>
            </a:r>
            <a:r>
              <a:rPr lang="en-CA" sz="4000" dirty="0"/>
              <a:t> </a:t>
            </a:r>
            <a:r>
              <a:rPr lang="en-CA" sz="4000" dirty="0" err="1"/>
              <a:t>ኣብ</a:t>
            </a:r>
            <a:r>
              <a:rPr lang="en-CA" sz="4000" dirty="0"/>
              <a:t> </a:t>
            </a:r>
            <a:r>
              <a:rPr lang="en-CA" sz="4000" dirty="0" err="1" smtClean="0"/>
              <a:t>ዘይንኽ-እለሉ</a:t>
            </a:r>
            <a:r>
              <a:rPr lang="en-CA" sz="4000" dirty="0" smtClean="0"/>
              <a:t> </a:t>
            </a:r>
            <a:r>
              <a:rPr lang="en-CA" sz="4000" dirty="0" err="1"/>
              <a:t>ዓብይ</a:t>
            </a:r>
            <a:r>
              <a:rPr lang="en-CA" sz="4000" dirty="0"/>
              <a:t> </a:t>
            </a:r>
            <a:r>
              <a:rPr lang="en-CA" sz="4000" dirty="0" err="1"/>
              <a:t>ባሕሪ</a:t>
            </a:r>
            <a:r>
              <a:rPr lang="en-CA" sz="4000" dirty="0"/>
              <a:t> </a:t>
            </a:r>
            <a:r>
              <a:rPr lang="en-CA" sz="4000" dirty="0" err="1"/>
              <a:t>ኸይንኣቱ</a:t>
            </a:r>
            <a:r>
              <a:rPr lang="en-CA" sz="4000" dirty="0"/>
              <a:t>፥ </a:t>
            </a:r>
            <a:r>
              <a:rPr lang="en-CA" sz="4000" dirty="0" err="1"/>
              <a:t>ነዚ</a:t>
            </a:r>
            <a:r>
              <a:rPr lang="en-CA" sz="4000" dirty="0"/>
              <a:t> </a:t>
            </a:r>
            <a:r>
              <a:rPr lang="en-CA" sz="4000" dirty="0" err="1"/>
              <a:t>ቓል</a:t>
            </a:r>
            <a:r>
              <a:rPr lang="en-CA" sz="4000" dirty="0"/>
              <a:t> </a:t>
            </a:r>
            <a:r>
              <a:rPr lang="en-CA" sz="4000" dirty="0" err="1"/>
              <a:t>እዚ</a:t>
            </a:r>
            <a:r>
              <a:rPr lang="en-CA" sz="4000" dirty="0"/>
              <a:t> </a:t>
            </a:r>
            <a:r>
              <a:rPr lang="en-CA" sz="4000" dirty="0" err="1"/>
              <a:t>ብዓብይ</a:t>
            </a:r>
            <a:r>
              <a:rPr lang="en-CA" sz="4000" dirty="0"/>
              <a:t> </a:t>
            </a:r>
            <a:r>
              <a:rPr lang="en-CA" sz="4000" dirty="0" err="1"/>
              <a:t>ጥንቃቐ</a:t>
            </a:r>
            <a:r>
              <a:rPr lang="en-CA" sz="4000" dirty="0"/>
              <a:t> </a:t>
            </a:r>
            <a:r>
              <a:rPr lang="en-CA" sz="4000" dirty="0" err="1"/>
              <a:t>ነስተውዕሎ</a:t>
            </a:r>
            <a:r>
              <a:rPr lang="en-CA" sz="4000" dirty="0" smtClean="0"/>
              <a:t>።</a:t>
            </a:r>
            <a:endParaRPr lang="en-CA" sz="4000" dirty="0"/>
          </a:p>
        </p:txBody>
      </p:sp>
      <p:sp>
        <p:nvSpPr>
          <p:cNvPr id="20" name="Rectangle 19"/>
          <p:cNvSpPr/>
          <p:nvPr/>
        </p:nvSpPr>
        <p:spPr>
          <a:xfrm>
            <a:off x="8019203" y="-87347"/>
            <a:ext cx="4244501" cy="6401753"/>
          </a:xfrm>
          <a:prstGeom prst="rect">
            <a:avLst/>
          </a:prstGeom>
        </p:spPr>
        <p:txBody>
          <a:bodyPr wrap="square">
            <a:spAutoFit/>
          </a:bodyPr>
          <a:lstStyle/>
          <a:p>
            <a:pPr marL="40639" marR="40639">
              <a:lnSpc>
                <a:spcPct val="150000"/>
              </a:lnSpc>
              <a:spcBef>
                <a:spcPts val="600"/>
              </a:spcBef>
              <a:defRPr sz="2800"/>
            </a:pPr>
            <a:r>
              <a:rPr lang="en-US" sz="1400" dirty="0" smtClean="0"/>
              <a:t>40</a:t>
            </a:r>
            <a:r>
              <a:rPr lang="en-US" sz="1400" dirty="0"/>
              <a:t>. </a:t>
            </a:r>
            <a:r>
              <a:rPr lang="en-US" sz="2700" dirty="0"/>
              <a:t>Blessed is he whom He had </a:t>
            </a:r>
            <a:r>
              <a:rPr lang="en-US" sz="2700" dirty="0" smtClean="0"/>
              <a:t>chosen, and </a:t>
            </a:r>
            <a:r>
              <a:rPr lang="en-US" sz="2700" dirty="0"/>
              <a:t>blessed is he in whom He was </a:t>
            </a:r>
            <a:r>
              <a:rPr lang="en-US" sz="2700" dirty="0" smtClean="0"/>
              <a:t>pleas</a:t>
            </a:r>
          </a:p>
          <a:p>
            <a:pPr marL="40639" marR="40639">
              <a:lnSpc>
                <a:spcPct val="150000"/>
              </a:lnSpc>
              <a:spcBef>
                <a:spcPts val="600"/>
              </a:spcBef>
              <a:defRPr sz="2800"/>
            </a:pPr>
            <a:r>
              <a:rPr lang="en-US" sz="2700" dirty="0" smtClean="0"/>
              <a:t>ed. Let </a:t>
            </a:r>
            <a:r>
              <a:rPr lang="en-US" sz="2700" dirty="0"/>
              <a:t>us therefore receive this word </a:t>
            </a:r>
            <a:r>
              <a:rPr lang="en-US" sz="2700" dirty="0" smtClean="0"/>
              <a:t>with great </a:t>
            </a:r>
            <a:r>
              <a:rPr lang="en-US" sz="2700" dirty="0" err="1" smtClean="0"/>
              <a:t>dilig-ence</a:t>
            </a:r>
            <a:r>
              <a:rPr lang="en-US" sz="2700" dirty="0" smtClean="0"/>
              <a:t> </a:t>
            </a:r>
            <a:r>
              <a:rPr lang="en-US" sz="2700" dirty="0"/>
              <a:t>that we may not enter </a:t>
            </a:r>
            <a:r>
              <a:rPr lang="en-US" sz="2700" dirty="0" smtClean="0"/>
              <a:t>into the </a:t>
            </a:r>
            <a:r>
              <a:rPr lang="en-US" sz="2700" dirty="0"/>
              <a:t>great sea wherein fire and water </a:t>
            </a:r>
            <a:r>
              <a:rPr lang="en-US" sz="2700" dirty="0" smtClean="0"/>
              <a:t>are mingled </a:t>
            </a:r>
            <a:r>
              <a:rPr lang="en-US" sz="2700" dirty="0"/>
              <a:t>and from which we cannot </a:t>
            </a:r>
            <a:r>
              <a:rPr lang="en-US" sz="2700" dirty="0" smtClean="0"/>
              <a:t>escape by </a:t>
            </a:r>
            <a:r>
              <a:rPr lang="en-US" sz="2700" dirty="0"/>
              <a:t>swimming</a:t>
            </a:r>
            <a:r>
              <a:rPr lang="en-US" sz="2700" dirty="0" smtClean="0"/>
              <a:t>.</a:t>
            </a:r>
            <a:endParaRPr lang="en-US" sz="2700" dirty="0"/>
          </a:p>
        </p:txBody>
      </p:sp>
      <p:sp>
        <p:nvSpPr>
          <p:cNvPr id="2" name="Rectangle 1"/>
          <p:cNvSpPr/>
          <p:nvPr/>
        </p:nvSpPr>
        <p:spPr>
          <a:xfrm>
            <a:off x="-44335" y="-62079"/>
            <a:ext cx="4084994" cy="6186309"/>
          </a:xfrm>
          <a:prstGeom prst="rect">
            <a:avLst/>
          </a:prstGeom>
        </p:spPr>
        <p:txBody>
          <a:bodyPr wrap="square">
            <a:spAutoFit/>
          </a:bodyPr>
          <a:lstStyle/>
          <a:p>
            <a:r>
              <a:rPr lang="en-CA" sz="1400" dirty="0" smtClean="0"/>
              <a:t>፵.   </a:t>
            </a:r>
            <a:r>
              <a:rPr lang="en-CA" sz="4400" dirty="0" err="1"/>
              <a:t>ብፁዕ</a:t>
            </a:r>
            <a:r>
              <a:rPr lang="en-CA" sz="4400" dirty="0"/>
              <a:t> </a:t>
            </a:r>
            <a:r>
              <a:rPr lang="en-CA" sz="4400" dirty="0" err="1"/>
              <a:t>ዘኃረዮ</a:t>
            </a:r>
            <a:r>
              <a:rPr lang="en-CA" sz="4400" dirty="0"/>
              <a:t>፥ </a:t>
            </a:r>
            <a:r>
              <a:rPr lang="en-CA" sz="4400" dirty="0" err="1"/>
              <a:t>ወብፁዕ</a:t>
            </a:r>
            <a:r>
              <a:rPr lang="en-CA" sz="4400" dirty="0"/>
              <a:t> </a:t>
            </a:r>
            <a:r>
              <a:rPr lang="en-CA" sz="4400" dirty="0" err="1"/>
              <a:t>ዘሠምሮ</a:t>
            </a:r>
            <a:r>
              <a:rPr lang="en-CA" sz="4400" dirty="0"/>
              <a:t>፥ </a:t>
            </a:r>
            <a:r>
              <a:rPr lang="en-CA" sz="4400" dirty="0" err="1"/>
              <a:t>ንለቡ</a:t>
            </a:r>
            <a:r>
              <a:rPr lang="en-CA" sz="4400" dirty="0"/>
              <a:t> </a:t>
            </a:r>
            <a:r>
              <a:rPr lang="en-CA" sz="4400" dirty="0" err="1"/>
              <a:t>እንከ</a:t>
            </a:r>
            <a:r>
              <a:rPr lang="en-CA" sz="4400" dirty="0"/>
              <a:t> </a:t>
            </a:r>
            <a:r>
              <a:rPr lang="en-CA" sz="4400" dirty="0" err="1"/>
              <a:t>ዘንተ</a:t>
            </a:r>
            <a:r>
              <a:rPr lang="en-CA" sz="4400" dirty="0"/>
              <a:t> </a:t>
            </a:r>
            <a:r>
              <a:rPr lang="en-CA" sz="4400" dirty="0" err="1"/>
              <a:t>ቃለ</a:t>
            </a:r>
            <a:r>
              <a:rPr lang="en-CA" sz="4400" dirty="0"/>
              <a:t> </a:t>
            </a:r>
            <a:r>
              <a:rPr lang="en-CA" sz="4400" dirty="0" err="1"/>
              <a:t>በዐብይ</a:t>
            </a:r>
            <a:r>
              <a:rPr lang="en-CA" sz="4400" dirty="0"/>
              <a:t> </a:t>
            </a:r>
            <a:r>
              <a:rPr lang="en-CA" sz="4400" dirty="0" err="1"/>
              <a:t>ጥንቃቄ</a:t>
            </a:r>
            <a:r>
              <a:rPr lang="en-CA" sz="4400" dirty="0"/>
              <a:t>። </a:t>
            </a:r>
            <a:r>
              <a:rPr lang="en-CA" sz="4400" dirty="0" err="1"/>
              <a:t>ከም</a:t>
            </a:r>
            <a:r>
              <a:rPr lang="en-CA" sz="4400" dirty="0"/>
              <a:t> </a:t>
            </a:r>
            <a:r>
              <a:rPr lang="en-CA" sz="4400" dirty="0" err="1"/>
              <a:t>ኢንባእ</a:t>
            </a:r>
            <a:r>
              <a:rPr lang="en-CA" sz="4400" dirty="0"/>
              <a:t> </a:t>
            </a:r>
            <a:r>
              <a:rPr lang="en-CA" sz="4400" dirty="0" err="1"/>
              <a:t>ውስተ</a:t>
            </a:r>
            <a:r>
              <a:rPr lang="en-CA" sz="4400" dirty="0"/>
              <a:t> </a:t>
            </a:r>
            <a:r>
              <a:rPr lang="en-CA" sz="4400" dirty="0" err="1"/>
              <a:t>ዐቢይ</a:t>
            </a:r>
            <a:r>
              <a:rPr lang="en-CA" sz="4400" dirty="0"/>
              <a:t> </a:t>
            </a:r>
            <a:r>
              <a:rPr lang="en-CA" sz="4400" dirty="0" err="1"/>
              <a:t>ባሕር</a:t>
            </a:r>
            <a:r>
              <a:rPr lang="en-CA" sz="4400" dirty="0"/>
              <a:t>፥ </a:t>
            </a:r>
            <a:r>
              <a:rPr lang="en-CA" sz="4400" dirty="0" err="1"/>
              <a:t>ሃበ</a:t>
            </a:r>
            <a:r>
              <a:rPr lang="en-CA" sz="4400" dirty="0"/>
              <a:t> </a:t>
            </a:r>
            <a:r>
              <a:rPr lang="en-CA" sz="4400" dirty="0" err="1"/>
              <a:t>ተደመረ</a:t>
            </a:r>
            <a:r>
              <a:rPr lang="en-CA" sz="4400" dirty="0"/>
              <a:t> </a:t>
            </a:r>
            <a:r>
              <a:rPr lang="en-CA" sz="4400" dirty="0" err="1"/>
              <a:t>እሳት</a:t>
            </a:r>
            <a:r>
              <a:rPr lang="en-CA" sz="4400" dirty="0"/>
              <a:t> </a:t>
            </a:r>
            <a:r>
              <a:rPr lang="en-CA" sz="4400" dirty="0" err="1"/>
              <a:t>ወማይ</a:t>
            </a:r>
            <a:r>
              <a:rPr lang="en-CA" sz="4400" dirty="0"/>
              <a:t>፥ </a:t>
            </a:r>
            <a:r>
              <a:rPr lang="en-CA" sz="4400" dirty="0" err="1"/>
              <a:t>ወሃበ</a:t>
            </a:r>
            <a:r>
              <a:rPr lang="en-CA" sz="4400" dirty="0"/>
              <a:t> </a:t>
            </a:r>
            <a:r>
              <a:rPr lang="en-CA" sz="4400" dirty="0" err="1"/>
              <a:t>ኢንክል</a:t>
            </a:r>
            <a:r>
              <a:rPr lang="en-CA" sz="4400" dirty="0"/>
              <a:t> </a:t>
            </a:r>
            <a:r>
              <a:rPr lang="en-CA" sz="4400" dirty="0" err="1"/>
              <a:t>ጸቢተ</a:t>
            </a:r>
            <a:r>
              <a:rPr lang="en-CA" sz="4400" dirty="0"/>
              <a:t> </a:t>
            </a:r>
            <a:r>
              <a:rPr lang="en-CA" sz="4400" dirty="0" err="1"/>
              <a:t>ወወጺአ</a:t>
            </a:r>
            <a:r>
              <a:rPr lang="en-CA" sz="4400" dirty="0"/>
              <a:t> </a:t>
            </a:r>
            <a:r>
              <a:rPr lang="en-CA" sz="4400" dirty="0" err="1"/>
              <a:t>እምኔሁ</a:t>
            </a:r>
            <a:r>
              <a:rPr lang="en-CA" sz="4400" dirty="0" smtClean="0"/>
              <a:t>።</a:t>
            </a:r>
            <a:endParaRPr lang="en-CA" sz="4400" dirty="0"/>
          </a:p>
        </p:txBody>
      </p:sp>
    </p:spTree>
    <p:extLst>
      <p:ext uri="{BB962C8B-B14F-4D97-AF65-F5344CB8AC3E}">
        <p14:creationId xmlns:p14="http://schemas.microsoft.com/office/powerpoint/2010/main" val="3794687036"/>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89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7394" y="7174"/>
            <a:ext cx="4219852" cy="6863417"/>
          </a:xfrm>
          <a:prstGeom prst="rect">
            <a:avLst/>
          </a:prstGeom>
        </p:spPr>
        <p:txBody>
          <a:bodyPr wrap="square">
            <a:spAutoFit/>
          </a:bodyPr>
          <a:lstStyle/>
          <a:p>
            <a:r>
              <a:rPr lang="en-CA" sz="1400" dirty="0" smtClean="0"/>
              <a:t>41</a:t>
            </a:r>
            <a:r>
              <a:rPr lang="en-CA" sz="1400" dirty="0"/>
              <a:t>. </a:t>
            </a:r>
            <a:r>
              <a:rPr lang="en-CA" sz="4400" dirty="0" err="1"/>
              <a:t>ንሕናስ</a:t>
            </a:r>
            <a:r>
              <a:rPr lang="en-CA" sz="4400" dirty="0"/>
              <a:t> </a:t>
            </a:r>
            <a:r>
              <a:rPr lang="en-CA" sz="4400" dirty="0" err="1"/>
              <a:t>ከምቲ</a:t>
            </a:r>
            <a:r>
              <a:rPr lang="en-CA" sz="4400" dirty="0"/>
              <a:t> </a:t>
            </a:r>
            <a:r>
              <a:rPr lang="en-CA" sz="4400" dirty="0" err="1"/>
              <a:t>ሓዋርያት</a:t>
            </a:r>
            <a:r>
              <a:rPr lang="en-CA" sz="4400" dirty="0"/>
              <a:t> </a:t>
            </a:r>
            <a:r>
              <a:rPr lang="en-CA" sz="4400" dirty="0" err="1"/>
              <a:t>ብዛዕባ</a:t>
            </a:r>
            <a:r>
              <a:rPr lang="en-CA" sz="4400" dirty="0"/>
              <a:t> </a:t>
            </a:r>
            <a:endParaRPr lang="en-CA" sz="4400" dirty="0" smtClean="0"/>
          </a:p>
          <a:p>
            <a:r>
              <a:rPr lang="en-CA" sz="4400" dirty="0" err="1" smtClean="0"/>
              <a:t>ኣብን</a:t>
            </a:r>
            <a:r>
              <a:rPr lang="en-CA" sz="4400" dirty="0" smtClean="0"/>
              <a:t> </a:t>
            </a:r>
            <a:r>
              <a:rPr lang="en-CA" sz="4400" dirty="0" err="1"/>
              <a:t>ወልድን</a:t>
            </a:r>
            <a:r>
              <a:rPr lang="en-CA" sz="4400" dirty="0"/>
              <a:t> </a:t>
            </a:r>
            <a:r>
              <a:rPr lang="en-CA" sz="4400" dirty="0" err="1"/>
              <a:t>መንፈስ</a:t>
            </a:r>
            <a:r>
              <a:rPr lang="en-CA" sz="4400" dirty="0"/>
              <a:t> </a:t>
            </a:r>
            <a:r>
              <a:rPr lang="en-CA" sz="4400" dirty="0" err="1"/>
              <a:t>ቅዱስን</a:t>
            </a:r>
            <a:r>
              <a:rPr lang="en-CA" sz="4400" dirty="0"/>
              <a:t> </a:t>
            </a:r>
            <a:r>
              <a:rPr lang="en-CA" sz="4400" dirty="0" err="1"/>
              <a:t>ከምዚ</a:t>
            </a:r>
            <a:r>
              <a:rPr lang="en-CA" sz="4400" dirty="0"/>
              <a:t> </a:t>
            </a:r>
            <a:r>
              <a:rPr lang="en-CA" sz="4400" dirty="0" err="1"/>
              <a:t>እናበሉ</a:t>
            </a:r>
            <a:r>
              <a:rPr lang="en-CA" sz="4400" dirty="0"/>
              <a:t> </a:t>
            </a:r>
            <a:r>
              <a:rPr lang="en-CA" sz="4400" dirty="0" err="1"/>
              <a:t>ዝመሃሩና</a:t>
            </a:r>
            <a:r>
              <a:rPr lang="en-CA" sz="4400" dirty="0"/>
              <a:t> </a:t>
            </a:r>
            <a:r>
              <a:rPr lang="en-CA" sz="4400" dirty="0" err="1"/>
              <a:t>ደኣ</a:t>
            </a:r>
            <a:r>
              <a:rPr lang="en-CA" sz="4400" dirty="0"/>
              <a:t> </a:t>
            </a:r>
            <a:r>
              <a:rPr lang="en-CA" sz="4400" dirty="0" err="1" smtClean="0"/>
              <a:t>ነስተው</a:t>
            </a:r>
            <a:endParaRPr lang="en-CA" sz="4400" dirty="0" smtClean="0"/>
          </a:p>
          <a:p>
            <a:r>
              <a:rPr lang="en-CA" sz="4400" dirty="0" err="1" smtClean="0"/>
              <a:t>ዕል</a:t>
            </a:r>
            <a:r>
              <a:rPr lang="en-CA" sz="4400" dirty="0" smtClean="0"/>
              <a:t>።</a:t>
            </a:r>
          </a:p>
          <a:p>
            <a:r>
              <a:rPr lang="en-CA" sz="4400" dirty="0" smtClean="0"/>
              <a:t> </a:t>
            </a:r>
            <a:r>
              <a:rPr lang="en-CA" sz="4400" dirty="0" err="1"/>
              <a:t>ኣብ</a:t>
            </a:r>
            <a:r>
              <a:rPr lang="en-CA" sz="4400" dirty="0"/>
              <a:t> </a:t>
            </a:r>
            <a:r>
              <a:rPr lang="en-CA" sz="4400" dirty="0" err="1"/>
              <a:t>ብዛዕባ</a:t>
            </a:r>
            <a:r>
              <a:rPr lang="en-CA" sz="4400" dirty="0"/>
              <a:t> </a:t>
            </a:r>
            <a:r>
              <a:rPr lang="en-CA" sz="4400" dirty="0" err="1"/>
              <a:t>ወዱ</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ንሱ</a:t>
            </a:r>
            <a:r>
              <a:rPr lang="en-CA" sz="4400" dirty="0"/>
              <a:t> </a:t>
            </a:r>
            <a:r>
              <a:rPr lang="en-CA" sz="4400" dirty="0" err="1"/>
              <a:t>ሓደ</a:t>
            </a:r>
            <a:r>
              <a:rPr lang="en-CA" sz="4400" dirty="0"/>
              <a:t> </a:t>
            </a:r>
            <a:r>
              <a:rPr lang="en-CA" sz="4400" dirty="0" err="1"/>
              <a:t>ንእኡ</a:t>
            </a:r>
            <a:r>
              <a:rPr lang="en-CA" sz="4400" dirty="0"/>
              <a:t> </a:t>
            </a:r>
            <a:r>
              <a:rPr lang="en-CA" sz="4400" dirty="0" err="1"/>
              <a:t>ኸም</a:t>
            </a:r>
            <a:r>
              <a:rPr lang="en-CA" sz="4400" dirty="0"/>
              <a:t> </a:t>
            </a:r>
            <a:r>
              <a:rPr lang="en-CA" sz="4400" dirty="0" err="1"/>
              <a:t>ዝኾነ</a:t>
            </a:r>
            <a:r>
              <a:rPr lang="en-CA" sz="4400" dirty="0"/>
              <a:t> </a:t>
            </a:r>
            <a:r>
              <a:rPr lang="en-CA" sz="4400" dirty="0" err="1"/>
              <a:t>ይነግር</a:t>
            </a:r>
            <a:r>
              <a:rPr lang="en-CA" sz="4400" dirty="0" smtClean="0"/>
              <a:t>።</a:t>
            </a:r>
            <a:endParaRPr lang="en-CA" sz="4400" dirty="0"/>
          </a:p>
        </p:txBody>
      </p:sp>
      <p:sp>
        <p:nvSpPr>
          <p:cNvPr id="20" name="Rectangle 19"/>
          <p:cNvSpPr/>
          <p:nvPr/>
        </p:nvSpPr>
        <p:spPr>
          <a:xfrm>
            <a:off x="8019203" y="0"/>
            <a:ext cx="4244501" cy="6001643"/>
          </a:xfrm>
          <a:prstGeom prst="rect">
            <a:avLst/>
          </a:prstGeom>
        </p:spPr>
        <p:txBody>
          <a:bodyPr wrap="square">
            <a:spAutoFit/>
          </a:bodyPr>
          <a:lstStyle/>
          <a:p>
            <a:pPr marL="40639" marR="40639">
              <a:lnSpc>
                <a:spcPct val="150000"/>
              </a:lnSpc>
              <a:spcBef>
                <a:spcPts val="600"/>
              </a:spcBef>
              <a:defRPr sz="2800"/>
            </a:pPr>
            <a:r>
              <a:rPr lang="en-US" sz="1400" dirty="0" smtClean="0"/>
              <a:t>41</a:t>
            </a:r>
            <a:r>
              <a:rPr lang="en-US" sz="1400" dirty="0"/>
              <a:t>. </a:t>
            </a:r>
            <a:r>
              <a:rPr lang="en-US" sz="3200" dirty="0"/>
              <a:t>But let us receive what the </a:t>
            </a:r>
            <a:r>
              <a:rPr lang="en-US" sz="3200" dirty="0" smtClean="0"/>
              <a:t>apostles taught </a:t>
            </a:r>
            <a:r>
              <a:rPr lang="en-US" sz="3200" dirty="0"/>
              <a:t>us about the Father, the Son and </a:t>
            </a:r>
            <a:r>
              <a:rPr lang="en-US" sz="3200" dirty="0" smtClean="0"/>
              <a:t>the Holy </a:t>
            </a:r>
            <a:r>
              <a:rPr lang="en-US" sz="3200" dirty="0"/>
              <a:t>Spirit saying, </a:t>
            </a:r>
            <a:endParaRPr lang="en-US" sz="3200" dirty="0" smtClean="0"/>
          </a:p>
          <a:p>
            <a:pPr marL="40639" marR="40639">
              <a:lnSpc>
                <a:spcPct val="150000"/>
              </a:lnSpc>
              <a:spcBef>
                <a:spcPts val="600"/>
              </a:spcBef>
              <a:defRPr sz="2800"/>
            </a:pPr>
            <a:r>
              <a:rPr lang="en-US" sz="3200" dirty="0" smtClean="0"/>
              <a:t>The </a:t>
            </a:r>
            <a:r>
              <a:rPr lang="en-US" sz="3200" dirty="0"/>
              <a:t>Father declares </a:t>
            </a:r>
            <a:r>
              <a:rPr lang="en-US" sz="3200" dirty="0" smtClean="0"/>
              <a:t>of His </a:t>
            </a:r>
            <a:r>
              <a:rPr lang="en-US" sz="3200" dirty="0"/>
              <a:t>Son, that He is Jesus Christ His </a:t>
            </a:r>
            <a:r>
              <a:rPr lang="en-US" sz="3200" dirty="0" smtClean="0"/>
              <a:t>only One:</a:t>
            </a:r>
            <a:endParaRPr lang="en-US" sz="3200" dirty="0"/>
          </a:p>
        </p:txBody>
      </p:sp>
      <p:sp>
        <p:nvSpPr>
          <p:cNvPr id="2" name="Rectangle 1"/>
          <p:cNvSpPr/>
          <p:nvPr/>
        </p:nvSpPr>
        <p:spPr>
          <a:xfrm>
            <a:off x="-44335" y="25268"/>
            <a:ext cx="4184074" cy="6186309"/>
          </a:xfrm>
          <a:prstGeom prst="rect">
            <a:avLst/>
          </a:prstGeom>
        </p:spPr>
        <p:txBody>
          <a:bodyPr wrap="square">
            <a:spAutoFit/>
          </a:bodyPr>
          <a:lstStyle/>
          <a:p>
            <a:r>
              <a:rPr lang="en-CA" sz="1400" dirty="0" smtClean="0"/>
              <a:t>፵፩</a:t>
            </a:r>
            <a:r>
              <a:rPr lang="en-CA" sz="1400" dirty="0"/>
              <a:t>. </a:t>
            </a:r>
            <a:r>
              <a:rPr lang="en-CA" sz="4400" dirty="0" err="1"/>
              <a:t>ንሕነሰ</a:t>
            </a:r>
            <a:r>
              <a:rPr lang="en-CA" sz="4400" dirty="0"/>
              <a:t> </a:t>
            </a:r>
            <a:r>
              <a:rPr lang="en-CA" sz="4400" dirty="0" err="1"/>
              <a:t>ንለቡ</a:t>
            </a:r>
            <a:r>
              <a:rPr lang="en-CA" sz="4400" dirty="0"/>
              <a:t> </a:t>
            </a:r>
            <a:r>
              <a:rPr lang="en-CA" sz="4400" dirty="0" err="1"/>
              <a:t>በከመ</a:t>
            </a:r>
            <a:r>
              <a:rPr lang="en-CA" sz="4400" dirty="0"/>
              <a:t> </a:t>
            </a:r>
            <a:r>
              <a:rPr lang="en-CA" sz="4400" dirty="0" err="1"/>
              <a:t>መሐሩነ</a:t>
            </a:r>
            <a:r>
              <a:rPr lang="en-CA" sz="4400" dirty="0"/>
              <a:t> </a:t>
            </a:r>
            <a:r>
              <a:rPr lang="en-CA" sz="4400" dirty="0" err="1"/>
              <a:t>ሐዋርያት</a:t>
            </a:r>
            <a:r>
              <a:rPr lang="en-CA" sz="4400" dirty="0"/>
              <a:t> </a:t>
            </a:r>
            <a:r>
              <a:rPr lang="en-CA" sz="4400" dirty="0" err="1"/>
              <a:t>በእንተ</a:t>
            </a:r>
            <a:r>
              <a:rPr lang="en-CA" sz="4400" dirty="0"/>
              <a:t> </a:t>
            </a:r>
            <a:r>
              <a:rPr lang="en-CA" sz="4400" dirty="0" err="1"/>
              <a:t>አብ</a:t>
            </a:r>
            <a:r>
              <a:rPr lang="en-CA" sz="4400" dirty="0"/>
              <a:t> </a:t>
            </a:r>
            <a:r>
              <a:rPr lang="en-CA" sz="4400" dirty="0" err="1"/>
              <a:t>ወወልድ</a:t>
            </a:r>
            <a:r>
              <a:rPr lang="en-CA" sz="4400" dirty="0"/>
              <a:t> </a:t>
            </a:r>
            <a:r>
              <a:rPr lang="en-CA" sz="4400" dirty="0" err="1"/>
              <a:t>ወመንፈስ</a:t>
            </a:r>
            <a:r>
              <a:rPr lang="en-CA" sz="4400" dirty="0"/>
              <a:t> </a:t>
            </a:r>
            <a:r>
              <a:rPr lang="en-CA" sz="4400" dirty="0" err="1"/>
              <a:t>ቅዱስ</a:t>
            </a:r>
            <a:r>
              <a:rPr lang="en-CA" sz="4400" dirty="0"/>
              <a:t> </a:t>
            </a:r>
            <a:r>
              <a:rPr lang="en-CA" sz="4400" dirty="0" err="1"/>
              <a:t>እንዘ</a:t>
            </a:r>
            <a:r>
              <a:rPr lang="en-CA" sz="4400" dirty="0"/>
              <a:t> </a:t>
            </a:r>
            <a:r>
              <a:rPr lang="en-CA" sz="4400" dirty="0" err="1"/>
              <a:t>ይብሉ</a:t>
            </a:r>
            <a:r>
              <a:rPr lang="en-CA" sz="4400" dirty="0"/>
              <a:t>።</a:t>
            </a:r>
          </a:p>
          <a:p>
            <a:r>
              <a:rPr lang="en-CA" sz="4400" dirty="0" err="1"/>
              <a:t>አብ</a:t>
            </a:r>
            <a:r>
              <a:rPr lang="en-CA" sz="4400" dirty="0"/>
              <a:t> </a:t>
            </a:r>
            <a:r>
              <a:rPr lang="en-CA" sz="4400" dirty="0" err="1"/>
              <a:t>ይነግር</a:t>
            </a:r>
            <a:r>
              <a:rPr lang="en-CA" sz="4400" dirty="0"/>
              <a:t> </a:t>
            </a:r>
            <a:r>
              <a:rPr lang="en-CA" sz="4400" dirty="0" err="1"/>
              <a:t>በእንተ</a:t>
            </a:r>
            <a:r>
              <a:rPr lang="en-CA" sz="4400" dirty="0"/>
              <a:t> </a:t>
            </a:r>
            <a:r>
              <a:rPr lang="en-CA" sz="4400" dirty="0" err="1"/>
              <a:t>ወልዱ</a:t>
            </a:r>
            <a:r>
              <a:rPr lang="en-CA" sz="4400" dirty="0"/>
              <a:t> </a:t>
            </a:r>
            <a:r>
              <a:rPr lang="en-CA" sz="4400" dirty="0" err="1"/>
              <a:t>ውእቱ</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ዘዋሕድ</a:t>
            </a:r>
            <a:r>
              <a:rPr lang="en-CA" sz="4400" dirty="0"/>
              <a:t> </a:t>
            </a:r>
            <a:r>
              <a:rPr lang="en-CA" sz="4400" dirty="0" err="1"/>
              <a:t>ሎቱ</a:t>
            </a:r>
            <a:r>
              <a:rPr lang="en-CA" sz="4400" dirty="0" smtClean="0"/>
              <a:t>።</a:t>
            </a:r>
            <a:endParaRPr lang="en-CA" sz="4400" dirty="0"/>
          </a:p>
        </p:txBody>
      </p:sp>
    </p:spTree>
    <p:extLst>
      <p:ext uri="{BB962C8B-B14F-4D97-AF65-F5344CB8AC3E}">
        <p14:creationId xmlns:p14="http://schemas.microsoft.com/office/powerpoint/2010/main" val="445671740"/>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835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77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2163" y="610021"/>
            <a:ext cx="4219852" cy="5262979"/>
          </a:xfrm>
          <a:prstGeom prst="rect">
            <a:avLst/>
          </a:prstGeom>
        </p:spPr>
        <p:txBody>
          <a:bodyPr wrap="square">
            <a:spAutoFit/>
          </a:bodyPr>
          <a:lstStyle/>
          <a:p>
            <a:r>
              <a:rPr lang="en-CA" sz="4800" dirty="0" smtClean="0"/>
              <a:t>    </a:t>
            </a:r>
            <a:r>
              <a:rPr lang="en-CA" sz="4800" dirty="0" err="1" smtClean="0"/>
              <a:t>ወልድ</a:t>
            </a:r>
            <a:r>
              <a:rPr lang="en-CA" sz="4800" dirty="0" smtClean="0"/>
              <a:t> </a:t>
            </a:r>
            <a:r>
              <a:rPr lang="en-CA" sz="4800" dirty="0" err="1"/>
              <a:t>ኸኣ</a:t>
            </a:r>
            <a:r>
              <a:rPr lang="en-CA" sz="4800" dirty="0"/>
              <a:t> </a:t>
            </a:r>
            <a:r>
              <a:rPr lang="en-CA" sz="4800" dirty="0" err="1"/>
              <a:t>እግዚኣብሄር</a:t>
            </a:r>
            <a:r>
              <a:rPr lang="en-CA" sz="4800" dirty="0"/>
              <a:t> </a:t>
            </a:r>
            <a:r>
              <a:rPr lang="en-CA" sz="4800" dirty="0" err="1"/>
              <a:t>ኣቦ</a:t>
            </a:r>
            <a:r>
              <a:rPr lang="en-CA" sz="4800" dirty="0"/>
              <a:t> </a:t>
            </a:r>
            <a:r>
              <a:rPr lang="en-CA" sz="4800" dirty="0" err="1"/>
              <a:t>ከም</a:t>
            </a:r>
            <a:r>
              <a:rPr lang="en-CA" sz="4800" dirty="0"/>
              <a:t> </a:t>
            </a:r>
            <a:r>
              <a:rPr lang="en-CA" sz="4800" dirty="0" err="1"/>
              <a:t>ዝወለዶ</a:t>
            </a:r>
            <a:r>
              <a:rPr lang="en-CA" sz="4800" dirty="0"/>
              <a:t> </a:t>
            </a:r>
            <a:r>
              <a:rPr lang="en-CA" sz="4800" dirty="0" err="1"/>
              <a:t>ይነግር</a:t>
            </a:r>
            <a:r>
              <a:rPr lang="en-CA" sz="4800" dirty="0"/>
              <a:t>። </a:t>
            </a:r>
            <a:r>
              <a:rPr lang="en-CA" sz="4800" dirty="0" err="1"/>
              <a:t>መንፈስ</a:t>
            </a:r>
            <a:r>
              <a:rPr lang="en-CA" sz="4800" dirty="0"/>
              <a:t> </a:t>
            </a:r>
            <a:r>
              <a:rPr lang="en-CA" sz="4800" dirty="0" err="1"/>
              <a:t>ቅዱስ</a:t>
            </a:r>
            <a:r>
              <a:rPr lang="en-CA" sz="4800" dirty="0"/>
              <a:t> </a:t>
            </a:r>
            <a:r>
              <a:rPr lang="en-CA" sz="4800" dirty="0" err="1"/>
              <a:t>ከኣ</a:t>
            </a:r>
            <a:r>
              <a:rPr lang="en-CA" sz="4800" dirty="0"/>
              <a:t> </a:t>
            </a:r>
            <a:r>
              <a:rPr lang="en-CA" sz="4800" dirty="0" err="1"/>
              <a:t>ኻብ</a:t>
            </a:r>
            <a:r>
              <a:rPr lang="en-CA" sz="4800" dirty="0"/>
              <a:t> </a:t>
            </a:r>
            <a:r>
              <a:rPr lang="en-CA" sz="4800" dirty="0" err="1"/>
              <a:t>ኣቦ</a:t>
            </a:r>
            <a:r>
              <a:rPr lang="en-CA" sz="4800" dirty="0"/>
              <a:t> </a:t>
            </a:r>
            <a:r>
              <a:rPr lang="en-CA" sz="4800" dirty="0" err="1"/>
              <a:t>ኸም</a:t>
            </a:r>
            <a:r>
              <a:rPr lang="en-CA" sz="4800" dirty="0"/>
              <a:t> </a:t>
            </a:r>
            <a:r>
              <a:rPr lang="en-CA" sz="4800" dirty="0" err="1"/>
              <a:t>ዝወፀን</a:t>
            </a:r>
            <a:r>
              <a:rPr lang="en-CA" sz="4800" dirty="0"/>
              <a:t> </a:t>
            </a:r>
            <a:r>
              <a:rPr lang="en-CA" sz="4800" dirty="0" err="1"/>
              <a:t>ካብ</a:t>
            </a:r>
            <a:r>
              <a:rPr lang="en-CA" sz="4800" dirty="0"/>
              <a:t> </a:t>
            </a:r>
            <a:r>
              <a:rPr lang="en-CA" sz="4800" dirty="0" err="1"/>
              <a:t>ወልድውን</a:t>
            </a:r>
            <a:r>
              <a:rPr lang="en-CA" sz="4800" dirty="0"/>
              <a:t> </a:t>
            </a:r>
            <a:r>
              <a:rPr lang="en-CA" sz="4800" dirty="0" err="1"/>
              <a:t>ከም</a:t>
            </a:r>
            <a:r>
              <a:rPr lang="en-CA" sz="4800" dirty="0"/>
              <a:t> </a:t>
            </a:r>
            <a:r>
              <a:rPr lang="en-CA" sz="4800" dirty="0" err="1"/>
              <a:t>ዝወሰደን</a:t>
            </a:r>
            <a:r>
              <a:rPr lang="en-CA" sz="4800" dirty="0"/>
              <a:t> </a:t>
            </a:r>
            <a:r>
              <a:rPr lang="en-CA" sz="4800" dirty="0" err="1"/>
              <a:t>የዘንቱ</a:t>
            </a:r>
            <a:r>
              <a:rPr lang="en-CA" sz="4800" dirty="0"/>
              <a:t>።</a:t>
            </a:r>
          </a:p>
        </p:txBody>
      </p:sp>
      <p:sp>
        <p:nvSpPr>
          <p:cNvPr id="20" name="Rectangle 19"/>
          <p:cNvSpPr/>
          <p:nvPr/>
        </p:nvSpPr>
        <p:spPr>
          <a:xfrm>
            <a:off x="8019203" y="-87347"/>
            <a:ext cx="4244501" cy="6731395"/>
          </a:xfrm>
          <a:prstGeom prst="rect">
            <a:avLst/>
          </a:prstGeom>
        </p:spPr>
        <p:txBody>
          <a:bodyPr wrap="square">
            <a:spAutoFit/>
          </a:bodyPr>
          <a:lstStyle/>
          <a:p>
            <a:pPr marL="40639" marR="40639">
              <a:lnSpc>
                <a:spcPct val="150000"/>
              </a:lnSpc>
              <a:spcBef>
                <a:spcPts val="600"/>
              </a:spcBef>
              <a:defRPr sz="2800"/>
            </a:pPr>
            <a:r>
              <a:rPr lang="en-US" sz="3600" dirty="0" smtClean="0"/>
              <a:t>And </a:t>
            </a:r>
            <a:r>
              <a:rPr lang="en-US" sz="3600" dirty="0"/>
              <a:t>the Son tells that God the </a:t>
            </a:r>
            <a:r>
              <a:rPr lang="en-US" sz="3600" dirty="0" smtClean="0"/>
              <a:t>Father begets Him And </a:t>
            </a:r>
            <a:r>
              <a:rPr lang="en-US" sz="3600" dirty="0"/>
              <a:t>the Holy Spirit proclaims that </a:t>
            </a:r>
            <a:r>
              <a:rPr lang="en-US" sz="3600" dirty="0" smtClean="0"/>
              <a:t>He proceeds </a:t>
            </a:r>
            <a:r>
              <a:rPr lang="en-US" sz="3600" dirty="0"/>
              <a:t>from the Father and took of </a:t>
            </a:r>
            <a:r>
              <a:rPr lang="en-US" sz="3600" dirty="0" smtClean="0"/>
              <a:t>the things </a:t>
            </a:r>
            <a:r>
              <a:rPr lang="en-US" sz="3600" dirty="0"/>
              <a:t>of the Son.</a:t>
            </a:r>
          </a:p>
        </p:txBody>
      </p:sp>
      <p:sp>
        <p:nvSpPr>
          <p:cNvPr id="2" name="Rectangle 1"/>
          <p:cNvSpPr/>
          <p:nvPr/>
        </p:nvSpPr>
        <p:spPr>
          <a:xfrm>
            <a:off x="-44335" y="646860"/>
            <a:ext cx="4184074" cy="5262979"/>
          </a:xfrm>
          <a:prstGeom prst="rect">
            <a:avLst/>
          </a:prstGeom>
        </p:spPr>
        <p:txBody>
          <a:bodyPr wrap="square">
            <a:spAutoFit/>
          </a:bodyPr>
          <a:lstStyle/>
          <a:p>
            <a:r>
              <a:rPr lang="en-CA" sz="4800" dirty="0" smtClean="0"/>
              <a:t> </a:t>
            </a:r>
            <a:r>
              <a:rPr lang="en-CA" sz="4800" dirty="0" err="1" smtClean="0"/>
              <a:t>ወወልድ</a:t>
            </a:r>
            <a:r>
              <a:rPr lang="en-CA" sz="4800" dirty="0" smtClean="0"/>
              <a:t> </a:t>
            </a:r>
            <a:r>
              <a:rPr lang="en-CA" sz="4800" dirty="0" err="1"/>
              <a:t>ይነግር</a:t>
            </a:r>
            <a:r>
              <a:rPr lang="en-CA" sz="4800" dirty="0"/>
              <a:t> </a:t>
            </a:r>
            <a:endParaRPr lang="en-CA" sz="4800" dirty="0" smtClean="0"/>
          </a:p>
          <a:p>
            <a:r>
              <a:rPr lang="en-CA" sz="4800" dirty="0" err="1" smtClean="0"/>
              <a:t>ከመ</a:t>
            </a:r>
            <a:r>
              <a:rPr lang="en-CA" sz="4800" dirty="0" smtClean="0"/>
              <a:t> </a:t>
            </a:r>
            <a:r>
              <a:rPr lang="en-CA" sz="4800" dirty="0" err="1"/>
              <a:t>እግዚአብሔር</a:t>
            </a:r>
            <a:r>
              <a:rPr lang="en-CA" sz="4800" dirty="0"/>
              <a:t> </a:t>
            </a:r>
            <a:r>
              <a:rPr lang="en-CA" sz="4800" dirty="0" err="1"/>
              <a:t>አብ</a:t>
            </a:r>
            <a:r>
              <a:rPr lang="en-CA" sz="4800" dirty="0"/>
              <a:t> </a:t>
            </a:r>
            <a:r>
              <a:rPr lang="en-CA" sz="4800" dirty="0" err="1"/>
              <a:t>ዘወለዶ</a:t>
            </a:r>
            <a:r>
              <a:rPr lang="en-CA" sz="4800" dirty="0"/>
              <a:t>። </a:t>
            </a:r>
          </a:p>
          <a:p>
            <a:r>
              <a:rPr lang="en-CA" sz="4800" dirty="0" err="1"/>
              <a:t>ወመንፈስ</a:t>
            </a:r>
            <a:r>
              <a:rPr lang="en-CA" sz="4800" dirty="0"/>
              <a:t> </a:t>
            </a:r>
            <a:r>
              <a:rPr lang="en-CA" sz="4800" dirty="0" err="1"/>
              <a:t>ቅዱስ</a:t>
            </a:r>
            <a:r>
              <a:rPr lang="en-CA" sz="4800" dirty="0"/>
              <a:t> </a:t>
            </a:r>
            <a:r>
              <a:rPr lang="en-CA" sz="4800" dirty="0" err="1"/>
              <a:t>ይዜኑ</a:t>
            </a:r>
            <a:r>
              <a:rPr lang="en-CA" sz="4800" dirty="0"/>
              <a:t> </a:t>
            </a:r>
            <a:r>
              <a:rPr lang="en-CA" sz="4800" dirty="0" err="1"/>
              <a:t>ወፅአ</a:t>
            </a:r>
            <a:r>
              <a:rPr lang="en-CA" sz="4800" dirty="0"/>
              <a:t> </a:t>
            </a:r>
            <a:r>
              <a:rPr lang="en-CA" sz="4800" dirty="0" err="1"/>
              <a:t>እም</a:t>
            </a:r>
            <a:r>
              <a:rPr lang="en-CA" sz="4800" dirty="0"/>
              <a:t> </a:t>
            </a:r>
            <a:r>
              <a:rPr lang="en-CA" sz="4800" dirty="0" err="1"/>
              <a:t>አብ</a:t>
            </a:r>
            <a:r>
              <a:rPr lang="en-CA" sz="4800" dirty="0"/>
              <a:t>፥ </a:t>
            </a:r>
            <a:r>
              <a:rPr lang="en-CA" sz="4800" dirty="0" err="1"/>
              <a:t>ወዘከመ</a:t>
            </a:r>
            <a:r>
              <a:rPr lang="en-CA" sz="4800" dirty="0"/>
              <a:t> </a:t>
            </a:r>
            <a:r>
              <a:rPr lang="en-CA" sz="4800" dirty="0" err="1"/>
              <a:t>ነሥአ</a:t>
            </a:r>
            <a:r>
              <a:rPr lang="en-CA" sz="4800" dirty="0"/>
              <a:t> </a:t>
            </a:r>
            <a:r>
              <a:rPr lang="en-CA" sz="4800" dirty="0" err="1"/>
              <a:t>እምወልድ</a:t>
            </a:r>
            <a:r>
              <a:rPr lang="en-CA" sz="4800" dirty="0"/>
              <a:t>።</a:t>
            </a:r>
          </a:p>
        </p:txBody>
      </p:sp>
    </p:spTree>
    <p:extLst>
      <p:ext uri="{BB962C8B-B14F-4D97-AF65-F5344CB8AC3E}">
        <p14:creationId xmlns:p14="http://schemas.microsoft.com/office/powerpoint/2010/main" val="23987165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201424"/>
          </a:xfrm>
          <a:prstGeom prst="rect">
            <a:avLst/>
          </a:prstGeom>
        </p:spPr>
        <p:txBody>
          <a:bodyPr wrap="square">
            <a:spAutoFit/>
          </a:bodyPr>
          <a:lstStyle/>
          <a:p>
            <a:endParaRPr lang="en-CA" sz="4400" dirty="0" smtClean="0">
              <a:solidFill>
                <a:srgbClr val="FF0000"/>
              </a:solidFill>
            </a:endParaRPr>
          </a:p>
          <a:p>
            <a:r>
              <a:rPr lang="en-CA" sz="4800" dirty="0" err="1" smtClean="0">
                <a:solidFill>
                  <a:srgbClr val="FF0000"/>
                </a:solidFill>
              </a:rPr>
              <a:t>ይ.ካ</a:t>
            </a:r>
            <a:r>
              <a:rPr lang="en-CA" sz="4800" dirty="0">
                <a:solidFill>
                  <a:srgbClr val="FF0000"/>
                </a:solidFill>
              </a:rPr>
              <a:t>. </a:t>
            </a:r>
            <a:r>
              <a:rPr lang="en-CA" sz="1400" dirty="0">
                <a:solidFill>
                  <a:srgbClr val="FFC000"/>
                </a:solidFill>
              </a:rPr>
              <a:t>፳፰. </a:t>
            </a:r>
            <a:r>
              <a:rPr lang="en-CA" sz="4800" dirty="0" err="1"/>
              <a:t>ሰብሕዎ</a:t>
            </a:r>
            <a:r>
              <a:rPr lang="en-CA" sz="4800" dirty="0"/>
              <a:t> </a:t>
            </a:r>
            <a:r>
              <a:rPr lang="en-CA" sz="4800" dirty="0" err="1"/>
              <a:t>ለእግዚአብሔር</a:t>
            </a:r>
            <a:r>
              <a:rPr lang="en-CA" sz="4800" dirty="0"/>
              <a:t> </a:t>
            </a:r>
            <a:r>
              <a:rPr lang="en-CA" sz="4800" dirty="0" err="1"/>
              <a:t>ኵልክሙ</a:t>
            </a:r>
            <a:r>
              <a:rPr lang="en-CA" sz="4800" dirty="0"/>
              <a:t> </a:t>
            </a:r>
            <a:r>
              <a:rPr lang="en-CA" sz="4800" dirty="0" err="1"/>
              <a:t>አሕዛብ</a:t>
            </a:r>
            <a:r>
              <a:rPr lang="en-CA" sz="4800" dirty="0" smtClean="0"/>
              <a:t>።</a:t>
            </a:r>
          </a:p>
          <a:p>
            <a:endParaRPr lang="en-CA" sz="4800" dirty="0"/>
          </a:p>
          <a:p>
            <a:r>
              <a:rPr lang="en-CA" sz="4800" dirty="0" err="1">
                <a:solidFill>
                  <a:srgbClr val="FFFF00"/>
                </a:solidFill>
              </a:rPr>
              <a:t>ይ.ሕ</a:t>
            </a:r>
            <a:r>
              <a:rPr lang="en-CA" sz="4800" dirty="0">
                <a:solidFill>
                  <a:srgbClr val="FFFF00"/>
                </a:solidFill>
              </a:rPr>
              <a:t>. </a:t>
            </a:r>
            <a:r>
              <a:rPr lang="en-CA" sz="4800" dirty="0" err="1"/>
              <a:t>ወይሴብሕዎ</a:t>
            </a:r>
            <a:r>
              <a:rPr lang="en-CA" sz="4800" dirty="0"/>
              <a:t> </a:t>
            </a:r>
            <a:r>
              <a:rPr lang="en-CA" sz="4800" dirty="0" err="1"/>
              <a:t>ኵሎሙ</a:t>
            </a:r>
            <a:r>
              <a:rPr lang="en-CA" sz="4800" dirty="0"/>
              <a:t> </a:t>
            </a:r>
            <a:r>
              <a:rPr lang="en-CA" sz="4800" dirty="0" err="1"/>
              <a:t>ሕዝብ</a:t>
            </a:r>
            <a:r>
              <a:rPr lang="en-CA" sz="4800" dirty="0" smtClean="0"/>
              <a:t>።</a:t>
            </a:r>
            <a:endParaRPr lang="en-CA" sz="4800" dirty="0"/>
          </a:p>
        </p:txBody>
      </p:sp>
      <p:sp>
        <p:nvSpPr>
          <p:cNvPr id="19" name="Rectangle 18"/>
          <p:cNvSpPr/>
          <p:nvPr/>
        </p:nvSpPr>
        <p:spPr>
          <a:xfrm>
            <a:off x="3959994" y="120502"/>
            <a:ext cx="4418461" cy="5878532"/>
          </a:xfrm>
          <a:prstGeom prst="rect">
            <a:avLst/>
          </a:prstGeom>
        </p:spPr>
        <p:txBody>
          <a:bodyPr wrap="square">
            <a:spAutoFit/>
          </a:bodyPr>
          <a:lstStyle/>
          <a:p>
            <a:endParaRPr lang="en-CA" sz="4400" dirty="0" smtClean="0">
              <a:solidFill>
                <a:srgbClr val="FF0000"/>
              </a:solidFill>
            </a:endParaRPr>
          </a:p>
          <a:p>
            <a:r>
              <a:rPr lang="en-CA" sz="4400" dirty="0" err="1" smtClean="0">
                <a:solidFill>
                  <a:srgbClr val="FF0000"/>
                </a:solidFill>
              </a:rPr>
              <a:t>ይ.ካ</a:t>
            </a:r>
            <a:r>
              <a:rPr lang="en-CA" sz="4400" dirty="0">
                <a:solidFill>
                  <a:srgbClr val="FF0000"/>
                </a:solidFill>
              </a:rPr>
              <a:t>. </a:t>
            </a:r>
            <a:r>
              <a:rPr lang="en-CA" sz="1400" dirty="0">
                <a:solidFill>
                  <a:srgbClr val="FFC000"/>
                </a:solidFill>
              </a:rPr>
              <a:t>28. </a:t>
            </a:r>
            <a:r>
              <a:rPr lang="en-CA" sz="4800" dirty="0" err="1" smtClean="0"/>
              <a:t>ንእግዚኣብሄር</a:t>
            </a:r>
            <a:r>
              <a:rPr lang="en-CA" sz="4800" dirty="0" smtClean="0"/>
              <a:t> </a:t>
            </a:r>
            <a:r>
              <a:rPr lang="en-CA" sz="4800" dirty="0" err="1"/>
              <a:t>ኵልኹም</a:t>
            </a:r>
            <a:r>
              <a:rPr lang="en-CA" sz="4800" dirty="0"/>
              <a:t> </a:t>
            </a:r>
            <a:r>
              <a:rPr lang="en-CA" sz="4800" dirty="0" err="1" smtClean="0"/>
              <a:t>ኣህዛብ</a:t>
            </a:r>
            <a:r>
              <a:rPr lang="en-CA" sz="4800" dirty="0" smtClean="0"/>
              <a:t> </a:t>
            </a:r>
            <a:r>
              <a:rPr lang="en-CA" sz="4800" dirty="0" err="1" smtClean="0"/>
              <a:t>ኣመስግንዎ</a:t>
            </a:r>
            <a:r>
              <a:rPr lang="en-CA" sz="4800" dirty="0" smtClean="0"/>
              <a:t> ።</a:t>
            </a:r>
            <a:endParaRPr lang="en-CA" sz="4800" dirty="0"/>
          </a:p>
          <a:p>
            <a:endParaRPr lang="en-CA" sz="4400" dirty="0" smtClean="0">
              <a:solidFill>
                <a:srgbClr val="FFFF00"/>
              </a:solidFill>
            </a:endParaRPr>
          </a:p>
          <a:p>
            <a:r>
              <a:rPr lang="en-CA" sz="4800" dirty="0" err="1" smtClean="0">
                <a:solidFill>
                  <a:srgbClr val="FFFF00"/>
                </a:solidFill>
              </a:rPr>
              <a:t>ይ.ሕ</a:t>
            </a:r>
            <a:r>
              <a:rPr lang="en-CA" sz="4800" dirty="0">
                <a:solidFill>
                  <a:srgbClr val="FFFF00"/>
                </a:solidFill>
              </a:rPr>
              <a:t>. </a:t>
            </a:r>
            <a:r>
              <a:rPr lang="en-CA" sz="4800" dirty="0" err="1"/>
              <a:t>ኵሎም</a:t>
            </a:r>
            <a:r>
              <a:rPr lang="en-CA" sz="4800" dirty="0"/>
              <a:t> </a:t>
            </a:r>
            <a:r>
              <a:rPr lang="en-CA" sz="4800" dirty="0" err="1" smtClean="0"/>
              <a:t>ሕዝቢ</a:t>
            </a:r>
            <a:endParaRPr lang="en-CA" sz="4800" dirty="0" smtClean="0"/>
          </a:p>
          <a:p>
            <a:r>
              <a:rPr lang="en-CA" sz="4800" dirty="0" err="1" smtClean="0"/>
              <a:t>ውን</a:t>
            </a:r>
            <a:r>
              <a:rPr lang="en-CA" sz="4800" dirty="0" smtClean="0"/>
              <a:t> </a:t>
            </a:r>
            <a:r>
              <a:rPr lang="en-CA" sz="4800" dirty="0" err="1"/>
              <a:t>ንእግዚኣብሔር</a:t>
            </a:r>
            <a:r>
              <a:rPr lang="en-CA" sz="4800" dirty="0"/>
              <a:t> </a:t>
            </a:r>
            <a:r>
              <a:rPr lang="en-CA" sz="4800" dirty="0" err="1"/>
              <a:t>የመስግንዎ</a:t>
            </a:r>
            <a:r>
              <a:rPr lang="en-CA" sz="4800" dirty="0" smtClean="0"/>
              <a:t>።</a:t>
            </a:r>
            <a:endParaRPr lang="en-CA" sz="4800" dirty="0"/>
          </a:p>
        </p:txBody>
      </p:sp>
      <p:sp>
        <p:nvSpPr>
          <p:cNvPr id="20" name="Rectangle 19"/>
          <p:cNvSpPr/>
          <p:nvPr/>
        </p:nvSpPr>
        <p:spPr>
          <a:xfrm>
            <a:off x="8168383" y="-22961"/>
            <a:ext cx="4217513" cy="467820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endParaRPr lang="en-US" sz="3800" dirty="0" smtClean="0">
              <a:solidFill>
                <a:srgbClr val="FF0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0000"/>
                </a:solidFill>
              </a:rPr>
              <a:t>Priest: </a:t>
            </a:r>
            <a:r>
              <a:rPr lang="en-US" sz="1400" dirty="0" smtClean="0">
                <a:solidFill>
                  <a:srgbClr val="FFC000"/>
                </a:solidFill>
              </a:rPr>
              <a:t>28.  </a:t>
            </a:r>
            <a:r>
              <a:rPr lang="en-US" sz="4000" dirty="0" smtClean="0">
                <a:solidFill>
                  <a:schemeClr val="tx1">
                    <a:lumMod val="95000"/>
                  </a:schemeClr>
                </a:solidFill>
              </a:rPr>
              <a:t>Praise </a:t>
            </a: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chemeClr val="tx1">
                    <a:lumMod val="95000"/>
                  </a:schemeClr>
                </a:solidFill>
              </a:rPr>
              <a:t>the </a:t>
            </a:r>
            <a:r>
              <a:rPr lang="en-US" sz="4000" dirty="0">
                <a:solidFill>
                  <a:schemeClr val="tx1">
                    <a:lumMod val="95000"/>
                  </a:schemeClr>
                </a:solidFill>
              </a:rPr>
              <a:t>Lord, all ye nations</a:t>
            </a:r>
            <a:r>
              <a:rPr lang="en-US" sz="40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a:solidFill>
                <a:srgbClr val="FFFF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FF00"/>
                </a:solidFill>
              </a:rPr>
              <a:t>People: </a:t>
            </a:r>
            <a:r>
              <a:rPr lang="en-US" sz="4000" dirty="0">
                <a:solidFill>
                  <a:schemeClr val="tx1">
                    <a:lumMod val="95000"/>
                  </a:schemeClr>
                </a:solidFill>
              </a:rPr>
              <a:t>And praise him, all ye people</a:t>
            </a:r>
            <a:r>
              <a:rPr lang="en-US" sz="4000" dirty="0" smtClean="0">
                <a:solidFill>
                  <a:schemeClr val="tx1">
                    <a:lumMod val="95000"/>
                  </a:schemeClr>
                </a:solidFill>
              </a:rPr>
              <a:t>.</a:t>
            </a:r>
          </a:p>
        </p:txBody>
      </p:sp>
    </p:spTree>
    <p:extLst>
      <p:ext uri="{BB962C8B-B14F-4D97-AF65-F5344CB8AC3E}">
        <p14:creationId xmlns:p14="http://schemas.microsoft.com/office/powerpoint/2010/main" val="3580031492"/>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89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7394" y="7174"/>
            <a:ext cx="4219852" cy="6001643"/>
          </a:xfrm>
          <a:prstGeom prst="rect">
            <a:avLst/>
          </a:prstGeom>
        </p:spPr>
        <p:txBody>
          <a:bodyPr wrap="square">
            <a:spAutoFit/>
          </a:bodyPr>
          <a:lstStyle/>
          <a:p>
            <a:r>
              <a:rPr lang="en-CA" sz="1400" dirty="0"/>
              <a:t>42. </a:t>
            </a:r>
            <a:r>
              <a:rPr lang="en-CA" sz="4800" dirty="0" err="1"/>
              <a:t>ሓንቲ</a:t>
            </a:r>
            <a:r>
              <a:rPr lang="en-CA" sz="4800" dirty="0"/>
              <a:t> </a:t>
            </a:r>
            <a:r>
              <a:rPr lang="en-CA" sz="4800" dirty="0" err="1"/>
              <a:t>ኽብሪ</a:t>
            </a:r>
            <a:r>
              <a:rPr lang="en-CA" sz="4800" dirty="0"/>
              <a:t>፥ </a:t>
            </a:r>
            <a:r>
              <a:rPr lang="en-CA" sz="4800" dirty="0" err="1"/>
              <a:t>ሓንቲ</a:t>
            </a:r>
            <a:r>
              <a:rPr lang="en-CA" sz="4800" dirty="0"/>
              <a:t> </a:t>
            </a:r>
            <a:r>
              <a:rPr lang="en-CA" sz="4800" dirty="0" err="1"/>
              <a:t>ሥልጣን</a:t>
            </a:r>
            <a:r>
              <a:rPr lang="en-CA" sz="4800" dirty="0"/>
              <a:t> </a:t>
            </a:r>
            <a:r>
              <a:rPr lang="en-CA" sz="4800" dirty="0" err="1"/>
              <a:t>ዘይኽፈል</a:t>
            </a:r>
            <a:r>
              <a:rPr lang="en-CA" sz="4800" dirty="0"/>
              <a:t> </a:t>
            </a:r>
            <a:r>
              <a:rPr lang="en-CA" sz="4800" dirty="0" err="1"/>
              <a:t>ከኣ</a:t>
            </a:r>
            <a:r>
              <a:rPr lang="en-CA" sz="4800" dirty="0"/>
              <a:t> </a:t>
            </a:r>
            <a:r>
              <a:rPr lang="en-CA" sz="4800" dirty="0" err="1"/>
              <a:t>ሓደ</a:t>
            </a:r>
            <a:r>
              <a:rPr lang="en-CA" sz="4800" dirty="0"/>
              <a:t>  </a:t>
            </a:r>
            <a:r>
              <a:rPr lang="en-CA" sz="4800" dirty="0" err="1"/>
              <a:t>ኃይሊ</a:t>
            </a:r>
            <a:r>
              <a:rPr lang="en-CA" sz="4800" dirty="0"/>
              <a:t> </a:t>
            </a:r>
            <a:r>
              <a:rPr lang="en-CA" sz="4800" dirty="0" err="1"/>
              <a:t>እዩ</a:t>
            </a:r>
            <a:r>
              <a:rPr lang="en-CA" sz="4800" dirty="0"/>
              <a:t>። </a:t>
            </a:r>
            <a:r>
              <a:rPr lang="en-CA" sz="4800" dirty="0" err="1"/>
              <a:t>ንህላዌኡ</a:t>
            </a:r>
            <a:r>
              <a:rPr lang="en-CA" sz="4800" dirty="0"/>
              <a:t> </a:t>
            </a:r>
            <a:r>
              <a:rPr lang="en-CA" sz="4800" dirty="0" err="1"/>
              <a:t>ምኽንያት</a:t>
            </a:r>
            <a:r>
              <a:rPr lang="en-CA" sz="4800" dirty="0"/>
              <a:t> </a:t>
            </a:r>
            <a:r>
              <a:rPr lang="en-CA" sz="4800" dirty="0" err="1"/>
              <a:t>ምፍልላይ</a:t>
            </a:r>
            <a:r>
              <a:rPr lang="en-CA" sz="4800" dirty="0"/>
              <a:t> </a:t>
            </a:r>
            <a:r>
              <a:rPr lang="en-CA" sz="4800" dirty="0" err="1"/>
              <a:t>የብሉን</a:t>
            </a:r>
            <a:r>
              <a:rPr lang="en-CA" sz="4800" dirty="0"/>
              <a:t>። </a:t>
            </a:r>
            <a:r>
              <a:rPr lang="en-CA" sz="4800" dirty="0" err="1"/>
              <a:t>ብመለኮቱ</a:t>
            </a:r>
            <a:r>
              <a:rPr lang="en-CA" sz="4800" dirty="0"/>
              <a:t> </a:t>
            </a:r>
            <a:r>
              <a:rPr lang="en-CA" sz="4800" dirty="0" err="1"/>
              <a:t>ድማ</a:t>
            </a:r>
            <a:r>
              <a:rPr lang="en-CA" sz="4800" dirty="0"/>
              <a:t> </a:t>
            </a:r>
            <a:r>
              <a:rPr lang="en-CA" sz="4800" dirty="0" err="1"/>
              <a:t>ምጕዳልን</a:t>
            </a:r>
            <a:r>
              <a:rPr lang="en-CA" sz="4800" dirty="0"/>
              <a:t> </a:t>
            </a:r>
            <a:r>
              <a:rPr lang="en-CA" sz="4800" dirty="0" err="1"/>
              <a:t>ምውሳኽን</a:t>
            </a:r>
            <a:r>
              <a:rPr lang="en-CA" sz="4800" dirty="0"/>
              <a:t> </a:t>
            </a:r>
            <a:r>
              <a:rPr lang="en-CA" sz="4800" dirty="0" err="1"/>
              <a:t>የብሉን</a:t>
            </a:r>
            <a:r>
              <a:rPr lang="en-CA" sz="4800" dirty="0" smtClean="0"/>
              <a:t>።</a:t>
            </a:r>
            <a:endParaRPr lang="en-CA" sz="4800" dirty="0"/>
          </a:p>
        </p:txBody>
      </p:sp>
      <p:sp>
        <p:nvSpPr>
          <p:cNvPr id="20" name="Rectangle 19"/>
          <p:cNvSpPr/>
          <p:nvPr/>
        </p:nvSpPr>
        <p:spPr>
          <a:xfrm>
            <a:off x="8019203" y="0"/>
            <a:ext cx="4244501" cy="6740307"/>
          </a:xfrm>
          <a:prstGeom prst="rect">
            <a:avLst/>
          </a:prstGeom>
        </p:spPr>
        <p:txBody>
          <a:bodyPr wrap="square">
            <a:spAutoFit/>
          </a:bodyPr>
          <a:lstStyle/>
          <a:p>
            <a:pPr marL="40639" marR="40639">
              <a:lnSpc>
                <a:spcPct val="150000"/>
              </a:lnSpc>
              <a:spcBef>
                <a:spcPts val="600"/>
              </a:spcBef>
              <a:defRPr sz="2800"/>
            </a:pPr>
            <a:r>
              <a:rPr lang="en-US" sz="1400" dirty="0"/>
              <a:t>42. </a:t>
            </a:r>
            <a:r>
              <a:rPr lang="en-US" sz="3200" dirty="0"/>
              <a:t>It is one </a:t>
            </a:r>
            <a:r>
              <a:rPr lang="en-US" sz="3200" dirty="0" err="1"/>
              <a:t>honour</a:t>
            </a:r>
            <a:r>
              <a:rPr lang="en-US" sz="3200" dirty="0"/>
              <a:t> and one </a:t>
            </a:r>
            <a:r>
              <a:rPr lang="en-US" sz="3200" dirty="0" smtClean="0"/>
              <a:t>authority and </a:t>
            </a:r>
            <a:r>
              <a:rPr lang="en-US" sz="3200" dirty="0"/>
              <a:t>one power which cannot be </a:t>
            </a:r>
            <a:r>
              <a:rPr lang="en-US" sz="3200" dirty="0" smtClean="0"/>
              <a:t>divided. There </a:t>
            </a:r>
            <a:r>
              <a:rPr lang="en-US" sz="3200" dirty="0"/>
              <a:t>is neither reckoning nor separation </a:t>
            </a:r>
            <a:r>
              <a:rPr lang="en-US" sz="3200" dirty="0" smtClean="0"/>
              <a:t>of His </a:t>
            </a:r>
            <a:r>
              <a:rPr lang="en-US" sz="3200" dirty="0"/>
              <a:t>position. There is neither </a:t>
            </a:r>
            <a:r>
              <a:rPr lang="en-US" sz="3200" dirty="0" smtClean="0"/>
              <a:t>subtraction nor </a:t>
            </a:r>
            <a:r>
              <a:rPr lang="en-US" sz="3200" dirty="0"/>
              <a:t>addition in His divinity</a:t>
            </a:r>
            <a:r>
              <a:rPr lang="en-US" sz="3200" dirty="0" smtClean="0"/>
              <a:t>.</a:t>
            </a:r>
            <a:endParaRPr lang="en-US" sz="3200" dirty="0"/>
          </a:p>
        </p:txBody>
      </p:sp>
      <p:sp>
        <p:nvSpPr>
          <p:cNvPr id="2" name="Rectangle 1"/>
          <p:cNvSpPr/>
          <p:nvPr/>
        </p:nvSpPr>
        <p:spPr>
          <a:xfrm>
            <a:off x="-44335" y="25268"/>
            <a:ext cx="4084994" cy="6324808"/>
          </a:xfrm>
          <a:prstGeom prst="rect">
            <a:avLst/>
          </a:prstGeom>
        </p:spPr>
        <p:txBody>
          <a:bodyPr wrap="square">
            <a:spAutoFit/>
          </a:bodyPr>
          <a:lstStyle/>
          <a:p>
            <a:r>
              <a:rPr lang="en-CA" sz="1400" dirty="0"/>
              <a:t>፵፪. </a:t>
            </a:r>
            <a:r>
              <a:rPr lang="en-CA" sz="4500" dirty="0" err="1"/>
              <a:t>አሐቲ</a:t>
            </a:r>
            <a:r>
              <a:rPr lang="en-CA" sz="4500" dirty="0"/>
              <a:t> </a:t>
            </a:r>
            <a:r>
              <a:rPr lang="en-CA" sz="4500" dirty="0" err="1"/>
              <a:t>ክብር</a:t>
            </a:r>
            <a:r>
              <a:rPr lang="en-CA" sz="4500" dirty="0"/>
              <a:t> </a:t>
            </a:r>
            <a:r>
              <a:rPr lang="en-CA" sz="4500" dirty="0" err="1"/>
              <a:t>ወአሐቲ</a:t>
            </a:r>
            <a:r>
              <a:rPr lang="en-CA" sz="4500" dirty="0"/>
              <a:t> </a:t>
            </a:r>
            <a:r>
              <a:rPr lang="en-CA" sz="4500" dirty="0" err="1"/>
              <a:t>ሥልጣን</a:t>
            </a:r>
            <a:r>
              <a:rPr lang="en-CA" sz="4500" dirty="0"/>
              <a:t> ወ፩ዱ </a:t>
            </a:r>
            <a:r>
              <a:rPr lang="en-CA" sz="4500" dirty="0" err="1"/>
              <a:t>ኀይል</a:t>
            </a:r>
            <a:r>
              <a:rPr lang="en-CA" sz="4500" dirty="0"/>
              <a:t> </a:t>
            </a:r>
            <a:r>
              <a:rPr lang="en-CA" sz="4500" dirty="0" err="1" smtClean="0"/>
              <a:t>ዘኢይትከፈል</a:t>
            </a:r>
            <a:r>
              <a:rPr lang="en-CA" sz="4500" dirty="0"/>
              <a:t>። </a:t>
            </a:r>
            <a:r>
              <a:rPr lang="en-CA" sz="4500" dirty="0" smtClean="0"/>
              <a:t>  </a:t>
            </a:r>
            <a:r>
              <a:rPr lang="en-CA" sz="4500" dirty="0" err="1" smtClean="0"/>
              <a:t>አልቦ</a:t>
            </a:r>
            <a:r>
              <a:rPr lang="en-CA" sz="4500" dirty="0" smtClean="0"/>
              <a:t> </a:t>
            </a:r>
            <a:r>
              <a:rPr lang="en-CA" sz="4500" dirty="0" err="1"/>
              <a:t>አመክንዮ</a:t>
            </a:r>
            <a:r>
              <a:rPr lang="en-CA" sz="4500" dirty="0"/>
              <a:t> </a:t>
            </a:r>
            <a:r>
              <a:rPr lang="en-CA" sz="4500" dirty="0" err="1"/>
              <a:t>ወኢቡዓዴ</a:t>
            </a:r>
            <a:r>
              <a:rPr lang="en-CA" sz="4500" dirty="0"/>
              <a:t> </a:t>
            </a:r>
            <a:r>
              <a:rPr lang="en-CA" sz="4500" dirty="0" err="1"/>
              <a:t>ለኀበ</a:t>
            </a:r>
            <a:r>
              <a:rPr lang="en-CA" sz="4500" dirty="0"/>
              <a:t> </a:t>
            </a:r>
            <a:r>
              <a:rPr lang="en-CA" sz="4500" dirty="0" err="1"/>
              <a:t>ዚአሁ</a:t>
            </a:r>
            <a:r>
              <a:rPr lang="en-CA" sz="4500" dirty="0"/>
              <a:t> </a:t>
            </a:r>
            <a:r>
              <a:rPr lang="en-CA" sz="4500" dirty="0" err="1"/>
              <a:t>ህላዌ</a:t>
            </a:r>
            <a:r>
              <a:rPr lang="en-CA" sz="4500" dirty="0"/>
              <a:t>። </a:t>
            </a:r>
            <a:r>
              <a:rPr lang="en-CA" sz="4500" dirty="0" err="1"/>
              <a:t>አልቦ</a:t>
            </a:r>
            <a:r>
              <a:rPr lang="en-CA" sz="4500" dirty="0"/>
              <a:t> </a:t>
            </a:r>
            <a:r>
              <a:rPr lang="en-CA" sz="4500" dirty="0" err="1"/>
              <a:t>ሕፀት</a:t>
            </a:r>
            <a:r>
              <a:rPr lang="en-CA" sz="4500" dirty="0"/>
              <a:t> </a:t>
            </a:r>
            <a:r>
              <a:rPr lang="en-CA" sz="4500" dirty="0" err="1"/>
              <a:t>ወተውሳክ</a:t>
            </a:r>
            <a:r>
              <a:rPr lang="en-CA" sz="4500" dirty="0"/>
              <a:t> </a:t>
            </a:r>
            <a:r>
              <a:rPr lang="en-CA" sz="4500" dirty="0" err="1"/>
              <a:t>ለኀበ</a:t>
            </a:r>
            <a:r>
              <a:rPr lang="en-CA" sz="4500" dirty="0"/>
              <a:t> </a:t>
            </a:r>
            <a:r>
              <a:rPr lang="en-CA" sz="4500" dirty="0" err="1"/>
              <a:t>ዚአሁ</a:t>
            </a:r>
            <a:r>
              <a:rPr lang="en-CA" sz="4500" dirty="0"/>
              <a:t> </a:t>
            </a:r>
            <a:r>
              <a:rPr lang="en-CA" sz="4500" dirty="0" err="1"/>
              <a:t>መለኮት</a:t>
            </a:r>
            <a:r>
              <a:rPr lang="en-CA" sz="4500" dirty="0" smtClean="0"/>
              <a:t>።</a:t>
            </a:r>
            <a:endParaRPr lang="en-CA" sz="4500" dirty="0"/>
          </a:p>
        </p:txBody>
      </p:sp>
    </p:spTree>
    <p:extLst>
      <p:ext uri="{BB962C8B-B14F-4D97-AF65-F5344CB8AC3E}">
        <p14:creationId xmlns:p14="http://schemas.microsoft.com/office/powerpoint/2010/main" val="2150005110"/>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88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7394" y="7174"/>
            <a:ext cx="4219852" cy="6524863"/>
          </a:xfrm>
          <a:prstGeom prst="rect">
            <a:avLst/>
          </a:prstGeom>
        </p:spPr>
        <p:txBody>
          <a:bodyPr wrap="square">
            <a:spAutoFit/>
          </a:bodyPr>
          <a:lstStyle/>
          <a:p>
            <a:r>
              <a:rPr lang="en-CA" sz="1400" dirty="0" smtClean="0"/>
              <a:t>43</a:t>
            </a:r>
            <a:r>
              <a:rPr lang="en-CA" sz="1400" dirty="0"/>
              <a:t>. </a:t>
            </a:r>
            <a:r>
              <a:rPr lang="en-CA" sz="1400" dirty="0" smtClean="0"/>
              <a:t> </a:t>
            </a:r>
            <a:r>
              <a:rPr lang="en-CA" sz="3800" dirty="0" err="1" smtClean="0"/>
              <a:t>ጐይታና</a:t>
            </a:r>
            <a:r>
              <a:rPr lang="en-CA" sz="3800" dirty="0" smtClean="0"/>
              <a:t> </a:t>
            </a:r>
            <a:r>
              <a:rPr lang="en-CA" sz="3800" dirty="0" err="1"/>
              <a:t>ንደቀ</a:t>
            </a:r>
            <a:r>
              <a:rPr lang="en-CA" sz="3800" dirty="0"/>
              <a:t> </a:t>
            </a:r>
            <a:r>
              <a:rPr lang="en-CA" sz="3800" dirty="0" err="1"/>
              <a:t>መዛሙርቱ</a:t>
            </a:r>
            <a:r>
              <a:rPr lang="en-CA" sz="3800" dirty="0"/>
              <a:t>፥ </a:t>
            </a:r>
            <a:r>
              <a:rPr lang="en-CA" sz="3800" dirty="0" err="1"/>
              <a:t>ብዛዕባ</a:t>
            </a:r>
            <a:r>
              <a:rPr lang="en-CA" sz="3800" dirty="0"/>
              <a:t> </a:t>
            </a:r>
            <a:r>
              <a:rPr lang="en-CA" sz="3800" dirty="0" err="1"/>
              <a:t>ህላዌኦም</a:t>
            </a:r>
            <a:r>
              <a:rPr lang="en-CA" sz="3800" dirty="0"/>
              <a:t> </a:t>
            </a:r>
            <a:r>
              <a:rPr lang="en-CA" sz="3800" dirty="0" err="1"/>
              <a:t>ከም</a:t>
            </a:r>
            <a:r>
              <a:rPr lang="en-CA" sz="3800" dirty="0"/>
              <a:t> </a:t>
            </a:r>
            <a:r>
              <a:rPr lang="en-CA" sz="3800" dirty="0" err="1"/>
              <a:t>ዝነገሮም</a:t>
            </a:r>
            <a:r>
              <a:rPr lang="en-CA" sz="3800" dirty="0"/>
              <a:t>፥ </a:t>
            </a:r>
            <a:r>
              <a:rPr lang="en-CA" sz="3800" dirty="0" err="1"/>
              <a:t>ቀዳማይ</a:t>
            </a:r>
            <a:r>
              <a:rPr lang="en-CA" sz="3800" dirty="0"/>
              <a:t> </a:t>
            </a:r>
            <a:r>
              <a:rPr lang="en-CA" sz="3800" dirty="0" err="1"/>
              <a:t>የብልናን</a:t>
            </a:r>
            <a:r>
              <a:rPr lang="en-CA" sz="3800" dirty="0"/>
              <a:t>፥ </a:t>
            </a:r>
            <a:r>
              <a:rPr lang="en-CA" sz="3800" dirty="0" err="1"/>
              <a:t>ዳኅረዋይ</a:t>
            </a:r>
            <a:r>
              <a:rPr lang="en-CA" sz="3800" dirty="0"/>
              <a:t> </a:t>
            </a:r>
            <a:r>
              <a:rPr lang="en-CA" sz="3800" dirty="0" err="1"/>
              <a:t>እውን</a:t>
            </a:r>
            <a:r>
              <a:rPr lang="en-CA" sz="3800" dirty="0"/>
              <a:t> </a:t>
            </a:r>
            <a:r>
              <a:rPr lang="en-CA" sz="3800" dirty="0" err="1"/>
              <a:t>የብልናን</a:t>
            </a:r>
            <a:r>
              <a:rPr lang="en-CA" sz="3800" dirty="0"/>
              <a:t>፥ </a:t>
            </a:r>
            <a:r>
              <a:rPr lang="en-CA" sz="3800" dirty="0" err="1"/>
              <a:t>የማናይ</a:t>
            </a:r>
            <a:r>
              <a:rPr lang="en-CA" sz="3800" dirty="0"/>
              <a:t> </a:t>
            </a:r>
            <a:r>
              <a:rPr lang="en-CA" sz="3800" dirty="0" err="1"/>
              <a:t>የብልናን</a:t>
            </a:r>
            <a:r>
              <a:rPr lang="en-CA" sz="3800" dirty="0"/>
              <a:t>፥ </a:t>
            </a:r>
            <a:r>
              <a:rPr lang="en-CA" sz="3800" dirty="0" err="1"/>
              <a:t>ጸጋማይ</a:t>
            </a:r>
            <a:r>
              <a:rPr lang="en-CA" sz="3800" dirty="0"/>
              <a:t> </a:t>
            </a:r>
            <a:r>
              <a:rPr lang="en-CA" sz="3800" dirty="0" err="1"/>
              <a:t>እውን</a:t>
            </a:r>
            <a:r>
              <a:rPr lang="en-CA" sz="3800" dirty="0"/>
              <a:t> </a:t>
            </a:r>
            <a:r>
              <a:rPr lang="en-CA" sz="3800" dirty="0" err="1"/>
              <a:t>የብልናን</a:t>
            </a:r>
            <a:r>
              <a:rPr lang="en-CA" sz="3800" dirty="0"/>
              <a:t>። </a:t>
            </a:r>
            <a:r>
              <a:rPr lang="en-CA" sz="3800" dirty="0" err="1"/>
              <a:t>ጠፈር</a:t>
            </a:r>
            <a:r>
              <a:rPr lang="en-CA" sz="3800" dirty="0"/>
              <a:t> </a:t>
            </a:r>
            <a:r>
              <a:rPr lang="en-CA" sz="3800" dirty="0" err="1"/>
              <a:t>የብልናን</a:t>
            </a:r>
            <a:r>
              <a:rPr lang="en-CA" sz="3800" dirty="0"/>
              <a:t>፥ </a:t>
            </a:r>
            <a:r>
              <a:rPr lang="en-CA" sz="3800" dirty="0" err="1"/>
              <a:t>መሠረት</a:t>
            </a:r>
            <a:r>
              <a:rPr lang="en-CA" sz="3800" dirty="0"/>
              <a:t> </a:t>
            </a:r>
            <a:r>
              <a:rPr lang="en-CA" sz="3800" dirty="0" err="1"/>
              <a:t>እውን</a:t>
            </a:r>
            <a:r>
              <a:rPr lang="en-CA" sz="3800" dirty="0"/>
              <a:t> </a:t>
            </a:r>
            <a:r>
              <a:rPr lang="en-CA" sz="3800" dirty="0" err="1"/>
              <a:t>የብልናን</a:t>
            </a:r>
            <a:r>
              <a:rPr lang="en-CA" sz="3800" dirty="0"/>
              <a:t>። </a:t>
            </a:r>
            <a:r>
              <a:rPr lang="en-CA" sz="3800" dirty="0" err="1"/>
              <a:t>ጠፈር</a:t>
            </a:r>
            <a:r>
              <a:rPr lang="en-CA" sz="3800" dirty="0"/>
              <a:t> </a:t>
            </a:r>
            <a:r>
              <a:rPr lang="en-CA" sz="3800" dirty="0" err="1"/>
              <a:t>ንሕና</a:t>
            </a:r>
            <a:r>
              <a:rPr lang="en-CA" sz="3800" dirty="0"/>
              <a:t> </a:t>
            </a:r>
            <a:r>
              <a:rPr lang="en-CA" sz="3800" dirty="0" err="1"/>
              <a:t>ኢና</a:t>
            </a:r>
            <a:r>
              <a:rPr lang="en-CA" sz="3800" dirty="0"/>
              <a:t>። </a:t>
            </a:r>
            <a:r>
              <a:rPr lang="en-CA" sz="3800" dirty="0" err="1"/>
              <a:t>መሠረትውን</a:t>
            </a:r>
            <a:r>
              <a:rPr lang="en-CA" sz="3800" dirty="0"/>
              <a:t> </a:t>
            </a:r>
            <a:r>
              <a:rPr lang="en-CA" sz="3800" dirty="0" err="1"/>
              <a:t>ንሕና</a:t>
            </a:r>
            <a:r>
              <a:rPr lang="en-CA" sz="3800" dirty="0"/>
              <a:t> </a:t>
            </a:r>
            <a:r>
              <a:rPr lang="en-CA" sz="3800" dirty="0" err="1"/>
              <a:t>ኢና</a:t>
            </a:r>
            <a:r>
              <a:rPr lang="en-CA" sz="3800" dirty="0" smtClean="0"/>
              <a:t>።</a:t>
            </a:r>
            <a:endParaRPr lang="en-CA" sz="3800" dirty="0"/>
          </a:p>
        </p:txBody>
      </p:sp>
      <p:sp>
        <p:nvSpPr>
          <p:cNvPr id="20" name="Rectangle 19"/>
          <p:cNvSpPr/>
          <p:nvPr/>
        </p:nvSpPr>
        <p:spPr>
          <a:xfrm>
            <a:off x="8061035" y="0"/>
            <a:ext cx="4244501" cy="7017306"/>
          </a:xfrm>
          <a:prstGeom prst="rect">
            <a:avLst/>
          </a:prstGeom>
        </p:spPr>
        <p:txBody>
          <a:bodyPr wrap="square">
            <a:spAutoFit/>
          </a:bodyPr>
          <a:lstStyle/>
          <a:p>
            <a:pPr marL="40639" marR="40639">
              <a:lnSpc>
                <a:spcPct val="150000"/>
              </a:lnSpc>
              <a:spcBef>
                <a:spcPts val="600"/>
              </a:spcBef>
              <a:defRPr sz="2800"/>
            </a:pPr>
            <a:r>
              <a:rPr lang="en-US" sz="1400" dirty="0" smtClean="0"/>
              <a:t>43</a:t>
            </a:r>
            <a:r>
              <a:rPr lang="en-US" sz="1400" dirty="0"/>
              <a:t>. </a:t>
            </a:r>
            <a:r>
              <a:rPr lang="en-US" sz="3000" dirty="0"/>
              <a:t>As our Lord answered His </a:t>
            </a:r>
            <a:r>
              <a:rPr lang="en-US" sz="3000" dirty="0" smtClean="0"/>
              <a:t>disciples about </a:t>
            </a:r>
            <a:r>
              <a:rPr lang="en-US" sz="3000" dirty="0"/>
              <a:t>Their nature saying, We have </a:t>
            </a:r>
            <a:r>
              <a:rPr lang="en-US" sz="3000" dirty="0" smtClean="0"/>
              <a:t>neither first </a:t>
            </a:r>
            <a:r>
              <a:rPr lang="en-US" sz="3000" dirty="0"/>
              <a:t>nor last, We have neither right nor </a:t>
            </a:r>
            <a:r>
              <a:rPr lang="en-US" sz="3000" dirty="0" smtClean="0"/>
              <a:t>left, We </a:t>
            </a:r>
            <a:r>
              <a:rPr lang="en-US" sz="3000" dirty="0"/>
              <a:t>have neither firmament nor </a:t>
            </a:r>
            <a:r>
              <a:rPr lang="en-US" sz="3000" dirty="0" err="1" smtClean="0"/>
              <a:t>founda-tion</a:t>
            </a:r>
            <a:r>
              <a:rPr lang="en-US" sz="3000" dirty="0" smtClean="0"/>
              <a:t>, We </a:t>
            </a:r>
            <a:r>
              <a:rPr lang="en-US" sz="3000" dirty="0"/>
              <a:t>are the </a:t>
            </a:r>
            <a:r>
              <a:rPr lang="en-US" sz="3000" dirty="0" err="1" smtClean="0"/>
              <a:t>firmam-ent</a:t>
            </a:r>
            <a:r>
              <a:rPr lang="en-US" sz="3000" dirty="0"/>
              <a:t>, and We are the foundation</a:t>
            </a:r>
            <a:r>
              <a:rPr lang="en-US" sz="3000" dirty="0" smtClean="0"/>
              <a:t>.</a:t>
            </a:r>
            <a:endParaRPr lang="en-US" sz="3000" dirty="0"/>
          </a:p>
        </p:txBody>
      </p:sp>
      <p:sp>
        <p:nvSpPr>
          <p:cNvPr id="2" name="Rectangle 1"/>
          <p:cNvSpPr/>
          <p:nvPr/>
        </p:nvSpPr>
        <p:spPr>
          <a:xfrm>
            <a:off x="-44335" y="25268"/>
            <a:ext cx="4188072" cy="6709529"/>
          </a:xfrm>
          <a:prstGeom prst="rect">
            <a:avLst/>
          </a:prstGeom>
        </p:spPr>
        <p:txBody>
          <a:bodyPr wrap="square">
            <a:spAutoFit/>
          </a:bodyPr>
          <a:lstStyle/>
          <a:p>
            <a:r>
              <a:rPr lang="en-CA" sz="1400" dirty="0" smtClean="0"/>
              <a:t>፵፫. </a:t>
            </a:r>
            <a:r>
              <a:rPr lang="en-CA" sz="4300" dirty="0" err="1" smtClean="0"/>
              <a:t>በከመ</a:t>
            </a:r>
            <a:r>
              <a:rPr lang="en-CA" sz="4300" dirty="0" smtClean="0"/>
              <a:t> </a:t>
            </a:r>
            <a:r>
              <a:rPr lang="en-CA" sz="4300" dirty="0" err="1"/>
              <a:t>ኣውሥአ</a:t>
            </a:r>
            <a:r>
              <a:rPr lang="en-CA" sz="4300" dirty="0"/>
              <a:t> </a:t>
            </a:r>
            <a:r>
              <a:rPr lang="en-CA" sz="4300" dirty="0" err="1"/>
              <a:t>እግዚእነ</a:t>
            </a:r>
            <a:r>
              <a:rPr lang="en-CA" sz="4300" dirty="0"/>
              <a:t> </a:t>
            </a:r>
            <a:r>
              <a:rPr lang="en-CA" sz="4300" dirty="0" err="1"/>
              <a:t>ለአርዳሁ</a:t>
            </a:r>
            <a:r>
              <a:rPr lang="en-CA" sz="4300" dirty="0"/>
              <a:t> </a:t>
            </a:r>
            <a:r>
              <a:rPr lang="en-CA" sz="4300" dirty="0" err="1"/>
              <a:t>በእንተ</a:t>
            </a:r>
            <a:r>
              <a:rPr lang="en-CA" sz="4300" dirty="0"/>
              <a:t> </a:t>
            </a:r>
            <a:r>
              <a:rPr lang="en-CA" sz="4300" dirty="0" err="1"/>
              <a:t>ህላዌሆሙ</a:t>
            </a:r>
            <a:r>
              <a:rPr lang="en-CA" sz="4300" dirty="0"/>
              <a:t> </a:t>
            </a:r>
            <a:endParaRPr lang="en-CA" sz="4300" dirty="0" smtClean="0"/>
          </a:p>
          <a:p>
            <a:r>
              <a:rPr lang="en-CA" sz="4300" dirty="0" err="1" smtClean="0"/>
              <a:t>እንዘ</a:t>
            </a:r>
            <a:r>
              <a:rPr lang="en-CA" sz="4300" dirty="0" smtClean="0"/>
              <a:t> </a:t>
            </a:r>
            <a:r>
              <a:rPr lang="en-CA" sz="4300" dirty="0" err="1"/>
              <a:t>ይብል</a:t>
            </a:r>
            <a:r>
              <a:rPr lang="en-CA" sz="4300" dirty="0"/>
              <a:t> </a:t>
            </a:r>
            <a:r>
              <a:rPr lang="en-CA" sz="4300" dirty="0" err="1"/>
              <a:t>አልብነ</a:t>
            </a:r>
            <a:r>
              <a:rPr lang="en-CA" sz="4300" dirty="0"/>
              <a:t> </a:t>
            </a:r>
            <a:r>
              <a:rPr lang="en-CA" sz="4300" dirty="0" err="1"/>
              <a:t>ቀዳማዊ</a:t>
            </a:r>
            <a:r>
              <a:rPr lang="en-CA" sz="4300" dirty="0"/>
              <a:t> </a:t>
            </a:r>
            <a:r>
              <a:rPr lang="en-CA" sz="4300" dirty="0" err="1"/>
              <a:t>ወአልብነ</a:t>
            </a:r>
            <a:r>
              <a:rPr lang="en-CA" sz="4300" dirty="0"/>
              <a:t> </a:t>
            </a:r>
            <a:r>
              <a:rPr lang="en-CA" sz="4300" dirty="0" err="1"/>
              <a:t>ደኀራዊ</a:t>
            </a:r>
            <a:r>
              <a:rPr lang="en-CA" sz="4300" dirty="0"/>
              <a:t>፥ </a:t>
            </a:r>
            <a:r>
              <a:rPr lang="en-CA" sz="4300" dirty="0" err="1"/>
              <a:t>አልብነ</a:t>
            </a:r>
            <a:r>
              <a:rPr lang="en-CA" sz="4300" dirty="0"/>
              <a:t> </a:t>
            </a:r>
            <a:r>
              <a:rPr lang="en-CA" sz="4300" dirty="0" err="1"/>
              <a:t>የማን</a:t>
            </a:r>
            <a:r>
              <a:rPr lang="en-CA" sz="4300" dirty="0"/>
              <a:t> </a:t>
            </a:r>
            <a:r>
              <a:rPr lang="en-CA" sz="4300" dirty="0" err="1"/>
              <a:t>ወአልብነ</a:t>
            </a:r>
            <a:r>
              <a:rPr lang="en-CA" sz="4300" dirty="0"/>
              <a:t> </a:t>
            </a:r>
            <a:r>
              <a:rPr lang="en-CA" sz="4300" dirty="0" err="1"/>
              <a:t>ፀጋም</a:t>
            </a:r>
            <a:r>
              <a:rPr lang="en-CA" sz="4300" dirty="0"/>
              <a:t>፥ </a:t>
            </a:r>
            <a:r>
              <a:rPr lang="en-CA" sz="4300" dirty="0" err="1"/>
              <a:t>አልብነ</a:t>
            </a:r>
            <a:r>
              <a:rPr lang="en-CA" sz="4300" dirty="0"/>
              <a:t> </a:t>
            </a:r>
            <a:r>
              <a:rPr lang="en-CA" sz="4300" dirty="0" err="1"/>
              <a:t>ጠፈር</a:t>
            </a:r>
            <a:r>
              <a:rPr lang="en-CA" sz="4300" dirty="0"/>
              <a:t> </a:t>
            </a:r>
            <a:r>
              <a:rPr lang="en-CA" sz="4300" dirty="0" err="1"/>
              <a:t>ወአልብነ</a:t>
            </a:r>
            <a:r>
              <a:rPr lang="en-CA" sz="4300" dirty="0"/>
              <a:t>  </a:t>
            </a:r>
            <a:r>
              <a:rPr lang="en-CA" sz="4300" dirty="0" err="1"/>
              <a:t>መሠረት</a:t>
            </a:r>
            <a:r>
              <a:rPr lang="en-CA" sz="4300" dirty="0"/>
              <a:t> </a:t>
            </a:r>
            <a:r>
              <a:rPr lang="en-CA" sz="4300" dirty="0" err="1"/>
              <a:t>ንሕነ</a:t>
            </a:r>
            <a:r>
              <a:rPr lang="en-CA" sz="4300" dirty="0"/>
              <a:t> </a:t>
            </a:r>
            <a:r>
              <a:rPr lang="en-CA" sz="4300" dirty="0" err="1"/>
              <a:t>ጠፈር</a:t>
            </a:r>
            <a:r>
              <a:rPr lang="en-CA" sz="4300" dirty="0"/>
              <a:t> </a:t>
            </a:r>
            <a:r>
              <a:rPr lang="en-CA" sz="4300" dirty="0" err="1"/>
              <a:t>ወንሕነ</a:t>
            </a:r>
            <a:r>
              <a:rPr lang="en-CA" sz="4300" dirty="0"/>
              <a:t> </a:t>
            </a:r>
            <a:r>
              <a:rPr lang="en-CA" sz="4300" dirty="0" err="1"/>
              <a:t>መሠረት</a:t>
            </a:r>
            <a:r>
              <a:rPr lang="en-CA" sz="4300" dirty="0" smtClean="0"/>
              <a:t>።</a:t>
            </a:r>
            <a:endParaRPr lang="en-CA" sz="4300" dirty="0"/>
          </a:p>
        </p:txBody>
      </p:sp>
    </p:spTree>
    <p:extLst>
      <p:ext uri="{BB962C8B-B14F-4D97-AF65-F5344CB8AC3E}">
        <p14:creationId xmlns:p14="http://schemas.microsoft.com/office/powerpoint/2010/main" val="2982372743"/>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89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7394" y="7174"/>
            <a:ext cx="4219852" cy="6524863"/>
          </a:xfrm>
          <a:prstGeom prst="rect">
            <a:avLst/>
          </a:prstGeom>
        </p:spPr>
        <p:txBody>
          <a:bodyPr wrap="square">
            <a:spAutoFit/>
          </a:bodyPr>
          <a:lstStyle/>
          <a:p>
            <a:r>
              <a:rPr lang="en-CA" sz="1400" dirty="0" smtClean="0"/>
              <a:t>44</a:t>
            </a:r>
            <a:r>
              <a:rPr lang="en-CA" sz="1400" dirty="0"/>
              <a:t>. </a:t>
            </a:r>
            <a:r>
              <a:rPr lang="en-CA" sz="3800" dirty="0" err="1"/>
              <a:t>ክርእየና</a:t>
            </a:r>
            <a:r>
              <a:rPr lang="en-CA" sz="3800" dirty="0"/>
              <a:t> </a:t>
            </a:r>
            <a:r>
              <a:rPr lang="en-CA" sz="3800" dirty="0" err="1"/>
              <a:t>ዝኽእል</a:t>
            </a:r>
            <a:r>
              <a:rPr lang="en-CA" sz="3800" dirty="0"/>
              <a:t> </a:t>
            </a:r>
            <a:r>
              <a:rPr lang="en-CA" sz="3800" dirty="0" err="1" smtClean="0"/>
              <a:t>የልቦን</a:t>
            </a:r>
            <a:r>
              <a:rPr lang="en-CA" sz="3800" dirty="0"/>
              <a:t>። </a:t>
            </a:r>
            <a:r>
              <a:rPr lang="en-CA" sz="3800" dirty="0" err="1"/>
              <a:t>ህላዌና</a:t>
            </a:r>
            <a:r>
              <a:rPr lang="en-CA" sz="3800" dirty="0"/>
              <a:t> </a:t>
            </a:r>
            <a:r>
              <a:rPr lang="en-CA" sz="3800" dirty="0" err="1"/>
              <a:t>ከመይ</a:t>
            </a:r>
            <a:r>
              <a:rPr lang="en-CA" sz="3800" dirty="0"/>
              <a:t> </a:t>
            </a:r>
            <a:r>
              <a:rPr lang="en-CA" sz="3800" dirty="0" err="1"/>
              <a:t>ከም</a:t>
            </a:r>
            <a:r>
              <a:rPr lang="en-CA" sz="3800" dirty="0"/>
              <a:t> </a:t>
            </a:r>
            <a:r>
              <a:rPr lang="en-CA" sz="3800" dirty="0" err="1"/>
              <a:t>ዝኾነ</a:t>
            </a:r>
            <a:r>
              <a:rPr lang="en-CA" sz="3800" dirty="0"/>
              <a:t> </a:t>
            </a:r>
            <a:r>
              <a:rPr lang="en-CA" sz="3800" dirty="0" err="1"/>
              <a:t>ዝፈልጥ</a:t>
            </a:r>
            <a:r>
              <a:rPr lang="en-CA" sz="3800" dirty="0"/>
              <a:t> </a:t>
            </a:r>
            <a:r>
              <a:rPr lang="en-CA" sz="3800" dirty="0" err="1"/>
              <a:t>የልቦን</a:t>
            </a:r>
            <a:r>
              <a:rPr lang="en-CA" sz="3800" dirty="0"/>
              <a:t>። </a:t>
            </a:r>
            <a:r>
              <a:rPr lang="en-CA" sz="3800" dirty="0" err="1"/>
              <a:t>ንሕና</a:t>
            </a:r>
            <a:r>
              <a:rPr lang="en-CA" sz="3800" dirty="0"/>
              <a:t> </a:t>
            </a:r>
            <a:r>
              <a:rPr lang="en-CA" sz="3800" dirty="0" err="1"/>
              <a:t>ንዅሉ</a:t>
            </a:r>
            <a:r>
              <a:rPr lang="en-CA" sz="3800" dirty="0"/>
              <a:t> </a:t>
            </a:r>
            <a:r>
              <a:rPr lang="en-CA" sz="3800" dirty="0" err="1"/>
              <a:t>ንፈልጦ</a:t>
            </a:r>
            <a:r>
              <a:rPr lang="en-CA" sz="3800" dirty="0"/>
              <a:t>፥ </a:t>
            </a:r>
            <a:r>
              <a:rPr lang="en-CA" sz="3800" dirty="0" err="1"/>
              <a:t>ንዅሉ</a:t>
            </a:r>
            <a:r>
              <a:rPr lang="en-CA" sz="3800" dirty="0"/>
              <a:t> </a:t>
            </a:r>
            <a:r>
              <a:rPr lang="en-CA" sz="3800" dirty="0" err="1"/>
              <a:t>ድማ</a:t>
            </a:r>
            <a:r>
              <a:rPr lang="en-CA" sz="3800" dirty="0"/>
              <a:t> </a:t>
            </a:r>
            <a:r>
              <a:rPr lang="en-CA" sz="3800" dirty="0" err="1"/>
              <a:t>ንሕና</a:t>
            </a:r>
            <a:r>
              <a:rPr lang="en-CA" sz="3800" dirty="0"/>
              <a:t> </a:t>
            </a:r>
            <a:r>
              <a:rPr lang="en-CA" sz="3800" dirty="0" err="1"/>
              <a:t>ንሓቶ</a:t>
            </a:r>
            <a:r>
              <a:rPr lang="en-CA" sz="3800" dirty="0"/>
              <a:t>። </a:t>
            </a:r>
            <a:r>
              <a:rPr lang="en-CA" sz="3800" dirty="0" err="1"/>
              <a:t>ነቲ</a:t>
            </a:r>
            <a:r>
              <a:rPr lang="en-CA" sz="3800" dirty="0"/>
              <a:t> </a:t>
            </a:r>
            <a:r>
              <a:rPr lang="en-CA" sz="3800" dirty="0" err="1"/>
              <a:t>ዝቐረበ</a:t>
            </a:r>
            <a:r>
              <a:rPr lang="en-CA" sz="3800" dirty="0"/>
              <a:t> </a:t>
            </a:r>
            <a:r>
              <a:rPr lang="en-CA" sz="3800" dirty="0" err="1"/>
              <a:t>ነርሕቖ</a:t>
            </a:r>
            <a:r>
              <a:rPr lang="en-CA" sz="3800" dirty="0"/>
              <a:t>፥ </a:t>
            </a:r>
            <a:r>
              <a:rPr lang="en-CA" sz="3800" dirty="0" err="1"/>
              <a:t>ነቲ</a:t>
            </a:r>
            <a:r>
              <a:rPr lang="en-CA" sz="3800" dirty="0"/>
              <a:t> </a:t>
            </a:r>
            <a:r>
              <a:rPr lang="en-CA" sz="3800" dirty="0" err="1"/>
              <a:t>ዝረሓቐ</a:t>
            </a:r>
            <a:r>
              <a:rPr lang="en-CA" sz="3800" dirty="0"/>
              <a:t> </a:t>
            </a:r>
            <a:r>
              <a:rPr lang="en-CA" sz="3800" dirty="0" err="1"/>
              <a:t>እውን</a:t>
            </a:r>
            <a:r>
              <a:rPr lang="en-CA" sz="3800" dirty="0"/>
              <a:t> </a:t>
            </a:r>
            <a:r>
              <a:rPr lang="en-CA" sz="3800" dirty="0" err="1"/>
              <a:t>ነቕርቦ</a:t>
            </a:r>
            <a:r>
              <a:rPr lang="en-CA" sz="3800" dirty="0"/>
              <a:t>። </a:t>
            </a:r>
            <a:r>
              <a:rPr lang="en-CA" sz="3800" dirty="0" err="1"/>
              <a:t>ከም</a:t>
            </a:r>
            <a:r>
              <a:rPr lang="en-CA" sz="3800" dirty="0"/>
              <a:t> </a:t>
            </a:r>
            <a:r>
              <a:rPr lang="en-CA" sz="3800" dirty="0" err="1"/>
              <a:t>ዘይሰምዕ</a:t>
            </a:r>
            <a:r>
              <a:rPr lang="en-CA" sz="3800" dirty="0"/>
              <a:t> </a:t>
            </a:r>
            <a:r>
              <a:rPr lang="en-CA" sz="3800" dirty="0" err="1"/>
              <a:t>ኣውያት</a:t>
            </a:r>
            <a:r>
              <a:rPr lang="en-CA" sz="3800" dirty="0"/>
              <a:t> </a:t>
            </a:r>
            <a:r>
              <a:rPr lang="en-CA" sz="3800" dirty="0" err="1"/>
              <a:t>ልሳን</a:t>
            </a:r>
            <a:r>
              <a:rPr lang="en-CA" sz="3800" dirty="0"/>
              <a:t> </a:t>
            </a:r>
            <a:r>
              <a:rPr lang="en-CA" sz="3800" dirty="0" err="1"/>
              <a:t>ንጽመም</a:t>
            </a:r>
            <a:r>
              <a:rPr lang="en-CA" sz="3800" dirty="0"/>
              <a:t>። </a:t>
            </a:r>
            <a:r>
              <a:rPr lang="en-CA" sz="3800" dirty="0" err="1"/>
              <a:t>ናይ</a:t>
            </a:r>
            <a:r>
              <a:rPr lang="en-CA" sz="3800" dirty="0"/>
              <a:t> </a:t>
            </a:r>
            <a:r>
              <a:rPr lang="en-CA" sz="3800" dirty="0" err="1"/>
              <a:t>ውሽጢ</a:t>
            </a:r>
            <a:r>
              <a:rPr lang="en-CA" sz="3800" dirty="0"/>
              <a:t> </a:t>
            </a:r>
            <a:r>
              <a:rPr lang="en-CA" sz="3800" dirty="0" err="1"/>
              <a:t>ልቢ</a:t>
            </a:r>
            <a:r>
              <a:rPr lang="en-CA" sz="3800" dirty="0"/>
              <a:t> </a:t>
            </a:r>
            <a:r>
              <a:rPr lang="en-CA" sz="3800" dirty="0" err="1"/>
              <a:t>ሕሽዅሽኵታ</a:t>
            </a:r>
            <a:r>
              <a:rPr lang="en-CA" sz="3800" dirty="0"/>
              <a:t> </a:t>
            </a:r>
            <a:r>
              <a:rPr lang="en-CA" sz="3800" dirty="0" err="1"/>
              <a:t>ንፈልጥ</a:t>
            </a:r>
            <a:r>
              <a:rPr lang="en-CA" sz="3800" dirty="0"/>
              <a:t>። </a:t>
            </a:r>
          </a:p>
        </p:txBody>
      </p:sp>
      <p:sp>
        <p:nvSpPr>
          <p:cNvPr id="20" name="Rectangle 19"/>
          <p:cNvSpPr/>
          <p:nvPr/>
        </p:nvSpPr>
        <p:spPr>
          <a:xfrm>
            <a:off x="8019203" y="0"/>
            <a:ext cx="4244501" cy="6324808"/>
          </a:xfrm>
          <a:prstGeom prst="rect">
            <a:avLst/>
          </a:prstGeom>
        </p:spPr>
        <p:txBody>
          <a:bodyPr wrap="square">
            <a:spAutoFit/>
          </a:bodyPr>
          <a:lstStyle/>
          <a:p>
            <a:pPr marL="40639" marR="40639">
              <a:lnSpc>
                <a:spcPct val="150000"/>
              </a:lnSpc>
              <a:spcBef>
                <a:spcPts val="600"/>
              </a:spcBef>
              <a:defRPr sz="2800"/>
            </a:pPr>
            <a:r>
              <a:rPr lang="en-US" sz="1400" dirty="0" smtClean="0"/>
              <a:t>44</a:t>
            </a:r>
            <a:r>
              <a:rPr lang="en-US" sz="1400" dirty="0"/>
              <a:t>. </a:t>
            </a:r>
            <a:r>
              <a:rPr lang="en-US" sz="2700" dirty="0"/>
              <a:t>None can see Us and none can </a:t>
            </a:r>
            <a:r>
              <a:rPr lang="en-US" sz="2700" dirty="0" smtClean="0"/>
              <a:t>know how </a:t>
            </a:r>
            <a:r>
              <a:rPr lang="en-US" sz="2700" dirty="0"/>
              <a:t>We live. We know all and </a:t>
            </a:r>
            <a:r>
              <a:rPr lang="en-US" sz="2700" dirty="0" smtClean="0"/>
              <a:t>we understand </a:t>
            </a:r>
            <a:r>
              <a:rPr lang="en-US" sz="2700" dirty="0"/>
              <a:t>all, We make remote that </a:t>
            </a:r>
            <a:r>
              <a:rPr lang="en-US" sz="2700" dirty="0" smtClean="0"/>
              <a:t>which is </a:t>
            </a:r>
            <a:r>
              <a:rPr lang="en-US" sz="2700" dirty="0"/>
              <a:t>near and bring near that which is </a:t>
            </a:r>
            <a:r>
              <a:rPr lang="en-US" sz="2700" dirty="0" smtClean="0"/>
              <a:t>afar off</a:t>
            </a:r>
            <a:r>
              <a:rPr lang="en-US" sz="2700" dirty="0"/>
              <a:t>. We ignore the noise of the tongue </a:t>
            </a:r>
            <a:r>
              <a:rPr lang="en-US" sz="2700" dirty="0" smtClean="0"/>
              <a:t>as one </a:t>
            </a:r>
            <a:r>
              <a:rPr lang="en-US" sz="2700" dirty="0"/>
              <a:t>who does not </a:t>
            </a:r>
            <a:r>
              <a:rPr lang="en-US" sz="2700" dirty="0" smtClean="0"/>
              <a:t>hear. </a:t>
            </a:r>
            <a:r>
              <a:rPr lang="en-US" sz="2700" dirty="0"/>
              <a:t>We know </a:t>
            </a:r>
            <a:r>
              <a:rPr lang="en-US" sz="2700" dirty="0" smtClean="0"/>
              <a:t>the whisper </a:t>
            </a:r>
            <a:r>
              <a:rPr lang="en-US" sz="2700" dirty="0"/>
              <a:t>of the heart within.</a:t>
            </a:r>
          </a:p>
        </p:txBody>
      </p:sp>
      <p:sp>
        <p:nvSpPr>
          <p:cNvPr id="2" name="Rectangle 1"/>
          <p:cNvSpPr/>
          <p:nvPr/>
        </p:nvSpPr>
        <p:spPr>
          <a:xfrm>
            <a:off x="-44335" y="25268"/>
            <a:ext cx="4184074" cy="6247864"/>
          </a:xfrm>
          <a:prstGeom prst="rect">
            <a:avLst/>
          </a:prstGeom>
        </p:spPr>
        <p:txBody>
          <a:bodyPr wrap="square">
            <a:spAutoFit/>
          </a:bodyPr>
          <a:lstStyle/>
          <a:p>
            <a:r>
              <a:rPr lang="en-CA" sz="1400" dirty="0" smtClean="0"/>
              <a:t>፵፬</a:t>
            </a:r>
            <a:r>
              <a:rPr lang="en-CA" sz="1400" dirty="0"/>
              <a:t>. </a:t>
            </a:r>
            <a:r>
              <a:rPr lang="en-CA" sz="4000" dirty="0" err="1"/>
              <a:t>አልቦ</a:t>
            </a:r>
            <a:r>
              <a:rPr lang="en-CA" sz="4000" dirty="0"/>
              <a:t> </a:t>
            </a:r>
            <a:r>
              <a:rPr lang="en-CA" sz="4000" dirty="0" err="1"/>
              <a:t>ዘይክል</a:t>
            </a:r>
            <a:r>
              <a:rPr lang="en-CA" sz="4000" dirty="0"/>
              <a:t> </a:t>
            </a:r>
            <a:r>
              <a:rPr lang="en-CA" sz="4000" dirty="0" err="1"/>
              <a:t>ርእዮተነ</a:t>
            </a:r>
            <a:r>
              <a:rPr lang="en-CA" sz="4000" dirty="0"/>
              <a:t>፥ </a:t>
            </a:r>
            <a:r>
              <a:rPr lang="en-CA" sz="4000" dirty="0" err="1"/>
              <a:t>ወአልቦ</a:t>
            </a:r>
            <a:r>
              <a:rPr lang="en-CA" sz="4000" dirty="0"/>
              <a:t> </a:t>
            </a:r>
            <a:r>
              <a:rPr lang="en-CA" sz="4000" dirty="0" err="1"/>
              <a:t>ዘየአምር</a:t>
            </a:r>
            <a:r>
              <a:rPr lang="en-CA" sz="4000" dirty="0"/>
              <a:t> </a:t>
            </a:r>
            <a:r>
              <a:rPr lang="en-CA" sz="4000" dirty="0" err="1"/>
              <a:t>ዘከመ</a:t>
            </a:r>
            <a:r>
              <a:rPr lang="en-CA" sz="4000" dirty="0"/>
              <a:t> </a:t>
            </a:r>
            <a:r>
              <a:rPr lang="en-CA" sz="4000" dirty="0" err="1"/>
              <a:t>እፎ</a:t>
            </a:r>
            <a:r>
              <a:rPr lang="en-CA" sz="4000" dirty="0"/>
              <a:t> </a:t>
            </a:r>
            <a:r>
              <a:rPr lang="en-CA" sz="4000" dirty="0" err="1"/>
              <a:t>ህላዌነ</a:t>
            </a:r>
            <a:r>
              <a:rPr lang="en-CA" sz="4000" dirty="0"/>
              <a:t>። </a:t>
            </a:r>
            <a:r>
              <a:rPr lang="en-CA" sz="4000" dirty="0" err="1"/>
              <a:t>ንሕነ</a:t>
            </a:r>
            <a:r>
              <a:rPr lang="en-CA" sz="4000" dirty="0"/>
              <a:t> </a:t>
            </a:r>
            <a:r>
              <a:rPr lang="en-CA" sz="4000" dirty="0" err="1"/>
              <a:t>ነኣምሮ</a:t>
            </a:r>
            <a:r>
              <a:rPr lang="en-CA" sz="4000" dirty="0"/>
              <a:t> </a:t>
            </a:r>
            <a:r>
              <a:rPr lang="en-CA" sz="4000" dirty="0" err="1"/>
              <a:t>ለኵሉ</a:t>
            </a:r>
            <a:r>
              <a:rPr lang="en-CA" sz="4000" dirty="0"/>
              <a:t> </a:t>
            </a:r>
            <a:r>
              <a:rPr lang="en-CA" sz="4000" dirty="0" err="1"/>
              <a:t>ወንሕነ</a:t>
            </a:r>
            <a:r>
              <a:rPr lang="en-CA" sz="4000" dirty="0"/>
              <a:t> </a:t>
            </a:r>
            <a:r>
              <a:rPr lang="en-CA" sz="4000" dirty="0" err="1"/>
              <a:t>ንጤይቆ</a:t>
            </a:r>
            <a:r>
              <a:rPr lang="en-CA" sz="4000" dirty="0"/>
              <a:t> </a:t>
            </a:r>
            <a:r>
              <a:rPr lang="en-CA" sz="4000" dirty="0" err="1"/>
              <a:t>ለኵሉ</a:t>
            </a:r>
            <a:r>
              <a:rPr lang="en-CA" sz="4000" dirty="0"/>
              <a:t> </a:t>
            </a:r>
            <a:r>
              <a:rPr lang="en-CA" sz="4000" dirty="0" err="1"/>
              <a:t>ናአትቶ</a:t>
            </a:r>
            <a:r>
              <a:rPr lang="en-CA" sz="4000" dirty="0"/>
              <a:t> </a:t>
            </a:r>
            <a:r>
              <a:rPr lang="en-CA" sz="4000" dirty="0" err="1"/>
              <a:t>ለልጹቅ</a:t>
            </a:r>
            <a:r>
              <a:rPr lang="en-CA" sz="4000" dirty="0"/>
              <a:t> </a:t>
            </a:r>
            <a:r>
              <a:rPr lang="en-CA" sz="4000" dirty="0" err="1"/>
              <a:t>ወናቀርቦ</a:t>
            </a:r>
            <a:r>
              <a:rPr lang="en-CA" sz="4000" dirty="0"/>
              <a:t> </a:t>
            </a:r>
            <a:r>
              <a:rPr lang="en-CA" sz="4000" dirty="0" err="1"/>
              <a:t>ለርሑቅ</a:t>
            </a:r>
            <a:r>
              <a:rPr lang="en-CA" sz="4000" dirty="0"/>
              <a:t>። </a:t>
            </a:r>
            <a:r>
              <a:rPr lang="en-CA" sz="4000" dirty="0" err="1"/>
              <a:t>ንጸመም</a:t>
            </a:r>
            <a:r>
              <a:rPr lang="en-CA" sz="4000" dirty="0"/>
              <a:t> </a:t>
            </a:r>
            <a:r>
              <a:rPr lang="en-CA" sz="4000" dirty="0" err="1"/>
              <a:t>አውያተ</a:t>
            </a:r>
            <a:r>
              <a:rPr lang="en-CA" sz="4000" dirty="0"/>
              <a:t> </a:t>
            </a:r>
            <a:r>
              <a:rPr lang="en-CA" sz="4000" dirty="0" err="1"/>
              <a:t>ልሳን</a:t>
            </a:r>
            <a:r>
              <a:rPr lang="en-CA" sz="4000" dirty="0"/>
              <a:t> </a:t>
            </a:r>
            <a:r>
              <a:rPr lang="en-CA" sz="4000" dirty="0" err="1"/>
              <a:t>ከመ</a:t>
            </a:r>
            <a:r>
              <a:rPr lang="en-CA" sz="4000" dirty="0"/>
              <a:t> </a:t>
            </a:r>
            <a:r>
              <a:rPr lang="en-CA" sz="4000" dirty="0" err="1"/>
              <a:t>ዘኢይሰምዕ</a:t>
            </a:r>
            <a:r>
              <a:rPr lang="en-CA" sz="4000" dirty="0"/>
              <a:t>። </a:t>
            </a:r>
            <a:r>
              <a:rPr lang="en-CA" sz="4000" dirty="0" err="1"/>
              <a:t>ወነአምር</a:t>
            </a:r>
            <a:r>
              <a:rPr lang="en-CA" sz="4000" dirty="0"/>
              <a:t> </a:t>
            </a:r>
            <a:r>
              <a:rPr lang="en-CA" sz="4000" dirty="0" err="1"/>
              <a:t>ለኆሳሰ</a:t>
            </a:r>
            <a:r>
              <a:rPr lang="en-CA" sz="4000" dirty="0"/>
              <a:t> </a:t>
            </a:r>
            <a:r>
              <a:rPr lang="en-CA" sz="4000" dirty="0" err="1"/>
              <a:t>ልብ</a:t>
            </a:r>
            <a:r>
              <a:rPr lang="en-CA" sz="4000" dirty="0"/>
              <a:t> </a:t>
            </a:r>
            <a:r>
              <a:rPr lang="en-CA" sz="4000" dirty="0" err="1"/>
              <a:t>ዘውስጥ</a:t>
            </a:r>
            <a:r>
              <a:rPr lang="en-CA" sz="4000" dirty="0"/>
              <a:t>።</a:t>
            </a:r>
          </a:p>
        </p:txBody>
      </p:sp>
    </p:spTree>
    <p:extLst>
      <p:ext uri="{BB962C8B-B14F-4D97-AF65-F5344CB8AC3E}">
        <p14:creationId xmlns:p14="http://schemas.microsoft.com/office/powerpoint/2010/main" val="2064089750"/>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879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89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7394" y="204397"/>
            <a:ext cx="4219852" cy="5632311"/>
          </a:xfrm>
          <a:prstGeom prst="rect">
            <a:avLst/>
          </a:prstGeom>
        </p:spPr>
        <p:txBody>
          <a:bodyPr wrap="square">
            <a:spAutoFit/>
          </a:bodyPr>
          <a:lstStyle/>
          <a:p>
            <a:r>
              <a:rPr lang="en-CA" sz="1400" dirty="0" smtClean="0"/>
              <a:t>                 45</a:t>
            </a:r>
            <a:r>
              <a:rPr lang="en-CA" sz="1400" dirty="0"/>
              <a:t>. </a:t>
            </a:r>
            <a:r>
              <a:rPr lang="en-CA" sz="4000" dirty="0" err="1"/>
              <a:t>ኣቦይን</a:t>
            </a:r>
            <a:r>
              <a:rPr lang="en-CA" sz="4000" dirty="0"/>
              <a:t> </a:t>
            </a:r>
            <a:r>
              <a:rPr lang="en-CA" sz="4000" dirty="0" err="1"/>
              <a:t>ኣነን</a:t>
            </a:r>
            <a:r>
              <a:rPr lang="en-CA" sz="4000" dirty="0"/>
              <a:t> </a:t>
            </a:r>
            <a:r>
              <a:rPr lang="en-CA" sz="4000" dirty="0" err="1"/>
              <a:t>መንፈስ</a:t>
            </a:r>
            <a:r>
              <a:rPr lang="en-CA" sz="4000" dirty="0"/>
              <a:t> </a:t>
            </a:r>
            <a:r>
              <a:rPr lang="en-CA" sz="4000" dirty="0" err="1"/>
              <a:t>ቅዱስን</a:t>
            </a:r>
            <a:r>
              <a:rPr lang="en-CA" sz="4000" dirty="0"/>
              <a:t> </a:t>
            </a:r>
            <a:r>
              <a:rPr lang="en-CA" sz="4000" dirty="0" err="1"/>
              <a:t>ኣፍ</a:t>
            </a:r>
            <a:r>
              <a:rPr lang="en-CA" sz="4000" dirty="0"/>
              <a:t> </a:t>
            </a:r>
            <a:r>
              <a:rPr lang="en-CA" sz="4000" dirty="0" err="1"/>
              <a:t>ደገን</a:t>
            </a:r>
            <a:r>
              <a:rPr lang="en-CA" sz="4000" dirty="0"/>
              <a:t> </a:t>
            </a:r>
            <a:r>
              <a:rPr lang="en-CA" sz="4000" dirty="0" err="1"/>
              <a:t>ማዕፆን</a:t>
            </a:r>
            <a:r>
              <a:rPr lang="en-CA" sz="4000" dirty="0"/>
              <a:t> </a:t>
            </a:r>
            <a:r>
              <a:rPr lang="en-CA" sz="4000" dirty="0" err="1"/>
              <a:t>ማኅደርን</a:t>
            </a:r>
            <a:r>
              <a:rPr lang="en-CA" sz="4000" dirty="0"/>
              <a:t> </a:t>
            </a:r>
            <a:r>
              <a:rPr lang="en-CA" sz="4000" dirty="0" err="1"/>
              <a:t>ኢና</a:t>
            </a:r>
            <a:r>
              <a:rPr lang="en-CA" sz="4000" dirty="0"/>
              <a:t>። </a:t>
            </a:r>
          </a:p>
          <a:p>
            <a:r>
              <a:rPr lang="en-CA" sz="1400" dirty="0" smtClean="0"/>
              <a:t>                46</a:t>
            </a:r>
            <a:r>
              <a:rPr lang="en-CA" sz="1400" dirty="0"/>
              <a:t>. </a:t>
            </a:r>
            <a:r>
              <a:rPr lang="en-CA" sz="4000" dirty="0" err="1"/>
              <a:t>ኣቦይን</a:t>
            </a:r>
            <a:r>
              <a:rPr lang="en-CA" sz="4000" dirty="0"/>
              <a:t> </a:t>
            </a:r>
            <a:r>
              <a:rPr lang="en-CA" sz="4000" dirty="0" err="1"/>
              <a:t>ኣነን</a:t>
            </a:r>
            <a:r>
              <a:rPr lang="en-CA" sz="4000" dirty="0"/>
              <a:t> </a:t>
            </a:r>
            <a:r>
              <a:rPr lang="en-CA" sz="4000" dirty="0" err="1"/>
              <a:t>መንፈስ</a:t>
            </a:r>
            <a:r>
              <a:rPr lang="en-CA" sz="4000" dirty="0"/>
              <a:t> </a:t>
            </a:r>
            <a:r>
              <a:rPr lang="en-CA" sz="4000" dirty="0" err="1"/>
              <a:t>ቅዱስን</a:t>
            </a:r>
            <a:r>
              <a:rPr lang="en-CA" sz="4000" dirty="0"/>
              <a:t> </a:t>
            </a:r>
            <a:r>
              <a:rPr lang="en-CA" sz="4000" dirty="0" err="1"/>
              <a:t>ግርማን</a:t>
            </a:r>
            <a:r>
              <a:rPr lang="en-CA" sz="4000" dirty="0"/>
              <a:t> </a:t>
            </a:r>
            <a:r>
              <a:rPr lang="en-CA" sz="4000" dirty="0" err="1"/>
              <a:t>ጸጋን</a:t>
            </a:r>
            <a:r>
              <a:rPr lang="en-CA" sz="4000" dirty="0"/>
              <a:t> </a:t>
            </a:r>
            <a:r>
              <a:rPr lang="en-CA" sz="4000" dirty="0" err="1"/>
              <a:t>ሞገስን</a:t>
            </a:r>
            <a:r>
              <a:rPr lang="en-CA" sz="4000" dirty="0"/>
              <a:t> </a:t>
            </a:r>
            <a:r>
              <a:rPr lang="en-CA" sz="4000" dirty="0" err="1"/>
              <a:t>ኢና</a:t>
            </a:r>
            <a:r>
              <a:rPr lang="en-CA" sz="4000" dirty="0"/>
              <a:t>።</a:t>
            </a:r>
          </a:p>
          <a:p>
            <a:r>
              <a:rPr lang="en-CA" sz="1400" dirty="0" smtClean="0"/>
              <a:t>                47</a:t>
            </a:r>
            <a:r>
              <a:rPr lang="en-CA" sz="1400" dirty="0"/>
              <a:t>. </a:t>
            </a:r>
            <a:r>
              <a:rPr lang="en-CA" sz="4000" dirty="0" err="1"/>
              <a:t>ኣቦይን</a:t>
            </a:r>
            <a:r>
              <a:rPr lang="en-CA" sz="4000" dirty="0"/>
              <a:t> </a:t>
            </a:r>
            <a:r>
              <a:rPr lang="en-CA" sz="4000" dirty="0" err="1"/>
              <a:t>ኣነን</a:t>
            </a:r>
            <a:r>
              <a:rPr lang="en-CA" sz="4000" dirty="0"/>
              <a:t> </a:t>
            </a:r>
            <a:r>
              <a:rPr lang="en-CA" sz="4000" dirty="0" err="1"/>
              <a:t>መንፈስ</a:t>
            </a:r>
            <a:r>
              <a:rPr lang="en-CA" sz="4000" dirty="0"/>
              <a:t> </a:t>
            </a:r>
            <a:r>
              <a:rPr lang="en-CA" sz="4000" dirty="0" err="1"/>
              <a:t>ቅዱስን</a:t>
            </a:r>
            <a:r>
              <a:rPr lang="en-CA" sz="4000" dirty="0"/>
              <a:t> </a:t>
            </a:r>
            <a:r>
              <a:rPr lang="en-CA" sz="4000" dirty="0" err="1"/>
              <a:t>ፀሓይን</a:t>
            </a:r>
            <a:r>
              <a:rPr lang="en-CA" sz="4000" dirty="0"/>
              <a:t> </a:t>
            </a:r>
            <a:r>
              <a:rPr lang="en-CA" sz="4000" dirty="0" err="1"/>
              <a:t>ብርሃንን</a:t>
            </a:r>
            <a:r>
              <a:rPr lang="en-CA" sz="4000" dirty="0"/>
              <a:t> </a:t>
            </a:r>
            <a:r>
              <a:rPr lang="en-CA" sz="4000" dirty="0" err="1"/>
              <a:t>ዋዕን</a:t>
            </a:r>
            <a:r>
              <a:rPr lang="en-CA" sz="4000" dirty="0"/>
              <a:t> </a:t>
            </a:r>
            <a:r>
              <a:rPr lang="en-CA" sz="4000" dirty="0" err="1"/>
              <a:t>ኢና</a:t>
            </a:r>
            <a:r>
              <a:rPr lang="en-CA" sz="4000" dirty="0" smtClean="0"/>
              <a:t>።</a:t>
            </a:r>
            <a:endParaRPr lang="en-CA" sz="4000" dirty="0"/>
          </a:p>
        </p:txBody>
      </p:sp>
      <p:sp>
        <p:nvSpPr>
          <p:cNvPr id="20" name="Rectangle 19"/>
          <p:cNvSpPr/>
          <p:nvPr/>
        </p:nvSpPr>
        <p:spPr>
          <a:xfrm>
            <a:off x="8077073" y="0"/>
            <a:ext cx="4244501" cy="7432804"/>
          </a:xfrm>
          <a:prstGeom prst="rect">
            <a:avLst/>
          </a:prstGeom>
        </p:spPr>
        <p:txBody>
          <a:bodyPr wrap="square">
            <a:spAutoFit/>
          </a:bodyPr>
          <a:lstStyle/>
          <a:p>
            <a:pPr marL="40639" marR="40639">
              <a:lnSpc>
                <a:spcPct val="150000"/>
              </a:lnSpc>
              <a:spcBef>
                <a:spcPts val="600"/>
              </a:spcBef>
              <a:defRPr sz="2800"/>
            </a:pPr>
            <a:r>
              <a:rPr lang="en-US" sz="1400" dirty="0" smtClean="0"/>
              <a:t>        45</a:t>
            </a:r>
            <a:r>
              <a:rPr lang="en-US" sz="1400" dirty="0"/>
              <a:t>. </a:t>
            </a:r>
            <a:r>
              <a:rPr lang="en-US" sz="2800" dirty="0"/>
              <a:t>My Father, I, and the Holy Spirit </a:t>
            </a:r>
            <a:r>
              <a:rPr lang="en-US" sz="2800" dirty="0" smtClean="0"/>
              <a:t>are the </a:t>
            </a:r>
            <a:r>
              <a:rPr lang="en-US" sz="2800" dirty="0"/>
              <a:t>gate, the door, and the dwelling-place.</a:t>
            </a:r>
          </a:p>
          <a:p>
            <a:pPr marL="40639" marR="40639">
              <a:lnSpc>
                <a:spcPct val="150000"/>
              </a:lnSpc>
              <a:spcBef>
                <a:spcPts val="600"/>
              </a:spcBef>
              <a:defRPr sz="2800"/>
            </a:pPr>
            <a:r>
              <a:rPr lang="en-US" sz="1400" dirty="0" smtClean="0"/>
              <a:t>         46</a:t>
            </a:r>
            <a:r>
              <a:rPr lang="en-US" sz="1400" dirty="0"/>
              <a:t>. </a:t>
            </a:r>
            <a:r>
              <a:rPr lang="en-US" sz="2800" dirty="0"/>
              <a:t>My Father, I, and the Holy Spirit </a:t>
            </a:r>
            <a:r>
              <a:rPr lang="en-US" sz="2800" dirty="0" smtClean="0"/>
              <a:t>are might</a:t>
            </a:r>
            <a:r>
              <a:rPr lang="en-US" sz="2800" dirty="0"/>
              <a:t>, grace, and </a:t>
            </a:r>
            <a:r>
              <a:rPr lang="en-US" sz="2800" dirty="0" err="1"/>
              <a:t>favour</a:t>
            </a:r>
            <a:r>
              <a:rPr lang="en-US" sz="2800" dirty="0"/>
              <a:t>.</a:t>
            </a:r>
          </a:p>
          <a:p>
            <a:pPr marL="40639" marR="40639">
              <a:lnSpc>
                <a:spcPct val="150000"/>
              </a:lnSpc>
              <a:spcBef>
                <a:spcPts val="600"/>
              </a:spcBef>
              <a:defRPr sz="2800"/>
            </a:pPr>
            <a:r>
              <a:rPr lang="en-US" sz="1400" dirty="0" smtClean="0"/>
              <a:t>        47</a:t>
            </a:r>
            <a:r>
              <a:rPr lang="en-US" sz="1400" dirty="0"/>
              <a:t>. </a:t>
            </a:r>
            <a:r>
              <a:rPr lang="en-US" sz="2800" dirty="0"/>
              <a:t>My Father, I, and the Holy Spirit </a:t>
            </a:r>
            <a:r>
              <a:rPr lang="en-US" sz="2800" dirty="0" smtClean="0"/>
              <a:t>are sun</a:t>
            </a:r>
            <a:r>
              <a:rPr lang="en-US" sz="2800" dirty="0"/>
              <a:t>, light and heat.</a:t>
            </a:r>
          </a:p>
          <a:p>
            <a:pPr marL="40639" marR="40639">
              <a:lnSpc>
                <a:spcPct val="150000"/>
              </a:lnSpc>
              <a:spcBef>
                <a:spcPts val="600"/>
              </a:spcBef>
              <a:defRPr sz="2800"/>
            </a:pPr>
            <a:endParaRPr lang="en-US" sz="2800" dirty="0"/>
          </a:p>
        </p:txBody>
      </p:sp>
      <p:sp>
        <p:nvSpPr>
          <p:cNvPr id="2" name="Rectangle 1"/>
          <p:cNvSpPr/>
          <p:nvPr/>
        </p:nvSpPr>
        <p:spPr>
          <a:xfrm>
            <a:off x="0" y="282256"/>
            <a:ext cx="4184074" cy="5632311"/>
          </a:xfrm>
          <a:prstGeom prst="rect">
            <a:avLst/>
          </a:prstGeom>
        </p:spPr>
        <p:txBody>
          <a:bodyPr wrap="square">
            <a:spAutoFit/>
          </a:bodyPr>
          <a:lstStyle/>
          <a:p>
            <a:r>
              <a:rPr lang="en-CA" sz="1400" dirty="0" smtClean="0"/>
              <a:t>      ፵፭</a:t>
            </a:r>
            <a:r>
              <a:rPr lang="en-CA" sz="1400" dirty="0"/>
              <a:t>. </a:t>
            </a:r>
            <a:r>
              <a:rPr lang="en-CA" sz="1400" dirty="0" smtClean="0"/>
              <a:t>    </a:t>
            </a:r>
            <a:r>
              <a:rPr lang="en-CA" sz="4000" dirty="0" err="1" smtClean="0"/>
              <a:t>አቡየ</a:t>
            </a:r>
            <a:r>
              <a:rPr lang="en-CA" sz="4000" dirty="0" smtClean="0"/>
              <a:t> </a:t>
            </a:r>
            <a:r>
              <a:rPr lang="en-CA" sz="4000" dirty="0" err="1"/>
              <a:t>ወአነ</a:t>
            </a:r>
            <a:r>
              <a:rPr lang="en-CA" sz="4000" dirty="0"/>
              <a:t> </a:t>
            </a:r>
            <a:r>
              <a:rPr lang="en-CA" sz="4000" dirty="0" err="1"/>
              <a:t>ወመንፈስ</a:t>
            </a:r>
            <a:r>
              <a:rPr lang="en-CA" sz="4000" dirty="0"/>
              <a:t> </a:t>
            </a:r>
            <a:r>
              <a:rPr lang="en-CA" sz="4000" dirty="0" err="1"/>
              <a:t>ቅዱስ</a:t>
            </a:r>
            <a:r>
              <a:rPr lang="en-CA" sz="4000" dirty="0"/>
              <a:t> </a:t>
            </a:r>
            <a:r>
              <a:rPr lang="en-CA" sz="4000" dirty="0" err="1"/>
              <a:t>ዴዴ</a:t>
            </a:r>
            <a:r>
              <a:rPr lang="en-CA" sz="4000" dirty="0"/>
              <a:t> </a:t>
            </a:r>
            <a:r>
              <a:rPr lang="en-CA" sz="4000" dirty="0" err="1"/>
              <a:t>ወአንቀጽ</a:t>
            </a:r>
            <a:r>
              <a:rPr lang="en-CA" sz="4000" dirty="0"/>
              <a:t> </a:t>
            </a:r>
            <a:r>
              <a:rPr lang="en-CA" sz="4000" dirty="0" err="1"/>
              <a:t>ወማኅደር</a:t>
            </a:r>
            <a:r>
              <a:rPr lang="en-CA" sz="4000" dirty="0"/>
              <a:t>።</a:t>
            </a:r>
          </a:p>
          <a:p>
            <a:r>
              <a:rPr lang="en-CA" sz="1400" dirty="0" smtClean="0"/>
              <a:t>          ፵፮</a:t>
            </a:r>
            <a:r>
              <a:rPr lang="en-CA" sz="1400" dirty="0"/>
              <a:t>. </a:t>
            </a:r>
            <a:r>
              <a:rPr lang="en-CA" sz="4000" dirty="0" err="1"/>
              <a:t>አቡየ</a:t>
            </a:r>
            <a:r>
              <a:rPr lang="en-CA" sz="4000" dirty="0"/>
              <a:t> </a:t>
            </a:r>
            <a:r>
              <a:rPr lang="en-CA" sz="4000" dirty="0" err="1"/>
              <a:t>ወአነ</a:t>
            </a:r>
            <a:r>
              <a:rPr lang="en-CA" sz="4000" dirty="0"/>
              <a:t> </a:t>
            </a:r>
            <a:r>
              <a:rPr lang="en-CA" sz="4000" dirty="0" err="1"/>
              <a:t>ወመንፈስ</a:t>
            </a:r>
            <a:r>
              <a:rPr lang="en-CA" sz="4000" dirty="0"/>
              <a:t> </a:t>
            </a:r>
            <a:r>
              <a:rPr lang="en-CA" sz="4000" dirty="0" err="1"/>
              <a:t>ቅዱስ</a:t>
            </a:r>
            <a:r>
              <a:rPr lang="en-CA" sz="4000" dirty="0"/>
              <a:t> </a:t>
            </a:r>
            <a:r>
              <a:rPr lang="en-CA" sz="4000" dirty="0" err="1"/>
              <a:t>ግርማ</a:t>
            </a:r>
            <a:r>
              <a:rPr lang="en-CA" sz="4000" dirty="0"/>
              <a:t> </a:t>
            </a:r>
            <a:r>
              <a:rPr lang="en-CA" sz="4000" dirty="0" err="1"/>
              <a:t>ወጸጋ</a:t>
            </a:r>
            <a:r>
              <a:rPr lang="en-CA" sz="4000" dirty="0"/>
              <a:t> </a:t>
            </a:r>
            <a:r>
              <a:rPr lang="en-CA" sz="4000" dirty="0" err="1"/>
              <a:t>ወሞገስ</a:t>
            </a:r>
            <a:r>
              <a:rPr lang="en-CA" sz="4000" dirty="0"/>
              <a:t>።</a:t>
            </a:r>
          </a:p>
          <a:p>
            <a:r>
              <a:rPr lang="en-CA" sz="1400" dirty="0" smtClean="0"/>
              <a:t>          ፵፯</a:t>
            </a:r>
            <a:r>
              <a:rPr lang="en-CA" sz="1400" dirty="0"/>
              <a:t>. </a:t>
            </a:r>
            <a:r>
              <a:rPr lang="en-CA" sz="4000" dirty="0" err="1"/>
              <a:t>አቡየ</a:t>
            </a:r>
            <a:r>
              <a:rPr lang="en-CA" sz="4000" dirty="0"/>
              <a:t> </a:t>
            </a:r>
            <a:r>
              <a:rPr lang="en-CA" sz="4000" dirty="0" err="1"/>
              <a:t>ወአነ</a:t>
            </a:r>
            <a:r>
              <a:rPr lang="en-CA" sz="4000" dirty="0"/>
              <a:t> </a:t>
            </a:r>
            <a:r>
              <a:rPr lang="en-CA" sz="4000" dirty="0" err="1"/>
              <a:t>ወመንፈስ</a:t>
            </a:r>
            <a:r>
              <a:rPr lang="en-CA" sz="4000" dirty="0"/>
              <a:t> </a:t>
            </a:r>
            <a:r>
              <a:rPr lang="en-CA" sz="4000" dirty="0" err="1"/>
              <a:t>ቅዱስ</a:t>
            </a:r>
            <a:r>
              <a:rPr lang="en-CA" sz="4000" dirty="0"/>
              <a:t> </a:t>
            </a:r>
            <a:r>
              <a:rPr lang="en-CA" sz="4000" dirty="0" err="1"/>
              <a:t>ፀሐይ</a:t>
            </a:r>
            <a:r>
              <a:rPr lang="en-CA" sz="4000" dirty="0"/>
              <a:t> </a:t>
            </a:r>
            <a:r>
              <a:rPr lang="en-CA" sz="4000" dirty="0" err="1"/>
              <a:t>ወብርሃን</a:t>
            </a:r>
            <a:r>
              <a:rPr lang="en-CA" sz="4000" dirty="0"/>
              <a:t> </a:t>
            </a:r>
            <a:r>
              <a:rPr lang="en-CA" sz="4000" dirty="0" err="1"/>
              <a:t>ወዋዕይ</a:t>
            </a:r>
            <a:r>
              <a:rPr lang="en-CA" sz="4000" dirty="0" smtClean="0"/>
              <a:t>።</a:t>
            </a:r>
            <a:endParaRPr lang="en-CA" sz="4000" dirty="0"/>
          </a:p>
        </p:txBody>
      </p:sp>
    </p:spTree>
    <p:extLst>
      <p:ext uri="{BB962C8B-B14F-4D97-AF65-F5344CB8AC3E}">
        <p14:creationId xmlns:p14="http://schemas.microsoft.com/office/powerpoint/2010/main" val="3893806076"/>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0471" y="252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89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7394" y="7174"/>
            <a:ext cx="4219852" cy="6247864"/>
          </a:xfrm>
          <a:prstGeom prst="rect">
            <a:avLst/>
          </a:prstGeom>
        </p:spPr>
        <p:txBody>
          <a:bodyPr wrap="square">
            <a:spAutoFit/>
          </a:bodyPr>
          <a:lstStyle/>
          <a:p>
            <a:r>
              <a:rPr lang="en-CA" sz="1400" dirty="0" smtClean="0"/>
              <a:t>                48</a:t>
            </a:r>
            <a:r>
              <a:rPr lang="en-CA" sz="1400" dirty="0"/>
              <a:t>. </a:t>
            </a:r>
            <a:r>
              <a:rPr lang="en-CA" sz="4000" dirty="0" err="1"/>
              <a:t>ኣቦይን</a:t>
            </a:r>
            <a:r>
              <a:rPr lang="en-CA" sz="4000" dirty="0"/>
              <a:t> </a:t>
            </a:r>
            <a:r>
              <a:rPr lang="en-CA" sz="4000" dirty="0" err="1"/>
              <a:t>ኣነን</a:t>
            </a:r>
            <a:r>
              <a:rPr lang="en-CA" sz="4000" dirty="0"/>
              <a:t> </a:t>
            </a:r>
            <a:r>
              <a:rPr lang="en-CA" sz="4000" dirty="0" err="1"/>
              <a:t>መንፈስ</a:t>
            </a:r>
            <a:r>
              <a:rPr lang="en-CA" sz="4000" dirty="0"/>
              <a:t> </a:t>
            </a:r>
            <a:r>
              <a:rPr lang="en-CA" sz="4000" dirty="0" err="1"/>
              <a:t>ቅዱስን</a:t>
            </a:r>
            <a:r>
              <a:rPr lang="en-CA" sz="4000" dirty="0"/>
              <a:t> </a:t>
            </a:r>
            <a:r>
              <a:rPr lang="en-CA" sz="4000" dirty="0" err="1"/>
              <a:t>ሓውን</a:t>
            </a:r>
            <a:r>
              <a:rPr lang="en-CA" sz="4000" dirty="0"/>
              <a:t> </a:t>
            </a:r>
            <a:r>
              <a:rPr lang="en-CA" sz="4000" dirty="0" err="1"/>
              <a:t>ነበልባልን</a:t>
            </a:r>
            <a:r>
              <a:rPr lang="en-CA" sz="4000" dirty="0"/>
              <a:t> </a:t>
            </a:r>
            <a:r>
              <a:rPr lang="en-CA" sz="4000" dirty="0" err="1"/>
              <a:t>ጓህርን</a:t>
            </a:r>
            <a:r>
              <a:rPr lang="en-CA" sz="4000" dirty="0"/>
              <a:t> </a:t>
            </a:r>
            <a:r>
              <a:rPr lang="en-CA" sz="4000" dirty="0" err="1"/>
              <a:t>ኢና</a:t>
            </a:r>
            <a:r>
              <a:rPr lang="en-CA" sz="4000" dirty="0"/>
              <a:t>።</a:t>
            </a:r>
          </a:p>
          <a:p>
            <a:r>
              <a:rPr lang="en-CA" sz="1400" dirty="0" smtClean="0"/>
              <a:t>     49</a:t>
            </a:r>
            <a:r>
              <a:rPr lang="en-CA" sz="1400" dirty="0"/>
              <a:t>. </a:t>
            </a:r>
            <a:r>
              <a:rPr lang="en-CA" sz="4000" dirty="0" err="1"/>
              <a:t>ህላዌና</a:t>
            </a:r>
            <a:r>
              <a:rPr lang="en-CA" sz="4000" dirty="0"/>
              <a:t> </a:t>
            </a:r>
            <a:r>
              <a:rPr lang="en-CA" sz="4000" dirty="0" err="1"/>
              <a:t>ኸምዚ</a:t>
            </a:r>
            <a:r>
              <a:rPr lang="en-CA" sz="4000" dirty="0"/>
              <a:t> </a:t>
            </a:r>
            <a:r>
              <a:rPr lang="en-CA" sz="4000" dirty="0" err="1"/>
              <a:t>እዩ</a:t>
            </a:r>
            <a:r>
              <a:rPr lang="en-CA" sz="4000" dirty="0"/>
              <a:t>፥ </a:t>
            </a:r>
            <a:r>
              <a:rPr lang="en-CA" sz="4000" dirty="0" err="1"/>
              <a:t>ፍጻሜና</a:t>
            </a:r>
            <a:r>
              <a:rPr lang="en-CA" sz="4000" dirty="0"/>
              <a:t> </a:t>
            </a:r>
            <a:r>
              <a:rPr lang="en-CA" sz="4000" dirty="0" err="1"/>
              <a:t>ኸኣ</a:t>
            </a:r>
            <a:r>
              <a:rPr lang="en-CA" sz="4000" dirty="0"/>
              <a:t> </a:t>
            </a:r>
            <a:r>
              <a:rPr lang="en-CA" sz="4000" dirty="0" err="1"/>
              <a:t>ኸምዚ</a:t>
            </a:r>
            <a:r>
              <a:rPr lang="en-CA" sz="4000" dirty="0"/>
              <a:t> </a:t>
            </a:r>
            <a:r>
              <a:rPr lang="en-CA" sz="4000" dirty="0" err="1"/>
              <a:t>እዩ</a:t>
            </a:r>
            <a:r>
              <a:rPr lang="en-CA" sz="4000" dirty="0"/>
              <a:t>። </a:t>
            </a:r>
            <a:r>
              <a:rPr lang="en-CA" sz="4000" dirty="0" err="1"/>
              <a:t>መዋእልና</a:t>
            </a:r>
            <a:r>
              <a:rPr lang="en-CA" sz="4000" dirty="0"/>
              <a:t> </a:t>
            </a:r>
            <a:r>
              <a:rPr lang="en-CA" sz="4000" dirty="0" err="1"/>
              <a:t>ድማ</a:t>
            </a:r>
            <a:r>
              <a:rPr lang="en-CA" sz="4000" dirty="0"/>
              <a:t> </a:t>
            </a:r>
            <a:r>
              <a:rPr lang="en-CA" sz="4000" dirty="0" err="1" smtClean="0"/>
              <a:t>ንዘል</a:t>
            </a:r>
            <a:endParaRPr lang="en-CA" sz="4000" dirty="0" smtClean="0"/>
          </a:p>
          <a:p>
            <a:r>
              <a:rPr lang="en-CA" sz="4000" dirty="0" err="1" smtClean="0"/>
              <a:t>ዓለም</a:t>
            </a:r>
            <a:r>
              <a:rPr lang="en-CA" sz="4000" dirty="0" smtClean="0"/>
              <a:t> </a:t>
            </a:r>
            <a:r>
              <a:rPr lang="en-CA" sz="4000" dirty="0" err="1"/>
              <a:t>ዓለም</a:t>
            </a:r>
            <a:r>
              <a:rPr lang="en-CA" sz="4000" dirty="0"/>
              <a:t> </a:t>
            </a:r>
            <a:r>
              <a:rPr lang="en-CA" sz="4000" dirty="0" err="1"/>
              <a:t>እዩ</a:t>
            </a:r>
            <a:r>
              <a:rPr lang="en-CA" sz="4000" dirty="0"/>
              <a:t> </a:t>
            </a:r>
            <a:r>
              <a:rPr lang="en-CA" sz="4000" dirty="0" err="1"/>
              <a:t>እምበር</a:t>
            </a:r>
            <a:r>
              <a:rPr lang="en-CA" sz="4000" dirty="0"/>
              <a:t>፥ </a:t>
            </a:r>
            <a:r>
              <a:rPr lang="en-CA" sz="4000" dirty="0" err="1"/>
              <a:t>ንዓለም</a:t>
            </a:r>
            <a:r>
              <a:rPr lang="en-CA" sz="4000" dirty="0"/>
              <a:t> </a:t>
            </a:r>
            <a:r>
              <a:rPr lang="en-CA" sz="4000" dirty="0" err="1"/>
              <a:t>ኣይኮነን</a:t>
            </a:r>
            <a:r>
              <a:rPr lang="en-CA" sz="4000" dirty="0"/>
              <a:t>። </a:t>
            </a:r>
            <a:r>
              <a:rPr lang="en-CA" sz="4000" dirty="0" err="1"/>
              <a:t>ኸምኡውን</a:t>
            </a:r>
            <a:r>
              <a:rPr lang="en-CA" sz="4000" dirty="0"/>
              <a:t> </a:t>
            </a:r>
            <a:r>
              <a:rPr lang="en-CA" sz="4000" dirty="0" err="1"/>
              <a:t>ቍጽሪ</a:t>
            </a:r>
            <a:r>
              <a:rPr lang="en-CA" sz="4000" dirty="0"/>
              <a:t>፥ </a:t>
            </a:r>
            <a:r>
              <a:rPr lang="en-CA" sz="4000" dirty="0" err="1"/>
              <a:t>ወይ</a:t>
            </a:r>
            <a:r>
              <a:rPr lang="en-CA" sz="4000" dirty="0"/>
              <a:t> </a:t>
            </a:r>
            <a:r>
              <a:rPr lang="en-CA" sz="4000" dirty="0" err="1"/>
              <a:t>መፈጸምታ</a:t>
            </a:r>
            <a:r>
              <a:rPr lang="en-CA" sz="4000" dirty="0"/>
              <a:t> </a:t>
            </a:r>
            <a:r>
              <a:rPr lang="en-CA" sz="4000" dirty="0" err="1"/>
              <a:t>የብሉን</a:t>
            </a:r>
            <a:r>
              <a:rPr lang="en-CA" sz="4000" dirty="0"/>
              <a:t>።</a:t>
            </a:r>
          </a:p>
        </p:txBody>
      </p:sp>
      <p:sp>
        <p:nvSpPr>
          <p:cNvPr id="20" name="Rectangle 19"/>
          <p:cNvSpPr/>
          <p:nvPr/>
        </p:nvSpPr>
        <p:spPr>
          <a:xfrm>
            <a:off x="8077073" y="0"/>
            <a:ext cx="4244501" cy="6863417"/>
          </a:xfrm>
          <a:prstGeom prst="rect">
            <a:avLst/>
          </a:prstGeom>
        </p:spPr>
        <p:txBody>
          <a:bodyPr wrap="square">
            <a:spAutoFit/>
          </a:bodyPr>
          <a:lstStyle/>
          <a:p>
            <a:pPr marL="40639" marR="40639">
              <a:lnSpc>
                <a:spcPct val="150000"/>
              </a:lnSpc>
              <a:spcBef>
                <a:spcPts val="600"/>
              </a:spcBef>
              <a:defRPr sz="2800"/>
            </a:pPr>
            <a:r>
              <a:rPr lang="en-US" sz="1400" dirty="0" smtClean="0"/>
              <a:t>48</a:t>
            </a:r>
            <a:r>
              <a:rPr lang="en-US" sz="1400" dirty="0"/>
              <a:t>. </a:t>
            </a:r>
            <a:r>
              <a:rPr lang="en-US" sz="2900" dirty="0"/>
              <a:t>My Father, I, and the Holy Spirit </a:t>
            </a:r>
            <a:r>
              <a:rPr lang="en-US" sz="2900" dirty="0" smtClean="0"/>
              <a:t>are fire</a:t>
            </a:r>
            <a:r>
              <a:rPr lang="en-US" sz="2900" dirty="0"/>
              <a:t>, flame and the burning coal.</a:t>
            </a:r>
          </a:p>
          <a:p>
            <a:pPr marL="40639" marR="40639">
              <a:lnSpc>
                <a:spcPct val="150000"/>
              </a:lnSpc>
              <a:spcBef>
                <a:spcPts val="600"/>
              </a:spcBef>
              <a:defRPr sz="2800"/>
            </a:pPr>
            <a:r>
              <a:rPr lang="en-US" sz="1400" dirty="0"/>
              <a:t>49. </a:t>
            </a:r>
            <a:r>
              <a:rPr lang="en-US" sz="2900" dirty="0"/>
              <a:t>Such is Our existence, such is </a:t>
            </a:r>
            <a:r>
              <a:rPr lang="en-US" sz="2900" dirty="0" smtClean="0"/>
              <a:t>Our perfection</a:t>
            </a:r>
            <a:r>
              <a:rPr lang="en-US" sz="2900" dirty="0"/>
              <a:t>, and Our days are not finite </a:t>
            </a:r>
            <a:r>
              <a:rPr lang="en-US" sz="2900" dirty="0" smtClean="0"/>
              <a:t>but they </a:t>
            </a:r>
            <a:r>
              <a:rPr lang="en-US" sz="2900" dirty="0"/>
              <a:t>endure for ever. Again there is </a:t>
            </a:r>
            <a:r>
              <a:rPr lang="en-US" sz="2900" dirty="0" smtClean="0"/>
              <a:t>neither counting </a:t>
            </a:r>
            <a:r>
              <a:rPr lang="en-US" sz="2900" dirty="0"/>
              <a:t>nor end (of them).</a:t>
            </a:r>
          </a:p>
        </p:txBody>
      </p:sp>
      <p:sp>
        <p:nvSpPr>
          <p:cNvPr id="2" name="Rectangle 1"/>
          <p:cNvSpPr/>
          <p:nvPr/>
        </p:nvSpPr>
        <p:spPr>
          <a:xfrm>
            <a:off x="15425" y="25268"/>
            <a:ext cx="4184074" cy="6678751"/>
          </a:xfrm>
          <a:prstGeom prst="rect">
            <a:avLst/>
          </a:prstGeom>
        </p:spPr>
        <p:txBody>
          <a:bodyPr wrap="square">
            <a:spAutoFit/>
          </a:bodyPr>
          <a:lstStyle/>
          <a:p>
            <a:r>
              <a:rPr lang="en-CA" sz="1400" dirty="0" smtClean="0"/>
              <a:t>         ፵፰</a:t>
            </a:r>
            <a:r>
              <a:rPr lang="en-CA" sz="1400" dirty="0"/>
              <a:t>. </a:t>
            </a:r>
            <a:r>
              <a:rPr lang="en-CA" sz="4000" dirty="0" err="1"/>
              <a:t>አቡየ</a:t>
            </a:r>
            <a:r>
              <a:rPr lang="en-CA" sz="4000" dirty="0"/>
              <a:t> </a:t>
            </a:r>
            <a:r>
              <a:rPr lang="en-CA" sz="4000" dirty="0" err="1"/>
              <a:t>ወአነ</a:t>
            </a:r>
            <a:r>
              <a:rPr lang="en-CA" sz="4000" dirty="0"/>
              <a:t> </a:t>
            </a:r>
            <a:r>
              <a:rPr lang="en-CA" sz="4000" dirty="0" err="1"/>
              <a:t>ወመንፈስ</a:t>
            </a:r>
            <a:r>
              <a:rPr lang="en-CA" sz="4000" dirty="0"/>
              <a:t> </a:t>
            </a:r>
            <a:r>
              <a:rPr lang="en-CA" sz="4000" dirty="0" err="1"/>
              <a:t>ቅዱስ</a:t>
            </a:r>
            <a:r>
              <a:rPr lang="en-CA" sz="4000" dirty="0"/>
              <a:t> </a:t>
            </a:r>
            <a:r>
              <a:rPr lang="en-CA" sz="4000" dirty="0" err="1"/>
              <a:t>እሳት</a:t>
            </a:r>
            <a:r>
              <a:rPr lang="en-CA" sz="4000" dirty="0"/>
              <a:t> </a:t>
            </a:r>
            <a:r>
              <a:rPr lang="en-CA" sz="4000" dirty="0" err="1"/>
              <a:t>ወነበልባል</a:t>
            </a:r>
            <a:r>
              <a:rPr lang="en-CA" sz="4000" dirty="0"/>
              <a:t> </a:t>
            </a:r>
            <a:r>
              <a:rPr lang="en-CA" sz="4000" dirty="0" err="1"/>
              <a:t>ወፍሕም</a:t>
            </a:r>
            <a:r>
              <a:rPr lang="en-CA" sz="4000" dirty="0"/>
              <a:t>።</a:t>
            </a:r>
          </a:p>
          <a:p>
            <a:r>
              <a:rPr lang="en-CA" sz="1400" dirty="0"/>
              <a:t>፵፱. </a:t>
            </a:r>
            <a:r>
              <a:rPr lang="en-CA" sz="4400" dirty="0" err="1"/>
              <a:t>ከመዝ</a:t>
            </a:r>
            <a:r>
              <a:rPr lang="en-CA" sz="4400" dirty="0"/>
              <a:t> </a:t>
            </a:r>
            <a:r>
              <a:rPr lang="en-CA" sz="4400" dirty="0" err="1"/>
              <a:t>ህላዌነ</a:t>
            </a:r>
            <a:r>
              <a:rPr lang="en-CA" sz="4400" dirty="0"/>
              <a:t> </a:t>
            </a:r>
            <a:r>
              <a:rPr lang="en-CA" sz="4400" dirty="0" err="1"/>
              <a:t>ወከመዝ</a:t>
            </a:r>
            <a:r>
              <a:rPr lang="en-CA" sz="4400" dirty="0"/>
              <a:t> </a:t>
            </a:r>
            <a:r>
              <a:rPr lang="en-CA" sz="4400" dirty="0" err="1"/>
              <a:t>ፍጻሜነ</a:t>
            </a:r>
            <a:r>
              <a:rPr lang="en-CA" sz="4400" dirty="0"/>
              <a:t> </a:t>
            </a:r>
            <a:r>
              <a:rPr lang="en-CA" sz="4400" dirty="0" err="1"/>
              <a:t>ወመዋዕሊነ</a:t>
            </a:r>
            <a:r>
              <a:rPr lang="en-CA" sz="4400" dirty="0"/>
              <a:t> </a:t>
            </a:r>
            <a:r>
              <a:rPr lang="en-CA" sz="4400" dirty="0" err="1"/>
              <a:t>ኢኮነ</a:t>
            </a:r>
            <a:r>
              <a:rPr lang="en-CA" sz="4400" dirty="0"/>
              <a:t> </a:t>
            </a:r>
            <a:r>
              <a:rPr lang="en-CA" sz="4400" dirty="0" err="1"/>
              <a:t>ለዓለም</a:t>
            </a:r>
            <a:r>
              <a:rPr lang="en-CA" sz="4400" dirty="0"/>
              <a:t> </a:t>
            </a:r>
            <a:r>
              <a:rPr lang="en-CA" sz="4400" dirty="0" err="1"/>
              <a:t>ኣላ</a:t>
            </a:r>
            <a:r>
              <a:rPr lang="en-CA" sz="4400" dirty="0"/>
              <a:t> </a:t>
            </a:r>
            <a:r>
              <a:rPr lang="en-CA" sz="4400" dirty="0" err="1"/>
              <a:t>ለዓለም</a:t>
            </a:r>
            <a:r>
              <a:rPr lang="en-CA" sz="4400" dirty="0"/>
              <a:t> </a:t>
            </a:r>
            <a:r>
              <a:rPr lang="en-CA" sz="4400" dirty="0" err="1"/>
              <a:t>ወለዓለም</a:t>
            </a:r>
            <a:r>
              <a:rPr lang="en-CA" sz="4400" dirty="0"/>
              <a:t> </a:t>
            </a:r>
            <a:r>
              <a:rPr lang="en-CA" sz="4400" dirty="0" err="1"/>
              <a:t>ዓለም</a:t>
            </a:r>
            <a:r>
              <a:rPr lang="en-CA" sz="4400" dirty="0"/>
              <a:t>። </a:t>
            </a:r>
            <a:endParaRPr lang="en-CA" sz="4400" dirty="0" smtClean="0"/>
          </a:p>
          <a:p>
            <a:r>
              <a:rPr lang="en-CA" sz="4400" dirty="0" err="1" smtClean="0"/>
              <a:t>ዓዲ</a:t>
            </a:r>
            <a:r>
              <a:rPr lang="en-CA" sz="4400" dirty="0" smtClean="0"/>
              <a:t> </a:t>
            </a:r>
            <a:r>
              <a:rPr lang="en-CA" sz="4400" dirty="0" err="1"/>
              <a:t>አልቦ</a:t>
            </a:r>
            <a:r>
              <a:rPr lang="en-CA" sz="4400" dirty="0"/>
              <a:t> </a:t>
            </a:r>
            <a:r>
              <a:rPr lang="en-CA" sz="4400" dirty="0" err="1"/>
              <a:t>ኁልቍ</a:t>
            </a:r>
            <a:r>
              <a:rPr lang="en-CA" sz="4400" dirty="0"/>
              <a:t> </a:t>
            </a:r>
            <a:r>
              <a:rPr lang="en-CA" sz="4400" dirty="0" err="1"/>
              <a:t>ወኢተፍጻሜት</a:t>
            </a:r>
            <a:r>
              <a:rPr lang="en-CA" sz="4400" dirty="0"/>
              <a:t>። </a:t>
            </a:r>
          </a:p>
        </p:txBody>
      </p:sp>
    </p:spTree>
    <p:extLst>
      <p:ext uri="{BB962C8B-B14F-4D97-AF65-F5344CB8AC3E}">
        <p14:creationId xmlns:p14="http://schemas.microsoft.com/office/powerpoint/2010/main" val="3547252458"/>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0471" y="252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89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7394" y="7174"/>
            <a:ext cx="4219852" cy="6355586"/>
          </a:xfrm>
          <a:prstGeom prst="rect">
            <a:avLst/>
          </a:prstGeom>
        </p:spPr>
        <p:txBody>
          <a:bodyPr wrap="square">
            <a:spAutoFit/>
          </a:bodyPr>
          <a:lstStyle/>
          <a:p>
            <a:r>
              <a:rPr lang="en-CA" sz="3700" dirty="0" err="1">
                <a:solidFill>
                  <a:srgbClr val="92D050"/>
                </a:solidFill>
              </a:rPr>
              <a:t>ይ.ዲ</a:t>
            </a:r>
            <a:r>
              <a:rPr lang="en-CA" sz="3700" dirty="0">
                <a:solidFill>
                  <a:srgbClr val="92D050"/>
                </a:solidFill>
              </a:rPr>
              <a:t>. </a:t>
            </a:r>
            <a:r>
              <a:rPr lang="en-CA" sz="1400" dirty="0"/>
              <a:t>50. </a:t>
            </a:r>
            <a:r>
              <a:rPr lang="en-CA" sz="3700" dirty="0" err="1"/>
              <a:t>ሕሊናኹም</a:t>
            </a:r>
            <a:r>
              <a:rPr lang="en-CA" sz="3700" dirty="0"/>
              <a:t> </a:t>
            </a:r>
            <a:r>
              <a:rPr lang="en-CA" sz="3700" dirty="0" err="1"/>
              <a:t>ኣብ</a:t>
            </a:r>
            <a:r>
              <a:rPr lang="en-CA" sz="3700" dirty="0"/>
              <a:t> </a:t>
            </a:r>
            <a:r>
              <a:rPr lang="en-CA" sz="3700" dirty="0" err="1"/>
              <a:t>ላዕሊ</a:t>
            </a:r>
            <a:r>
              <a:rPr lang="en-CA" sz="3700" dirty="0"/>
              <a:t> </a:t>
            </a:r>
            <a:r>
              <a:rPr lang="en-CA" sz="3700" dirty="0" err="1"/>
              <a:t>ይኹን</a:t>
            </a:r>
            <a:r>
              <a:rPr lang="en-CA" sz="3700" dirty="0"/>
              <a:t>፥ </a:t>
            </a:r>
            <a:r>
              <a:rPr lang="en-CA" sz="3700" dirty="0" err="1"/>
              <a:t>ልብኹም</a:t>
            </a:r>
            <a:r>
              <a:rPr lang="en-CA" sz="3700" dirty="0"/>
              <a:t> </a:t>
            </a:r>
            <a:r>
              <a:rPr lang="en-CA" sz="3700" dirty="0" err="1"/>
              <a:t>እውን</a:t>
            </a:r>
            <a:r>
              <a:rPr lang="en-CA" sz="3700" dirty="0"/>
              <a:t> </a:t>
            </a:r>
            <a:r>
              <a:rPr lang="en-CA" sz="3700" dirty="0" err="1"/>
              <a:t>ኣብ</a:t>
            </a:r>
            <a:r>
              <a:rPr lang="en-CA" sz="3700" dirty="0"/>
              <a:t> </a:t>
            </a:r>
            <a:r>
              <a:rPr lang="en-CA" sz="3700" dirty="0" err="1"/>
              <a:t>ሰማይ</a:t>
            </a:r>
            <a:r>
              <a:rPr lang="en-CA" sz="3700" dirty="0"/>
              <a:t> </a:t>
            </a:r>
            <a:r>
              <a:rPr lang="en-CA" sz="3700" dirty="0" err="1"/>
              <a:t>ይሃሉ</a:t>
            </a:r>
            <a:r>
              <a:rPr lang="en-CA" sz="3700" dirty="0"/>
              <a:t>። </a:t>
            </a:r>
            <a:r>
              <a:rPr lang="en-CA" sz="3700" dirty="0" err="1"/>
              <a:t>ዝቖምኩምሉ</a:t>
            </a:r>
            <a:r>
              <a:rPr lang="en-CA" sz="3700" dirty="0"/>
              <a:t> </a:t>
            </a:r>
            <a:r>
              <a:rPr lang="en-CA" sz="3700" dirty="0" err="1"/>
              <a:t>ፍለጡ</a:t>
            </a:r>
            <a:endParaRPr lang="en-CA" sz="3700" dirty="0"/>
          </a:p>
          <a:p>
            <a:r>
              <a:rPr lang="en-CA" sz="3700" dirty="0" err="1">
                <a:solidFill>
                  <a:srgbClr val="FF0000"/>
                </a:solidFill>
              </a:rPr>
              <a:t>ይ.ካ</a:t>
            </a:r>
            <a:r>
              <a:rPr lang="en-CA" sz="3700" dirty="0">
                <a:solidFill>
                  <a:srgbClr val="FF0000"/>
                </a:solidFill>
              </a:rPr>
              <a:t>. </a:t>
            </a:r>
            <a:r>
              <a:rPr lang="en-CA" sz="1400" dirty="0"/>
              <a:t>51. </a:t>
            </a:r>
            <a:r>
              <a:rPr lang="en-CA" sz="3700" dirty="0" err="1"/>
              <a:t>መዓቱ</a:t>
            </a:r>
            <a:r>
              <a:rPr lang="en-CA" sz="3700" dirty="0"/>
              <a:t> </a:t>
            </a:r>
            <a:r>
              <a:rPr lang="en-CA" sz="3700" dirty="0" err="1"/>
              <a:t>ዝረሓቐ</a:t>
            </a:r>
            <a:r>
              <a:rPr lang="en-CA" sz="3700" dirty="0"/>
              <a:t>፥ </a:t>
            </a:r>
            <a:r>
              <a:rPr lang="en-CA" sz="3700" dirty="0" err="1"/>
              <a:t>ምሕረቱ</a:t>
            </a:r>
            <a:r>
              <a:rPr lang="en-CA" sz="3700" dirty="0"/>
              <a:t> </a:t>
            </a:r>
            <a:r>
              <a:rPr lang="en-CA" sz="3700" dirty="0" err="1"/>
              <a:t>ዝበዝኀ</a:t>
            </a:r>
            <a:r>
              <a:rPr lang="en-CA" sz="3700" dirty="0"/>
              <a:t>፥ </a:t>
            </a:r>
            <a:r>
              <a:rPr lang="en-CA" sz="3700" dirty="0" err="1"/>
              <a:t>ሓቀኛ</a:t>
            </a:r>
            <a:r>
              <a:rPr lang="en-CA" sz="3700" dirty="0"/>
              <a:t> </a:t>
            </a:r>
            <a:r>
              <a:rPr lang="en-CA" sz="3700" dirty="0" err="1"/>
              <a:t>ዝተዓገሦ</a:t>
            </a:r>
            <a:r>
              <a:rPr lang="en-CA" sz="3700" dirty="0"/>
              <a:t> </a:t>
            </a:r>
            <a:r>
              <a:rPr lang="en-CA" sz="3700" dirty="0" err="1"/>
              <a:t>ጊዜ</a:t>
            </a:r>
            <a:r>
              <a:rPr lang="en-CA" sz="3700" dirty="0"/>
              <a:t> </a:t>
            </a:r>
            <a:r>
              <a:rPr lang="en-CA" sz="3700" dirty="0" err="1"/>
              <a:t>የልቦን</a:t>
            </a:r>
            <a:r>
              <a:rPr lang="en-CA" sz="3700" dirty="0"/>
              <a:t>። </a:t>
            </a:r>
            <a:r>
              <a:rPr lang="en-CA" sz="3700" dirty="0" err="1"/>
              <a:t>ዘይተዓገሦ</a:t>
            </a:r>
            <a:r>
              <a:rPr lang="en-CA" sz="3700" dirty="0"/>
              <a:t> </a:t>
            </a:r>
            <a:r>
              <a:rPr lang="en-CA" sz="3700" dirty="0" err="1"/>
              <a:t>ጊዜውን</a:t>
            </a:r>
            <a:r>
              <a:rPr lang="en-CA" sz="3700" dirty="0"/>
              <a:t> </a:t>
            </a:r>
            <a:r>
              <a:rPr lang="en-CA" sz="3700" dirty="0" err="1"/>
              <a:t>የልቦን</a:t>
            </a:r>
            <a:r>
              <a:rPr lang="en-CA" sz="3700" dirty="0"/>
              <a:t>። </a:t>
            </a:r>
            <a:r>
              <a:rPr lang="en-CA" sz="3700" dirty="0" err="1"/>
              <a:t>ነቲ</a:t>
            </a:r>
            <a:r>
              <a:rPr lang="en-CA" sz="3700" dirty="0"/>
              <a:t> </a:t>
            </a:r>
            <a:r>
              <a:rPr lang="en-CA" sz="3700" dirty="0" err="1"/>
              <a:t>ዝበደለ</a:t>
            </a:r>
            <a:r>
              <a:rPr lang="en-CA" sz="3700" dirty="0"/>
              <a:t> </a:t>
            </a:r>
            <a:r>
              <a:rPr lang="en-CA" sz="3700" dirty="0" err="1"/>
              <a:t>ናብኡ</a:t>
            </a:r>
            <a:r>
              <a:rPr lang="en-CA" sz="3700" dirty="0"/>
              <a:t> </a:t>
            </a:r>
            <a:r>
              <a:rPr lang="en-CA" sz="3700" dirty="0" err="1"/>
              <a:t>ፈጺሙ</a:t>
            </a:r>
            <a:r>
              <a:rPr lang="en-CA" sz="3700" dirty="0"/>
              <a:t> </a:t>
            </a:r>
            <a:r>
              <a:rPr lang="en-CA" sz="3700" dirty="0" err="1"/>
              <a:t>ክሳዕ</a:t>
            </a:r>
            <a:r>
              <a:rPr lang="en-CA" sz="3700" dirty="0"/>
              <a:t> </a:t>
            </a:r>
            <a:r>
              <a:rPr lang="en-CA" sz="3700" dirty="0" err="1"/>
              <a:t>ዝምለስ</a:t>
            </a:r>
            <a:r>
              <a:rPr lang="en-CA" sz="3700" dirty="0"/>
              <a:t> </a:t>
            </a:r>
            <a:r>
              <a:rPr lang="en-CA" sz="3700" dirty="0" err="1"/>
              <a:t>ይዕገሥ</a:t>
            </a:r>
            <a:r>
              <a:rPr lang="en-CA" sz="3700" dirty="0" smtClean="0"/>
              <a:t>።</a:t>
            </a:r>
            <a:endParaRPr lang="en-CA" sz="3700" dirty="0"/>
          </a:p>
        </p:txBody>
      </p:sp>
      <p:sp>
        <p:nvSpPr>
          <p:cNvPr id="20" name="Rectangle 19"/>
          <p:cNvSpPr/>
          <p:nvPr/>
        </p:nvSpPr>
        <p:spPr>
          <a:xfrm>
            <a:off x="8077073" y="0"/>
            <a:ext cx="4244501" cy="6340197"/>
          </a:xfrm>
          <a:prstGeom prst="rect">
            <a:avLst/>
          </a:prstGeom>
        </p:spPr>
        <p:txBody>
          <a:bodyPr wrap="square">
            <a:spAutoFit/>
          </a:bodyPr>
          <a:lstStyle/>
          <a:p>
            <a:pPr marL="40639" marR="40639">
              <a:lnSpc>
                <a:spcPct val="150000"/>
              </a:lnSpc>
              <a:spcBef>
                <a:spcPts val="600"/>
              </a:spcBef>
              <a:defRPr sz="2800"/>
            </a:pPr>
            <a:r>
              <a:rPr lang="en-US" sz="2400" dirty="0" smtClean="0">
                <a:solidFill>
                  <a:srgbClr val="92D050"/>
                </a:solidFill>
              </a:rPr>
              <a:t>Deacon </a:t>
            </a:r>
            <a:r>
              <a:rPr lang="en-US" sz="2400" dirty="0">
                <a:solidFill>
                  <a:srgbClr val="92D050"/>
                </a:solidFill>
              </a:rPr>
              <a:t>: </a:t>
            </a:r>
            <a:r>
              <a:rPr lang="en-US" sz="1400" dirty="0"/>
              <a:t>50. </a:t>
            </a:r>
            <a:r>
              <a:rPr lang="en-US" sz="2400" dirty="0" smtClean="0"/>
              <a:t>Let </a:t>
            </a:r>
            <a:r>
              <a:rPr lang="en-US" sz="2400" dirty="0"/>
              <a:t>your thoughts be </a:t>
            </a:r>
            <a:r>
              <a:rPr lang="en-US" sz="2400" dirty="0" smtClean="0"/>
              <a:t>above. Let </a:t>
            </a:r>
            <a:r>
              <a:rPr lang="en-US" sz="2400" dirty="0"/>
              <a:t>your hearts be in heaven. Know </a:t>
            </a:r>
            <a:r>
              <a:rPr lang="en-US" sz="2400" dirty="0" smtClean="0"/>
              <a:t>where you </a:t>
            </a:r>
            <a:r>
              <a:rPr lang="en-US" sz="2400" dirty="0"/>
              <a:t>stand.</a:t>
            </a:r>
          </a:p>
          <a:p>
            <a:pPr marL="40639" marR="40639">
              <a:lnSpc>
                <a:spcPct val="150000"/>
              </a:lnSpc>
              <a:spcBef>
                <a:spcPts val="600"/>
              </a:spcBef>
              <a:defRPr sz="2800"/>
            </a:pPr>
            <a:r>
              <a:rPr lang="en-US" sz="2400" dirty="0" smtClean="0">
                <a:solidFill>
                  <a:srgbClr val="FF0000"/>
                </a:solidFill>
              </a:rPr>
              <a:t>Priest : </a:t>
            </a:r>
            <a:r>
              <a:rPr lang="en-US" sz="1400" dirty="0"/>
              <a:t>51.</a:t>
            </a:r>
            <a:r>
              <a:rPr lang="en-US" sz="1400" dirty="0" smtClean="0"/>
              <a:t> </a:t>
            </a:r>
            <a:r>
              <a:rPr lang="en-US" sz="2400" dirty="0"/>
              <a:t>He is slow to anger, </a:t>
            </a:r>
            <a:r>
              <a:rPr lang="en-US" sz="2400" dirty="0" smtClean="0"/>
              <a:t>His compassion </a:t>
            </a:r>
            <a:r>
              <a:rPr lang="en-US" sz="2400" dirty="0"/>
              <a:t>is great, and He is righteous. </a:t>
            </a:r>
            <a:r>
              <a:rPr lang="en-US" sz="2400" dirty="0" smtClean="0"/>
              <a:t>It is </a:t>
            </a:r>
            <a:r>
              <a:rPr lang="en-US" sz="2400" dirty="0"/>
              <a:t>not as if there was a time when He </a:t>
            </a:r>
            <a:r>
              <a:rPr lang="en-US" sz="2400" dirty="0" smtClean="0"/>
              <a:t>is patient </a:t>
            </a:r>
            <a:r>
              <a:rPr lang="en-US" sz="2400" dirty="0"/>
              <a:t>and another when He is </a:t>
            </a:r>
            <a:r>
              <a:rPr lang="en-US" sz="2400" dirty="0" smtClean="0"/>
              <a:t>impatient. He </a:t>
            </a:r>
            <a:r>
              <a:rPr lang="en-US" sz="2400" dirty="0"/>
              <a:t>waits for the sinner until he comes back</a:t>
            </a:r>
          </a:p>
          <a:p>
            <a:pPr marL="40639" marR="40639">
              <a:lnSpc>
                <a:spcPct val="150000"/>
              </a:lnSpc>
              <a:spcBef>
                <a:spcPts val="600"/>
              </a:spcBef>
              <a:defRPr sz="2800"/>
            </a:pPr>
            <a:r>
              <a:rPr lang="en-US" sz="2400" dirty="0"/>
              <a:t>and returns to Him</a:t>
            </a:r>
            <a:r>
              <a:rPr lang="en-US" sz="2400" dirty="0" smtClean="0"/>
              <a:t>.</a:t>
            </a:r>
          </a:p>
        </p:txBody>
      </p:sp>
      <p:sp>
        <p:nvSpPr>
          <p:cNvPr id="2" name="Rectangle 1"/>
          <p:cNvSpPr/>
          <p:nvPr/>
        </p:nvSpPr>
        <p:spPr>
          <a:xfrm>
            <a:off x="15425" y="25268"/>
            <a:ext cx="3991969" cy="6355586"/>
          </a:xfrm>
          <a:prstGeom prst="rect">
            <a:avLst/>
          </a:prstGeom>
        </p:spPr>
        <p:txBody>
          <a:bodyPr wrap="square">
            <a:spAutoFit/>
          </a:bodyPr>
          <a:lstStyle/>
          <a:p>
            <a:r>
              <a:rPr lang="en-CA" sz="3700" dirty="0" err="1">
                <a:solidFill>
                  <a:srgbClr val="92D050"/>
                </a:solidFill>
              </a:rPr>
              <a:t>ይ.ዲ</a:t>
            </a:r>
            <a:r>
              <a:rPr lang="en-CA" sz="3700" dirty="0">
                <a:solidFill>
                  <a:srgbClr val="92D050"/>
                </a:solidFill>
              </a:rPr>
              <a:t>. </a:t>
            </a:r>
            <a:r>
              <a:rPr lang="en-CA" sz="1400" dirty="0"/>
              <a:t>፶. </a:t>
            </a:r>
            <a:r>
              <a:rPr lang="en-CA" sz="3700" dirty="0" err="1"/>
              <a:t>ላዕለ</a:t>
            </a:r>
            <a:r>
              <a:rPr lang="en-CA" sz="3700" dirty="0"/>
              <a:t> </a:t>
            </a:r>
            <a:r>
              <a:rPr lang="en-CA" sz="3700" dirty="0" err="1"/>
              <a:t>ይኩን</a:t>
            </a:r>
            <a:r>
              <a:rPr lang="en-CA" sz="3700" dirty="0"/>
              <a:t> </a:t>
            </a:r>
            <a:r>
              <a:rPr lang="en-CA" sz="3700" dirty="0" err="1"/>
              <a:t>ሕሊናኩሙ</a:t>
            </a:r>
            <a:r>
              <a:rPr lang="en-CA" sz="3700" dirty="0"/>
              <a:t>። </a:t>
            </a:r>
            <a:r>
              <a:rPr lang="en-CA" sz="3700" dirty="0" err="1"/>
              <a:t>በሰማይ</a:t>
            </a:r>
            <a:r>
              <a:rPr lang="en-CA" sz="3700" dirty="0"/>
              <a:t> </a:t>
            </a:r>
            <a:r>
              <a:rPr lang="en-CA" sz="3700" dirty="0" err="1"/>
              <a:t>የሃሉ</a:t>
            </a:r>
            <a:r>
              <a:rPr lang="en-CA" sz="3700" dirty="0"/>
              <a:t> </a:t>
            </a:r>
            <a:r>
              <a:rPr lang="en-CA" sz="3700" dirty="0" err="1"/>
              <a:t>ልብክሙ</a:t>
            </a:r>
            <a:r>
              <a:rPr lang="en-CA" sz="3700" dirty="0"/>
              <a:t>። </a:t>
            </a:r>
            <a:r>
              <a:rPr lang="en-CA" sz="3700" dirty="0" err="1"/>
              <a:t>አእምሩ</a:t>
            </a:r>
            <a:r>
              <a:rPr lang="en-CA" sz="3700" dirty="0"/>
              <a:t> </a:t>
            </a:r>
            <a:r>
              <a:rPr lang="en-CA" sz="3700" dirty="0" err="1"/>
              <a:t>ኀበ</a:t>
            </a:r>
            <a:r>
              <a:rPr lang="en-CA" sz="3700" dirty="0"/>
              <a:t> </a:t>
            </a:r>
            <a:r>
              <a:rPr lang="en-CA" sz="3700" dirty="0" err="1"/>
              <a:t>ዘትቀውሙ</a:t>
            </a:r>
            <a:r>
              <a:rPr lang="en-CA" sz="3700" dirty="0"/>
              <a:t>።</a:t>
            </a:r>
          </a:p>
          <a:p>
            <a:r>
              <a:rPr lang="en-CA" sz="3700" dirty="0" err="1" smtClean="0">
                <a:solidFill>
                  <a:srgbClr val="FF0000"/>
                </a:solidFill>
              </a:rPr>
              <a:t>ይ.ካ</a:t>
            </a:r>
            <a:r>
              <a:rPr lang="en-CA" sz="3700" dirty="0">
                <a:solidFill>
                  <a:srgbClr val="FF0000"/>
                </a:solidFill>
              </a:rPr>
              <a:t>. </a:t>
            </a:r>
            <a:r>
              <a:rPr lang="en-CA" sz="1400" dirty="0"/>
              <a:t>፶፩. </a:t>
            </a:r>
            <a:r>
              <a:rPr lang="en-CA" sz="3700" dirty="0" err="1"/>
              <a:t>ርሑቀ</a:t>
            </a:r>
            <a:r>
              <a:rPr lang="en-CA" sz="3700" dirty="0"/>
              <a:t> </a:t>
            </a:r>
            <a:r>
              <a:rPr lang="en-CA" sz="3700" dirty="0" err="1"/>
              <a:t>መዓት</a:t>
            </a:r>
            <a:r>
              <a:rPr lang="en-CA" sz="3700" dirty="0"/>
              <a:t> </a:t>
            </a:r>
            <a:r>
              <a:rPr lang="en-CA" sz="3700" dirty="0" err="1"/>
              <a:t>ወብዙኀ</a:t>
            </a:r>
            <a:r>
              <a:rPr lang="en-CA" sz="3700" dirty="0"/>
              <a:t> </a:t>
            </a:r>
            <a:r>
              <a:rPr lang="en-CA" sz="3700" dirty="0" err="1"/>
              <a:t>ምሕረት</a:t>
            </a:r>
            <a:r>
              <a:rPr lang="en-CA" sz="3700" dirty="0"/>
              <a:t>፥ </a:t>
            </a:r>
            <a:r>
              <a:rPr lang="en-CA" sz="3700" dirty="0" err="1"/>
              <a:t>ወጻድቅ</a:t>
            </a:r>
            <a:r>
              <a:rPr lang="en-CA" sz="3700" dirty="0"/>
              <a:t> </a:t>
            </a:r>
            <a:r>
              <a:rPr lang="en-CA" sz="3700" dirty="0" err="1"/>
              <a:t>አልቦ</a:t>
            </a:r>
            <a:r>
              <a:rPr lang="en-CA" sz="3700" dirty="0"/>
              <a:t> </a:t>
            </a:r>
            <a:r>
              <a:rPr lang="en-CA" sz="3700" dirty="0" err="1"/>
              <a:t>አመ</a:t>
            </a:r>
            <a:r>
              <a:rPr lang="en-CA" sz="3700" dirty="0"/>
              <a:t> </a:t>
            </a:r>
            <a:r>
              <a:rPr lang="en-CA" sz="3700" dirty="0" err="1"/>
              <a:t>ተዐገሠ</a:t>
            </a:r>
            <a:r>
              <a:rPr lang="en-CA" sz="3700" dirty="0"/>
              <a:t> </a:t>
            </a:r>
            <a:r>
              <a:rPr lang="en-CA" sz="3700" dirty="0" err="1"/>
              <a:t>ወአልቦ</a:t>
            </a:r>
            <a:r>
              <a:rPr lang="en-CA" sz="3700" dirty="0"/>
              <a:t> </a:t>
            </a:r>
            <a:r>
              <a:rPr lang="en-CA" sz="3700" dirty="0" err="1"/>
              <a:t>አም</a:t>
            </a:r>
            <a:r>
              <a:rPr lang="en-CA" sz="3700" dirty="0"/>
              <a:t> </a:t>
            </a:r>
            <a:r>
              <a:rPr lang="en-CA" sz="3700" dirty="0" err="1"/>
              <a:t>ኢተዐገሠ</a:t>
            </a:r>
            <a:r>
              <a:rPr lang="en-CA" sz="3700" dirty="0"/>
              <a:t>። </a:t>
            </a:r>
            <a:r>
              <a:rPr lang="en-CA" sz="3700" dirty="0" err="1"/>
              <a:t>ይትዔገሥ</a:t>
            </a:r>
            <a:r>
              <a:rPr lang="en-CA" sz="3700" dirty="0"/>
              <a:t> </a:t>
            </a:r>
            <a:r>
              <a:rPr lang="en-CA" sz="3700" dirty="0" err="1"/>
              <a:t>ለዘአበሰ</a:t>
            </a:r>
            <a:r>
              <a:rPr lang="en-CA" sz="3700" dirty="0"/>
              <a:t> </a:t>
            </a:r>
            <a:r>
              <a:rPr lang="en-CA" sz="3700" dirty="0" err="1"/>
              <a:t>እስከ</a:t>
            </a:r>
            <a:r>
              <a:rPr lang="en-CA" sz="3700" dirty="0"/>
              <a:t> </a:t>
            </a:r>
            <a:r>
              <a:rPr lang="en-CA" sz="3700" dirty="0" err="1"/>
              <a:t>ይገብእ</a:t>
            </a:r>
            <a:r>
              <a:rPr lang="en-CA" sz="3700" dirty="0"/>
              <a:t> </a:t>
            </a:r>
            <a:r>
              <a:rPr lang="en-CA" sz="3700" dirty="0" err="1"/>
              <a:t>ወይትመየጥ</a:t>
            </a:r>
            <a:r>
              <a:rPr lang="en-CA" sz="3700" dirty="0"/>
              <a:t> </a:t>
            </a:r>
            <a:r>
              <a:rPr lang="en-CA" sz="3700" dirty="0" err="1"/>
              <a:t>ኀቤሁ</a:t>
            </a:r>
            <a:r>
              <a:rPr lang="en-CA" sz="3700" dirty="0" smtClean="0"/>
              <a:t>።</a:t>
            </a:r>
            <a:endParaRPr lang="en-CA" sz="3700" dirty="0"/>
          </a:p>
        </p:txBody>
      </p:sp>
    </p:spTree>
    <p:extLst>
      <p:ext uri="{BB962C8B-B14F-4D97-AF65-F5344CB8AC3E}">
        <p14:creationId xmlns:p14="http://schemas.microsoft.com/office/powerpoint/2010/main" val="1770176703"/>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0471" y="252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89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7394" y="7174"/>
            <a:ext cx="4219852" cy="6740307"/>
          </a:xfrm>
          <a:prstGeom prst="rect">
            <a:avLst/>
          </a:prstGeom>
        </p:spPr>
        <p:txBody>
          <a:bodyPr wrap="square">
            <a:spAutoFit/>
          </a:bodyPr>
          <a:lstStyle/>
          <a:p>
            <a:r>
              <a:rPr lang="en-CA" sz="1400" dirty="0" smtClean="0"/>
              <a:t>52. </a:t>
            </a:r>
            <a:r>
              <a:rPr lang="en-CA" sz="3600" dirty="0" err="1"/>
              <a:t>በቲ</a:t>
            </a:r>
            <a:r>
              <a:rPr lang="en-CA" sz="3600" dirty="0"/>
              <a:t> </a:t>
            </a:r>
            <a:r>
              <a:rPr lang="en-CA" sz="3600" dirty="0" err="1"/>
              <a:t>ዝተቈጥዓሉ</a:t>
            </a:r>
            <a:r>
              <a:rPr lang="en-CA" sz="3600" dirty="0"/>
              <a:t> </a:t>
            </a:r>
            <a:r>
              <a:rPr lang="en-CA" sz="3600" dirty="0" err="1"/>
              <a:t>ጊዜ</a:t>
            </a:r>
            <a:r>
              <a:rPr lang="en-CA" sz="3600" dirty="0"/>
              <a:t> </a:t>
            </a:r>
            <a:r>
              <a:rPr lang="en-CA" sz="3600" dirty="0" err="1" smtClean="0"/>
              <a:t>ንኃ</a:t>
            </a:r>
            <a:endParaRPr lang="en-CA" sz="3600" dirty="0" smtClean="0"/>
          </a:p>
          <a:p>
            <a:r>
              <a:rPr lang="en-CA" sz="3600" dirty="0" err="1" smtClean="0"/>
              <a:t>ጥኣን</a:t>
            </a:r>
            <a:r>
              <a:rPr lang="en-CA" sz="3600" dirty="0" smtClean="0"/>
              <a:t> </a:t>
            </a:r>
            <a:r>
              <a:rPr lang="en-CA" sz="3600" dirty="0" err="1"/>
              <a:t>ብማይ</a:t>
            </a:r>
            <a:r>
              <a:rPr lang="en-CA" sz="3600" dirty="0"/>
              <a:t> </a:t>
            </a:r>
            <a:r>
              <a:rPr lang="en-CA" sz="3600" dirty="0" err="1"/>
              <a:t>ኣይሂ</a:t>
            </a:r>
            <a:r>
              <a:rPr lang="en-CA" sz="3600" dirty="0"/>
              <a:t> </a:t>
            </a:r>
            <a:r>
              <a:rPr lang="en-CA" sz="3600" dirty="0" err="1"/>
              <a:t>ደምሰሰ</a:t>
            </a:r>
            <a:r>
              <a:rPr lang="en-CA" sz="3600" dirty="0"/>
              <a:t>። </a:t>
            </a:r>
            <a:r>
              <a:rPr lang="en-CA" sz="3600" dirty="0" err="1"/>
              <a:t>ነቶም</a:t>
            </a:r>
            <a:r>
              <a:rPr lang="en-CA" sz="3600" dirty="0"/>
              <a:t> </a:t>
            </a:r>
            <a:r>
              <a:rPr lang="en-CA" sz="3600" dirty="0" err="1"/>
              <a:t>ቃሉ</a:t>
            </a:r>
            <a:r>
              <a:rPr lang="en-CA" sz="3600" dirty="0"/>
              <a:t> </a:t>
            </a:r>
            <a:r>
              <a:rPr lang="en-CA" sz="3600" dirty="0" err="1"/>
              <a:t>ዝሓለዉ</a:t>
            </a:r>
            <a:r>
              <a:rPr lang="en-CA" sz="3600" dirty="0"/>
              <a:t> </a:t>
            </a:r>
            <a:r>
              <a:rPr lang="en-CA" sz="3600" dirty="0" err="1"/>
              <a:t>ሸሞንተ</a:t>
            </a:r>
            <a:r>
              <a:rPr lang="en-CA" sz="3600" dirty="0"/>
              <a:t> </a:t>
            </a:r>
            <a:r>
              <a:rPr lang="en-CA" sz="3600" dirty="0" err="1"/>
              <a:t>ነፍሳት</a:t>
            </a:r>
            <a:r>
              <a:rPr lang="en-CA" sz="3600" dirty="0"/>
              <a:t> </a:t>
            </a:r>
            <a:r>
              <a:rPr lang="en-CA" sz="3600" dirty="0" err="1"/>
              <a:t>ኣትረፈ</a:t>
            </a:r>
            <a:r>
              <a:rPr lang="en-CA" sz="3600" dirty="0"/>
              <a:t>። </a:t>
            </a:r>
            <a:r>
              <a:rPr lang="en-CA" sz="3600" dirty="0" err="1"/>
              <a:t>ምስ</a:t>
            </a:r>
            <a:r>
              <a:rPr lang="en-CA" sz="3600" dirty="0"/>
              <a:t> </a:t>
            </a:r>
            <a:r>
              <a:rPr lang="en-CA" sz="3600" dirty="0" err="1" smtClean="0"/>
              <a:t>ኣቡ</a:t>
            </a:r>
            <a:endParaRPr lang="en-CA" sz="3600" dirty="0" smtClean="0"/>
          </a:p>
          <a:p>
            <a:r>
              <a:rPr lang="en-CA" sz="3600" dirty="0" err="1" smtClean="0"/>
              <a:t>ኦም</a:t>
            </a:r>
            <a:r>
              <a:rPr lang="en-CA" sz="3600" dirty="0" smtClean="0"/>
              <a:t> </a:t>
            </a:r>
            <a:r>
              <a:rPr lang="en-CA" sz="3600" dirty="0" err="1"/>
              <a:t>ከኣ</a:t>
            </a:r>
            <a:r>
              <a:rPr lang="en-CA" sz="3600" dirty="0"/>
              <a:t> </a:t>
            </a:r>
            <a:r>
              <a:rPr lang="en-CA" sz="3600" dirty="0" err="1"/>
              <a:t>ናይ</a:t>
            </a:r>
            <a:r>
              <a:rPr lang="en-CA" sz="3600" dirty="0"/>
              <a:t> </a:t>
            </a:r>
            <a:r>
              <a:rPr lang="en-CA" sz="3600" dirty="0" err="1"/>
              <a:t>ዘልኣለም</a:t>
            </a:r>
            <a:r>
              <a:rPr lang="en-CA" sz="3600" dirty="0"/>
              <a:t> </a:t>
            </a:r>
            <a:r>
              <a:rPr lang="en-CA" sz="3600" dirty="0" err="1"/>
              <a:t>ኪዳን</a:t>
            </a:r>
            <a:r>
              <a:rPr lang="en-CA" sz="3600" dirty="0"/>
              <a:t> </a:t>
            </a:r>
            <a:r>
              <a:rPr lang="en-CA" sz="3600" dirty="0" err="1"/>
              <a:t>ጽድቂ</a:t>
            </a:r>
            <a:r>
              <a:rPr lang="en-CA" sz="3600" dirty="0"/>
              <a:t> </a:t>
            </a:r>
            <a:r>
              <a:rPr lang="en-CA" sz="3600" dirty="0" err="1"/>
              <a:t>ኣቖመ</a:t>
            </a:r>
            <a:r>
              <a:rPr lang="en-CA" sz="3600" dirty="0"/>
              <a:t>። </a:t>
            </a:r>
            <a:r>
              <a:rPr lang="en-CA" sz="3600" dirty="0" err="1" smtClean="0"/>
              <a:t>ኣምላ</a:t>
            </a:r>
            <a:endParaRPr lang="en-CA" sz="3600" dirty="0" smtClean="0"/>
          </a:p>
          <a:p>
            <a:r>
              <a:rPr lang="en-CA" sz="3600" dirty="0" smtClean="0"/>
              <a:t>ኽ </a:t>
            </a:r>
            <a:r>
              <a:rPr lang="en-CA" sz="3600" dirty="0" err="1" smtClean="0"/>
              <a:t>ኣማልኽቲ</a:t>
            </a:r>
            <a:r>
              <a:rPr lang="en-CA" sz="3600" dirty="0"/>
              <a:t>፥ </a:t>
            </a:r>
            <a:r>
              <a:rPr lang="en-CA" sz="3600" dirty="0" err="1"/>
              <a:t>ዜንድድ</a:t>
            </a:r>
            <a:r>
              <a:rPr lang="en-CA" sz="3600" dirty="0"/>
              <a:t> </a:t>
            </a:r>
            <a:r>
              <a:rPr lang="en-CA" sz="3600" dirty="0" err="1"/>
              <a:t>ሓዊ</a:t>
            </a:r>
            <a:r>
              <a:rPr lang="en-CA" sz="3600" dirty="0"/>
              <a:t>፥ </a:t>
            </a:r>
            <a:r>
              <a:rPr lang="en-CA" sz="3600" dirty="0" err="1"/>
              <a:t>ዜድኅን</a:t>
            </a:r>
            <a:r>
              <a:rPr lang="en-CA" sz="3600" dirty="0"/>
              <a:t> </a:t>
            </a:r>
            <a:r>
              <a:rPr lang="en-CA" sz="3600" dirty="0" err="1"/>
              <a:t>ሓዊ</a:t>
            </a:r>
            <a:r>
              <a:rPr lang="en-CA" sz="3600" dirty="0"/>
              <a:t> </a:t>
            </a:r>
            <a:r>
              <a:rPr lang="en-CA" sz="3600" dirty="0" err="1"/>
              <a:t>እዩ</a:t>
            </a:r>
            <a:r>
              <a:rPr lang="en-CA" sz="3600" dirty="0" smtClean="0"/>
              <a:t>።</a:t>
            </a:r>
          </a:p>
          <a:p>
            <a:r>
              <a:rPr lang="en-CA" sz="1400" dirty="0"/>
              <a:t>53. </a:t>
            </a:r>
            <a:r>
              <a:rPr lang="en-CA" sz="3600" dirty="0" err="1"/>
              <a:t>ስሙ</a:t>
            </a:r>
            <a:r>
              <a:rPr lang="en-CA" sz="3600" dirty="0"/>
              <a:t> </a:t>
            </a:r>
            <a:r>
              <a:rPr lang="en-CA" sz="3600" dirty="0" err="1"/>
              <a:t>መን</a:t>
            </a:r>
            <a:r>
              <a:rPr lang="en-CA" sz="3600" dirty="0"/>
              <a:t> </a:t>
            </a:r>
            <a:r>
              <a:rPr lang="en-CA" sz="3600" dirty="0" err="1"/>
              <a:t>እዩ</a:t>
            </a:r>
            <a:r>
              <a:rPr lang="en-CA" sz="3600" dirty="0"/>
              <a:t>፧ </a:t>
            </a:r>
            <a:r>
              <a:rPr lang="en-CA" sz="3600" dirty="0" err="1"/>
              <a:t>ስም</a:t>
            </a:r>
            <a:r>
              <a:rPr lang="en-CA" sz="3600" dirty="0"/>
              <a:t> </a:t>
            </a:r>
            <a:r>
              <a:rPr lang="en-CA" sz="3600" dirty="0" err="1"/>
              <a:t>ወዱኸ</a:t>
            </a:r>
            <a:r>
              <a:rPr lang="en-CA" sz="3600" dirty="0"/>
              <a:t> </a:t>
            </a:r>
            <a:r>
              <a:rPr lang="en-CA" sz="3600" dirty="0" err="1"/>
              <a:t>መን</a:t>
            </a:r>
            <a:r>
              <a:rPr lang="en-CA" sz="3600" dirty="0"/>
              <a:t> </a:t>
            </a:r>
            <a:r>
              <a:rPr lang="en-CA" sz="3600" dirty="0" err="1"/>
              <a:t>እዩ</a:t>
            </a:r>
            <a:r>
              <a:rPr lang="en-CA" sz="3600" dirty="0"/>
              <a:t>፧ </a:t>
            </a:r>
            <a:r>
              <a:rPr lang="en-CA" sz="3600" dirty="0" err="1"/>
              <a:t>ዓዱ</a:t>
            </a:r>
            <a:r>
              <a:rPr lang="en-CA" sz="3600" dirty="0"/>
              <a:t> </a:t>
            </a:r>
            <a:r>
              <a:rPr lang="en-CA" sz="3600" dirty="0" err="1"/>
              <a:t>ኸመይ</a:t>
            </a:r>
            <a:r>
              <a:rPr lang="en-CA" sz="3600" dirty="0"/>
              <a:t> </a:t>
            </a:r>
            <a:r>
              <a:rPr lang="en-CA" sz="3600" dirty="0" err="1"/>
              <a:t>ዝበለ</a:t>
            </a:r>
            <a:r>
              <a:rPr lang="en-CA" sz="3600" dirty="0"/>
              <a:t> </a:t>
            </a:r>
            <a:r>
              <a:rPr lang="en-CA" sz="3600" dirty="0" err="1"/>
              <a:t>እዩ</a:t>
            </a:r>
            <a:r>
              <a:rPr lang="en-CA" sz="3600" dirty="0"/>
              <a:t>፥ </a:t>
            </a:r>
            <a:r>
              <a:rPr lang="en-CA" sz="3600" dirty="0" err="1"/>
              <a:t>ሃገሩኸ</a:t>
            </a:r>
            <a:r>
              <a:rPr lang="en-CA" sz="3600" dirty="0"/>
              <a:t> </a:t>
            </a:r>
            <a:r>
              <a:rPr lang="en-CA" sz="3600" dirty="0" err="1"/>
              <a:t>ከመይ</a:t>
            </a:r>
            <a:r>
              <a:rPr lang="en-CA" sz="3600" dirty="0"/>
              <a:t> </a:t>
            </a:r>
            <a:r>
              <a:rPr lang="en-CA" sz="3600" dirty="0" err="1"/>
              <a:t>ዝበለ</a:t>
            </a:r>
            <a:r>
              <a:rPr lang="en-CA" sz="3600" dirty="0"/>
              <a:t> </a:t>
            </a:r>
            <a:r>
              <a:rPr lang="en-CA" sz="3600" dirty="0" err="1"/>
              <a:t>እዩ</a:t>
            </a:r>
            <a:r>
              <a:rPr lang="en-CA" sz="3600" dirty="0"/>
              <a:t>፧ </a:t>
            </a:r>
          </a:p>
        </p:txBody>
      </p:sp>
      <p:sp>
        <p:nvSpPr>
          <p:cNvPr id="20" name="Rectangle 19"/>
          <p:cNvSpPr/>
          <p:nvPr/>
        </p:nvSpPr>
        <p:spPr>
          <a:xfrm>
            <a:off x="8077073" y="0"/>
            <a:ext cx="4244501" cy="6817251"/>
          </a:xfrm>
          <a:prstGeom prst="rect">
            <a:avLst/>
          </a:prstGeom>
        </p:spPr>
        <p:txBody>
          <a:bodyPr wrap="square">
            <a:spAutoFit/>
          </a:bodyPr>
          <a:lstStyle/>
          <a:p>
            <a:pPr marL="40639" marR="40639">
              <a:lnSpc>
                <a:spcPct val="150000"/>
              </a:lnSpc>
              <a:spcBef>
                <a:spcPts val="600"/>
              </a:spcBef>
              <a:defRPr sz="2800"/>
            </a:pPr>
            <a:r>
              <a:rPr lang="en-US" sz="1400" dirty="0" smtClean="0"/>
              <a:t>52. </a:t>
            </a:r>
            <a:r>
              <a:rPr lang="en-US" sz="2400" dirty="0"/>
              <a:t>When He was angry He </a:t>
            </a:r>
            <a:r>
              <a:rPr lang="en-US" sz="2400" dirty="0" err="1" smtClean="0"/>
              <a:t>dest-royed</a:t>
            </a:r>
            <a:r>
              <a:rPr lang="en-US" sz="2400" dirty="0" smtClean="0"/>
              <a:t> the </a:t>
            </a:r>
            <a:r>
              <a:rPr lang="en-US" sz="2400" dirty="0"/>
              <a:t>wicked with the flood and saved </a:t>
            </a:r>
            <a:r>
              <a:rPr lang="en-US" sz="2400" dirty="0" smtClean="0"/>
              <a:t>eight souls </a:t>
            </a:r>
            <a:r>
              <a:rPr lang="en-US" sz="2400" dirty="0"/>
              <a:t>who kept His word, and </a:t>
            </a:r>
            <a:r>
              <a:rPr lang="en-US" sz="2400" dirty="0" smtClean="0"/>
              <a:t>He establish-</a:t>
            </a:r>
            <a:r>
              <a:rPr lang="en-US" sz="2400" dirty="0" err="1" smtClean="0"/>
              <a:t>hed</a:t>
            </a:r>
            <a:r>
              <a:rPr lang="en-US" sz="2400" dirty="0" smtClean="0"/>
              <a:t> </a:t>
            </a:r>
            <a:r>
              <a:rPr lang="en-US" sz="2400" dirty="0"/>
              <a:t>with their father an </a:t>
            </a:r>
            <a:r>
              <a:rPr lang="en-US" sz="2400" dirty="0" smtClean="0"/>
              <a:t>ever-lasting covenant </a:t>
            </a:r>
            <a:r>
              <a:rPr lang="en-US" sz="2400" dirty="0"/>
              <a:t>of </a:t>
            </a:r>
            <a:r>
              <a:rPr lang="en-US" sz="2400" dirty="0" smtClean="0"/>
              <a:t>right-</a:t>
            </a:r>
            <a:r>
              <a:rPr lang="en-US" sz="2400" dirty="0" err="1" smtClean="0"/>
              <a:t>eousness</a:t>
            </a:r>
            <a:r>
              <a:rPr lang="en-US" sz="2400" dirty="0"/>
              <a:t>. He is God </a:t>
            </a:r>
            <a:r>
              <a:rPr lang="en-US" sz="2400" dirty="0" smtClean="0"/>
              <a:t>of gods</a:t>
            </a:r>
            <a:r>
              <a:rPr lang="en-US" sz="2400" dirty="0"/>
              <a:t>, consuming fire, and life-giving fire</a:t>
            </a:r>
            <a:r>
              <a:rPr lang="en-US" sz="2400" dirty="0" smtClean="0"/>
              <a:t>.</a:t>
            </a:r>
          </a:p>
          <a:p>
            <a:pPr marL="40639" marR="40639">
              <a:lnSpc>
                <a:spcPct val="150000"/>
              </a:lnSpc>
              <a:spcBef>
                <a:spcPts val="600"/>
              </a:spcBef>
              <a:defRPr sz="2800"/>
            </a:pPr>
            <a:r>
              <a:rPr lang="en-US" sz="1400" dirty="0"/>
              <a:t>53. </a:t>
            </a:r>
            <a:r>
              <a:rPr lang="en-US" sz="2400" dirty="0"/>
              <a:t>What is His name, and what is </a:t>
            </a:r>
            <a:r>
              <a:rPr lang="en-US" sz="2400" dirty="0" smtClean="0"/>
              <a:t>His Son’s </a:t>
            </a:r>
            <a:r>
              <a:rPr lang="en-US" sz="2400" dirty="0"/>
              <a:t>name? </a:t>
            </a:r>
            <a:r>
              <a:rPr lang="en-US" sz="2400" dirty="0" smtClean="0"/>
              <a:t> </a:t>
            </a:r>
            <a:r>
              <a:rPr lang="en-US" sz="2400" dirty="0"/>
              <a:t>Where is His </a:t>
            </a:r>
            <a:r>
              <a:rPr lang="en-US" sz="2400" dirty="0" smtClean="0"/>
              <a:t>dwelling place </a:t>
            </a:r>
            <a:r>
              <a:rPr lang="en-US" sz="2400" dirty="0"/>
              <a:t>and where is His country?</a:t>
            </a:r>
          </a:p>
        </p:txBody>
      </p:sp>
      <p:sp>
        <p:nvSpPr>
          <p:cNvPr id="2" name="Rectangle 1"/>
          <p:cNvSpPr/>
          <p:nvPr/>
        </p:nvSpPr>
        <p:spPr>
          <a:xfrm>
            <a:off x="15425" y="25268"/>
            <a:ext cx="3991969" cy="6355586"/>
          </a:xfrm>
          <a:prstGeom prst="rect">
            <a:avLst/>
          </a:prstGeom>
        </p:spPr>
        <p:txBody>
          <a:bodyPr wrap="square">
            <a:spAutoFit/>
          </a:bodyPr>
          <a:lstStyle/>
          <a:p>
            <a:r>
              <a:rPr lang="en-CA" sz="1400" dirty="0" smtClean="0"/>
              <a:t>፶፪. </a:t>
            </a:r>
            <a:r>
              <a:rPr lang="en-CA" sz="3700" dirty="0" err="1"/>
              <a:t>ወአመ</a:t>
            </a:r>
            <a:r>
              <a:rPr lang="en-CA" sz="3700" dirty="0"/>
              <a:t> </a:t>
            </a:r>
            <a:r>
              <a:rPr lang="en-CA" sz="3700" dirty="0" err="1"/>
              <a:t>ተምዐ</a:t>
            </a:r>
            <a:r>
              <a:rPr lang="en-CA" sz="3700" dirty="0"/>
              <a:t> </a:t>
            </a:r>
            <a:r>
              <a:rPr lang="en-CA" sz="3700" dirty="0" err="1"/>
              <a:t>ደምሰሰ</a:t>
            </a:r>
            <a:r>
              <a:rPr lang="en-CA" sz="3700" dirty="0"/>
              <a:t> </a:t>
            </a:r>
            <a:r>
              <a:rPr lang="en-CA" sz="3700" dirty="0" err="1"/>
              <a:t>ኃጥአነ</a:t>
            </a:r>
            <a:r>
              <a:rPr lang="en-CA" sz="3700" dirty="0"/>
              <a:t> </a:t>
            </a:r>
            <a:r>
              <a:rPr lang="en-CA" sz="3700" dirty="0" err="1"/>
              <a:t>በማየ</a:t>
            </a:r>
            <a:r>
              <a:rPr lang="en-CA" sz="3700" dirty="0"/>
              <a:t> </a:t>
            </a:r>
            <a:r>
              <a:rPr lang="en-CA" sz="3700" dirty="0" err="1"/>
              <a:t>አይኅ</a:t>
            </a:r>
            <a:r>
              <a:rPr lang="en-CA" sz="3700" dirty="0"/>
              <a:t>። </a:t>
            </a:r>
            <a:r>
              <a:rPr lang="en-CA" sz="3700" dirty="0" err="1"/>
              <a:t>ወአትረፈ</a:t>
            </a:r>
            <a:r>
              <a:rPr lang="en-CA" sz="3700" dirty="0"/>
              <a:t> </a:t>
            </a:r>
            <a:r>
              <a:rPr lang="en-CA" sz="3700" dirty="0" err="1"/>
              <a:t>ሰማኒተ</a:t>
            </a:r>
            <a:r>
              <a:rPr lang="en-CA" sz="3700" dirty="0"/>
              <a:t> </a:t>
            </a:r>
            <a:r>
              <a:rPr lang="en-CA" sz="3700" dirty="0" err="1"/>
              <a:t>ነፍሳተ</a:t>
            </a:r>
            <a:r>
              <a:rPr lang="en-CA" sz="3700" dirty="0"/>
              <a:t> </a:t>
            </a:r>
            <a:r>
              <a:rPr lang="en-CA" sz="3700" dirty="0" err="1"/>
              <a:t>እለ</a:t>
            </a:r>
            <a:r>
              <a:rPr lang="en-CA" sz="3700" dirty="0"/>
              <a:t> </a:t>
            </a:r>
            <a:r>
              <a:rPr lang="en-CA" sz="3700" dirty="0" err="1"/>
              <a:t>ዕቀቡ</a:t>
            </a:r>
            <a:r>
              <a:rPr lang="en-CA" sz="3700" dirty="0"/>
              <a:t> </a:t>
            </a:r>
            <a:r>
              <a:rPr lang="en-CA" sz="3700" dirty="0" err="1"/>
              <a:t>ቃሉ</a:t>
            </a:r>
            <a:r>
              <a:rPr lang="en-CA" sz="3700" dirty="0"/>
              <a:t> </a:t>
            </a:r>
            <a:r>
              <a:rPr lang="en-CA" sz="3700" dirty="0" err="1"/>
              <a:t>ወምስለ</a:t>
            </a:r>
            <a:r>
              <a:rPr lang="en-CA" sz="3700" dirty="0"/>
              <a:t> </a:t>
            </a:r>
            <a:r>
              <a:rPr lang="en-CA" sz="3700" dirty="0" err="1"/>
              <a:t>አቡሆሙ</a:t>
            </a:r>
            <a:r>
              <a:rPr lang="en-CA" sz="3700" dirty="0"/>
              <a:t> </a:t>
            </a:r>
            <a:r>
              <a:rPr lang="en-CA" sz="3700" dirty="0" err="1"/>
              <a:t>ዐቀመ</a:t>
            </a:r>
            <a:r>
              <a:rPr lang="en-CA" sz="3700" dirty="0"/>
              <a:t> </a:t>
            </a:r>
            <a:r>
              <a:rPr lang="en-CA" sz="3700" dirty="0" err="1"/>
              <a:t>ኪዳነ</a:t>
            </a:r>
            <a:r>
              <a:rPr lang="en-CA" sz="3700" dirty="0"/>
              <a:t> </a:t>
            </a:r>
            <a:r>
              <a:rPr lang="en-CA" sz="3700" dirty="0" err="1"/>
              <a:t>ጽድቅ</a:t>
            </a:r>
            <a:r>
              <a:rPr lang="en-CA" sz="3700" dirty="0"/>
              <a:t> </a:t>
            </a:r>
            <a:r>
              <a:rPr lang="en-CA" sz="3700" dirty="0" err="1"/>
              <a:t>ዘለዓለም</a:t>
            </a:r>
            <a:r>
              <a:rPr lang="en-CA" sz="3700" dirty="0"/>
              <a:t>። </a:t>
            </a:r>
            <a:r>
              <a:rPr lang="en-CA" sz="3700" dirty="0" err="1"/>
              <a:t>አምላከ</a:t>
            </a:r>
            <a:r>
              <a:rPr lang="en-CA" sz="3700" dirty="0"/>
              <a:t> </a:t>
            </a:r>
            <a:r>
              <a:rPr lang="en-CA" sz="3700" dirty="0" err="1"/>
              <a:t>አማልክት</a:t>
            </a:r>
            <a:r>
              <a:rPr lang="en-CA" sz="3700" dirty="0"/>
              <a:t> </a:t>
            </a:r>
            <a:r>
              <a:rPr lang="en-CA" sz="3700" dirty="0" err="1"/>
              <a:t>እሳት</a:t>
            </a:r>
            <a:r>
              <a:rPr lang="en-CA" sz="3700" dirty="0"/>
              <a:t> </a:t>
            </a:r>
            <a:r>
              <a:rPr lang="en-CA" sz="3700" dirty="0" err="1"/>
              <a:t>በላዒ</a:t>
            </a:r>
            <a:r>
              <a:rPr lang="en-CA" sz="3700" dirty="0"/>
              <a:t> </a:t>
            </a:r>
            <a:r>
              <a:rPr lang="en-CA" sz="3700" dirty="0" err="1"/>
              <a:t>እሳት</a:t>
            </a:r>
            <a:r>
              <a:rPr lang="en-CA" sz="3700" dirty="0"/>
              <a:t> </a:t>
            </a:r>
            <a:r>
              <a:rPr lang="en-CA" sz="3700" dirty="0" err="1"/>
              <a:t>ማሕየዊ</a:t>
            </a:r>
            <a:r>
              <a:rPr lang="en-CA" sz="3700" dirty="0"/>
              <a:t>።</a:t>
            </a:r>
          </a:p>
          <a:p>
            <a:r>
              <a:rPr lang="en-CA" sz="1400" dirty="0" smtClean="0"/>
              <a:t>፶፫. </a:t>
            </a:r>
            <a:r>
              <a:rPr lang="en-CA" sz="3700" dirty="0" err="1"/>
              <a:t>መኑ</a:t>
            </a:r>
            <a:r>
              <a:rPr lang="en-CA" sz="3700" dirty="0"/>
              <a:t> </a:t>
            </a:r>
            <a:r>
              <a:rPr lang="en-CA" sz="3700" dirty="0" err="1"/>
              <a:t>ስሙ</a:t>
            </a:r>
            <a:r>
              <a:rPr lang="en-CA" sz="3700" dirty="0"/>
              <a:t> </a:t>
            </a:r>
            <a:r>
              <a:rPr lang="en-CA" sz="3700" dirty="0" err="1"/>
              <a:t>ወመኑ</a:t>
            </a:r>
            <a:r>
              <a:rPr lang="en-CA" sz="3700" dirty="0"/>
              <a:t> </a:t>
            </a:r>
            <a:r>
              <a:rPr lang="en-CA" sz="3700" dirty="0" err="1"/>
              <a:t>ስመ</a:t>
            </a:r>
            <a:r>
              <a:rPr lang="en-CA" sz="3700" dirty="0"/>
              <a:t> </a:t>
            </a:r>
            <a:r>
              <a:rPr lang="en-CA" sz="3700" dirty="0" err="1"/>
              <a:t>ወልዱ</a:t>
            </a:r>
            <a:r>
              <a:rPr lang="en-CA" sz="3700" dirty="0"/>
              <a:t> </a:t>
            </a:r>
            <a:r>
              <a:rPr lang="en-CA" sz="3700" dirty="0" err="1"/>
              <a:t>ዘከመ</a:t>
            </a:r>
            <a:r>
              <a:rPr lang="en-CA" sz="3700" dirty="0"/>
              <a:t> </a:t>
            </a:r>
            <a:r>
              <a:rPr lang="en-CA" sz="3700" dirty="0" err="1"/>
              <a:t>እፎ</a:t>
            </a:r>
            <a:r>
              <a:rPr lang="en-CA" sz="3700" dirty="0"/>
              <a:t> </a:t>
            </a:r>
            <a:r>
              <a:rPr lang="en-CA" sz="3700" dirty="0" err="1"/>
              <a:t>ብሔሩ</a:t>
            </a:r>
            <a:r>
              <a:rPr lang="en-CA" sz="3700" dirty="0"/>
              <a:t> </a:t>
            </a:r>
            <a:r>
              <a:rPr lang="en-CA" sz="3700" dirty="0" err="1"/>
              <a:t>ወዘከመ</a:t>
            </a:r>
            <a:r>
              <a:rPr lang="en-CA" sz="3700" dirty="0"/>
              <a:t> </a:t>
            </a:r>
            <a:r>
              <a:rPr lang="en-CA" sz="3700" dirty="0" err="1"/>
              <a:t>እፎ</a:t>
            </a:r>
            <a:r>
              <a:rPr lang="en-CA" sz="3700" dirty="0"/>
              <a:t> </a:t>
            </a:r>
            <a:r>
              <a:rPr lang="en-CA" sz="3700" dirty="0" err="1"/>
              <a:t>ሀገሩ</a:t>
            </a:r>
            <a:r>
              <a:rPr lang="en-CA" sz="3700" dirty="0"/>
              <a:t>።</a:t>
            </a:r>
          </a:p>
        </p:txBody>
      </p:sp>
    </p:spTree>
    <p:extLst>
      <p:ext uri="{BB962C8B-B14F-4D97-AF65-F5344CB8AC3E}">
        <p14:creationId xmlns:p14="http://schemas.microsoft.com/office/powerpoint/2010/main" val="63798482"/>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11536" y="252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89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1098" y="7174"/>
            <a:ext cx="4219852" cy="6355586"/>
          </a:xfrm>
          <a:prstGeom prst="rect">
            <a:avLst/>
          </a:prstGeom>
        </p:spPr>
        <p:txBody>
          <a:bodyPr wrap="square">
            <a:spAutoFit/>
          </a:bodyPr>
          <a:lstStyle/>
          <a:p>
            <a:r>
              <a:rPr lang="en-CA" sz="1400" dirty="0"/>
              <a:t>54. </a:t>
            </a:r>
            <a:r>
              <a:rPr lang="en-CA" sz="3700" dirty="0" err="1"/>
              <a:t>ዝፋኑ</a:t>
            </a:r>
            <a:r>
              <a:rPr lang="en-CA" sz="3700" dirty="0"/>
              <a:t> </a:t>
            </a:r>
            <a:r>
              <a:rPr lang="en-CA" sz="3700" dirty="0" err="1"/>
              <a:t>ብሓዊ</a:t>
            </a:r>
            <a:r>
              <a:rPr lang="en-CA" sz="3700" dirty="0"/>
              <a:t> </a:t>
            </a:r>
            <a:r>
              <a:rPr lang="en-CA" sz="3700" dirty="0" err="1"/>
              <a:t>ዝተኸበ</a:t>
            </a:r>
            <a:r>
              <a:rPr lang="en-CA" sz="3700" dirty="0"/>
              <a:t>፥ </a:t>
            </a:r>
            <a:r>
              <a:rPr lang="en-CA" sz="3700" dirty="0" err="1"/>
              <a:t>መኅደሪኡ</a:t>
            </a:r>
            <a:r>
              <a:rPr lang="en-CA" sz="3700" dirty="0"/>
              <a:t> </a:t>
            </a:r>
            <a:r>
              <a:rPr lang="en-CA" sz="3700" dirty="0" err="1"/>
              <a:t>ኸኣ</a:t>
            </a:r>
            <a:r>
              <a:rPr lang="en-CA" sz="3700" dirty="0"/>
              <a:t> </a:t>
            </a:r>
            <a:r>
              <a:rPr lang="en-CA" sz="3700" dirty="0" err="1"/>
              <a:t>ብማይ</a:t>
            </a:r>
            <a:r>
              <a:rPr lang="en-CA" sz="3700" dirty="0"/>
              <a:t> </a:t>
            </a:r>
            <a:r>
              <a:rPr lang="en-CA" sz="3700" dirty="0" err="1"/>
              <a:t>ዝተተትዐ</a:t>
            </a:r>
            <a:r>
              <a:rPr lang="en-CA" sz="3700" dirty="0"/>
              <a:t> </a:t>
            </a:r>
            <a:r>
              <a:rPr lang="en-CA" sz="3700" dirty="0" err="1"/>
              <a:t>እዩ</a:t>
            </a:r>
            <a:r>
              <a:rPr lang="en-CA" sz="3700" dirty="0"/>
              <a:t>። </a:t>
            </a:r>
            <a:r>
              <a:rPr lang="en-CA" sz="3700" dirty="0" err="1"/>
              <a:t>ኣብ</a:t>
            </a:r>
            <a:r>
              <a:rPr lang="en-CA" sz="3700" dirty="0"/>
              <a:t> </a:t>
            </a:r>
            <a:r>
              <a:rPr lang="en-CA" sz="3700" dirty="0" err="1"/>
              <a:t>ልዕሊ</a:t>
            </a:r>
            <a:r>
              <a:rPr lang="en-CA" sz="3700" dirty="0"/>
              <a:t> </a:t>
            </a:r>
            <a:r>
              <a:rPr lang="en-CA" sz="3700" dirty="0" err="1"/>
              <a:t>ቐጽቀጽ</a:t>
            </a:r>
            <a:r>
              <a:rPr lang="en-CA" sz="3700" dirty="0"/>
              <a:t> </a:t>
            </a:r>
            <a:r>
              <a:rPr lang="en-CA" sz="3700" dirty="0" err="1"/>
              <a:t>ቤቱ</a:t>
            </a:r>
            <a:r>
              <a:rPr lang="en-CA" sz="3700" dirty="0"/>
              <a:t> </a:t>
            </a:r>
            <a:r>
              <a:rPr lang="en-CA" sz="3700" dirty="0" err="1"/>
              <a:t>ከኣ</a:t>
            </a:r>
            <a:r>
              <a:rPr lang="en-CA" sz="3700" dirty="0"/>
              <a:t> </a:t>
            </a:r>
            <a:r>
              <a:rPr lang="en-CA" sz="3700" dirty="0" err="1"/>
              <a:t>ዘይፈስስ</a:t>
            </a:r>
            <a:r>
              <a:rPr lang="en-CA" sz="3700" dirty="0"/>
              <a:t> </a:t>
            </a:r>
            <a:r>
              <a:rPr lang="en-CA" sz="3700" dirty="0" err="1"/>
              <a:t>መርገፍ</a:t>
            </a:r>
            <a:r>
              <a:rPr lang="en-CA" sz="3700" dirty="0"/>
              <a:t> </a:t>
            </a:r>
            <a:r>
              <a:rPr lang="en-CA" sz="3700" dirty="0" err="1"/>
              <a:t>ማይ</a:t>
            </a:r>
            <a:r>
              <a:rPr lang="en-CA" sz="3700" dirty="0"/>
              <a:t> </a:t>
            </a:r>
            <a:r>
              <a:rPr lang="en-CA" sz="3700" dirty="0" err="1"/>
              <a:t>ኣሎ</a:t>
            </a:r>
            <a:r>
              <a:rPr lang="en-CA" sz="3700" dirty="0"/>
              <a:t>። </a:t>
            </a:r>
            <a:r>
              <a:rPr lang="en-CA" sz="3700" dirty="0" err="1"/>
              <a:t>ካብ</a:t>
            </a:r>
            <a:r>
              <a:rPr lang="en-CA" sz="3700" dirty="0"/>
              <a:t> </a:t>
            </a:r>
            <a:r>
              <a:rPr lang="en-CA" sz="3700" dirty="0" err="1"/>
              <a:t>ዝፋኑ</a:t>
            </a:r>
            <a:r>
              <a:rPr lang="en-CA" sz="3700" dirty="0"/>
              <a:t> </a:t>
            </a:r>
            <a:r>
              <a:rPr lang="en-CA" sz="3700" dirty="0" err="1"/>
              <a:t>መስመስታ</a:t>
            </a:r>
            <a:r>
              <a:rPr lang="en-CA" sz="3700" dirty="0"/>
              <a:t> </a:t>
            </a:r>
            <a:r>
              <a:rPr lang="en-CA" sz="3700" dirty="0" err="1"/>
              <a:t>ይወጽእ</a:t>
            </a:r>
            <a:r>
              <a:rPr lang="en-CA" sz="3700" dirty="0"/>
              <a:t>። </a:t>
            </a:r>
            <a:r>
              <a:rPr lang="en-CA" sz="3700" dirty="0" err="1"/>
              <a:t>ውሽጡ</a:t>
            </a:r>
            <a:r>
              <a:rPr lang="en-CA" sz="3700" dirty="0"/>
              <a:t> </a:t>
            </a:r>
            <a:r>
              <a:rPr lang="en-CA" sz="3700" dirty="0" err="1"/>
              <a:t>ኸኣ</a:t>
            </a:r>
            <a:r>
              <a:rPr lang="en-CA" sz="3700" dirty="0"/>
              <a:t> </a:t>
            </a:r>
            <a:r>
              <a:rPr lang="en-CA" sz="3700" dirty="0" err="1"/>
              <a:t>ኸም</a:t>
            </a:r>
            <a:r>
              <a:rPr lang="en-CA" sz="3700" dirty="0"/>
              <a:t> </a:t>
            </a:r>
            <a:r>
              <a:rPr lang="en-CA" sz="3700" dirty="0" err="1"/>
              <a:t>ረስኒ</a:t>
            </a:r>
            <a:r>
              <a:rPr lang="en-CA" sz="3700" dirty="0"/>
              <a:t> </a:t>
            </a:r>
            <a:r>
              <a:rPr lang="en-CA" sz="3700" dirty="0" err="1"/>
              <a:t>ሓዊ</a:t>
            </a:r>
            <a:r>
              <a:rPr lang="en-CA" sz="3700" dirty="0"/>
              <a:t> </a:t>
            </a:r>
            <a:r>
              <a:rPr lang="en-CA" sz="3700" dirty="0" err="1"/>
              <a:t>እዩ</a:t>
            </a:r>
            <a:r>
              <a:rPr lang="en-CA" sz="3700" dirty="0"/>
              <a:t>። </a:t>
            </a:r>
            <a:r>
              <a:rPr lang="en-CA" sz="3700" dirty="0" err="1"/>
              <a:t>ከም</a:t>
            </a:r>
            <a:r>
              <a:rPr lang="en-CA" sz="3700" dirty="0"/>
              <a:t> </a:t>
            </a:r>
            <a:r>
              <a:rPr lang="en-CA" sz="3700" dirty="0" err="1"/>
              <a:t>ናይ</a:t>
            </a:r>
            <a:r>
              <a:rPr lang="en-CA" sz="3700" dirty="0"/>
              <a:t> </a:t>
            </a:r>
            <a:r>
              <a:rPr lang="en-CA" sz="3700" dirty="0" err="1"/>
              <a:t>ክረምቲ</a:t>
            </a:r>
            <a:r>
              <a:rPr lang="en-CA" sz="3700" dirty="0"/>
              <a:t> </a:t>
            </a:r>
            <a:r>
              <a:rPr lang="en-CA" sz="3700" dirty="0" err="1"/>
              <a:t>ቐስተ</a:t>
            </a:r>
            <a:r>
              <a:rPr lang="en-CA" sz="3700" dirty="0"/>
              <a:t> </a:t>
            </a:r>
            <a:r>
              <a:rPr lang="en-CA" sz="3700" dirty="0" err="1"/>
              <a:t>ደመና</a:t>
            </a:r>
            <a:r>
              <a:rPr lang="en-CA" sz="3700" dirty="0"/>
              <a:t> </a:t>
            </a:r>
            <a:r>
              <a:rPr lang="en-CA" sz="3700" dirty="0" err="1"/>
              <a:t>ዓብይ</a:t>
            </a:r>
            <a:r>
              <a:rPr lang="en-CA" sz="3700" dirty="0"/>
              <a:t> </a:t>
            </a:r>
            <a:r>
              <a:rPr lang="en-CA" sz="3700" dirty="0" err="1"/>
              <a:t>ብርሃን</a:t>
            </a:r>
            <a:r>
              <a:rPr lang="en-CA" sz="3700" dirty="0"/>
              <a:t> </a:t>
            </a:r>
            <a:r>
              <a:rPr lang="en-CA" sz="3700" dirty="0" err="1"/>
              <a:t>ኣለዎ</a:t>
            </a:r>
            <a:r>
              <a:rPr lang="en-CA" sz="3700" dirty="0"/>
              <a:t>። </a:t>
            </a:r>
            <a:r>
              <a:rPr lang="en-CA" sz="3700" dirty="0" err="1"/>
              <a:t>ኣብ</a:t>
            </a:r>
            <a:r>
              <a:rPr lang="en-CA" sz="3700" dirty="0"/>
              <a:t> </a:t>
            </a:r>
            <a:r>
              <a:rPr lang="en-CA" sz="3700" dirty="0" err="1"/>
              <a:t>ዙርያኡ</a:t>
            </a:r>
            <a:r>
              <a:rPr lang="en-CA" sz="3700" dirty="0"/>
              <a:t> </a:t>
            </a:r>
            <a:r>
              <a:rPr lang="en-CA" sz="3700" dirty="0" err="1"/>
              <a:t>ኸኣ</a:t>
            </a:r>
            <a:r>
              <a:rPr lang="en-CA" sz="3700" dirty="0"/>
              <a:t> </a:t>
            </a:r>
            <a:r>
              <a:rPr lang="en-CA" sz="3700" dirty="0" err="1"/>
              <a:t>መብረቕ</a:t>
            </a:r>
            <a:r>
              <a:rPr lang="en-CA" sz="3700" dirty="0"/>
              <a:t> </a:t>
            </a:r>
            <a:r>
              <a:rPr lang="en-CA" sz="3700" dirty="0" err="1"/>
              <a:t>ኣሎ</a:t>
            </a:r>
            <a:r>
              <a:rPr lang="en-CA" sz="3700" dirty="0"/>
              <a:t>። </a:t>
            </a:r>
          </a:p>
        </p:txBody>
      </p:sp>
      <p:sp>
        <p:nvSpPr>
          <p:cNvPr id="20" name="Rectangle 19"/>
          <p:cNvSpPr/>
          <p:nvPr/>
        </p:nvSpPr>
        <p:spPr>
          <a:xfrm>
            <a:off x="8077073" y="0"/>
            <a:ext cx="4244501" cy="7725192"/>
          </a:xfrm>
          <a:prstGeom prst="rect">
            <a:avLst/>
          </a:prstGeom>
        </p:spPr>
        <p:txBody>
          <a:bodyPr wrap="square">
            <a:spAutoFit/>
          </a:bodyPr>
          <a:lstStyle/>
          <a:p>
            <a:pPr marL="40639" marR="40639">
              <a:lnSpc>
                <a:spcPct val="150000"/>
              </a:lnSpc>
              <a:spcBef>
                <a:spcPts val="600"/>
              </a:spcBef>
              <a:defRPr sz="2800"/>
            </a:pPr>
            <a:r>
              <a:rPr lang="en-US" sz="1400" dirty="0"/>
              <a:t>54. </a:t>
            </a:r>
            <a:r>
              <a:rPr lang="en-US" sz="2700" dirty="0"/>
              <a:t>His throne is compassed by fire </a:t>
            </a:r>
            <a:r>
              <a:rPr lang="en-US" sz="2700" dirty="0" smtClean="0"/>
              <a:t>and His </a:t>
            </a:r>
            <a:r>
              <a:rPr lang="en-US" sz="2700" dirty="0"/>
              <a:t>abode is enveloped by water, and </a:t>
            </a:r>
            <a:r>
              <a:rPr lang="en-US" sz="2700" dirty="0" smtClean="0"/>
              <a:t>round the </a:t>
            </a:r>
            <a:r>
              <a:rPr lang="en-US" sz="2700" dirty="0"/>
              <a:t>roof of His house hang drops of </a:t>
            </a:r>
            <a:r>
              <a:rPr lang="en-US" sz="2700" dirty="0" smtClean="0"/>
              <a:t>water which </a:t>
            </a:r>
            <a:r>
              <a:rPr lang="en-US" sz="2700" dirty="0"/>
              <a:t>do not </a:t>
            </a:r>
            <a:r>
              <a:rPr lang="en-US" sz="2700" dirty="0" smtClean="0"/>
              <a:t>fall. Flashes </a:t>
            </a:r>
            <a:r>
              <a:rPr lang="en-US" sz="2700" dirty="0"/>
              <a:t>of light go out from His </a:t>
            </a:r>
            <a:r>
              <a:rPr lang="en-US" sz="2700" dirty="0" smtClean="0"/>
              <a:t>throne, within </a:t>
            </a:r>
            <a:r>
              <a:rPr lang="en-US" sz="2700" dirty="0"/>
              <a:t>it is like blazing fire, in it there </a:t>
            </a:r>
            <a:r>
              <a:rPr lang="en-US" sz="2700" dirty="0" smtClean="0"/>
              <a:t>is great </a:t>
            </a:r>
            <a:r>
              <a:rPr lang="en-US" sz="2700" dirty="0"/>
              <a:t>light like the winter rainbow, round it</a:t>
            </a:r>
          </a:p>
          <a:p>
            <a:pPr marL="40639" marR="40639">
              <a:lnSpc>
                <a:spcPct val="150000"/>
              </a:lnSpc>
              <a:spcBef>
                <a:spcPts val="600"/>
              </a:spcBef>
              <a:defRPr sz="2800"/>
            </a:pPr>
            <a:r>
              <a:rPr lang="en-US" sz="2700" dirty="0"/>
              <a:t>there is lightning.</a:t>
            </a:r>
          </a:p>
          <a:p>
            <a:pPr marL="40639" marR="40639">
              <a:lnSpc>
                <a:spcPct val="150000"/>
              </a:lnSpc>
              <a:spcBef>
                <a:spcPts val="600"/>
              </a:spcBef>
              <a:defRPr sz="2800"/>
            </a:pPr>
            <a:endParaRPr lang="en-US" sz="2700" dirty="0"/>
          </a:p>
        </p:txBody>
      </p:sp>
      <p:sp>
        <p:nvSpPr>
          <p:cNvPr id="2" name="Rectangle 1"/>
          <p:cNvSpPr/>
          <p:nvPr/>
        </p:nvSpPr>
        <p:spPr>
          <a:xfrm>
            <a:off x="15425" y="25268"/>
            <a:ext cx="3991969" cy="6863417"/>
          </a:xfrm>
          <a:prstGeom prst="rect">
            <a:avLst/>
          </a:prstGeom>
        </p:spPr>
        <p:txBody>
          <a:bodyPr wrap="square">
            <a:spAutoFit/>
          </a:bodyPr>
          <a:lstStyle/>
          <a:p>
            <a:r>
              <a:rPr lang="en-CA" sz="1400" dirty="0"/>
              <a:t>፶፬</a:t>
            </a:r>
            <a:r>
              <a:rPr lang="en-CA" sz="1400" dirty="0" smtClean="0"/>
              <a:t>.  </a:t>
            </a:r>
            <a:r>
              <a:rPr lang="en-CA" sz="4000" dirty="0" err="1"/>
              <a:t>መንበሩ</a:t>
            </a:r>
            <a:r>
              <a:rPr lang="en-CA" sz="4000" dirty="0"/>
              <a:t> </a:t>
            </a:r>
            <a:r>
              <a:rPr lang="en-CA" sz="4000" dirty="0" err="1"/>
              <a:t>ብእሳት</a:t>
            </a:r>
            <a:r>
              <a:rPr lang="en-CA" sz="4000" dirty="0"/>
              <a:t> </a:t>
            </a:r>
            <a:r>
              <a:rPr lang="en-CA" sz="4000" dirty="0" err="1"/>
              <a:t>ክሉል</a:t>
            </a:r>
            <a:r>
              <a:rPr lang="en-CA" sz="4000" dirty="0"/>
              <a:t> </a:t>
            </a:r>
            <a:r>
              <a:rPr lang="en-CA" sz="4000" dirty="0" err="1"/>
              <a:t>ወማኅደሩ</a:t>
            </a:r>
            <a:r>
              <a:rPr lang="en-CA" sz="4000" dirty="0"/>
              <a:t> </a:t>
            </a:r>
            <a:r>
              <a:rPr lang="en-CA" sz="4000" dirty="0" err="1"/>
              <a:t>በማይ</a:t>
            </a:r>
            <a:r>
              <a:rPr lang="en-CA" sz="4000" dirty="0"/>
              <a:t>፥ </a:t>
            </a:r>
            <a:r>
              <a:rPr lang="en-CA" sz="4000" dirty="0" err="1"/>
              <a:t>ጥፉር</a:t>
            </a:r>
            <a:r>
              <a:rPr lang="en-CA" sz="4000" dirty="0"/>
              <a:t> </a:t>
            </a:r>
            <a:r>
              <a:rPr lang="en-CA" sz="4000" dirty="0" err="1"/>
              <a:t>ወዲበ</a:t>
            </a:r>
            <a:r>
              <a:rPr lang="en-CA" sz="4000" dirty="0"/>
              <a:t> </a:t>
            </a:r>
            <a:r>
              <a:rPr lang="en-CA" sz="4000" dirty="0" err="1"/>
              <a:t>ተድባበ</a:t>
            </a:r>
            <a:r>
              <a:rPr lang="en-CA" sz="4000" dirty="0"/>
              <a:t> </a:t>
            </a:r>
            <a:r>
              <a:rPr lang="en-CA" sz="4000" dirty="0" err="1"/>
              <a:t>ቤቱ</a:t>
            </a:r>
            <a:r>
              <a:rPr lang="en-CA" sz="4000" dirty="0"/>
              <a:t> </a:t>
            </a:r>
            <a:r>
              <a:rPr lang="en-CA" sz="4000" dirty="0" err="1"/>
              <a:t>ሕንባበ</a:t>
            </a:r>
            <a:r>
              <a:rPr lang="en-CA" sz="4000" dirty="0"/>
              <a:t> </a:t>
            </a:r>
            <a:r>
              <a:rPr lang="en-CA" sz="4000" dirty="0" err="1" smtClean="0"/>
              <a:t>ማይ</a:t>
            </a:r>
            <a:r>
              <a:rPr lang="en-CA" sz="4000" dirty="0"/>
              <a:t> </a:t>
            </a:r>
            <a:r>
              <a:rPr lang="en-CA" sz="4000" dirty="0" err="1" smtClean="0"/>
              <a:t>ዘኢይትከዓው</a:t>
            </a:r>
            <a:r>
              <a:rPr lang="en-CA" sz="4000" dirty="0" smtClean="0"/>
              <a:t>። </a:t>
            </a:r>
            <a:r>
              <a:rPr lang="en-CA" sz="4000" dirty="0" err="1" smtClean="0"/>
              <a:t>መእመንበሩ</a:t>
            </a:r>
            <a:r>
              <a:rPr lang="en-CA" sz="4000" dirty="0" smtClean="0"/>
              <a:t> </a:t>
            </a:r>
            <a:r>
              <a:rPr lang="en-CA" sz="4000" dirty="0" err="1"/>
              <a:t>ይወፅእ</a:t>
            </a:r>
            <a:r>
              <a:rPr lang="en-CA" sz="4000" dirty="0"/>
              <a:t> </a:t>
            </a:r>
            <a:r>
              <a:rPr lang="en-CA" sz="4000" dirty="0" err="1"/>
              <a:t>ፀዓዕ</a:t>
            </a:r>
            <a:r>
              <a:rPr lang="en-CA" sz="4000" dirty="0"/>
              <a:t> </a:t>
            </a:r>
            <a:r>
              <a:rPr lang="en-CA" sz="4000" dirty="0" err="1"/>
              <a:t>ከመ</a:t>
            </a:r>
            <a:r>
              <a:rPr lang="en-CA" sz="4000" dirty="0"/>
              <a:t> </a:t>
            </a:r>
            <a:r>
              <a:rPr lang="en-CA" sz="4000" dirty="0" err="1"/>
              <a:t>ርስነ</a:t>
            </a:r>
            <a:r>
              <a:rPr lang="en-CA" sz="4000" dirty="0"/>
              <a:t> </a:t>
            </a:r>
            <a:r>
              <a:rPr lang="en-CA" sz="4000" dirty="0" err="1"/>
              <a:t>እሳት</a:t>
            </a:r>
            <a:r>
              <a:rPr lang="en-CA" sz="4000" dirty="0"/>
              <a:t> </a:t>
            </a:r>
            <a:r>
              <a:rPr lang="en-CA" sz="4000" dirty="0" err="1"/>
              <a:t>ውስጡ</a:t>
            </a:r>
            <a:r>
              <a:rPr lang="en-CA" sz="4000" dirty="0"/>
              <a:t> </a:t>
            </a:r>
            <a:r>
              <a:rPr lang="en-CA" sz="4000" dirty="0" err="1"/>
              <a:t>ብርሃን</a:t>
            </a:r>
            <a:r>
              <a:rPr lang="en-CA" sz="4000" dirty="0"/>
              <a:t> </a:t>
            </a:r>
            <a:r>
              <a:rPr lang="en-CA" sz="4000" dirty="0" err="1"/>
              <a:t>ዓቢይ</a:t>
            </a:r>
            <a:r>
              <a:rPr lang="en-CA" sz="4000" dirty="0"/>
              <a:t> </a:t>
            </a:r>
            <a:r>
              <a:rPr lang="en-CA" sz="4000" dirty="0" err="1"/>
              <a:t>ውስቴቱ</a:t>
            </a:r>
            <a:r>
              <a:rPr lang="en-CA" sz="4000" dirty="0"/>
              <a:t> </a:t>
            </a:r>
            <a:r>
              <a:rPr lang="en-CA" sz="4000" dirty="0" err="1"/>
              <a:t>ከመ</a:t>
            </a:r>
            <a:r>
              <a:rPr lang="en-CA" sz="4000" dirty="0"/>
              <a:t> </a:t>
            </a:r>
            <a:r>
              <a:rPr lang="en-CA" sz="4000" dirty="0" err="1"/>
              <a:t>ቀስተ</a:t>
            </a:r>
            <a:r>
              <a:rPr lang="en-CA" sz="4000" dirty="0"/>
              <a:t> </a:t>
            </a:r>
            <a:r>
              <a:rPr lang="en-CA" sz="4000" dirty="0" err="1"/>
              <a:t>ደመና</a:t>
            </a:r>
            <a:r>
              <a:rPr lang="en-CA" sz="4000" dirty="0"/>
              <a:t> </a:t>
            </a:r>
            <a:r>
              <a:rPr lang="en-CA" sz="4000" dirty="0" err="1"/>
              <a:t>ዘክረምት</a:t>
            </a:r>
            <a:r>
              <a:rPr lang="en-CA" sz="4000" dirty="0"/>
              <a:t> </a:t>
            </a:r>
            <a:r>
              <a:rPr lang="en-CA" sz="4000" dirty="0" err="1"/>
              <a:t>መብረቅ</a:t>
            </a:r>
            <a:r>
              <a:rPr lang="en-CA" sz="4000" dirty="0"/>
              <a:t> </a:t>
            </a:r>
            <a:r>
              <a:rPr lang="en-CA" sz="4000" dirty="0" err="1"/>
              <a:t>ዐውዱ</a:t>
            </a:r>
            <a:r>
              <a:rPr lang="en-CA" sz="4000" dirty="0" smtClean="0"/>
              <a:t>።</a:t>
            </a:r>
            <a:endParaRPr lang="en-CA" sz="4000" dirty="0"/>
          </a:p>
        </p:txBody>
      </p:sp>
    </p:spTree>
    <p:extLst>
      <p:ext uri="{BB962C8B-B14F-4D97-AF65-F5344CB8AC3E}">
        <p14:creationId xmlns:p14="http://schemas.microsoft.com/office/powerpoint/2010/main" val="1574998149"/>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0471" y="252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89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7394" y="7174"/>
            <a:ext cx="4219852" cy="6924973"/>
          </a:xfrm>
          <a:prstGeom prst="rect">
            <a:avLst/>
          </a:prstGeom>
        </p:spPr>
        <p:txBody>
          <a:bodyPr wrap="square">
            <a:spAutoFit/>
          </a:bodyPr>
          <a:lstStyle/>
          <a:p>
            <a:r>
              <a:rPr lang="en-CA" sz="1400" dirty="0" smtClean="0"/>
              <a:t>55</a:t>
            </a:r>
            <a:r>
              <a:rPr lang="en-CA" sz="1400" dirty="0"/>
              <a:t>. </a:t>
            </a:r>
            <a:r>
              <a:rPr lang="en-CA" sz="3700" dirty="0" err="1"/>
              <a:t>ኣብ</a:t>
            </a:r>
            <a:r>
              <a:rPr lang="en-CA" sz="3700" dirty="0"/>
              <a:t> </a:t>
            </a:r>
            <a:r>
              <a:rPr lang="en-CA" sz="3700" dirty="0" err="1"/>
              <a:t>ጐኒ</a:t>
            </a:r>
            <a:r>
              <a:rPr lang="en-CA" sz="3700" dirty="0"/>
              <a:t> </a:t>
            </a:r>
            <a:r>
              <a:rPr lang="en-CA" sz="3700" dirty="0" err="1"/>
              <a:t>እቲ</a:t>
            </a:r>
            <a:r>
              <a:rPr lang="en-CA" sz="3700" dirty="0"/>
              <a:t> </a:t>
            </a:r>
            <a:r>
              <a:rPr lang="en-CA" sz="3700" dirty="0" err="1"/>
              <a:t>መንበር</a:t>
            </a:r>
            <a:r>
              <a:rPr lang="en-CA" sz="3700" dirty="0"/>
              <a:t>፥ </a:t>
            </a:r>
            <a:r>
              <a:rPr lang="en-CA" sz="3700" dirty="0" err="1"/>
              <a:t>ኣብ</a:t>
            </a:r>
            <a:r>
              <a:rPr lang="en-CA" sz="3700" dirty="0"/>
              <a:t> </a:t>
            </a:r>
            <a:r>
              <a:rPr lang="en-CA" sz="3700" dirty="0" err="1"/>
              <a:t>ልዕሊ</a:t>
            </a:r>
            <a:r>
              <a:rPr lang="en-CA" sz="3700" dirty="0"/>
              <a:t> </a:t>
            </a:r>
            <a:r>
              <a:rPr lang="en-CA" sz="3700" dirty="0" err="1"/>
              <a:t>ርእሶም</a:t>
            </a:r>
            <a:r>
              <a:rPr lang="en-CA" sz="3700" dirty="0"/>
              <a:t> </a:t>
            </a:r>
            <a:r>
              <a:rPr lang="en-CA" sz="3700" dirty="0" err="1"/>
              <a:t>ሕብሩ</a:t>
            </a:r>
            <a:r>
              <a:rPr lang="en-CA" sz="3700" dirty="0"/>
              <a:t> </a:t>
            </a:r>
            <a:r>
              <a:rPr lang="en-CA" sz="3700" dirty="0" err="1"/>
              <a:t>ኸም</a:t>
            </a:r>
            <a:r>
              <a:rPr lang="en-CA" sz="3700" dirty="0"/>
              <a:t> </a:t>
            </a:r>
            <a:r>
              <a:rPr lang="en-CA" sz="3700" dirty="0" err="1"/>
              <a:t>ፃዕዳ</a:t>
            </a:r>
            <a:r>
              <a:rPr lang="en-CA" sz="3700" dirty="0"/>
              <a:t> </a:t>
            </a:r>
            <a:r>
              <a:rPr lang="en-CA" sz="3700" dirty="0" err="1"/>
              <a:t>በረድ</a:t>
            </a:r>
            <a:r>
              <a:rPr lang="en-CA" sz="3700" dirty="0"/>
              <a:t> </a:t>
            </a:r>
            <a:r>
              <a:rPr lang="en-CA" sz="3700" dirty="0" err="1"/>
              <a:t>ዝኾነ</a:t>
            </a:r>
            <a:r>
              <a:rPr lang="en-CA" sz="3700" dirty="0"/>
              <a:t> </a:t>
            </a:r>
            <a:r>
              <a:rPr lang="en-CA" sz="3700" dirty="0" err="1"/>
              <a:t>ሰፊሕ</a:t>
            </a:r>
            <a:r>
              <a:rPr lang="en-CA" sz="3700" dirty="0"/>
              <a:t> </a:t>
            </a:r>
            <a:r>
              <a:rPr lang="en-CA" sz="3700" dirty="0" err="1"/>
              <a:t>መንበር</a:t>
            </a:r>
            <a:r>
              <a:rPr lang="en-CA" sz="3700" dirty="0"/>
              <a:t> </a:t>
            </a:r>
            <a:r>
              <a:rPr lang="en-CA" sz="3700" dirty="0" err="1"/>
              <a:t>ዝፆሩ</a:t>
            </a:r>
            <a:r>
              <a:rPr lang="en-CA" sz="3700" dirty="0"/>
              <a:t> </a:t>
            </a:r>
            <a:r>
              <a:rPr lang="en-CA" sz="3700" dirty="0" err="1"/>
              <a:t>ኣርባዕተ</a:t>
            </a:r>
            <a:r>
              <a:rPr lang="en-CA" sz="3700" dirty="0"/>
              <a:t> </a:t>
            </a:r>
            <a:r>
              <a:rPr lang="en-CA" sz="3700" dirty="0" err="1"/>
              <a:t>እንስሳ</a:t>
            </a:r>
            <a:r>
              <a:rPr lang="en-CA" sz="3700" dirty="0"/>
              <a:t> </a:t>
            </a:r>
            <a:r>
              <a:rPr lang="en-CA" sz="3700" dirty="0" err="1"/>
              <a:t>ኣለዉ</a:t>
            </a:r>
            <a:r>
              <a:rPr lang="en-CA" sz="3700" dirty="0"/>
              <a:t>። </a:t>
            </a:r>
          </a:p>
          <a:p>
            <a:r>
              <a:rPr lang="en-CA" sz="1400" dirty="0"/>
              <a:t>56. </a:t>
            </a:r>
            <a:r>
              <a:rPr lang="en-CA" sz="3700" dirty="0" err="1"/>
              <a:t>ኣብ</a:t>
            </a:r>
            <a:r>
              <a:rPr lang="en-CA" sz="3700" dirty="0"/>
              <a:t> </a:t>
            </a:r>
            <a:r>
              <a:rPr lang="en-CA" sz="3700" dirty="0" err="1"/>
              <a:t>ዙርያ</a:t>
            </a:r>
            <a:r>
              <a:rPr lang="en-CA" sz="3700" dirty="0"/>
              <a:t> </a:t>
            </a:r>
            <a:r>
              <a:rPr lang="en-CA" sz="3700" dirty="0" err="1"/>
              <a:t>እቲ</a:t>
            </a:r>
            <a:r>
              <a:rPr lang="en-CA" sz="3700" dirty="0"/>
              <a:t> </a:t>
            </a:r>
            <a:r>
              <a:rPr lang="en-CA" sz="3700" dirty="0" err="1"/>
              <a:t>መንበር</a:t>
            </a:r>
            <a:r>
              <a:rPr lang="en-CA" sz="3700" dirty="0"/>
              <a:t> </a:t>
            </a:r>
            <a:r>
              <a:rPr lang="en-CA" sz="3700" dirty="0" err="1"/>
              <a:t>ከኣ</a:t>
            </a:r>
            <a:r>
              <a:rPr lang="en-CA" sz="3700" dirty="0"/>
              <a:t> 24 </a:t>
            </a:r>
            <a:r>
              <a:rPr lang="en-CA" sz="3700" dirty="0" err="1"/>
              <a:t>ካህናት</a:t>
            </a:r>
            <a:r>
              <a:rPr lang="en-CA" sz="3700" dirty="0"/>
              <a:t> </a:t>
            </a:r>
            <a:r>
              <a:rPr lang="en-CA" sz="3700" dirty="0" err="1"/>
              <a:t>ሰማይ</a:t>
            </a:r>
            <a:r>
              <a:rPr lang="en-CA" sz="3700" dirty="0"/>
              <a:t> </a:t>
            </a:r>
            <a:r>
              <a:rPr lang="en-CA" sz="3700" dirty="0" err="1"/>
              <a:t>ኣለዉ</a:t>
            </a:r>
            <a:r>
              <a:rPr lang="en-CA" sz="3700" dirty="0"/>
              <a:t>። </a:t>
            </a:r>
            <a:r>
              <a:rPr lang="en-CA" sz="3700" dirty="0" err="1"/>
              <a:t>ኣብ</a:t>
            </a:r>
            <a:r>
              <a:rPr lang="en-CA" sz="3700" dirty="0"/>
              <a:t> </a:t>
            </a:r>
            <a:r>
              <a:rPr lang="en-CA" sz="3700" dirty="0" err="1" smtClean="0"/>
              <a:t>ቅድሚኦም-ውን</a:t>
            </a:r>
            <a:r>
              <a:rPr lang="en-CA" sz="3700" dirty="0" smtClean="0"/>
              <a:t> </a:t>
            </a:r>
            <a:r>
              <a:rPr lang="en-CA" sz="3700" dirty="0" err="1"/>
              <a:t>ሥእሊ</a:t>
            </a:r>
            <a:r>
              <a:rPr lang="en-CA" sz="3700" dirty="0"/>
              <a:t> </a:t>
            </a:r>
            <a:r>
              <a:rPr lang="en-CA" sz="3700" dirty="0" err="1"/>
              <a:t>እቲ</a:t>
            </a:r>
            <a:r>
              <a:rPr lang="en-CA" sz="3700" dirty="0"/>
              <a:t> </a:t>
            </a:r>
            <a:r>
              <a:rPr lang="en-CA" sz="3700" dirty="0" err="1"/>
              <a:t>ብጊዕን</a:t>
            </a:r>
            <a:r>
              <a:rPr lang="en-CA" sz="3700" dirty="0"/>
              <a:t> </a:t>
            </a:r>
            <a:r>
              <a:rPr lang="en-CA" sz="3700" dirty="0" err="1"/>
              <a:t>ብደም</a:t>
            </a:r>
            <a:r>
              <a:rPr lang="en-CA" sz="3700" dirty="0"/>
              <a:t> </a:t>
            </a:r>
            <a:r>
              <a:rPr lang="en-CA" sz="3700" dirty="0" err="1"/>
              <a:t>ዝተዓለሰት</a:t>
            </a:r>
            <a:r>
              <a:rPr lang="en-CA" sz="3700" dirty="0"/>
              <a:t> </a:t>
            </a:r>
            <a:r>
              <a:rPr lang="en-CA" sz="3700" dirty="0" err="1"/>
              <a:t>ክዳንን</a:t>
            </a:r>
            <a:r>
              <a:rPr lang="en-CA" sz="3700" dirty="0"/>
              <a:t> </a:t>
            </a:r>
            <a:r>
              <a:rPr lang="en-CA" sz="3700" dirty="0" err="1"/>
              <a:t>ዝተሓትመ</a:t>
            </a:r>
            <a:r>
              <a:rPr lang="en-CA" sz="3700" dirty="0"/>
              <a:t> </a:t>
            </a:r>
            <a:r>
              <a:rPr lang="en-CA" sz="3700" dirty="0" err="1"/>
              <a:t>መጽሓፍን</a:t>
            </a:r>
            <a:r>
              <a:rPr lang="en-CA" sz="3700" dirty="0"/>
              <a:t> </a:t>
            </a:r>
            <a:r>
              <a:rPr lang="en-CA" sz="3700" dirty="0" err="1"/>
              <a:t>ይርእዩ</a:t>
            </a:r>
            <a:r>
              <a:rPr lang="en-CA" sz="3700" dirty="0"/>
              <a:t>። </a:t>
            </a:r>
          </a:p>
        </p:txBody>
      </p:sp>
      <p:sp>
        <p:nvSpPr>
          <p:cNvPr id="20" name="Rectangle 19"/>
          <p:cNvSpPr/>
          <p:nvPr/>
        </p:nvSpPr>
        <p:spPr>
          <a:xfrm>
            <a:off x="8077073" y="0"/>
            <a:ext cx="4244501" cy="7025000"/>
          </a:xfrm>
          <a:prstGeom prst="rect">
            <a:avLst/>
          </a:prstGeom>
        </p:spPr>
        <p:txBody>
          <a:bodyPr wrap="square">
            <a:spAutoFit/>
          </a:bodyPr>
          <a:lstStyle/>
          <a:p>
            <a:pPr marL="40639" marR="40639">
              <a:lnSpc>
                <a:spcPct val="150000"/>
              </a:lnSpc>
              <a:spcBef>
                <a:spcPts val="600"/>
              </a:spcBef>
              <a:defRPr sz="2800"/>
            </a:pPr>
            <a:r>
              <a:rPr lang="en-US" sz="1400" dirty="0" smtClean="0"/>
              <a:t>55</a:t>
            </a:r>
            <a:r>
              <a:rPr lang="en-US" sz="1400" dirty="0"/>
              <a:t>. </a:t>
            </a:r>
            <a:r>
              <a:rPr lang="en-US" sz="2700" dirty="0"/>
              <a:t>At the sides of that throne there </a:t>
            </a:r>
            <a:r>
              <a:rPr lang="en-US" sz="2700" dirty="0" smtClean="0"/>
              <a:t>are four </a:t>
            </a:r>
            <a:r>
              <a:rPr lang="en-US" sz="2700" dirty="0"/>
              <a:t>animals as if they carry on their </a:t>
            </a:r>
            <a:r>
              <a:rPr lang="en-US" sz="2700" dirty="0" smtClean="0"/>
              <a:t>heads the </a:t>
            </a:r>
            <a:r>
              <a:rPr lang="en-US" sz="2700" dirty="0"/>
              <a:t>large throne which is as white as snow.</a:t>
            </a:r>
          </a:p>
          <a:p>
            <a:pPr marL="40639" marR="40639">
              <a:lnSpc>
                <a:spcPct val="150000"/>
              </a:lnSpc>
              <a:spcBef>
                <a:spcPts val="600"/>
              </a:spcBef>
              <a:defRPr sz="2800"/>
            </a:pPr>
            <a:r>
              <a:rPr lang="en-US" sz="1400" dirty="0"/>
              <a:t>56. </a:t>
            </a:r>
            <a:r>
              <a:rPr lang="en-US" sz="2700" dirty="0"/>
              <a:t>Round about that throne there </a:t>
            </a:r>
            <a:r>
              <a:rPr lang="en-US" sz="2700" dirty="0" smtClean="0"/>
              <a:t>are twenty </a:t>
            </a:r>
            <a:r>
              <a:rPr lang="en-US" sz="2700" dirty="0"/>
              <a:t>four </a:t>
            </a:r>
            <a:r>
              <a:rPr lang="en-US" sz="2700" dirty="0" smtClean="0"/>
              <a:t>priests </a:t>
            </a:r>
            <a:r>
              <a:rPr lang="en-US" sz="2700" dirty="0"/>
              <a:t>in front of them </a:t>
            </a:r>
            <a:r>
              <a:rPr lang="en-US" sz="2700" dirty="0" smtClean="0"/>
              <a:t>they see </a:t>
            </a:r>
            <a:r>
              <a:rPr lang="en-US" sz="2700" dirty="0"/>
              <a:t>the likeness of the lamb, the </a:t>
            </a:r>
            <a:r>
              <a:rPr lang="en-US" sz="2700" dirty="0" smtClean="0"/>
              <a:t>vesture dipped </a:t>
            </a:r>
            <a:r>
              <a:rPr lang="en-US" sz="2700" dirty="0"/>
              <a:t>in </a:t>
            </a:r>
            <a:r>
              <a:rPr lang="en-US" sz="2700" dirty="0" smtClean="0"/>
              <a:t>blood, </a:t>
            </a:r>
            <a:r>
              <a:rPr lang="en-US" sz="2700" dirty="0"/>
              <a:t>and the sealed book. </a:t>
            </a:r>
          </a:p>
        </p:txBody>
      </p:sp>
      <p:sp>
        <p:nvSpPr>
          <p:cNvPr id="2" name="Rectangle 1"/>
          <p:cNvSpPr/>
          <p:nvPr/>
        </p:nvSpPr>
        <p:spPr>
          <a:xfrm>
            <a:off x="15425" y="25268"/>
            <a:ext cx="3991969" cy="6740307"/>
          </a:xfrm>
          <a:prstGeom prst="rect">
            <a:avLst/>
          </a:prstGeom>
        </p:spPr>
        <p:txBody>
          <a:bodyPr wrap="square">
            <a:spAutoFit/>
          </a:bodyPr>
          <a:lstStyle/>
          <a:p>
            <a:r>
              <a:rPr lang="en-CA" sz="1400" dirty="0" smtClean="0"/>
              <a:t>፶፭</a:t>
            </a:r>
            <a:r>
              <a:rPr lang="en-CA" sz="1400" dirty="0"/>
              <a:t>. </a:t>
            </a:r>
            <a:r>
              <a:rPr lang="en-CA" sz="1400" dirty="0" smtClean="0"/>
              <a:t>     </a:t>
            </a:r>
            <a:r>
              <a:rPr lang="en-CA" sz="3600" dirty="0" err="1" smtClean="0"/>
              <a:t>ወእምገበዋቲሁ</a:t>
            </a:r>
            <a:r>
              <a:rPr lang="en-CA" sz="3600" dirty="0" smtClean="0"/>
              <a:t> </a:t>
            </a:r>
            <a:r>
              <a:rPr lang="en-CA" sz="3600" dirty="0" err="1"/>
              <a:t>ለውእቱ</a:t>
            </a:r>
            <a:r>
              <a:rPr lang="en-CA" sz="3600" dirty="0"/>
              <a:t> </a:t>
            </a:r>
            <a:r>
              <a:rPr lang="en-CA" sz="3600" dirty="0" err="1"/>
              <a:t>መንበር</a:t>
            </a:r>
            <a:r>
              <a:rPr lang="en-CA" sz="3600" dirty="0"/>
              <a:t> ፬ቱ </a:t>
            </a:r>
            <a:r>
              <a:rPr lang="en-CA" sz="3600" dirty="0" err="1"/>
              <a:t>እንስሳ</a:t>
            </a:r>
            <a:r>
              <a:rPr lang="en-CA" sz="3600" dirty="0"/>
              <a:t> </a:t>
            </a:r>
            <a:r>
              <a:rPr lang="en-CA" sz="3600" dirty="0" err="1"/>
              <a:t>ከም</a:t>
            </a:r>
            <a:r>
              <a:rPr lang="en-CA" sz="3600" dirty="0"/>
              <a:t> </a:t>
            </a:r>
            <a:r>
              <a:rPr lang="en-CA" sz="3600" dirty="0" err="1"/>
              <a:t>ዘይጸውሩ</a:t>
            </a:r>
            <a:r>
              <a:rPr lang="en-CA" sz="3600" dirty="0"/>
              <a:t> </a:t>
            </a:r>
            <a:r>
              <a:rPr lang="en-CA" sz="3600" dirty="0" err="1"/>
              <a:t>መልዕልተ</a:t>
            </a:r>
            <a:r>
              <a:rPr lang="en-CA" sz="3600" dirty="0"/>
              <a:t> </a:t>
            </a:r>
            <a:r>
              <a:rPr lang="en-CA" sz="3600" dirty="0" err="1"/>
              <a:t>ርእሶሙ</a:t>
            </a:r>
            <a:r>
              <a:rPr lang="en-CA" sz="3600" dirty="0"/>
              <a:t>፥ </a:t>
            </a:r>
            <a:r>
              <a:rPr lang="en-CA" sz="3600" dirty="0" err="1"/>
              <a:t>መንበረ</a:t>
            </a:r>
            <a:r>
              <a:rPr lang="en-CA" sz="3600" dirty="0"/>
              <a:t> </a:t>
            </a:r>
            <a:r>
              <a:rPr lang="en-CA" sz="3600" dirty="0" err="1"/>
              <a:t>ስፉሐ</a:t>
            </a:r>
            <a:r>
              <a:rPr lang="en-CA" sz="3600" dirty="0"/>
              <a:t>፥ </a:t>
            </a:r>
            <a:r>
              <a:rPr lang="en-CA" sz="3600" dirty="0" err="1"/>
              <a:t>ዘኅብረ</a:t>
            </a:r>
            <a:r>
              <a:rPr lang="en-CA" sz="3600" dirty="0"/>
              <a:t> </a:t>
            </a:r>
            <a:r>
              <a:rPr lang="en-CA" sz="3600" dirty="0" err="1"/>
              <a:t>በረድ</a:t>
            </a:r>
            <a:r>
              <a:rPr lang="en-CA" sz="3600" dirty="0"/>
              <a:t> </a:t>
            </a:r>
            <a:r>
              <a:rPr lang="en-CA" sz="3600" dirty="0" err="1"/>
              <a:t>ፀዓዳ</a:t>
            </a:r>
            <a:r>
              <a:rPr lang="en-CA" sz="3600" dirty="0"/>
              <a:t>። </a:t>
            </a:r>
          </a:p>
          <a:p>
            <a:r>
              <a:rPr lang="en-CA" sz="1400" dirty="0"/>
              <a:t>፶፮. </a:t>
            </a:r>
            <a:r>
              <a:rPr lang="en-CA" sz="3600" dirty="0" err="1"/>
              <a:t>ወእምዐውዱ</a:t>
            </a:r>
            <a:r>
              <a:rPr lang="en-CA" sz="3600" dirty="0"/>
              <a:t> </a:t>
            </a:r>
            <a:r>
              <a:rPr lang="en-CA" sz="3600" dirty="0" err="1"/>
              <a:t>ለውእቱ</a:t>
            </a:r>
            <a:r>
              <a:rPr lang="en-CA" sz="3600" dirty="0"/>
              <a:t> </a:t>
            </a:r>
            <a:r>
              <a:rPr lang="en-CA" sz="3600" dirty="0" err="1"/>
              <a:t>መንበር</a:t>
            </a:r>
            <a:r>
              <a:rPr lang="en-CA" sz="3600" dirty="0"/>
              <a:t> ፳ወ፬ቱ </a:t>
            </a:r>
            <a:r>
              <a:rPr lang="en-CA" sz="3600" dirty="0" err="1"/>
              <a:t>ካህናት</a:t>
            </a:r>
            <a:r>
              <a:rPr lang="en-CA" sz="3600" dirty="0"/>
              <a:t>፥ </a:t>
            </a:r>
            <a:r>
              <a:rPr lang="en-CA" sz="3600" dirty="0" err="1"/>
              <a:t>ወቅድሜሆሙ</a:t>
            </a:r>
            <a:r>
              <a:rPr lang="en-CA" sz="3600" dirty="0"/>
              <a:t> </a:t>
            </a:r>
            <a:r>
              <a:rPr lang="en-CA" sz="3600" dirty="0" err="1"/>
              <a:t>ይሬእዩ</a:t>
            </a:r>
            <a:r>
              <a:rPr lang="en-CA" sz="3600" dirty="0"/>
              <a:t> </a:t>
            </a:r>
            <a:r>
              <a:rPr lang="en-CA" sz="3600" dirty="0" err="1"/>
              <a:t>ሥዕለ</a:t>
            </a:r>
            <a:r>
              <a:rPr lang="en-CA" sz="3600" dirty="0"/>
              <a:t> </a:t>
            </a:r>
            <a:r>
              <a:rPr lang="en-CA" sz="3600" dirty="0" err="1"/>
              <a:t>በግዑ</a:t>
            </a:r>
            <a:r>
              <a:rPr lang="en-CA" sz="3600" dirty="0"/>
              <a:t>፥ </a:t>
            </a:r>
            <a:r>
              <a:rPr lang="en-CA" sz="3600" dirty="0" err="1"/>
              <a:t>ወልብሰ</a:t>
            </a:r>
            <a:r>
              <a:rPr lang="en-CA" sz="3600" dirty="0"/>
              <a:t> </a:t>
            </a:r>
            <a:r>
              <a:rPr lang="en-CA" sz="3600" dirty="0" err="1"/>
              <a:t>ዘንዝኅት</a:t>
            </a:r>
            <a:r>
              <a:rPr lang="en-CA" sz="3600" dirty="0"/>
              <a:t> </a:t>
            </a:r>
            <a:r>
              <a:rPr lang="en-CA" sz="3600" dirty="0" err="1"/>
              <a:t>በደም</a:t>
            </a:r>
            <a:r>
              <a:rPr lang="en-CA" sz="3600" dirty="0"/>
              <a:t>፥ </a:t>
            </a:r>
            <a:r>
              <a:rPr lang="en-CA" sz="3600" dirty="0" err="1"/>
              <a:t>ወመጽሐፈ</a:t>
            </a:r>
            <a:r>
              <a:rPr lang="en-CA" sz="3600" dirty="0"/>
              <a:t> </a:t>
            </a:r>
            <a:r>
              <a:rPr lang="en-CA" sz="3600" dirty="0" err="1"/>
              <a:t>ኅቱመ</a:t>
            </a:r>
            <a:r>
              <a:rPr lang="en-CA" sz="3600" dirty="0"/>
              <a:t>።</a:t>
            </a:r>
          </a:p>
        </p:txBody>
      </p:sp>
    </p:spTree>
    <p:extLst>
      <p:ext uri="{BB962C8B-B14F-4D97-AF65-F5344CB8AC3E}">
        <p14:creationId xmlns:p14="http://schemas.microsoft.com/office/powerpoint/2010/main" val="3037744784"/>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0471" y="252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89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7394" y="7174"/>
            <a:ext cx="4219852" cy="6740307"/>
          </a:xfrm>
          <a:prstGeom prst="rect">
            <a:avLst/>
          </a:prstGeom>
        </p:spPr>
        <p:txBody>
          <a:bodyPr wrap="square">
            <a:spAutoFit/>
          </a:bodyPr>
          <a:lstStyle/>
          <a:p>
            <a:r>
              <a:rPr lang="en-CA" sz="1400" dirty="0"/>
              <a:t>57. </a:t>
            </a:r>
            <a:r>
              <a:rPr lang="en-CA" sz="3600" dirty="0" err="1"/>
              <a:t>ነቲ</a:t>
            </a:r>
            <a:r>
              <a:rPr lang="en-CA" sz="3600" dirty="0"/>
              <a:t> </a:t>
            </a:r>
            <a:r>
              <a:rPr lang="en-CA" sz="3600" dirty="0" err="1"/>
              <a:t>መንበር</a:t>
            </a:r>
            <a:r>
              <a:rPr lang="en-CA" sz="3600" dirty="0"/>
              <a:t> </a:t>
            </a:r>
            <a:r>
              <a:rPr lang="en-CA" sz="3600" dirty="0" err="1"/>
              <a:t>ኣብ</a:t>
            </a:r>
            <a:r>
              <a:rPr lang="en-CA" sz="3600" dirty="0"/>
              <a:t> </a:t>
            </a:r>
            <a:r>
              <a:rPr lang="en-CA" sz="3600" dirty="0" err="1"/>
              <a:t>ዘዘዖድዎ</a:t>
            </a:r>
            <a:r>
              <a:rPr lang="en-CA" sz="3600" dirty="0"/>
              <a:t> </a:t>
            </a:r>
            <a:r>
              <a:rPr lang="en-CA" sz="3600" dirty="0" err="1"/>
              <a:t>ዅሉ</a:t>
            </a:r>
            <a:r>
              <a:rPr lang="en-CA" sz="3600" dirty="0"/>
              <a:t> </a:t>
            </a:r>
            <a:r>
              <a:rPr lang="en-CA" sz="3600" dirty="0" err="1"/>
              <a:t>ነቲ</a:t>
            </a:r>
            <a:r>
              <a:rPr lang="en-CA" sz="3600" dirty="0"/>
              <a:t> </a:t>
            </a:r>
            <a:r>
              <a:rPr lang="en-CA" sz="3600" dirty="0" err="1"/>
              <a:t>ሥዕሊ</a:t>
            </a:r>
            <a:r>
              <a:rPr lang="en-CA" sz="3600" dirty="0"/>
              <a:t> </a:t>
            </a:r>
            <a:r>
              <a:rPr lang="en-CA" sz="3500" dirty="0" err="1"/>
              <a:t>በጊዕን</a:t>
            </a:r>
            <a:r>
              <a:rPr lang="en-CA" sz="3500" dirty="0"/>
              <a:t> </a:t>
            </a:r>
            <a:r>
              <a:rPr lang="en-CA" sz="3500" dirty="0" err="1"/>
              <a:t>ነታ</a:t>
            </a:r>
            <a:r>
              <a:rPr lang="en-CA" sz="3500" dirty="0"/>
              <a:t> </a:t>
            </a:r>
            <a:r>
              <a:rPr lang="en-CA" sz="3500" dirty="0" err="1" smtClean="0"/>
              <a:t>ብደም</a:t>
            </a:r>
            <a:r>
              <a:rPr lang="en-CA" sz="3500" dirty="0" smtClean="0"/>
              <a:t> </a:t>
            </a:r>
            <a:r>
              <a:rPr lang="en-CA" sz="3500" dirty="0" err="1" smtClean="0"/>
              <a:t>ዝተዓለሰት</a:t>
            </a:r>
            <a:r>
              <a:rPr lang="en-CA" sz="3500" dirty="0" smtClean="0"/>
              <a:t> </a:t>
            </a:r>
            <a:r>
              <a:rPr lang="en-CA" sz="3600" dirty="0" err="1"/>
              <a:t>ክዳንን</a:t>
            </a:r>
            <a:r>
              <a:rPr lang="en-CA" sz="3600" dirty="0"/>
              <a:t> </a:t>
            </a:r>
            <a:r>
              <a:rPr lang="en-CA" sz="3600" dirty="0" err="1"/>
              <a:t>ነቲ</a:t>
            </a:r>
            <a:r>
              <a:rPr lang="en-CA" sz="3600" dirty="0"/>
              <a:t> </a:t>
            </a:r>
            <a:r>
              <a:rPr lang="en-CA" sz="3600" dirty="0" err="1"/>
              <a:t>ኅቱም</a:t>
            </a:r>
            <a:r>
              <a:rPr lang="en-CA" sz="3600" dirty="0"/>
              <a:t> </a:t>
            </a:r>
            <a:r>
              <a:rPr lang="en-CA" sz="3600" dirty="0" err="1" smtClean="0"/>
              <a:t>መጽሓፍን</a:t>
            </a:r>
            <a:r>
              <a:rPr lang="en-CA" sz="3600" dirty="0" smtClean="0"/>
              <a:t> </a:t>
            </a:r>
            <a:r>
              <a:rPr lang="en-CA" sz="3600" dirty="0" err="1"/>
              <a:t>ሰሠለስተ</a:t>
            </a:r>
            <a:r>
              <a:rPr lang="en-CA" sz="3600" dirty="0"/>
              <a:t> </a:t>
            </a:r>
            <a:r>
              <a:rPr lang="en-CA" sz="3600" dirty="0" err="1"/>
              <a:t>ጊዜ</a:t>
            </a:r>
            <a:r>
              <a:rPr lang="en-CA" sz="3600" dirty="0"/>
              <a:t> </a:t>
            </a:r>
            <a:r>
              <a:rPr lang="en-CA" sz="3600" dirty="0" err="1" smtClean="0"/>
              <a:t>ይሰግዱ</a:t>
            </a:r>
            <a:r>
              <a:rPr lang="en-CA" sz="3600" dirty="0"/>
              <a:t>። </a:t>
            </a:r>
            <a:r>
              <a:rPr lang="en-CA" sz="3600" dirty="0" err="1"/>
              <a:t>እቲ</a:t>
            </a:r>
            <a:r>
              <a:rPr lang="en-CA" sz="3600" dirty="0"/>
              <a:t> </a:t>
            </a:r>
            <a:r>
              <a:rPr lang="en-CA" sz="3600" dirty="0" err="1"/>
              <a:t>ናይ</a:t>
            </a:r>
            <a:r>
              <a:rPr lang="en-CA" sz="3600" dirty="0"/>
              <a:t> </a:t>
            </a:r>
            <a:r>
              <a:rPr lang="en-CA" sz="3600" dirty="0" err="1"/>
              <a:t>ምስጋና</a:t>
            </a:r>
            <a:r>
              <a:rPr lang="en-CA" sz="3600" dirty="0"/>
              <a:t> </a:t>
            </a:r>
            <a:r>
              <a:rPr lang="en-CA" sz="3600" dirty="0" err="1"/>
              <a:t>ትኪ</a:t>
            </a:r>
            <a:r>
              <a:rPr lang="en-CA" sz="3600" dirty="0"/>
              <a:t> </a:t>
            </a:r>
            <a:r>
              <a:rPr lang="en-CA" sz="3600" dirty="0" err="1"/>
              <a:t>ድማ</a:t>
            </a:r>
            <a:r>
              <a:rPr lang="en-CA" sz="3600" dirty="0"/>
              <a:t> </a:t>
            </a:r>
            <a:r>
              <a:rPr lang="en-CA" sz="3600" dirty="0" err="1"/>
              <a:t>ኣብ’ቲ</a:t>
            </a:r>
            <a:r>
              <a:rPr lang="en-CA" sz="3600" dirty="0"/>
              <a:t> </a:t>
            </a:r>
            <a:r>
              <a:rPr lang="en-CA" sz="3600" dirty="0" err="1"/>
              <a:t>ድንኳን</a:t>
            </a:r>
            <a:r>
              <a:rPr lang="en-CA" sz="3600" dirty="0"/>
              <a:t> </a:t>
            </a:r>
            <a:r>
              <a:rPr lang="en-CA" sz="3600" dirty="0" err="1"/>
              <a:t>ኣደራሽ</a:t>
            </a:r>
            <a:r>
              <a:rPr lang="en-CA" sz="3600" dirty="0"/>
              <a:t> </a:t>
            </a:r>
            <a:r>
              <a:rPr lang="en-CA" sz="3600" dirty="0" err="1"/>
              <a:t>ይመልእ</a:t>
            </a:r>
            <a:r>
              <a:rPr lang="en-CA" sz="3600" dirty="0"/>
              <a:t>። </a:t>
            </a:r>
            <a:r>
              <a:rPr lang="en-CA" sz="3600" dirty="0" err="1"/>
              <a:t>ካብ</a:t>
            </a:r>
            <a:r>
              <a:rPr lang="en-CA" sz="3600" dirty="0"/>
              <a:t> </a:t>
            </a:r>
            <a:r>
              <a:rPr lang="en-CA" sz="3600" dirty="0" err="1"/>
              <a:t>ትሕቲ</a:t>
            </a:r>
            <a:r>
              <a:rPr lang="en-CA" sz="3600" dirty="0"/>
              <a:t> </a:t>
            </a:r>
            <a:r>
              <a:rPr lang="en-CA" sz="3600" dirty="0" err="1"/>
              <a:t>እቲ</a:t>
            </a:r>
            <a:r>
              <a:rPr lang="en-CA" sz="3600" dirty="0"/>
              <a:t> </a:t>
            </a:r>
            <a:r>
              <a:rPr lang="en-CA" sz="3600" dirty="0" err="1"/>
              <a:t>መንበር</a:t>
            </a:r>
            <a:r>
              <a:rPr lang="en-CA" sz="3600" dirty="0"/>
              <a:t> </a:t>
            </a:r>
            <a:r>
              <a:rPr lang="en-CA" sz="3600" dirty="0" err="1"/>
              <a:t>ከኣ</a:t>
            </a:r>
            <a:r>
              <a:rPr lang="en-CA" sz="3600" dirty="0"/>
              <a:t> </a:t>
            </a:r>
            <a:r>
              <a:rPr lang="en-CA" sz="3600" dirty="0" err="1"/>
              <a:t>ክልተ</a:t>
            </a:r>
            <a:r>
              <a:rPr lang="en-CA" sz="3600" dirty="0"/>
              <a:t> </a:t>
            </a:r>
            <a:r>
              <a:rPr lang="en-CA" sz="3600" dirty="0" err="1"/>
              <a:t>መንገዲ</a:t>
            </a:r>
            <a:r>
              <a:rPr lang="en-CA" sz="3600" dirty="0"/>
              <a:t> </a:t>
            </a:r>
            <a:r>
              <a:rPr lang="en-CA" sz="3600" dirty="0" err="1"/>
              <a:t>ዘለዎ</a:t>
            </a:r>
            <a:r>
              <a:rPr lang="en-CA" sz="3600" dirty="0"/>
              <a:t> </a:t>
            </a:r>
            <a:r>
              <a:rPr lang="en-CA" sz="3600" dirty="0" err="1"/>
              <a:t>ባሕሪ</a:t>
            </a:r>
            <a:r>
              <a:rPr lang="en-CA" sz="3600" dirty="0"/>
              <a:t> </a:t>
            </a:r>
            <a:r>
              <a:rPr lang="en-CA" sz="3600" dirty="0" err="1"/>
              <a:t>ይፍልፍል</a:t>
            </a:r>
            <a:r>
              <a:rPr lang="en-CA" sz="3600" dirty="0"/>
              <a:t>። </a:t>
            </a:r>
            <a:r>
              <a:rPr lang="en-CA" sz="3600" dirty="0" err="1"/>
              <a:t>ንሱ</a:t>
            </a:r>
            <a:r>
              <a:rPr lang="en-CA" sz="3600" dirty="0"/>
              <a:t> </a:t>
            </a:r>
            <a:r>
              <a:rPr lang="en-CA" sz="3600" dirty="0" err="1"/>
              <a:t>ናይ</a:t>
            </a:r>
            <a:r>
              <a:rPr lang="en-CA" sz="3600" dirty="0"/>
              <a:t> </a:t>
            </a:r>
            <a:r>
              <a:rPr lang="en-CA" sz="3600" dirty="0" err="1"/>
              <a:t>ብርሃን</a:t>
            </a:r>
            <a:r>
              <a:rPr lang="en-CA" sz="3600" dirty="0"/>
              <a:t> </a:t>
            </a:r>
            <a:r>
              <a:rPr lang="en-CA" sz="3600" dirty="0" err="1"/>
              <a:t>ባሕርን</a:t>
            </a:r>
            <a:r>
              <a:rPr lang="en-CA" sz="3600" dirty="0"/>
              <a:t> </a:t>
            </a:r>
            <a:r>
              <a:rPr lang="en-CA" sz="3600" dirty="0" err="1"/>
              <a:t>ናይ</a:t>
            </a:r>
            <a:r>
              <a:rPr lang="en-CA" sz="3600" dirty="0"/>
              <a:t> </a:t>
            </a:r>
            <a:r>
              <a:rPr lang="en-CA" sz="3600" dirty="0" err="1"/>
              <a:t>ንፋስ</a:t>
            </a:r>
            <a:r>
              <a:rPr lang="en-CA" sz="3600" dirty="0"/>
              <a:t> </a:t>
            </a:r>
            <a:r>
              <a:rPr lang="en-CA" sz="3600" dirty="0" err="1"/>
              <a:t>ባሕርን</a:t>
            </a:r>
            <a:r>
              <a:rPr lang="en-CA" sz="3600" dirty="0"/>
              <a:t> </a:t>
            </a:r>
            <a:r>
              <a:rPr lang="en-CA" sz="3600" dirty="0" err="1"/>
              <a:t>እዩ</a:t>
            </a:r>
            <a:r>
              <a:rPr lang="en-CA" sz="3600" dirty="0"/>
              <a:t>። </a:t>
            </a:r>
          </a:p>
        </p:txBody>
      </p:sp>
      <p:sp>
        <p:nvSpPr>
          <p:cNvPr id="20" name="Rectangle 19"/>
          <p:cNvSpPr/>
          <p:nvPr/>
        </p:nvSpPr>
        <p:spPr>
          <a:xfrm>
            <a:off x="8077073" y="0"/>
            <a:ext cx="4244501" cy="6986528"/>
          </a:xfrm>
          <a:prstGeom prst="rect">
            <a:avLst/>
          </a:prstGeom>
        </p:spPr>
        <p:txBody>
          <a:bodyPr wrap="square">
            <a:spAutoFit/>
          </a:bodyPr>
          <a:lstStyle/>
          <a:p>
            <a:r>
              <a:rPr lang="en-US" sz="1400" dirty="0"/>
              <a:t>57. </a:t>
            </a:r>
            <a:r>
              <a:rPr lang="en-US" sz="3200" dirty="0"/>
              <a:t>Every time they go round that </a:t>
            </a:r>
            <a:r>
              <a:rPr lang="en-US" sz="3200" dirty="0" smtClean="0"/>
              <a:t>throne they </a:t>
            </a:r>
            <a:r>
              <a:rPr lang="en-US" sz="3200" dirty="0"/>
              <a:t>prostrate themselves thrice before the likeness of the Lamb, </a:t>
            </a:r>
            <a:r>
              <a:rPr lang="en-US" sz="3200" dirty="0" smtClean="0"/>
              <a:t>the vesture </a:t>
            </a:r>
            <a:r>
              <a:rPr lang="en-US" sz="3200" dirty="0"/>
              <a:t>dipped in blood, and the </a:t>
            </a:r>
            <a:r>
              <a:rPr lang="en-US" sz="3200" dirty="0" smtClean="0"/>
              <a:t>sealed book</a:t>
            </a:r>
            <a:r>
              <a:rPr lang="en-US" sz="3200" dirty="0"/>
              <a:t>. The smoke of glory fills the </a:t>
            </a:r>
            <a:r>
              <a:rPr lang="en-US" sz="3200" dirty="0" smtClean="0"/>
              <a:t>pavilion. From </a:t>
            </a:r>
            <a:r>
              <a:rPr lang="en-US" sz="3200" dirty="0"/>
              <a:t>beneath that throne springs the sea </a:t>
            </a:r>
            <a:r>
              <a:rPr lang="en-US" sz="3200" dirty="0" smtClean="0"/>
              <a:t>of two </a:t>
            </a:r>
            <a:r>
              <a:rPr lang="en-US" sz="3200" dirty="0"/>
              <a:t>courses, the sea of light and the sea </a:t>
            </a:r>
            <a:r>
              <a:rPr lang="en-US" sz="3200" dirty="0" smtClean="0"/>
              <a:t>of wind.</a:t>
            </a:r>
          </a:p>
        </p:txBody>
      </p:sp>
      <p:sp>
        <p:nvSpPr>
          <p:cNvPr id="2" name="Rectangle 1"/>
          <p:cNvSpPr/>
          <p:nvPr/>
        </p:nvSpPr>
        <p:spPr>
          <a:xfrm>
            <a:off x="15425" y="25268"/>
            <a:ext cx="3991969" cy="6924973"/>
          </a:xfrm>
          <a:prstGeom prst="rect">
            <a:avLst/>
          </a:prstGeom>
        </p:spPr>
        <p:txBody>
          <a:bodyPr wrap="square">
            <a:spAutoFit/>
          </a:bodyPr>
          <a:lstStyle/>
          <a:p>
            <a:r>
              <a:rPr lang="en-CA" sz="1400" dirty="0"/>
              <a:t>፶፯. </a:t>
            </a:r>
            <a:r>
              <a:rPr lang="en-CA" sz="3700" dirty="0" err="1"/>
              <a:t>ወለለዖድዎ</a:t>
            </a:r>
            <a:r>
              <a:rPr lang="en-CA" sz="3700" dirty="0"/>
              <a:t> </a:t>
            </a:r>
            <a:r>
              <a:rPr lang="en-CA" sz="3700" dirty="0" err="1"/>
              <a:t>ለውእቱ</a:t>
            </a:r>
            <a:r>
              <a:rPr lang="en-CA" sz="3700" dirty="0"/>
              <a:t> </a:t>
            </a:r>
            <a:r>
              <a:rPr lang="en-CA" sz="3700" dirty="0" err="1"/>
              <a:t>መንበር</a:t>
            </a:r>
            <a:r>
              <a:rPr lang="en-CA" sz="3700" dirty="0"/>
              <a:t> </a:t>
            </a:r>
            <a:r>
              <a:rPr lang="en-CA" sz="3700" dirty="0" err="1"/>
              <a:t>ይሰግዱ</a:t>
            </a:r>
            <a:r>
              <a:rPr lang="en-CA" sz="3700" dirty="0"/>
              <a:t> ፫ተ </a:t>
            </a:r>
            <a:r>
              <a:rPr lang="en-CA" sz="3700" dirty="0" err="1"/>
              <a:t>ጊዜ</a:t>
            </a:r>
            <a:r>
              <a:rPr lang="en-CA" sz="3700" dirty="0"/>
              <a:t> </a:t>
            </a:r>
            <a:r>
              <a:rPr lang="en-CA" sz="3700" dirty="0" err="1"/>
              <a:t>ለውእቱ</a:t>
            </a:r>
            <a:r>
              <a:rPr lang="en-CA" sz="3700" dirty="0"/>
              <a:t> </a:t>
            </a:r>
            <a:r>
              <a:rPr lang="en-CA" sz="3700" dirty="0" err="1"/>
              <a:t>ሥዕለ</a:t>
            </a:r>
            <a:r>
              <a:rPr lang="en-CA" sz="3700" dirty="0"/>
              <a:t> </a:t>
            </a:r>
            <a:r>
              <a:rPr lang="en-CA" sz="3700" dirty="0" err="1"/>
              <a:t>በግዑ</a:t>
            </a:r>
            <a:r>
              <a:rPr lang="en-CA" sz="3700" dirty="0"/>
              <a:t>፥ </a:t>
            </a:r>
            <a:r>
              <a:rPr lang="en-CA" sz="3700" dirty="0" err="1"/>
              <a:t>ወለይእቲ</a:t>
            </a:r>
            <a:r>
              <a:rPr lang="en-CA" sz="3700" dirty="0"/>
              <a:t> </a:t>
            </a:r>
            <a:r>
              <a:rPr lang="en-CA" sz="3700" dirty="0" err="1"/>
              <a:t>ልብስ</a:t>
            </a:r>
            <a:r>
              <a:rPr lang="en-CA" sz="3700" dirty="0"/>
              <a:t> </a:t>
            </a:r>
            <a:r>
              <a:rPr lang="en-CA" sz="3700" dirty="0" err="1"/>
              <a:t>ዘንዝኅት</a:t>
            </a:r>
            <a:r>
              <a:rPr lang="en-CA" sz="3700" dirty="0"/>
              <a:t> </a:t>
            </a:r>
            <a:r>
              <a:rPr lang="en-CA" sz="3700" dirty="0" err="1"/>
              <a:t>በደም</a:t>
            </a:r>
            <a:r>
              <a:rPr lang="en-CA" sz="3700" dirty="0"/>
              <a:t> </a:t>
            </a:r>
            <a:r>
              <a:rPr lang="en-CA" sz="3700" dirty="0" err="1"/>
              <a:t>ወለመጽሐፍ</a:t>
            </a:r>
            <a:r>
              <a:rPr lang="en-CA" sz="3700" dirty="0"/>
              <a:t> </a:t>
            </a:r>
            <a:r>
              <a:rPr lang="en-CA" sz="3700" dirty="0" err="1"/>
              <a:t>ኅቱም</a:t>
            </a:r>
            <a:r>
              <a:rPr lang="en-CA" sz="3700" dirty="0"/>
              <a:t> </a:t>
            </a:r>
            <a:r>
              <a:rPr lang="en-CA" sz="3700" dirty="0" err="1"/>
              <a:t>ወጢስ</a:t>
            </a:r>
            <a:r>
              <a:rPr lang="en-CA" sz="3700" dirty="0"/>
              <a:t> </a:t>
            </a:r>
            <a:r>
              <a:rPr lang="en-CA" sz="3700" dirty="0" err="1"/>
              <a:t>ስብሐት</a:t>
            </a:r>
            <a:r>
              <a:rPr lang="en-CA" sz="3700" dirty="0"/>
              <a:t> </a:t>
            </a:r>
            <a:r>
              <a:rPr lang="en-CA" sz="3700" dirty="0" err="1"/>
              <a:t>ይመልዕ</a:t>
            </a:r>
            <a:r>
              <a:rPr lang="en-CA" sz="3700" dirty="0"/>
              <a:t> </a:t>
            </a:r>
            <a:r>
              <a:rPr lang="en-CA" sz="3700" dirty="0" err="1"/>
              <a:t>ውስተ</a:t>
            </a:r>
            <a:r>
              <a:rPr lang="en-CA" sz="3700" dirty="0"/>
              <a:t> </a:t>
            </a:r>
            <a:r>
              <a:rPr lang="en-CA" sz="3700" dirty="0" err="1"/>
              <a:t>ደብተራ</a:t>
            </a:r>
            <a:r>
              <a:rPr lang="en-CA" sz="3700" dirty="0"/>
              <a:t> </a:t>
            </a:r>
            <a:r>
              <a:rPr lang="en-CA" sz="3700" dirty="0" err="1" smtClean="0"/>
              <a:t>መርጡ</a:t>
            </a:r>
            <a:endParaRPr lang="en-CA" sz="3700" dirty="0" smtClean="0"/>
          </a:p>
          <a:p>
            <a:r>
              <a:rPr lang="en-CA" sz="3700" dirty="0" smtClean="0"/>
              <a:t>ል</a:t>
            </a:r>
            <a:r>
              <a:rPr lang="en-CA" sz="3700" dirty="0"/>
              <a:t>፥ </a:t>
            </a:r>
            <a:r>
              <a:rPr lang="en-CA" sz="3700" dirty="0" err="1" smtClean="0"/>
              <a:t>ወእምታሕቴሁ</a:t>
            </a:r>
            <a:r>
              <a:rPr lang="en-CA" sz="3700" dirty="0" smtClean="0"/>
              <a:t> </a:t>
            </a:r>
            <a:r>
              <a:rPr lang="en-CA" sz="3700" dirty="0" err="1"/>
              <a:t>ለውእቱ</a:t>
            </a:r>
            <a:r>
              <a:rPr lang="en-CA" sz="3700" dirty="0"/>
              <a:t> </a:t>
            </a:r>
            <a:r>
              <a:rPr lang="en-CA" sz="3700" dirty="0" err="1"/>
              <a:t>መንበር</a:t>
            </a:r>
            <a:r>
              <a:rPr lang="en-CA" sz="3700" dirty="0"/>
              <a:t> </a:t>
            </a:r>
            <a:r>
              <a:rPr lang="en-CA" sz="3700" dirty="0" err="1"/>
              <a:t>ይነቅዕ</a:t>
            </a:r>
            <a:r>
              <a:rPr lang="en-CA" sz="3700" dirty="0"/>
              <a:t> </a:t>
            </a:r>
            <a:r>
              <a:rPr lang="en-CA" sz="3700" dirty="0" err="1"/>
              <a:t>ባሕር</a:t>
            </a:r>
            <a:r>
              <a:rPr lang="en-CA" sz="3700" dirty="0"/>
              <a:t> ዘ፪ኤ </a:t>
            </a:r>
            <a:r>
              <a:rPr lang="en-CA" sz="3700" dirty="0" err="1"/>
              <a:t>ፍናዊሁ</a:t>
            </a:r>
            <a:r>
              <a:rPr lang="en-CA" sz="3700" dirty="0"/>
              <a:t> </a:t>
            </a:r>
            <a:r>
              <a:rPr lang="en-CA" sz="3700" dirty="0" err="1"/>
              <a:t>ባሕር</a:t>
            </a:r>
            <a:r>
              <a:rPr lang="en-CA" sz="3700" dirty="0"/>
              <a:t> </a:t>
            </a:r>
            <a:r>
              <a:rPr lang="en-CA" sz="3700" dirty="0" err="1"/>
              <a:t>ዘብርሃን</a:t>
            </a:r>
            <a:r>
              <a:rPr lang="en-CA" sz="3700" dirty="0"/>
              <a:t> </a:t>
            </a:r>
            <a:r>
              <a:rPr lang="en-CA" sz="3700" dirty="0" err="1"/>
              <a:t>ወባሕር</a:t>
            </a:r>
            <a:r>
              <a:rPr lang="en-CA" sz="3700" dirty="0"/>
              <a:t> </a:t>
            </a:r>
            <a:r>
              <a:rPr lang="en-CA" sz="3700" dirty="0" err="1"/>
              <a:t>ዘነፋስ</a:t>
            </a:r>
            <a:r>
              <a:rPr lang="en-CA" sz="3700" dirty="0"/>
              <a:t>።</a:t>
            </a:r>
          </a:p>
          <a:p>
            <a:endParaRPr lang="en-CA" sz="3700" dirty="0"/>
          </a:p>
        </p:txBody>
      </p:sp>
    </p:spTree>
    <p:extLst>
      <p:ext uri="{BB962C8B-B14F-4D97-AF65-F5344CB8AC3E}">
        <p14:creationId xmlns:p14="http://schemas.microsoft.com/office/powerpoint/2010/main" val="2823437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771084"/>
          </a:xfrm>
          <a:prstGeom prst="rect">
            <a:avLst/>
          </a:prstGeom>
        </p:spPr>
        <p:txBody>
          <a:bodyPr wrap="square">
            <a:spAutoFit/>
          </a:bodyPr>
          <a:lstStyle/>
          <a:p>
            <a:pPr algn="ctr"/>
            <a:r>
              <a:rPr lang="en-CA" sz="2000" dirty="0" err="1">
                <a:solidFill>
                  <a:srgbClr val="FFC000"/>
                </a:solidFill>
              </a:rPr>
              <a:t>በጊዜ</a:t>
            </a:r>
            <a:r>
              <a:rPr lang="en-CA" sz="2000" dirty="0">
                <a:solidFill>
                  <a:srgbClr val="FFC000"/>
                </a:solidFill>
              </a:rPr>
              <a:t> </a:t>
            </a:r>
            <a:r>
              <a:rPr lang="en-CA" sz="2000" dirty="0" err="1">
                <a:solidFill>
                  <a:srgbClr val="FFC000"/>
                </a:solidFill>
              </a:rPr>
              <a:t>ሰንበት</a:t>
            </a:r>
            <a:endParaRPr lang="en-CA" sz="2000" dirty="0">
              <a:solidFill>
                <a:srgbClr val="FFC000"/>
              </a:solidFill>
            </a:endParaRPr>
          </a:p>
          <a:p>
            <a:r>
              <a:rPr lang="en-CA" sz="4600" dirty="0" err="1" smtClean="0">
                <a:solidFill>
                  <a:srgbClr val="FFFF00"/>
                </a:solidFill>
              </a:rPr>
              <a:t>ይ.ሕ</a:t>
            </a:r>
            <a:r>
              <a:rPr lang="en-CA" sz="4600" dirty="0">
                <a:solidFill>
                  <a:srgbClr val="FFFF00"/>
                </a:solidFill>
              </a:rPr>
              <a:t>. </a:t>
            </a:r>
            <a:r>
              <a:rPr lang="en-CA" sz="4600" dirty="0" err="1"/>
              <a:t>ኩሉ</a:t>
            </a:r>
            <a:r>
              <a:rPr lang="en-CA" sz="4600" dirty="0"/>
              <a:t> </a:t>
            </a:r>
            <a:r>
              <a:rPr lang="en-CA" sz="4600" dirty="0" err="1"/>
              <a:t>ዘገብራ</a:t>
            </a:r>
            <a:r>
              <a:rPr lang="en-CA" sz="4600" dirty="0"/>
              <a:t> </a:t>
            </a:r>
            <a:r>
              <a:rPr lang="en-CA" sz="4600" dirty="0" err="1"/>
              <a:t>ለጽድቅ</a:t>
            </a:r>
            <a:r>
              <a:rPr lang="en-CA" sz="4600" dirty="0"/>
              <a:t> </a:t>
            </a:r>
            <a:r>
              <a:rPr lang="en-CA" sz="4600" dirty="0" err="1"/>
              <a:t>ጻድቅ</a:t>
            </a:r>
            <a:r>
              <a:rPr lang="en-CA" sz="4600" dirty="0"/>
              <a:t> </a:t>
            </a:r>
            <a:r>
              <a:rPr lang="en-CA" sz="4600" dirty="0" err="1"/>
              <a:t>ውእቱ</a:t>
            </a:r>
            <a:r>
              <a:rPr lang="en-CA" sz="4600" dirty="0"/>
              <a:t> </a:t>
            </a:r>
            <a:r>
              <a:rPr lang="en-CA" sz="4600" dirty="0" err="1"/>
              <a:t>ወዘያከብር</a:t>
            </a:r>
            <a:r>
              <a:rPr lang="en-CA" sz="4600" dirty="0"/>
              <a:t> </a:t>
            </a:r>
            <a:r>
              <a:rPr lang="en-CA" sz="4600" dirty="0" err="1"/>
              <a:t>ሰንበተ</a:t>
            </a:r>
            <a:r>
              <a:rPr lang="en-CA" sz="4600" dirty="0"/>
              <a:t>። </a:t>
            </a:r>
            <a:r>
              <a:rPr lang="en-CA" sz="4600" dirty="0" err="1"/>
              <a:t>ኢይበል</a:t>
            </a:r>
            <a:r>
              <a:rPr lang="en-CA" sz="4600" dirty="0"/>
              <a:t> </a:t>
            </a:r>
            <a:r>
              <a:rPr lang="en-CA" sz="4600" dirty="0" err="1"/>
              <a:t>ፈላሲ</a:t>
            </a:r>
            <a:r>
              <a:rPr lang="en-CA" sz="4600" dirty="0"/>
              <a:t> </a:t>
            </a:r>
            <a:r>
              <a:rPr lang="en-CA" sz="4600" dirty="0" err="1"/>
              <a:t>ዘገብአ</a:t>
            </a:r>
            <a:r>
              <a:rPr lang="en-CA" sz="4600" dirty="0"/>
              <a:t> </a:t>
            </a:r>
            <a:r>
              <a:rPr lang="en-CA" sz="4600" dirty="0" err="1"/>
              <a:t>ኀበ</a:t>
            </a:r>
            <a:r>
              <a:rPr lang="en-CA" sz="4600" dirty="0"/>
              <a:t> </a:t>
            </a:r>
            <a:r>
              <a:rPr lang="en-CA" sz="4600" dirty="0" err="1"/>
              <a:t>እግዚአብሔር</a:t>
            </a:r>
            <a:r>
              <a:rPr lang="en-CA" sz="4600" dirty="0"/>
              <a:t> </a:t>
            </a:r>
            <a:r>
              <a:rPr lang="en-CA" sz="4600" dirty="0" err="1"/>
              <a:t>ይፈልጠኒኑ</a:t>
            </a:r>
            <a:r>
              <a:rPr lang="en-CA" sz="4600" dirty="0"/>
              <a:t> </a:t>
            </a:r>
            <a:r>
              <a:rPr lang="en-CA" sz="4600" dirty="0" err="1" smtClean="0"/>
              <a:t>እምሕዝ</a:t>
            </a:r>
            <a:endParaRPr lang="en-CA" sz="4600" dirty="0" smtClean="0"/>
          </a:p>
          <a:p>
            <a:r>
              <a:rPr lang="en-CA" sz="4600" dirty="0" smtClean="0"/>
              <a:t>ቡ</a:t>
            </a:r>
            <a:r>
              <a:rPr lang="en-CA" sz="4600" dirty="0"/>
              <a:t>። </a:t>
            </a:r>
            <a:r>
              <a:rPr lang="en-CA" sz="4600" dirty="0" err="1"/>
              <a:t>ኩሉ</a:t>
            </a:r>
            <a:r>
              <a:rPr lang="en-CA" sz="4600" dirty="0"/>
              <a:t> </a:t>
            </a:r>
            <a:r>
              <a:rPr lang="en-CA" sz="4600" dirty="0" err="1"/>
              <a:t>ዘገብራ</a:t>
            </a:r>
            <a:r>
              <a:rPr lang="en-CA" sz="4600" dirty="0"/>
              <a:t> </a:t>
            </a:r>
            <a:r>
              <a:rPr lang="en-CA" sz="4600" dirty="0" err="1"/>
              <a:t>ለጽድቅ</a:t>
            </a:r>
            <a:r>
              <a:rPr lang="en-CA" sz="4600" dirty="0"/>
              <a:t> </a:t>
            </a:r>
            <a:r>
              <a:rPr lang="en-CA" sz="4600" dirty="0" err="1"/>
              <a:t>ጻድቅ</a:t>
            </a:r>
            <a:r>
              <a:rPr lang="en-CA" sz="4600" dirty="0"/>
              <a:t> </a:t>
            </a:r>
            <a:r>
              <a:rPr lang="en-CA" sz="4600" dirty="0" err="1"/>
              <a:t>ውእቱ</a:t>
            </a:r>
            <a:r>
              <a:rPr lang="en-CA" sz="4600" dirty="0"/>
              <a:t> </a:t>
            </a:r>
            <a:r>
              <a:rPr lang="en-CA" sz="4600" dirty="0" err="1"/>
              <a:t>ወዘያከብር</a:t>
            </a:r>
            <a:r>
              <a:rPr lang="en-CA" sz="4600" dirty="0"/>
              <a:t> </a:t>
            </a:r>
            <a:r>
              <a:rPr lang="en-CA" sz="4600" dirty="0" err="1"/>
              <a:t>ሰንበተ</a:t>
            </a:r>
            <a:r>
              <a:rPr lang="en-CA" sz="4600" dirty="0"/>
              <a:t>።</a:t>
            </a:r>
          </a:p>
        </p:txBody>
      </p:sp>
      <p:sp>
        <p:nvSpPr>
          <p:cNvPr id="19" name="Rectangle 18"/>
          <p:cNvSpPr/>
          <p:nvPr/>
        </p:nvSpPr>
        <p:spPr>
          <a:xfrm>
            <a:off x="4014716" y="69183"/>
            <a:ext cx="4085624" cy="6771084"/>
          </a:xfrm>
          <a:prstGeom prst="rect">
            <a:avLst/>
          </a:prstGeom>
        </p:spPr>
        <p:txBody>
          <a:bodyPr wrap="square">
            <a:spAutoFit/>
          </a:bodyPr>
          <a:lstStyle/>
          <a:p>
            <a:pPr algn="ctr"/>
            <a:r>
              <a:rPr lang="en-CA" sz="2000" dirty="0" err="1">
                <a:solidFill>
                  <a:srgbClr val="FFC000"/>
                </a:solidFill>
              </a:rPr>
              <a:t>ኣብ</a:t>
            </a:r>
            <a:r>
              <a:rPr lang="en-CA" sz="2000" dirty="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ሰንበት</a:t>
            </a:r>
            <a:endParaRPr lang="en-CA" sz="2000" dirty="0">
              <a:solidFill>
                <a:srgbClr val="FFC000"/>
              </a:solidFill>
            </a:endParaRPr>
          </a:p>
          <a:p>
            <a:r>
              <a:rPr lang="en-CA" sz="4600" dirty="0" err="1">
                <a:solidFill>
                  <a:srgbClr val="FFFF00"/>
                </a:solidFill>
              </a:rPr>
              <a:t>ይ.ሕ</a:t>
            </a:r>
            <a:r>
              <a:rPr lang="en-CA" sz="4600" dirty="0">
                <a:solidFill>
                  <a:srgbClr val="FFFF00"/>
                </a:solidFill>
              </a:rPr>
              <a:t>. </a:t>
            </a:r>
            <a:r>
              <a:rPr lang="en-CA" sz="4600" dirty="0" err="1"/>
              <a:t>ጽድቂ</a:t>
            </a:r>
            <a:r>
              <a:rPr lang="en-CA" sz="4600" dirty="0"/>
              <a:t> </a:t>
            </a:r>
            <a:r>
              <a:rPr lang="en-CA" sz="4600" dirty="0" err="1" smtClean="0"/>
              <a:t>ዝሰርሕ</a:t>
            </a:r>
            <a:r>
              <a:rPr lang="en-CA" sz="4600" dirty="0" smtClean="0"/>
              <a:t> ፥ </a:t>
            </a:r>
            <a:r>
              <a:rPr lang="en-CA" sz="4600" dirty="0" err="1"/>
              <a:t>ሰንበት</a:t>
            </a:r>
            <a:r>
              <a:rPr lang="en-CA" sz="4600" dirty="0"/>
              <a:t> </a:t>
            </a:r>
            <a:r>
              <a:rPr lang="en-CA" sz="4600" dirty="0" err="1"/>
              <a:t>ዘኽብር</a:t>
            </a:r>
            <a:r>
              <a:rPr lang="en-CA" sz="4600" dirty="0"/>
              <a:t> </a:t>
            </a:r>
            <a:r>
              <a:rPr lang="en-CA" sz="4600" dirty="0" err="1"/>
              <a:t>ኩሉ</a:t>
            </a:r>
            <a:r>
              <a:rPr lang="en-CA" sz="4600" dirty="0"/>
              <a:t> </a:t>
            </a:r>
            <a:r>
              <a:rPr lang="en-CA" sz="4600" dirty="0" err="1"/>
              <a:t>ሰብ</a:t>
            </a:r>
            <a:r>
              <a:rPr lang="en-CA" sz="4600" dirty="0"/>
              <a:t> </a:t>
            </a:r>
            <a:r>
              <a:rPr lang="en-CA" sz="4600" dirty="0" err="1"/>
              <a:t>ጻድቕ</a:t>
            </a:r>
            <a:r>
              <a:rPr lang="en-CA" sz="4600" dirty="0"/>
              <a:t> </a:t>
            </a:r>
            <a:r>
              <a:rPr lang="en-CA" sz="4600" dirty="0" err="1" smtClean="0"/>
              <a:t>እዩ</a:t>
            </a:r>
            <a:r>
              <a:rPr lang="en-CA" sz="4600" dirty="0" smtClean="0"/>
              <a:t>። </a:t>
            </a:r>
            <a:r>
              <a:rPr lang="en-CA" sz="4600" dirty="0" err="1"/>
              <a:t>ናብ</a:t>
            </a:r>
            <a:r>
              <a:rPr lang="en-CA" sz="4600" dirty="0"/>
              <a:t> </a:t>
            </a:r>
            <a:r>
              <a:rPr lang="en-CA" sz="4600" dirty="0" err="1"/>
              <a:t>ኣምልኾ</a:t>
            </a:r>
            <a:r>
              <a:rPr lang="en-CA" sz="4600" dirty="0"/>
              <a:t> </a:t>
            </a:r>
            <a:r>
              <a:rPr lang="en-CA" sz="4600" dirty="0" err="1" smtClean="0"/>
              <a:t>እግዚኣ</a:t>
            </a:r>
            <a:r>
              <a:rPr lang="en-CA" sz="4600" dirty="0"/>
              <a:t> </a:t>
            </a:r>
            <a:r>
              <a:rPr lang="en-CA" sz="4600" dirty="0" err="1" smtClean="0"/>
              <a:t>ብሄር</a:t>
            </a:r>
            <a:r>
              <a:rPr lang="en-CA" sz="4600" dirty="0" smtClean="0"/>
              <a:t> </a:t>
            </a:r>
            <a:r>
              <a:rPr lang="en-CA" sz="4600" dirty="0" err="1" smtClean="0"/>
              <a:t>ዝኣተወ</a:t>
            </a:r>
            <a:r>
              <a:rPr lang="en-CA" sz="4600" dirty="0" smtClean="0"/>
              <a:t>፡ </a:t>
            </a:r>
            <a:r>
              <a:rPr lang="en-CA" sz="4600" dirty="0" err="1"/>
              <a:t>ካብ</a:t>
            </a:r>
            <a:r>
              <a:rPr lang="en-CA" sz="4600" dirty="0"/>
              <a:t> </a:t>
            </a:r>
            <a:r>
              <a:rPr lang="en-CA" sz="4600" dirty="0" err="1"/>
              <a:t>ምእመናን</a:t>
            </a:r>
            <a:r>
              <a:rPr lang="en-CA" sz="4600" dirty="0"/>
              <a:t> </a:t>
            </a:r>
            <a:r>
              <a:rPr lang="en-CA" sz="4600" dirty="0" err="1" smtClean="0"/>
              <a:t>ክፈልየኒ</a:t>
            </a:r>
            <a:r>
              <a:rPr lang="en-CA" sz="4600" dirty="0" smtClean="0"/>
              <a:t> </a:t>
            </a:r>
            <a:r>
              <a:rPr lang="en-CA" sz="4600" dirty="0" err="1"/>
              <a:t>እዩ</a:t>
            </a:r>
            <a:r>
              <a:rPr lang="en-CA" sz="4600" dirty="0"/>
              <a:t> </a:t>
            </a:r>
            <a:r>
              <a:rPr lang="en-CA" sz="4600" dirty="0" err="1"/>
              <a:t>ኣይበል</a:t>
            </a:r>
            <a:r>
              <a:rPr lang="en-CA" sz="4600" dirty="0"/>
              <a:t>፡ </a:t>
            </a:r>
            <a:r>
              <a:rPr lang="en-CA" sz="4600" dirty="0" err="1"/>
              <a:t>ጽድቂ</a:t>
            </a:r>
            <a:r>
              <a:rPr lang="en-CA" sz="4600" dirty="0"/>
              <a:t> </a:t>
            </a:r>
            <a:r>
              <a:rPr lang="en-CA" sz="4600" dirty="0" err="1"/>
              <a:t>ዚሰርሕ</a:t>
            </a:r>
            <a:r>
              <a:rPr lang="en-CA" sz="4600" dirty="0"/>
              <a:t> </a:t>
            </a:r>
            <a:r>
              <a:rPr lang="en-CA" sz="4600" dirty="0" err="1" smtClean="0"/>
              <a:t>ሰንበት</a:t>
            </a:r>
            <a:r>
              <a:rPr lang="en-CA" sz="4600" dirty="0" smtClean="0"/>
              <a:t> </a:t>
            </a:r>
            <a:r>
              <a:rPr lang="en-CA" sz="4600" dirty="0" err="1"/>
              <a:t>ዘኽብር</a:t>
            </a:r>
            <a:r>
              <a:rPr lang="en-CA" sz="4600" dirty="0"/>
              <a:t> </a:t>
            </a:r>
            <a:r>
              <a:rPr lang="en-CA" sz="4600" dirty="0" err="1"/>
              <a:t>ጻድቕ</a:t>
            </a:r>
            <a:r>
              <a:rPr lang="en-CA" sz="4600" dirty="0"/>
              <a:t> </a:t>
            </a:r>
            <a:r>
              <a:rPr lang="en-CA" sz="4600" dirty="0" err="1"/>
              <a:t>እዩ</a:t>
            </a:r>
            <a:r>
              <a:rPr lang="en-CA" sz="4600" dirty="0"/>
              <a:t>።</a:t>
            </a:r>
          </a:p>
        </p:txBody>
      </p:sp>
      <p:sp>
        <p:nvSpPr>
          <p:cNvPr id="20" name="Rectangle 19"/>
          <p:cNvSpPr/>
          <p:nvPr/>
        </p:nvSpPr>
        <p:spPr>
          <a:xfrm>
            <a:off x="8026197" y="69183"/>
            <a:ext cx="4288515" cy="7120411"/>
          </a:xfrm>
          <a:prstGeom prst="rect">
            <a:avLst/>
          </a:prstGeom>
        </p:spPr>
        <p:txBody>
          <a:bodyPr wrap="square">
            <a:spAutoFit/>
          </a:bodyPr>
          <a:lstStyle/>
          <a:p>
            <a:pPr marL="40639" marR="40639" algn="ctr">
              <a:lnSpc>
                <a:spcPct val="140000"/>
              </a:lnSpc>
              <a:spcBef>
                <a:spcPts val="600"/>
              </a:spcBef>
              <a:buClr>
                <a:srgbClr val="FF2600"/>
              </a:buClr>
              <a:buFont typeface="Arial"/>
              <a:defRPr sz="2800"/>
            </a:pPr>
            <a:r>
              <a:rPr lang="en-US" sz="2000" b="1" dirty="0" smtClean="0">
                <a:solidFill>
                  <a:srgbClr val="FFC000"/>
                </a:solidFill>
                <a:uFill>
                  <a:solidFill>
                    <a:srgbClr val="FF2600"/>
                  </a:solidFill>
                </a:uFill>
              </a:rPr>
              <a:t>On </a:t>
            </a:r>
            <a:r>
              <a:rPr lang="en-US" sz="2000" b="1" dirty="0">
                <a:solidFill>
                  <a:srgbClr val="FFC000"/>
                </a:solidFill>
                <a:uFill>
                  <a:solidFill>
                    <a:srgbClr val="FF2600"/>
                  </a:solidFill>
                </a:uFill>
              </a:rPr>
              <a:t>Sunday</a:t>
            </a:r>
          </a:p>
          <a:p>
            <a:pPr marL="40639" marR="40639">
              <a:lnSpc>
                <a:spcPct val="125000"/>
              </a:lnSpc>
              <a:spcBef>
                <a:spcPts val="600"/>
              </a:spcBef>
              <a:buClr>
                <a:srgbClr val="0329D6"/>
              </a:buClr>
              <a:buFont typeface="Arial"/>
              <a:defRPr sz="2400">
                <a:solidFill>
                  <a:srgbClr val="0329D6"/>
                </a:solidFill>
                <a:uFill>
                  <a:solidFill>
                    <a:srgbClr val="0329D6"/>
                  </a:solidFill>
                </a:uFill>
              </a:defRPr>
            </a:pPr>
            <a:r>
              <a:rPr lang="en-US" sz="3000" b="1" dirty="0">
                <a:solidFill>
                  <a:srgbClr val="FFFF00"/>
                </a:solidFill>
                <a:uFill>
                  <a:solidFill>
                    <a:srgbClr val="D84800"/>
                  </a:solidFill>
                </a:uFill>
              </a:rPr>
              <a:t>People</a:t>
            </a:r>
            <a:r>
              <a:rPr lang="en-US" sz="3000" b="1" dirty="0">
                <a:solidFill>
                  <a:srgbClr val="FFFF00"/>
                </a:solidFill>
                <a:uFill>
                  <a:solidFill>
                    <a:srgbClr val="0329D6"/>
                  </a:solidFill>
                </a:uFill>
              </a:rPr>
              <a:t>:-</a:t>
            </a:r>
            <a:r>
              <a:rPr lang="en-US" sz="3000" dirty="0">
                <a:solidFill>
                  <a:srgbClr val="FFFF00"/>
                </a:solidFill>
                <a:uFill>
                  <a:solidFill>
                    <a:srgbClr val="0329D6"/>
                  </a:solidFill>
                </a:uFill>
              </a:rPr>
              <a:t> </a:t>
            </a:r>
            <a:r>
              <a:rPr lang="en-US" sz="3000" dirty="0">
                <a:solidFill>
                  <a:schemeClr val="tx1">
                    <a:lumMod val="95000"/>
                  </a:schemeClr>
                </a:solidFill>
              </a:rPr>
              <a:t>Blessed is he who does blessed deeds and honors the Sunday Let him not question whether he will be outcast from the multitudes if he was to enter into the worship of God.  Blessed is he who does blessed deeds and honors the Sunday.</a:t>
            </a:r>
          </a:p>
        </p:txBody>
      </p:sp>
    </p:spTree>
    <p:extLst>
      <p:ext uri="{BB962C8B-B14F-4D97-AF65-F5344CB8AC3E}">
        <p14:creationId xmlns:p14="http://schemas.microsoft.com/office/powerpoint/2010/main" val="690738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478423"/>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5000" dirty="0" err="1"/>
              <a:t>እስመ</a:t>
            </a:r>
            <a:r>
              <a:rPr lang="en-CA" sz="5000" dirty="0"/>
              <a:t> </a:t>
            </a:r>
            <a:r>
              <a:rPr lang="en-CA" sz="5000" dirty="0" err="1"/>
              <a:t>ጸንዐት</a:t>
            </a:r>
            <a:r>
              <a:rPr lang="en-CA" sz="5000" dirty="0"/>
              <a:t> </a:t>
            </a:r>
            <a:r>
              <a:rPr lang="en-CA" sz="5000" dirty="0" err="1"/>
              <a:t>ምሕረቱ</a:t>
            </a:r>
            <a:r>
              <a:rPr lang="en-CA" sz="5000" dirty="0"/>
              <a:t> </a:t>
            </a:r>
            <a:r>
              <a:rPr lang="en-CA" sz="5000" dirty="0" err="1"/>
              <a:t>ላዕሌነ</a:t>
            </a:r>
            <a:r>
              <a:rPr lang="en-CA" sz="5000" dirty="0" smtClean="0"/>
              <a:t>።</a:t>
            </a:r>
          </a:p>
          <a:p>
            <a:endParaRPr lang="en-CA" sz="5000" dirty="0"/>
          </a:p>
          <a:p>
            <a:r>
              <a:rPr lang="en-CA" sz="5000" dirty="0" err="1">
                <a:solidFill>
                  <a:srgbClr val="FFFF00"/>
                </a:solidFill>
              </a:rPr>
              <a:t>ይ.ሕ</a:t>
            </a:r>
            <a:r>
              <a:rPr lang="en-CA" sz="5000" dirty="0">
                <a:solidFill>
                  <a:srgbClr val="FFFF00"/>
                </a:solidFill>
              </a:rPr>
              <a:t>. </a:t>
            </a:r>
            <a:r>
              <a:rPr lang="en-CA" sz="5000" dirty="0" err="1"/>
              <a:t>ጽድቁሰ</a:t>
            </a:r>
            <a:r>
              <a:rPr lang="en-CA" sz="5000" dirty="0"/>
              <a:t> </a:t>
            </a:r>
            <a:r>
              <a:rPr lang="en-CA" sz="5000" dirty="0" err="1" smtClean="0"/>
              <a:t>ለእግዚአብሔር</a:t>
            </a:r>
            <a:r>
              <a:rPr lang="en-CA" sz="5000" dirty="0" smtClean="0"/>
              <a:t> </a:t>
            </a:r>
            <a:r>
              <a:rPr lang="en-CA" sz="5000" dirty="0" err="1"/>
              <a:t>ይሄሉ</a:t>
            </a:r>
            <a:r>
              <a:rPr lang="en-CA" sz="5000" dirty="0"/>
              <a:t> </a:t>
            </a:r>
            <a:r>
              <a:rPr lang="en-CA" sz="5000" dirty="0" err="1"/>
              <a:t>ለዓለም</a:t>
            </a:r>
            <a:r>
              <a:rPr lang="en-CA" sz="5000" dirty="0" smtClean="0"/>
              <a:t>።</a:t>
            </a:r>
            <a:endParaRPr lang="en-CA" sz="5000" dirty="0"/>
          </a:p>
        </p:txBody>
      </p:sp>
      <p:sp>
        <p:nvSpPr>
          <p:cNvPr id="19" name="Rectangle 18"/>
          <p:cNvSpPr/>
          <p:nvPr/>
        </p:nvSpPr>
        <p:spPr>
          <a:xfrm>
            <a:off x="3959994" y="120502"/>
            <a:ext cx="4418461" cy="5478423"/>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5000" dirty="0" err="1"/>
              <a:t>ምሕረቱ</a:t>
            </a:r>
            <a:r>
              <a:rPr lang="en-CA" sz="5000" dirty="0"/>
              <a:t> </a:t>
            </a:r>
            <a:endParaRPr lang="en-CA" sz="5000" dirty="0" smtClean="0"/>
          </a:p>
          <a:p>
            <a:r>
              <a:rPr lang="en-CA" sz="5000" dirty="0" err="1" smtClean="0"/>
              <a:t>ኣባና</a:t>
            </a:r>
            <a:r>
              <a:rPr lang="en-CA" sz="5000" dirty="0" smtClean="0"/>
              <a:t> </a:t>
            </a:r>
            <a:r>
              <a:rPr lang="en-CA" sz="5000" dirty="0" err="1" smtClean="0"/>
              <a:t>ስለ</a:t>
            </a:r>
            <a:r>
              <a:rPr lang="en-CA" sz="5000" dirty="0" smtClean="0"/>
              <a:t> </a:t>
            </a:r>
            <a:r>
              <a:rPr lang="en-CA" sz="5000" dirty="0" err="1"/>
              <a:t>ዝጸንዐት</a:t>
            </a:r>
            <a:r>
              <a:rPr lang="en-CA" sz="5000" dirty="0" smtClean="0"/>
              <a:t>፥</a:t>
            </a:r>
          </a:p>
          <a:p>
            <a:endParaRPr lang="en-CA" sz="5000" dirty="0"/>
          </a:p>
          <a:p>
            <a:r>
              <a:rPr lang="en-CA" sz="5000" dirty="0" err="1">
                <a:solidFill>
                  <a:srgbClr val="FFFF00"/>
                </a:solidFill>
              </a:rPr>
              <a:t>ይ.ሕ</a:t>
            </a:r>
            <a:r>
              <a:rPr lang="en-CA" sz="5000" dirty="0">
                <a:solidFill>
                  <a:srgbClr val="FFFF00"/>
                </a:solidFill>
              </a:rPr>
              <a:t>. </a:t>
            </a:r>
            <a:r>
              <a:rPr lang="en-CA" sz="5000" dirty="0" smtClean="0">
                <a:solidFill>
                  <a:srgbClr val="FFFF00"/>
                </a:solidFill>
              </a:rPr>
              <a:t> </a:t>
            </a:r>
            <a:r>
              <a:rPr lang="en-CA" sz="5000" dirty="0" err="1" smtClean="0"/>
              <a:t>ጽድቂ</a:t>
            </a:r>
            <a:r>
              <a:rPr lang="en-CA" sz="5000" dirty="0" smtClean="0"/>
              <a:t> </a:t>
            </a:r>
          </a:p>
          <a:p>
            <a:r>
              <a:rPr lang="en-CA" sz="5000" dirty="0" err="1" smtClean="0"/>
              <a:t>እግዚኣብሄር</a:t>
            </a:r>
            <a:r>
              <a:rPr lang="en-CA" sz="5000" dirty="0" smtClean="0"/>
              <a:t> </a:t>
            </a:r>
            <a:r>
              <a:rPr lang="en-CA" sz="5000" dirty="0" err="1"/>
              <a:t>ንዘልኣለም</a:t>
            </a:r>
            <a:r>
              <a:rPr lang="en-CA" sz="5000" dirty="0"/>
              <a:t> </a:t>
            </a:r>
            <a:r>
              <a:rPr lang="en-CA" sz="5000" dirty="0" err="1"/>
              <a:t>ይነብር</a:t>
            </a:r>
            <a:r>
              <a:rPr lang="en-CA" sz="5000" dirty="0" smtClean="0"/>
              <a:t>።</a:t>
            </a:r>
          </a:p>
        </p:txBody>
      </p:sp>
      <p:sp>
        <p:nvSpPr>
          <p:cNvPr id="20" name="Rectangle 19"/>
          <p:cNvSpPr/>
          <p:nvPr/>
        </p:nvSpPr>
        <p:spPr>
          <a:xfrm>
            <a:off x="8168383" y="-22961"/>
            <a:ext cx="4217513" cy="540147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endParaRPr lang="en-US" sz="4000" dirty="0" smtClean="0">
              <a:solidFill>
                <a:srgbClr val="FF0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0000"/>
                </a:solidFill>
              </a:rPr>
              <a:t>Priest: </a:t>
            </a:r>
            <a:r>
              <a:rPr lang="en-US" sz="4000" dirty="0">
                <a:solidFill>
                  <a:schemeClr val="tx1">
                    <a:lumMod val="95000"/>
                  </a:schemeClr>
                </a:solidFill>
              </a:rPr>
              <a:t>For his merciful </a:t>
            </a:r>
            <a:r>
              <a:rPr lang="en-US" sz="4000" dirty="0" smtClean="0">
                <a:solidFill>
                  <a:schemeClr val="tx1">
                    <a:lumMod val="95000"/>
                  </a:schemeClr>
                </a:solidFill>
              </a:rPr>
              <a:t>kindness</a:t>
            </a: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chemeClr val="tx1">
                    <a:lumMod val="95000"/>
                  </a:schemeClr>
                </a:solidFill>
              </a:rPr>
              <a:t>is great toward </a:t>
            </a:r>
            <a:r>
              <a:rPr lang="en-US" sz="4000" dirty="0">
                <a:solidFill>
                  <a:schemeClr val="tx1">
                    <a:lumMod val="95000"/>
                  </a:schemeClr>
                </a:solidFill>
              </a:rPr>
              <a:t>us</a:t>
            </a:r>
            <a:r>
              <a:rPr lang="en-US" sz="40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smtClean="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FF00"/>
                </a:solidFill>
              </a:rPr>
              <a:t>People: </a:t>
            </a:r>
            <a:r>
              <a:rPr lang="en-US" sz="4000" dirty="0">
                <a:solidFill>
                  <a:schemeClr val="tx1">
                    <a:lumMod val="95000"/>
                  </a:schemeClr>
                </a:solidFill>
              </a:rPr>
              <a:t>And the truth of the </a:t>
            </a:r>
            <a:r>
              <a:rPr lang="en-US" sz="4000" dirty="0" smtClean="0">
                <a:solidFill>
                  <a:schemeClr val="tx1">
                    <a:lumMod val="95000"/>
                  </a:schemeClr>
                </a:solidFill>
              </a:rPr>
              <a:t>Lord endures </a:t>
            </a:r>
            <a:r>
              <a:rPr lang="en-US" sz="4000" dirty="0">
                <a:solidFill>
                  <a:schemeClr val="tx1">
                    <a:lumMod val="95000"/>
                  </a:schemeClr>
                </a:solidFill>
              </a:rPr>
              <a:t>for </a:t>
            </a:r>
            <a:r>
              <a:rPr lang="en-US" sz="4000" dirty="0" smtClean="0">
                <a:solidFill>
                  <a:schemeClr val="tx1">
                    <a:lumMod val="95000"/>
                  </a:schemeClr>
                </a:solidFill>
              </a:rPr>
              <a:t>ever</a:t>
            </a:r>
            <a:r>
              <a:rPr lang="en-US" sz="4500" dirty="0" smtClean="0">
                <a:solidFill>
                  <a:schemeClr val="tx1">
                    <a:lumMod val="95000"/>
                  </a:schemeClr>
                </a:solidFill>
              </a:rPr>
              <a:t>. </a:t>
            </a:r>
          </a:p>
        </p:txBody>
      </p:sp>
    </p:spTree>
    <p:extLst>
      <p:ext uri="{BB962C8B-B14F-4D97-AF65-F5344CB8AC3E}">
        <p14:creationId xmlns:p14="http://schemas.microsoft.com/office/powerpoint/2010/main" val="2164900369"/>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0471" y="252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89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7394" y="7174"/>
            <a:ext cx="4219852" cy="6524863"/>
          </a:xfrm>
          <a:prstGeom prst="rect">
            <a:avLst/>
          </a:prstGeom>
        </p:spPr>
        <p:txBody>
          <a:bodyPr wrap="square">
            <a:spAutoFit/>
          </a:bodyPr>
          <a:lstStyle/>
          <a:p>
            <a:r>
              <a:rPr lang="en-CA" sz="1400" dirty="0" smtClean="0"/>
              <a:t>58</a:t>
            </a:r>
            <a:r>
              <a:rPr lang="en-CA" sz="1400" dirty="0"/>
              <a:t>. </a:t>
            </a:r>
            <a:r>
              <a:rPr lang="en-CA" sz="3800" dirty="0" err="1"/>
              <a:t>ኣምላኽ</a:t>
            </a:r>
            <a:r>
              <a:rPr lang="en-CA" sz="3800" dirty="0"/>
              <a:t> </a:t>
            </a:r>
            <a:r>
              <a:rPr lang="en-CA" sz="3800" dirty="0" err="1"/>
              <a:t>ኣማልኽቲ</a:t>
            </a:r>
            <a:r>
              <a:rPr lang="en-CA" sz="3800" dirty="0"/>
              <a:t> </a:t>
            </a:r>
            <a:r>
              <a:rPr lang="en-CA" sz="3800" dirty="0" err="1"/>
              <a:t>ግና</a:t>
            </a:r>
            <a:r>
              <a:rPr lang="en-CA" sz="3800" dirty="0"/>
              <a:t> </a:t>
            </a:r>
            <a:r>
              <a:rPr lang="en-CA" sz="3800" dirty="0" err="1"/>
              <a:t>ኣብኡ</a:t>
            </a:r>
            <a:r>
              <a:rPr lang="en-CA" sz="3800" dirty="0"/>
              <a:t> </a:t>
            </a:r>
            <a:r>
              <a:rPr lang="en-CA" sz="3800" dirty="0" err="1"/>
              <a:t>ዝነብር</a:t>
            </a:r>
            <a:r>
              <a:rPr lang="en-CA" sz="3800" dirty="0"/>
              <a:t> </a:t>
            </a:r>
            <a:r>
              <a:rPr lang="en-CA" sz="3800" dirty="0" err="1"/>
              <a:t>ኣይኮነን</a:t>
            </a:r>
            <a:r>
              <a:rPr lang="en-CA" sz="3800" dirty="0"/>
              <a:t>። </a:t>
            </a:r>
            <a:r>
              <a:rPr lang="en-CA" sz="3800" dirty="0" err="1"/>
              <a:t>ጐይታ</a:t>
            </a:r>
            <a:r>
              <a:rPr lang="en-CA" sz="3800" dirty="0"/>
              <a:t> </a:t>
            </a:r>
            <a:r>
              <a:rPr lang="en-CA" sz="3800" dirty="0" err="1"/>
              <a:t>ጐይቶት</a:t>
            </a:r>
            <a:r>
              <a:rPr lang="en-CA" sz="3800" dirty="0"/>
              <a:t> </a:t>
            </a:r>
            <a:r>
              <a:rPr lang="en-CA" sz="3800" dirty="0" err="1"/>
              <a:t>እውን</a:t>
            </a:r>
            <a:r>
              <a:rPr lang="en-CA" sz="3800" dirty="0"/>
              <a:t> </a:t>
            </a:r>
            <a:r>
              <a:rPr lang="en-CA" sz="3800" dirty="0" err="1"/>
              <a:t>ኣብኡ</a:t>
            </a:r>
            <a:r>
              <a:rPr lang="en-CA" sz="3800" dirty="0"/>
              <a:t> </a:t>
            </a:r>
            <a:r>
              <a:rPr lang="en-CA" sz="3800" dirty="0" err="1"/>
              <a:t>ዝሕባእ</a:t>
            </a:r>
            <a:r>
              <a:rPr lang="en-CA" sz="3800" dirty="0"/>
              <a:t> </a:t>
            </a:r>
            <a:r>
              <a:rPr lang="en-CA" sz="3800" dirty="0" err="1"/>
              <a:t>ኣይኮነን</a:t>
            </a:r>
            <a:r>
              <a:rPr lang="en-CA" sz="3800" dirty="0"/>
              <a:t>፥ </a:t>
            </a:r>
            <a:r>
              <a:rPr lang="en-CA" sz="3800" dirty="0" err="1"/>
              <a:t>ኣብ</a:t>
            </a:r>
            <a:r>
              <a:rPr lang="en-CA" sz="3800" dirty="0"/>
              <a:t> </a:t>
            </a:r>
            <a:r>
              <a:rPr lang="en-CA" sz="3800" dirty="0" err="1"/>
              <a:t>ደገ</a:t>
            </a:r>
            <a:r>
              <a:rPr lang="en-CA" sz="3800" dirty="0"/>
              <a:t> </a:t>
            </a:r>
            <a:r>
              <a:rPr lang="en-CA" sz="3800" dirty="0" err="1"/>
              <a:t>ይነብር</a:t>
            </a:r>
            <a:r>
              <a:rPr lang="en-CA" sz="3800" dirty="0"/>
              <a:t>፥ </a:t>
            </a:r>
            <a:r>
              <a:rPr lang="en-CA" sz="3800" dirty="0" err="1"/>
              <a:t>ኣብ</a:t>
            </a:r>
            <a:r>
              <a:rPr lang="en-CA" sz="3800" dirty="0"/>
              <a:t> </a:t>
            </a:r>
            <a:r>
              <a:rPr lang="en-CA" sz="3800" dirty="0" err="1"/>
              <a:t>ውሽጢውን</a:t>
            </a:r>
            <a:r>
              <a:rPr lang="en-CA" sz="3800" dirty="0"/>
              <a:t> </a:t>
            </a:r>
            <a:r>
              <a:rPr lang="en-CA" sz="3800" dirty="0" err="1"/>
              <a:t>ይርከብ</a:t>
            </a:r>
            <a:r>
              <a:rPr lang="en-CA" sz="3800" dirty="0"/>
              <a:t>።</a:t>
            </a:r>
          </a:p>
          <a:p>
            <a:r>
              <a:rPr lang="en-CA" sz="1400" dirty="0"/>
              <a:t>59. </a:t>
            </a:r>
            <a:r>
              <a:rPr lang="en-CA" sz="3800" dirty="0" err="1"/>
              <a:t>ክረኽብዎ</a:t>
            </a:r>
            <a:r>
              <a:rPr lang="en-CA" sz="3800" dirty="0"/>
              <a:t> </a:t>
            </a:r>
            <a:r>
              <a:rPr lang="en-CA" sz="3800" dirty="0" err="1"/>
              <a:t>ኣይከዱን</a:t>
            </a:r>
            <a:r>
              <a:rPr lang="en-CA" sz="3800" dirty="0"/>
              <a:t> </a:t>
            </a:r>
            <a:r>
              <a:rPr lang="en-CA" sz="3800" dirty="0" err="1"/>
              <a:t>እዮም</a:t>
            </a:r>
            <a:r>
              <a:rPr lang="en-CA" sz="3800" dirty="0"/>
              <a:t>፥ </a:t>
            </a:r>
            <a:r>
              <a:rPr lang="en-CA" sz="3800" dirty="0" err="1"/>
              <a:t>ክደልይዎ</a:t>
            </a:r>
            <a:r>
              <a:rPr lang="en-CA" sz="3800" dirty="0"/>
              <a:t> </a:t>
            </a:r>
            <a:r>
              <a:rPr lang="en-CA" sz="3800" dirty="0" err="1"/>
              <a:t>ኸለዉ</a:t>
            </a:r>
            <a:r>
              <a:rPr lang="en-CA" sz="3800" dirty="0"/>
              <a:t> </a:t>
            </a:r>
            <a:r>
              <a:rPr lang="en-CA" sz="3800" dirty="0" err="1"/>
              <a:t>ኣይሰኣንን</a:t>
            </a:r>
            <a:r>
              <a:rPr lang="en-CA" sz="3800" dirty="0"/>
              <a:t> </a:t>
            </a:r>
            <a:r>
              <a:rPr lang="en-CA" sz="3800" dirty="0" err="1"/>
              <a:t>እዩ</a:t>
            </a:r>
            <a:r>
              <a:rPr lang="en-CA" sz="3800" dirty="0"/>
              <a:t>፥ </a:t>
            </a:r>
            <a:r>
              <a:rPr lang="en-CA" sz="3800" dirty="0" err="1"/>
              <a:t>ካብ</a:t>
            </a:r>
            <a:r>
              <a:rPr lang="en-CA" sz="3800" dirty="0"/>
              <a:t> </a:t>
            </a:r>
            <a:r>
              <a:rPr lang="en-CA" sz="3800" dirty="0" err="1"/>
              <a:t>ሕልና</a:t>
            </a:r>
            <a:r>
              <a:rPr lang="en-CA" sz="3800" dirty="0"/>
              <a:t> </a:t>
            </a:r>
            <a:r>
              <a:rPr lang="en-CA" sz="3800" dirty="0" err="1"/>
              <a:t>ፍሉይ</a:t>
            </a:r>
            <a:r>
              <a:rPr lang="en-CA" sz="3800" dirty="0"/>
              <a:t> </a:t>
            </a:r>
            <a:r>
              <a:rPr lang="en-CA" sz="3800" dirty="0" err="1"/>
              <a:t>ስለ</a:t>
            </a:r>
            <a:r>
              <a:rPr lang="en-CA" sz="3800" dirty="0"/>
              <a:t> </a:t>
            </a:r>
            <a:r>
              <a:rPr lang="en-CA" sz="3800" dirty="0" err="1"/>
              <a:t>ዝኾነ</a:t>
            </a:r>
            <a:r>
              <a:rPr lang="en-CA" sz="3800" dirty="0"/>
              <a:t> </a:t>
            </a:r>
            <a:r>
              <a:rPr lang="en-CA" sz="3800" dirty="0" err="1"/>
              <a:t>ክኅዝዎ</a:t>
            </a:r>
            <a:r>
              <a:rPr lang="en-CA" sz="3800" dirty="0"/>
              <a:t> </a:t>
            </a:r>
            <a:r>
              <a:rPr lang="en-CA" sz="3800" dirty="0" err="1"/>
              <a:t>ኸለዉ</a:t>
            </a:r>
            <a:r>
              <a:rPr lang="en-CA" sz="3800" dirty="0"/>
              <a:t> </a:t>
            </a:r>
            <a:r>
              <a:rPr lang="en-CA" sz="3800" dirty="0" err="1"/>
              <a:t>ኣይድህሰሰን</a:t>
            </a:r>
            <a:r>
              <a:rPr lang="en-CA" sz="3800" dirty="0"/>
              <a:t> </a:t>
            </a:r>
            <a:r>
              <a:rPr lang="en-CA" sz="3800" dirty="0" err="1"/>
              <a:t>እዩ</a:t>
            </a:r>
            <a:r>
              <a:rPr lang="en-CA" sz="3800" dirty="0"/>
              <a:t>።</a:t>
            </a:r>
          </a:p>
        </p:txBody>
      </p:sp>
      <p:sp>
        <p:nvSpPr>
          <p:cNvPr id="20" name="Rectangle 19"/>
          <p:cNvSpPr/>
          <p:nvPr/>
        </p:nvSpPr>
        <p:spPr>
          <a:xfrm>
            <a:off x="8077073" y="0"/>
            <a:ext cx="4244501" cy="6494085"/>
          </a:xfrm>
          <a:prstGeom prst="rect">
            <a:avLst/>
          </a:prstGeom>
        </p:spPr>
        <p:txBody>
          <a:bodyPr wrap="square">
            <a:spAutoFit/>
          </a:bodyPr>
          <a:lstStyle/>
          <a:p>
            <a:r>
              <a:rPr lang="en-US" sz="1400" dirty="0" smtClean="0"/>
              <a:t>58</a:t>
            </a:r>
            <a:r>
              <a:rPr lang="en-US" sz="1400" dirty="0"/>
              <a:t>. </a:t>
            </a:r>
            <a:r>
              <a:rPr lang="en-US" sz="3200" dirty="0"/>
              <a:t>The God of gods does not live </a:t>
            </a:r>
            <a:r>
              <a:rPr lang="en-US" sz="3200" dirty="0" smtClean="0"/>
              <a:t>there, the </a:t>
            </a:r>
            <a:r>
              <a:rPr lang="en-US" sz="3200" dirty="0"/>
              <a:t>Lord of lords is not limited therein, </a:t>
            </a:r>
            <a:r>
              <a:rPr lang="en-US" sz="3200" dirty="0" smtClean="0"/>
              <a:t>but He </a:t>
            </a:r>
            <a:r>
              <a:rPr lang="en-US" sz="3200" dirty="0"/>
              <a:t>both lives without and is found within.</a:t>
            </a:r>
          </a:p>
          <a:p>
            <a:r>
              <a:rPr lang="en-US" sz="1400" dirty="0"/>
              <a:t>59. </a:t>
            </a:r>
            <a:r>
              <a:rPr lang="en-US" sz="3200" dirty="0"/>
              <a:t>They do not go to find him, and </a:t>
            </a:r>
            <a:r>
              <a:rPr lang="en-US" sz="3200" dirty="0" smtClean="0"/>
              <a:t>He is </a:t>
            </a:r>
            <a:r>
              <a:rPr lang="en-US" sz="3200" dirty="0"/>
              <a:t>not absent when they seek Him. He is </a:t>
            </a:r>
            <a:r>
              <a:rPr lang="en-US" sz="3200" dirty="0" smtClean="0"/>
              <a:t>not felt </a:t>
            </a:r>
            <a:r>
              <a:rPr lang="en-US" sz="3200" dirty="0"/>
              <a:t>when they take hold of Him because </a:t>
            </a:r>
            <a:r>
              <a:rPr lang="en-US" sz="3200" dirty="0" smtClean="0"/>
              <a:t>He is </a:t>
            </a:r>
            <a:r>
              <a:rPr lang="en-US" sz="3200" dirty="0"/>
              <a:t>far above thought.</a:t>
            </a:r>
            <a:endParaRPr lang="en-CA" sz="3200" dirty="0"/>
          </a:p>
        </p:txBody>
      </p:sp>
      <p:sp>
        <p:nvSpPr>
          <p:cNvPr id="2" name="Rectangle 1"/>
          <p:cNvSpPr/>
          <p:nvPr/>
        </p:nvSpPr>
        <p:spPr>
          <a:xfrm>
            <a:off x="15425" y="25268"/>
            <a:ext cx="3991969" cy="6524863"/>
          </a:xfrm>
          <a:prstGeom prst="rect">
            <a:avLst/>
          </a:prstGeom>
        </p:spPr>
        <p:txBody>
          <a:bodyPr wrap="square">
            <a:spAutoFit/>
          </a:bodyPr>
          <a:lstStyle/>
          <a:p>
            <a:r>
              <a:rPr lang="en-CA" sz="1400" dirty="0" smtClean="0"/>
              <a:t>፶፰</a:t>
            </a:r>
            <a:r>
              <a:rPr lang="en-CA" sz="1400" dirty="0"/>
              <a:t>. </a:t>
            </a:r>
            <a:r>
              <a:rPr lang="en-CA" sz="3800" dirty="0" err="1"/>
              <a:t>አኮ</a:t>
            </a:r>
            <a:r>
              <a:rPr lang="en-CA" sz="3800" dirty="0"/>
              <a:t> </a:t>
            </a:r>
            <a:r>
              <a:rPr lang="en-CA" sz="3800" dirty="0" err="1"/>
              <a:t>ህየ</a:t>
            </a:r>
            <a:r>
              <a:rPr lang="en-CA" sz="3800" dirty="0"/>
              <a:t> </a:t>
            </a:r>
            <a:r>
              <a:rPr lang="en-CA" sz="3800" dirty="0" err="1"/>
              <a:t>ዘይሄሉ</a:t>
            </a:r>
            <a:r>
              <a:rPr lang="en-CA" sz="3800" dirty="0"/>
              <a:t> </a:t>
            </a:r>
            <a:r>
              <a:rPr lang="en-CA" sz="3800" dirty="0" err="1"/>
              <a:t>ኣምላከ</a:t>
            </a:r>
            <a:r>
              <a:rPr lang="en-CA" sz="3800" dirty="0"/>
              <a:t> </a:t>
            </a:r>
            <a:r>
              <a:rPr lang="en-CA" sz="3800" dirty="0" err="1"/>
              <a:t>ኣማልክት</a:t>
            </a:r>
            <a:r>
              <a:rPr lang="en-CA" sz="3800" dirty="0"/>
              <a:t> </a:t>
            </a:r>
            <a:r>
              <a:rPr lang="en-CA" sz="3800" dirty="0" err="1"/>
              <a:t>ወአኮ</a:t>
            </a:r>
            <a:r>
              <a:rPr lang="en-CA" sz="3800" dirty="0"/>
              <a:t> </a:t>
            </a:r>
            <a:r>
              <a:rPr lang="en-CA" sz="3800" dirty="0" err="1"/>
              <a:t>ህየ</a:t>
            </a:r>
            <a:r>
              <a:rPr lang="en-CA" sz="3800" dirty="0"/>
              <a:t> </a:t>
            </a:r>
            <a:r>
              <a:rPr lang="en-CA" sz="3800" dirty="0" err="1"/>
              <a:t>ዘይትጋባእ</a:t>
            </a:r>
            <a:r>
              <a:rPr lang="en-CA" sz="3800" dirty="0"/>
              <a:t> </a:t>
            </a:r>
            <a:r>
              <a:rPr lang="en-CA" sz="3800" dirty="0" err="1"/>
              <a:t>እግዚአ</a:t>
            </a:r>
            <a:r>
              <a:rPr lang="en-CA" sz="3800" dirty="0"/>
              <a:t> </a:t>
            </a:r>
            <a:r>
              <a:rPr lang="en-CA" sz="3800" dirty="0" err="1"/>
              <a:t>አጋዕዝት</a:t>
            </a:r>
            <a:r>
              <a:rPr lang="en-CA" sz="3800" dirty="0"/>
              <a:t> </a:t>
            </a:r>
            <a:r>
              <a:rPr lang="en-CA" sz="3800" dirty="0" err="1"/>
              <a:t>ይሄሉ</a:t>
            </a:r>
            <a:r>
              <a:rPr lang="en-CA" sz="3800" dirty="0"/>
              <a:t> </a:t>
            </a:r>
            <a:r>
              <a:rPr lang="en-CA" sz="3800" dirty="0" err="1"/>
              <a:t>በአፍአ</a:t>
            </a:r>
            <a:r>
              <a:rPr lang="en-CA" sz="3800" dirty="0"/>
              <a:t> </a:t>
            </a:r>
            <a:r>
              <a:rPr lang="en-CA" sz="3800" dirty="0" err="1"/>
              <a:t>ወይትረከብ</a:t>
            </a:r>
            <a:r>
              <a:rPr lang="en-CA" sz="3800" dirty="0"/>
              <a:t> </a:t>
            </a:r>
            <a:r>
              <a:rPr lang="en-CA" sz="3800" dirty="0" err="1"/>
              <a:t>በውስጥ</a:t>
            </a:r>
            <a:r>
              <a:rPr lang="en-CA" sz="3800" dirty="0"/>
              <a:t>።</a:t>
            </a:r>
          </a:p>
          <a:p>
            <a:r>
              <a:rPr lang="en-CA" sz="1400" dirty="0"/>
              <a:t>፶፱. </a:t>
            </a:r>
            <a:r>
              <a:rPr lang="en-CA" sz="3800" dirty="0" err="1"/>
              <a:t>ኢየሐውሩ</a:t>
            </a:r>
            <a:r>
              <a:rPr lang="en-CA" sz="3800" dirty="0"/>
              <a:t> </a:t>
            </a:r>
            <a:r>
              <a:rPr lang="en-CA" sz="3800" dirty="0" err="1"/>
              <a:t>ከመ</a:t>
            </a:r>
            <a:r>
              <a:rPr lang="en-CA" sz="3800" dirty="0"/>
              <a:t> </a:t>
            </a:r>
            <a:r>
              <a:rPr lang="en-CA" sz="3800" dirty="0" err="1"/>
              <a:t>ይርከብዎ</a:t>
            </a:r>
            <a:r>
              <a:rPr lang="en-CA" sz="3800" dirty="0"/>
              <a:t> </a:t>
            </a:r>
            <a:r>
              <a:rPr lang="en-CA" sz="3800" dirty="0" err="1"/>
              <a:t>ወኢይትኀጣእ</a:t>
            </a:r>
            <a:r>
              <a:rPr lang="en-CA" sz="3800" dirty="0"/>
              <a:t> </a:t>
            </a:r>
            <a:r>
              <a:rPr lang="en-CA" sz="3800" dirty="0" err="1"/>
              <a:t>ሶበ</a:t>
            </a:r>
            <a:r>
              <a:rPr lang="en-CA" sz="3800" dirty="0"/>
              <a:t> </a:t>
            </a:r>
            <a:r>
              <a:rPr lang="en-CA" sz="3800" dirty="0" err="1"/>
              <a:t>የኀሥሥዎ</a:t>
            </a:r>
            <a:r>
              <a:rPr lang="en-CA" sz="3800" dirty="0"/>
              <a:t>። </a:t>
            </a:r>
            <a:r>
              <a:rPr lang="en-CA" sz="3800" dirty="0" err="1" smtClean="0"/>
              <a:t>ኢይት-ገሠሥ</a:t>
            </a:r>
            <a:r>
              <a:rPr lang="en-CA" sz="3800" dirty="0" smtClean="0"/>
              <a:t> </a:t>
            </a:r>
            <a:r>
              <a:rPr lang="en-CA" sz="3800" dirty="0" err="1"/>
              <a:t>ሶበ</a:t>
            </a:r>
            <a:r>
              <a:rPr lang="en-CA" sz="3800" dirty="0"/>
              <a:t> </a:t>
            </a:r>
            <a:r>
              <a:rPr lang="en-CA" sz="3800" dirty="0" err="1"/>
              <a:t>ይእኅዝዎ</a:t>
            </a:r>
            <a:r>
              <a:rPr lang="en-CA" sz="3800" dirty="0"/>
              <a:t> </a:t>
            </a:r>
            <a:r>
              <a:rPr lang="en-CA" sz="3800" dirty="0" err="1"/>
              <a:t>እስመ</a:t>
            </a:r>
            <a:r>
              <a:rPr lang="en-CA" sz="3800" dirty="0"/>
              <a:t> </a:t>
            </a:r>
            <a:r>
              <a:rPr lang="en-CA" sz="3800" dirty="0" err="1"/>
              <a:t>ብዑድ</a:t>
            </a:r>
            <a:r>
              <a:rPr lang="en-CA" sz="3800" dirty="0"/>
              <a:t> </a:t>
            </a:r>
            <a:r>
              <a:rPr lang="en-CA" sz="3800" dirty="0" err="1"/>
              <a:t>ውእቱ</a:t>
            </a:r>
            <a:r>
              <a:rPr lang="en-CA" sz="3800" dirty="0"/>
              <a:t> </a:t>
            </a:r>
            <a:r>
              <a:rPr lang="en-CA" sz="3800" dirty="0" err="1"/>
              <a:t>እምሕሊና</a:t>
            </a:r>
            <a:r>
              <a:rPr lang="en-CA" sz="3800" dirty="0"/>
              <a:t>።</a:t>
            </a:r>
          </a:p>
        </p:txBody>
      </p:sp>
    </p:spTree>
    <p:extLst>
      <p:ext uri="{BB962C8B-B14F-4D97-AF65-F5344CB8AC3E}">
        <p14:creationId xmlns:p14="http://schemas.microsoft.com/office/powerpoint/2010/main" val="383603462"/>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0471" y="252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89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7394" y="7174"/>
            <a:ext cx="4219852" cy="6247864"/>
          </a:xfrm>
          <a:prstGeom prst="rect">
            <a:avLst/>
          </a:prstGeom>
        </p:spPr>
        <p:txBody>
          <a:bodyPr wrap="square">
            <a:spAutoFit/>
          </a:bodyPr>
          <a:lstStyle/>
          <a:p>
            <a:r>
              <a:rPr lang="en-CA" sz="1400" dirty="0"/>
              <a:t>60. </a:t>
            </a:r>
            <a:r>
              <a:rPr lang="en-CA" sz="4000" dirty="0" err="1"/>
              <a:t>ንሃብታም</a:t>
            </a:r>
            <a:r>
              <a:rPr lang="en-CA" sz="4000" dirty="0"/>
              <a:t> </a:t>
            </a:r>
            <a:r>
              <a:rPr lang="en-CA" sz="4000" dirty="0" err="1"/>
              <a:t>ይሕልዎ</a:t>
            </a:r>
            <a:r>
              <a:rPr lang="en-CA" sz="4000" dirty="0"/>
              <a:t>፥ </a:t>
            </a:r>
            <a:r>
              <a:rPr lang="en-CA" sz="4000" dirty="0" err="1"/>
              <a:t>ምስ</a:t>
            </a:r>
            <a:r>
              <a:rPr lang="en-CA" sz="4000" dirty="0"/>
              <a:t> </a:t>
            </a:r>
            <a:r>
              <a:rPr lang="en-CA" sz="4000" dirty="0" err="1"/>
              <a:t>ድኻ</a:t>
            </a:r>
            <a:r>
              <a:rPr lang="en-CA" sz="4000" dirty="0"/>
              <a:t> </a:t>
            </a:r>
            <a:r>
              <a:rPr lang="en-CA" sz="4000" dirty="0" err="1"/>
              <a:t>ድማ</a:t>
            </a:r>
            <a:r>
              <a:rPr lang="en-CA" sz="4000" dirty="0"/>
              <a:t> </a:t>
            </a:r>
            <a:r>
              <a:rPr lang="en-CA" sz="4000" dirty="0" err="1"/>
              <a:t>ይነብር</a:t>
            </a:r>
            <a:r>
              <a:rPr lang="en-CA" sz="4000" dirty="0"/>
              <a:t>፥ </a:t>
            </a:r>
            <a:r>
              <a:rPr lang="en-CA" sz="4000" dirty="0" err="1"/>
              <a:t>ንትሑት</a:t>
            </a:r>
            <a:r>
              <a:rPr lang="en-CA" sz="4000" dirty="0"/>
              <a:t> </a:t>
            </a:r>
            <a:r>
              <a:rPr lang="en-CA" sz="4000" dirty="0" err="1"/>
              <a:t>ይፈቱ</a:t>
            </a:r>
            <a:r>
              <a:rPr lang="en-CA" sz="4000" dirty="0"/>
              <a:t>፥ </a:t>
            </a:r>
            <a:r>
              <a:rPr lang="en-CA" sz="4000" dirty="0" err="1"/>
              <a:t>ንዕቡይ</a:t>
            </a:r>
            <a:r>
              <a:rPr lang="en-CA" sz="4000" dirty="0"/>
              <a:t> </a:t>
            </a:r>
            <a:r>
              <a:rPr lang="en-CA" sz="4000" dirty="0" err="1"/>
              <a:t>ግና</a:t>
            </a:r>
            <a:r>
              <a:rPr lang="en-CA" sz="4000" dirty="0"/>
              <a:t> </a:t>
            </a:r>
            <a:r>
              <a:rPr lang="en-CA" sz="4000" dirty="0" err="1"/>
              <a:t>ይጸልእ</a:t>
            </a:r>
            <a:r>
              <a:rPr lang="en-CA" sz="4000" dirty="0"/>
              <a:t>። </a:t>
            </a:r>
            <a:r>
              <a:rPr lang="en-CA" sz="4000" dirty="0" err="1"/>
              <a:t>እንተ</a:t>
            </a:r>
            <a:r>
              <a:rPr lang="en-CA" sz="4000" dirty="0"/>
              <a:t> </a:t>
            </a:r>
            <a:r>
              <a:rPr lang="en-CA" sz="4000" dirty="0" err="1"/>
              <a:t>ፈቐደ</a:t>
            </a:r>
            <a:r>
              <a:rPr lang="en-CA" sz="4000" dirty="0"/>
              <a:t> </a:t>
            </a:r>
            <a:r>
              <a:rPr lang="en-CA" sz="4000" dirty="0" err="1"/>
              <a:t>የጽድቕ</a:t>
            </a:r>
            <a:r>
              <a:rPr lang="en-CA" sz="4000" dirty="0"/>
              <a:t>፥ </a:t>
            </a:r>
            <a:r>
              <a:rPr lang="en-CA" sz="4000" dirty="0" err="1"/>
              <a:t>እንተ</a:t>
            </a:r>
            <a:r>
              <a:rPr lang="en-CA" sz="4000" dirty="0"/>
              <a:t> </a:t>
            </a:r>
            <a:r>
              <a:rPr lang="en-CA" sz="4000" dirty="0" err="1"/>
              <a:t>ፈተወ</a:t>
            </a:r>
            <a:r>
              <a:rPr lang="en-CA" sz="4000" dirty="0"/>
              <a:t> </a:t>
            </a:r>
            <a:r>
              <a:rPr lang="en-CA" sz="4000" dirty="0" err="1"/>
              <a:t>ድማ</a:t>
            </a:r>
            <a:r>
              <a:rPr lang="en-CA" sz="4000" dirty="0"/>
              <a:t> </a:t>
            </a:r>
            <a:r>
              <a:rPr lang="en-CA" sz="4000" dirty="0" err="1"/>
              <a:t>የድኅን</a:t>
            </a:r>
            <a:r>
              <a:rPr lang="en-CA" sz="4000" dirty="0"/>
              <a:t>። </a:t>
            </a:r>
            <a:r>
              <a:rPr lang="en-CA" sz="4000" dirty="0" err="1"/>
              <a:t>ከም</a:t>
            </a:r>
            <a:r>
              <a:rPr lang="en-CA" sz="4000" dirty="0"/>
              <a:t> </a:t>
            </a:r>
            <a:r>
              <a:rPr lang="en-CA" sz="4000" dirty="0" err="1"/>
              <a:t>ዘይሰምዕ</a:t>
            </a:r>
            <a:r>
              <a:rPr lang="en-CA" sz="4000" dirty="0"/>
              <a:t> </a:t>
            </a:r>
            <a:r>
              <a:rPr lang="en-CA" sz="4000" dirty="0" err="1"/>
              <a:t>ይጽነን</a:t>
            </a:r>
            <a:r>
              <a:rPr lang="en-CA" sz="4000" dirty="0"/>
              <a:t>፥ </a:t>
            </a:r>
            <a:r>
              <a:rPr lang="en-CA" sz="4000" dirty="0" err="1"/>
              <a:t>ከም</a:t>
            </a:r>
            <a:r>
              <a:rPr lang="en-CA" sz="4000" dirty="0"/>
              <a:t> </a:t>
            </a:r>
            <a:r>
              <a:rPr lang="en-CA" sz="4000" dirty="0" err="1"/>
              <a:t>ዘይርኢ</a:t>
            </a:r>
            <a:r>
              <a:rPr lang="en-CA" sz="4000" dirty="0"/>
              <a:t> </a:t>
            </a:r>
            <a:r>
              <a:rPr lang="en-CA" sz="4000" dirty="0" err="1"/>
              <a:t>ስቕ</a:t>
            </a:r>
            <a:r>
              <a:rPr lang="en-CA" sz="4000" dirty="0"/>
              <a:t> </a:t>
            </a:r>
            <a:r>
              <a:rPr lang="en-CA" sz="4000" dirty="0" err="1"/>
              <a:t>ይብል</a:t>
            </a:r>
            <a:r>
              <a:rPr lang="en-CA" sz="4000" dirty="0"/>
              <a:t>። </a:t>
            </a:r>
            <a:r>
              <a:rPr lang="en-CA" sz="4000" dirty="0" err="1"/>
              <a:t>ከም</a:t>
            </a:r>
            <a:r>
              <a:rPr lang="en-CA" sz="4000" dirty="0"/>
              <a:t> </a:t>
            </a:r>
            <a:r>
              <a:rPr lang="en-CA" sz="4000" dirty="0" err="1"/>
              <a:t>ዘይፈልጥ</a:t>
            </a:r>
            <a:r>
              <a:rPr lang="en-CA" sz="4000" dirty="0"/>
              <a:t> </a:t>
            </a:r>
            <a:r>
              <a:rPr lang="en-CA" sz="4000" dirty="0" err="1"/>
              <a:t>ይዕገሥ</a:t>
            </a:r>
            <a:r>
              <a:rPr lang="en-CA" sz="4000" dirty="0"/>
              <a:t>። </a:t>
            </a:r>
            <a:r>
              <a:rPr lang="en-CA" sz="4000" dirty="0" err="1"/>
              <a:t>ከም</a:t>
            </a:r>
            <a:r>
              <a:rPr lang="en-CA" sz="4000" dirty="0"/>
              <a:t> </a:t>
            </a:r>
            <a:r>
              <a:rPr lang="en-CA" sz="4000" dirty="0" err="1"/>
              <a:t>ዘይህብ</a:t>
            </a:r>
            <a:r>
              <a:rPr lang="en-CA" sz="4000" dirty="0"/>
              <a:t> </a:t>
            </a:r>
            <a:r>
              <a:rPr lang="en-CA" sz="4000" dirty="0" err="1"/>
              <a:t>የደንጒ</a:t>
            </a:r>
            <a:r>
              <a:rPr lang="en-CA" sz="4000" dirty="0" smtClean="0"/>
              <a:t>።</a:t>
            </a:r>
            <a:endParaRPr lang="en-CA" sz="4000" dirty="0"/>
          </a:p>
        </p:txBody>
      </p:sp>
      <p:sp>
        <p:nvSpPr>
          <p:cNvPr id="20" name="Rectangle 19"/>
          <p:cNvSpPr/>
          <p:nvPr/>
        </p:nvSpPr>
        <p:spPr>
          <a:xfrm>
            <a:off x="8077073" y="0"/>
            <a:ext cx="4244501" cy="6494085"/>
          </a:xfrm>
          <a:prstGeom prst="rect">
            <a:avLst/>
          </a:prstGeom>
        </p:spPr>
        <p:txBody>
          <a:bodyPr wrap="square">
            <a:spAutoFit/>
          </a:bodyPr>
          <a:lstStyle/>
          <a:p>
            <a:r>
              <a:rPr lang="en-US" sz="1400" dirty="0"/>
              <a:t>60. </a:t>
            </a:r>
            <a:r>
              <a:rPr lang="en-US" sz="3200" dirty="0"/>
              <a:t>He keeps the rich, lives with </a:t>
            </a:r>
            <a:r>
              <a:rPr lang="en-US" sz="3200" dirty="0" smtClean="0"/>
              <a:t>the poor</a:t>
            </a:r>
            <a:r>
              <a:rPr lang="en-US" sz="3200" dirty="0"/>
              <a:t>, loves the humble, and neglects </a:t>
            </a:r>
            <a:r>
              <a:rPr lang="en-US" sz="3200" dirty="0" smtClean="0"/>
              <a:t>the haughty</a:t>
            </a:r>
            <a:r>
              <a:rPr lang="en-US" sz="3200" dirty="0"/>
              <a:t>. He will justify when He </a:t>
            </a:r>
            <a:r>
              <a:rPr lang="en-US" sz="3200" dirty="0" smtClean="0"/>
              <a:t>likes, save </a:t>
            </a:r>
            <a:r>
              <a:rPr lang="en-US" sz="3200" dirty="0"/>
              <a:t>when He is pleased, He disregards </a:t>
            </a:r>
            <a:r>
              <a:rPr lang="en-US" sz="3200" dirty="0" smtClean="0"/>
              <a:t>as if </a:t>
            </a:r>
            <a:r>
              <a:rPr lang="en-US" sz="3200" dirty="0"/>
              <a:t>He does not hear, keeps silent as if </a:t>
            </a:r>
            <a:r>
              <a:rPr lang="en-US" sz="3200" dirty="0" smtClean="0"/>
              <a:t>He does </a:t>
            </a:r>
            <a:r>
              <a:rPr lang="en-US" sz="3200" dirty="0"/>
              <a:t>not see, waits as if He does not </a:t>
            </a:r>
            <a:r>
              <a:rPr lang="en-US" sz="3200" dirty="0" smtClean="0"/>
              <a:t>know, delays </a:t>
            </a:r>
            <a:r>
              <a:rPr lang="en-US" sz="3200" dirty="0"/>
              <a:t>as if He does not wish to </a:t>
            </a:r>
            <a:r>
              <a:rPr lang="en-US" sz="3200" dirty="0" smtClean="0"/>
              <a:t>grant.</a:t>
            </a:r>
            <a:endParaRPr lang="en-CA" sz="3200" dirty="0"/>
          </a:p>
        </p:txBody>
      </p:sp>
      <p:sp>
        <p:nvSpPr>
          <p:cNvPr id="2" name="Rectangle 1"/>
          <p:cNvSpPr/>
          <p:nvPr/>
        </p:nvSpPr>
        <p:spPr>
          <a:xfrm>
            <a:off x="15425" y="25268"/>
            <a:ext cx="3991969" cy="6694140"/>
          </a:xfrm>
          <a:prstGeom prst="rect">
            <a:avLst/>
          </a:prstGeom>
        </p:spPr>
        <p:txBody>
          <a:bodyPr wrap="square">
            <a:spAutoFit/>
          </a:bodyPr>
          <a:lstStyle/>
          <a:p>
            <a:r>
              <a:rPr lang="en-CA" sz="1400" dirty="0"/>
              <a:t>፷. </a:t>
            </a:r>
            <a:r>
              <a:rPr lang="en-CA" sz="3900" dirty="0" err="1"/>
              <a:t>የዐቅብ</a:t>
            </a:r>
            <a:r>
              <a:rPr lang="en-CA" sz="3900" dirty="0"/>
              <a:t> </a:t>
            </a:r>
            <a:r>
              <a:rPr lang="en-CA" sz="3900" dirty="0" err="1"/>
              <a:t>ብዕለ</a:t>
            </a:r>
            <a:r>
              <a:rPr lang="en-CA" sz="3900" dirty="0"/>
              <a:t> </a:t>
            </a:r>
            <a:r>
              <a:rPr lang="en-CA" sz="3900" dirty="0" err="1"/>
              <a:t>ወምስለ</a:t>
            </a:r>
            <a:r>
              <a:rPr lang="en-CA" sz="3900" dirty="0"/>
              <a:t> </a:t>
            </a:r>
            <a:r>
              <a:rPr lang="en-CA" sz="3900" dirty="0" err="1"/>
              <a:t>ነዳይ</a:t>
            </a:r>
            <a:r>
              <a:rPr lang="en-CA" sz="3900" dirty="0"/>
              <a:t> </a:t>
            </a:r>
            <a:r>
              <a:rPr lang="en-CA" sz="3900" dirty="0" err="1"/>
              <a:t>ይሄሉ</a:t>
            </a:r>
            <a:r>
              <a:rPr lang="en-CA" sz="3900" dirty="0"/>
              <a:t>፥ </a:t>
            </a:r>
            <a:r>
              <a:rPr lang="en-CA" sz="3900" dirty="0" err="1"/>
              <a:t>ያፈቅር</a:t>
            </a:r>
            <a:r>
              <a:rPr lang="en-CA" sz="3900" dirty="0"/>
              <a:t> </a:t>
            </a:r>
            <a:r>
              <a:rPr lang="en-CA" sz="3900" dirty="0" err="1"/>
              <a:t>ትሑተ</a:t>
            </a:r>
            <a:r>
              <a:rPr lang="en-CA" sz="3900" dirty="0"/>
              <a:t>፥ </a:t>
            </a:r>
            <a:r>
              <a:rPr lang="en-CA" sz="3900" dirty="0" err="1"/>
              <a:t>ወይትሔየይ</a:t>
            </a:r>
            <a:r>
              <a:rPr lang="en-CA" sz="3900" dirty="0"/>
              <a:t> </a:t>
            </a:r>
            <a:r>
              <a:rPr lang="en-CA" sz="3900" dirty="0" err="1"/>
              <a:t>ዕቡየ</a:t>
            </a:r>
            <a:r>
              <a:rPr lang="en-CA" sz="3900" dirty="0"/>
              <a:t>። </a:t>
            </a:r>
            <a:r>
              <a:rPr lang="en-CA" sz="3900" dirty="0" err="1"/>
              <a:t>ያጸድቅ</a:t>
            </a:r>
            <a:r>
              <a:rPr lang="en-CA" sz="3900" dirty="0"/>
              <a:t> </a:t>
            </a:r>
            <a:r>
              <a:rPr lang="en-CA" sz="3900" dirty="0" err="1"/>
              <a:t>ለእመ</a:t>
            </a:r>
            <a:r>
              <a:rPr lang="en-CA" sz="3900" dirty="0"/>
              <a:t> </a:t>
            </a:r>
            <a:r>
              <a:rPr lang="en-CA" sz="3900" dirty="0" err="1"/>
              <a:t>ፈቀደ</a:t>
            </a:r>
            <a:r>
              <a:rPr lang="en-CA" sz="3900" dirty="0"/>
              <a:t> </a:t>
            </a:r>
            <a:r>
              <a:rPr lang="en-CA" sz="3900" dirty="0" err="1"/>
              <a:t>ወያድኅን</a:t>
            </a:r>
            <a:r>
              <a:rPr lang="en-CA" sz="3900" dirty="0"/>
              <a:t> </a:t>
            </a:r>
            <a:r>
              <a:rPr lang="en-CA" sz="3900" dirty="0" err="1"/>
              <a:t>ለእመ</a:t>
            </a:r>
            <a:r>
              <a:rPr lang="en-CA" sz="3900" dirty="0"/>
              <a:t> </a:t>
            </a:r>
            <a:r>
              <a:rPr lang="en-CA" sz="3900" dirty="0" err="1"/>
              <a:t>ሠምረ</a:t>
            </a:r>
            <a:r>
              <a:rPr lang="en-CA" sz="3900" dirty="0"/>
              <a:t> </a:t>
            </a:r>
            <a:r>
              <a:rPr lang="en-CA" sz="3900" dirty="0" err="1"/>
              <a:t>ይጸመም</a:t>
            </a:r>
            <a:r>
              <a:rPr lang="en-CA" sz="3900" dirty="0"/>
              <a:t> </a:t>
            </a:r>
            <a:r>
              <a:rPr lang="en-CA" sz="3900" dirty="0" err="1"/>
              <a:t>ከመ</a:t>
            </a:r>
            <a:r>
              <a:rPr lang="en-CA" sz="3900" dirty="0"/>
              <a:t> </a:t>
            </a:r>
            <a:r>
              <a:rPr lang="en-CA" sz="3900" dirty="0" err="1"/>
              <a:t>ዘኢይሰምዕ</a:t>
            </a:r>
            <a:r>
              <a:rPr lang="en-CA" sz="3900" dirty="0"/>
              <a:t> </a:t>
            </a:r>
            <a:r>
              <a:rPr lang="en-CA" sz="3900" dirty="0" err="1"/>
              <a:t>ያረምም</a:t>
            </a:r>
            <a:r>
              <a:rPr lang="en-CA" sz="3900" dirty="0"/>
              <a:t> </a:t>
            </a:r>
            <a:r>
              <a:rPr lang="en-CA" sz="3900" dirty="0" err="1"/>
              <a:t>ከመ</a:t>
            </a:r>
            <a:r>
              <a:rPr lang="en-CA" sz="3900" dirty="0"/>
              <a:t> </a:t>
            </a:r>
            <a:r>
              <a:rPr lang="en-CA" sz="3900" dirty="0" err="1"/>
              <a:t>ዘኢይሬኢ</a:t>
            </a:r>
            <a:r>
              <a:rPr lang="en-CA" sz="3900" dirty="0"/>
              <a:t>። </a:t>
            </a:r>
            <a:r>
              <a:rPr lang="en-CA" sz="3900" dirty="0" err="1"/>
              <a:t>ይትዔገሥ</a:t>
            </a:r>
            <a:r>
              <a:rPr lang="en-CA" sz="3900" dirty="0"/>
              <a:t> </a:t>
            </a:r>
            <a:r>
              <a:rPr lang="en-CA" sz="3900" dirty="0" err="1"/>
              <a:t>ከመ</a:t>
            </a:r>
            <a:r>
              <a:rPr lang="en-CA" sz="3900" dirty="0"/>
              <a:t> </a:t>
            </a:r>
            <a:r>
              <a:rPr lang="en-CA" sz="3900" dirty="0" err="1" smtClean="0"/>
              <a:t>ዘኢየአ</a:t>
            </a:r>
            <a:endParaRPr lang="en-CA" sz="3900" dirty="0" smtClean="0"/>
          </a:p>
          <a:p>
            <a:r>
              <a:rPr lang="en-CA" sz="3900" dirty="0" err="1" smtClean="0"/>
              <a:t>ምር</a:t>
            </a:r>
            <a:r>
              <a:rPr lang="en-CA" sz="3900" dirty="0" smtClean="0"/>
              <a:t>፥  </a:t>
            </a:r>
            <a:r>
              <a:rPr lang="en-CA" sz="3900" dirty="0" err="1"/>
              <a:t>ያጐነዲ</a:t>
            </a:r>
            <a:r>
              <a:rPr lang="en-CA" sz="3900" dirty="0"/>
              <a:t> </a:t>
            </a:r>
            <a:r>
              <a:rPr lang="en-CA" sz="3900" dirty="0" err="1"/>
              <a:t>ከመ</a:t>
            </a:r>
            <a:r>
              <a:rPr lang="en-CA" sz="3900" dirty="0"/>
              <a:t> </a:t>
            </a:r>
            <a:r>
              <a:rPr lang="en-CA" sz="3900" dirty="0" err="1"/>
              <a:t>ዘኢይሁብ</a:t>
            </a:r>
            <a:r>
              <a:rPr lang="en-CA" sz="3900" dirty="0" smtClean="0"/>
              <a:t>።</a:t>
            </a:r>
            <a:endParaRPr lang="en-CA" sz="3900" dirty="0"/>
          </a:p>
        </p:txBody>
      </p:sp>
    </p:spTree>
    <p:extLst>
      <p:ext uri="{BB962C8B-B14F-4D97-AF65-F5344CB8AC3E}">
        <p14:creationId xmlns:p14="http://schemas.microsoft.com/office/powerpoint/2010/main" val="3392908122"/>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0471" y="252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89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7394" y="7174"/>
            <a:ext cx="4219852" cy="6863417"/>
          </a:xfrm>
          <a:prstGeom prst="rect">
            <a:avLst/>
          </a:prstGeom>
        </p:spPr>
        <p:txBody>
          <a:bodyPr wrap="square">
            <a:spAutoFit/>
          </a:bodyPr>
          <a:lstStyle/>
          <a:p>
            <a:r>
              <a:rPr lang="en-CA" sz="1400" dirty="0" smtClean="0"/>
              <a:t>61</a:t>
            </a:r>
            <a:r>
              <a:rPr lang="en-CA" sz="1400" dirty="0"/>
              <a:t>.</a:t>
            </a:r>
            <a:r>
              <a:rPr lang="en-CA" sz="4000" dirty="0"/>
              <a:t> </a:t>
            </a:r>
            <a:r>
              <a:rPr lang="en-CA" sz="4000" dirty="0" err="1"/>
              <a:t>ኣምላኽ</a:t>
            </a:r>
            <a:r>
              <a:rPr lang="en-CA" sz="4000" dirty="0"/>
              <a:t> </a:t>
            </a:r>
            <a:r>
              <a:rPr lang="en-CA" sz="4000" dirty="0" err="1"/>
              <a:t>ኣማልኽቲ</a:t>
            </a:r>
            <a:r>
              <a:rPr lang="en-CA" sz="4000" dirty="0"/>
              <a:t>፥</a:t>
            </a:r>
            <a:r>
              <a:rPr lang="en-CA" sz="1400" dirty="0"/>
              <a:t> </a:t>
            </a:r>
            <a:r>
              <a:rPr lang="en-CA" sz="4000" dirty="0" err="1"/>
              <a:t>ጐይታ</a:t>
            </a:r>
            <a:r>
              <a:rPr lang="en-CA" sz="4000" dirty="0"/>
              <a:t> </a:t>
            </a:r>
            <a:r>
              <a:rPr lang="en-CA" sz="4000" dirty="0" err="1"/>
              <a:t>ጐይቶት</a:t>
            </a:r>
            <a:r>
              <a:rPr lang="en-CA" sz="4000" dirty="0"/>
              <a:t>፥ </a:t>
            </a:r>
            <a:r>
              <a:rPr lang="en-CA" sz="4000" dirty="0" err="1" smtClean="0"/>
              <a:t>ንጽኑ</a:t>
            </a:r>
            <a:endParaRPr lang="en-CA" sz="4000" dirty="0" smtClean="0"/>
          </a:p>
          <a:p>
            <a:r>
              <a:rPr lang="en-CA" sz="4000" dirty="0" err="1" smtClean="0"/>
              <a:t>ዓት</a:t>
            </a:r>
            <a:r>
              <a:rPr lang="en-CA" sz="4000" dirty="0" smtClean="0"/>
              <a:t> </a:t>
            </a:r>
            <a:r>
              <a:rPr lang="en-CA" sz="4000" dirty="0" err="1"/>
              <a:t>ጐይታኦም</a:t>
            </a:r>
            <a:r>
              <a:rPr lang="en-CA" sz="4000" dirty="0"/>
              <a:t>፥ </a:t>
            </a:r>
            <a:r>
              <a:rPr lang="en-CA" sz="4000" dirty="0" err="1" smtClean="0"/>
              <a:t>መላእኽ</a:t>
            </a:r>
            <a:endParaRPr lang="en-CA" sz="4000" dirty="0" smtClean="0"/>
          </a:p>
          <a:p>
            <a:r>
              <a:rPr lang="en-CA" sz="4000" dirty="0" err="1" smtClean="0"/>
              <a:t>ትን</a:t>
            </a:r>
            <a:r>
              <a:rPr lang="en-CA" sz="4000" dirty="0" smtClean="0"/>
              <a:t> </a:t>
            </a:r>
            <a:r>
              <a:rPr lang="en-CA" sz="4000" dirty="0" err="1"/>
              <a:t>ሊቃነ</a:t>
            </a:r>
            <a:r>
              <a:rPr lang="en-CA" sz="4000" dirty="0"/>
              <a:t> </a:t>
            </a:r>
            <a:r>
              <a:rPr lang="en-CA" sz="4000" dirty="0" err="1"/>
              <a:t>መላእኽትን</a:t>
            </a:r>
            <a:r>
              <a:rPr lang="en-CA" sz="4000" dirty="0"/>
              <a:t> </a:t>
            </a:r>
            <a:r>
              <a:rPr lang="en-CA" sz="4000" dirty="0" err="1"/>
              <a:t>ዝሰግድሉ</a:t>
            </a:r>
            <a:r>
              <a:rPr lang="en-CA" sz="4000" dirty="0"/>
              <a:t> </a:t>
            </a:r>
            <a:r>
              <a:rPr lang="en-CA" sz="4000" dirty="0" err="1"/>
              <a:t>እዩ</a:t>
            </a:r>
            <a:r>
              <a:rPr lang="en-CA" sz="4000" dirty="0"/>
              <a:t>። </a:t>
            </a:r>
          </a:p>
          <a:p>
            <a:r>
              <a:rPr lang="en-CA" sz="1400" dirty="0"/>
              <a:t>62</a:t>
            </a:r>
            <a:r>
              <a:rPr lang="en-CA" sz="4000" dirty="0"/>
              <a:t>. </a:t>
            </a:r>
            <a:r>
              <a:rPr lang="en-CA" sz="4000" dirty="0" err="1"/>
              <a:t>ብምርኣይ</a:t>
            </a:r>
            <a:r>
              <a:rPr lang="en-CA" sz="4000" dirty="0"/>
              <a:t> </a:t>
            </a:r>
            <a:r>
              <a:rPr lang="en-CA" sz="4000" dirty="0" err="1"/>
              <a:t>ኣይኮነን</a:t>
            </a:r>
            <a:r>
              <a:rPr lang="en-CA" sz="4000" dirty="0"/>
              <a:t> </a:t>
            </a:r>
            <a:r>
              <a:rPr lang="en-CA" sz="4000" dirty="0" err="1"/>
              <a:t>ዝሰግድሉ</a:t>
            </a:r>
            <a:r>
              <a:rPr lang="en-CA" sz="4000" dirty="0"/>
              <a:t>፥ </a:t>
            </a:r>
            <a:r>
              <a:rPr lang="en-CA" sz="4000" dirty="0" err="1"/>
              <a:t>እንታይ</a:t>
            </a:r>
            <a:r>
              <a:rPr lang="en-CA" sz="4000" dirty="0"/>
              <a:t> </a:t>
            </a:r>
            <a:r>
              <a:rPr lang="en-CA" sz="4000" dirty="0" err="1"/>
              <a:t>ደኣ</a:t>
            </a:r>
            <a:r>
              <a:rPr lang="en-CA" sz="4000" dirty="0"/>
              <a:t> </a:t>
            </a:r>
            <a:r>
              <a:rPr lang="en-CA" sz="4000" dirty="0" err="1"/>
              <a:t>ንመንበሩ</a:t>
            </a:r>
            <a:r>
              <a:rPr lang="en-CA" sz="4000" dirty="0"/>
              <a:t> </a:t>
            </a:r>
            <a:r>
              <a:rPr lang="en-CA" sz="4000" dirty="0" err="1"/>
              <a:t>ይስግዱ</a:t>
            </a:r>
            <a:r>
              <a:rPr lang="en-CA" sz="4000" dirty="0"/>
              <a:t>፥ </a:t>
            </a:r>
            <a:r>
              <a:rPr lang="en-CA" sz="4000" dirty="0" err="1" smtClean="0"/>
              <a:t>ንዕ</a:t>
            </a:r>
            <a:endParaRPr lang="en-CA" sz="4000" dirty="0" smtClean="0"/>
          </a:p>
          <a:p>
            <a:r>
              <a:rPr lang="en-CA" sz="4000" dirty="0" err="1" smtClean="0"/>
              <a:t>ቤቱ</a:t>
            </a:r>
            <a:r>
              <a:rPr lang="en-CA" sz="4000" dirty="0" smtClean="0"/>
              <a:t> </a:t>
            </a:r>
            <a:r>
              <a:rPr lang="en-CA" sz="4000" dirty="0" err="1"/>
              <a:t>ይግዝኡ</a:t>
            </a:r>
            <a:r>
              <a:rPr lang="en-CA" sz="4000" dirty="0"/>
              <a:t>። </a:t>
            </a:r>
            <a:r>
              <a:rPr lang="en-CA" sz="4000" dirty="0" err="1"/>
              <a:t>ኵሉ</a:t>
            </a:r>
            <a:r>
              <a:rPr lang="en-CA" sz="4000" dirty="0"/>
              <a:t> </a:t>
            </a:r>
            <a:r>
              <a:rPr lang="en-CA" sz="4000" dirty="0" err="1"/>
              <a:t>ፍቓዱ</a:t>
            </a:r>
            <a:r>
              <a:rPr lang="en-CA" sz="4000" dirty="0"/>
              <a:t> </a:t>
            </a:r>
            <a:r>
              <a:rPr lang="en-CA" sz="4000" dirty="0" err="1"/>
              <a:t>ንምፍጻም</a:t>
            </a:r>
            <a:r>
              <a:rPr lang="en-CA" sz="4000" dirty="0"/>
              <a:t> </a:t>
            </a:r>
            <a:r>
              <a:rPr lang="en-CA" sz="4000" dirty="0" err="1"/>
              <a:t>ከኣ</a:t>
            </a:r>
            <a:r>
              <a:rPr lang="en-CA" sz="4000" dirty="0"/>
              <a:t> </a:t>
            </a:r>
            <a:r>
              <a:rPr lang="en-CA" sz="4000" dirty="0" err="1"/>
              <a:t>ናብ</a:t>
            </a:r>
            <a:r>
              <a:rPr lang="en-CA" sz="4000" dirty="0"/>
              <a:t> </a:t>
            </a:r>
            <a:r>
              <a:rPr lang="en-CA" sz="4000" dirty="0" err="1"/>
              <a:t>ኣርባዕተ</a:t>
            </a:r>
            <a:r>
              <a:rPr lang="en-CA" sz="4000" dirty="0"/>
              <a:t> </a:t>
            </a:r>
            <a:r>
              <a:rPr lang="en-CA" sz="4000" dirty="0" err="1"/>
              <a:t>መኣዝነ</a:t>
            </a:r>
            <a:r>
              <a:rPr lang="en-CA" sz="4000" dirty="0"/>
              <a:t> </a:t>
            </a:r>
            <a:r>
              <a:rPr lang="en-CA" sz="4000" dirty="0" err="1" smtClean="0"/>
              <a:t>ዓለም</a:t>
            </a:r>
            <a:endParaRPr lang="en-CA" sz="4000" dirty="0"/>
          </a:p>
        </p:txBody>
      </p:sp>
      <p:sp>
        <p:nvSpPr>
          <p:cNvPr id="20" name="Rectangle 19"/>
          <p:cNvSpPr/>
          <p:nvPr/>
        </p:nvSpPr>
        <p:spPr>
          <a:xfrm>
            <a:off x="8077073" y="0"/>
            <a:ext cx="4244501" cy="6986528"/>
          </a:xfrm>
          <a:prstGeom prst="rect">
            <a:avLst/>
          </a:prstGeom>
        </p:spPr>
        <p:txBody>
          <a:bodyPr wrap="square">
            <a:spAutoFit/>
          </a:bodyPr>
          <a:lstStyle/>
          <a:p>
            <a:r>
              <a:rPr lang="en-US" sz="1400" dirty="0" smtClean="0"/>
              <a:t>61</a:t>
            </a:r>
            <a:r>
              <a:rPr lang="en-US" sz="1400" dirty="0"/>
              <a:t>.</a:t>
            </a:r>
            <a:r>
              <a:rPr lang="en-US" sz="3200" dirty="0"/>
              <a:t> He is the God of gods, the Lord </a:t>
            </a:r>
            <a:r>
              <a:rPr lang="en-US" sz="3200" dirty="0" smtClean="0"/>
              <a:t>of lords</a:t>
            </a:r>
            <a:r>
              <a:rPr lang="en-US" sz="3200" dirty="0"/>
              <a:t>, the Lord of the strong, before </a:t>
            </a:r>
            <a:r>
              <a:rPr lang="en-US" sz="3200" dirty="0" smtClean="0"/>
              <a:t>Whom the </a:t>
            </a:r>
            <a:r>
              <a:rPr lang="en-US" sz="3200" dirty="0"/>
              <a:t>angels and archangels </a:t>
            </a:r>
            <a:r>
              <a:rPr lang="en-US" sz="3200" dirty="0" smtClean="0"/>
              <a:t>prostrate themselves</a:t>
            </a:r>
            <a:r>
              <a:rPr lang="en-US" sz="3200" dirty="0"/>
              <a:t>.</a:t>
            </a:r>
          </a:p>
          <a:p>
            <a:r>
              <a:rPr lang="en-US" sz="1400" dirty="0"/>
              <a:t>62. </a:t>
            </a:r>
            <a:r>
              <a:rPr lang="en-US" sz="3200" dirty="0"/>
              <a:t>They do not prostrate </a:t>
            </a:r>
            <a:r>
              <a:rPr lang="en-US" sz="3200" dirty="0" smtClean="0"/>
              <a:t>themselves before </a:t>
            </a:r>
            <a:r>
              <a:rPr lang="en-US" sz="3200" dirty="0"/>
              <a:t>Him because they see Him, but </a:t>
            </a:r>
            <a:r>
              <a:rPr lang="en-US" sz="3200" dirty="0" smtClean="0"/>
              <a:t>they prostrate </a:t>
            </a:r>
            <a:r>
              <a:rPr lang="en-US" sz="3200" dirty="0"/>
              <a:t>themselves before His throne </a:t>
            </a:r>
            <a:r>
              <a:rPr lang="en-US" sz="3200" dirty="0" smtClean="0"/>
              <a:t>and praise </a:t>
            </a:r>
            <a:r>
              <a:rPr lang="en-US" sz="3200" dirty="0"/>
              <a:t>His greatness. They fly towards </a:t>
            </a:r>
            <a:r>
              <a:rPr lang="en-US" sz="3200" dirty="0" smtClean="0"/>
              <a:t>the four ends</a:t>
            </a:r>
            <a:endParaRPr lang="en-CA" sz="3200" dirty="0"/>
          </a:p>
        </p:txBody>
      </p:sp>
      <p:sp>
        <p:nvSpPr>
          <p:cNvPr id="2" name="Rectangle 1"/>
          <p:cNvSpPr/>
          <p:nvPr/>
        </p:nvSpPr>
        <p:spPr>
          <a:xfrm>
            <a:off x="15425" y="25268"/>
            <a:ext cx="3991969" cy="6863417"/>
          </a:xfrm>
          <a:prstGeom prst="rect">
            <a:avLst/>
          </a:prstGeom>
        </p:spPr>
        <p:txBody>
          <a:bodyPr wrap="square">
            <a:spAutoFit/>
          </a:bodyPr>
          <a:lstStyle/>
          <a:p>
            <a:r>
              <a:rPr lang="en-CA" sz="1400" dirty="0" smtClean="0"/>
              <a:t>፷፩</a:t>
            </a:r>
            <a:r>
              <a:rPr lang="en-CA" sz="1400" dirty="0"/>
              <a:t>. </a:t>
            </a:r>
            <a:r>
              <a:rPr lang="en-CA" sz="4000" dirty="0" err="1"/>
              <a:t>አምላከ</a:t>
            </a:r>
            <a:r>
              <a:rPr lang="en-CA" sz="4000" dirty="0"/>
              <a:t> </a:t>
            </a:r>
            <a:r>
              <a:rPr lang="en-CA" sz="4000" dirty="0" err="1"/>
              <a:t>አማልክት</a:t>
            </a:r>
            <a:r>
              <a:rPr lang="en-CA" sz="4000" dirty="0"/>
              <a:t> </a:t>
            </a:r>
            <a:r>
              <a:rPr lang="en-CA" sz="4000" dirty="0" err="1"/>
              <a:t>ወእግዚአ</a:t>
            </a:r>
            <a:r>
              <a:rPr lang="en-CA" sz="4000" dirty="0"/>
              <a:t> </a:t>
            </a:r>
            <a:r>
              <a:rPr lang="en-CA" sz="4000" dirty="0" err="1"/>
              <a:t>አጋዕዝት</a:t>
            </a:r>
            <a:r>
              <a:rPr lang="en-CA" sz="4000" dirty="0"/>
              <a:t> </a:t>
            </a:r>
            <a:r>
              <a:rPr lang="en-CA" sz="4000" dirty="0" err="1"/>
              <a:t>እግዚኦሙ</a:t>
            </a:r>
            <a:r>
              <a:rPr lang="en-CA" sz="4000" dirty="0"/>
              <a:t> </a:t>
            </a:r>
            <a:r>
              <a:rPr lang="en-CA" sz="4000" dirty="0" err="1"/>
              <a:t>ለአዚዛን</a:t>
            </a:r>
            <a:r>
              <a:rPr lang="en-CA" sz="4000" dirty="0"/>
              <a:t> </a:t>
            </a:r>
            <a:r>
              <a:rPr lang="en-CA" sz="4000" dirty="0" err="1"/>
              <a:t>ዘሎቱ</a:t>
            </a:r>
            <a:r>
              <a:rPr lang="en-CA" sz="4000" dirty="0"/>
              <a:t> </a:t>
            </a:r>
            <a:r>
              <a:rPr lang="en-CA" sz="4000" dirty="0" err="1"/>
              <a:t>ይሰግዱ</a:t>
            </a:r>
            <a:r>
              <a:rPr lang="en-CA" sz="4000" dirty="0"/>
              <a:t> </a:t>
            </a:r>
            <a:r>
              <a:rPr lang="en-CA" sz="4000" dirty="0" err="1" smtClean="0"/>
              <a:t>መላእ</a:t>
            </a:r>
            <a:endParaRPr lang="en-CA" sz="4000" dirty="0" smtClean="0"/>
          </a:p>
          <a:p>
            <a:r>
              <a:rPr lang="en-CA" sz="4000" dirty="0" err="1" smtClean="0"/>
              <a:t>ክት</a:t>
            </a:r>
            <a:r>
              <a:rPr lang="en-CA" sz="4000" dirty="0" smtClean="0"/>
              <a:t> </a:t>
            </a:r>
            <a:r>
              <a:rPr lang="en-CA" sz="4000" dirty="0" err="1"/>
              <a:t>ወሊቃነ</a:t>
            </a:r>
            <a:r>
              <a:rPr lang="en-CA" sz="4000" dirty="0"/>
              <a:t> </a:t>
            </a:r>
            <a:r>
              <a:rPr lang="en-CA" sz="4000" dirty="0" err="1"/>
              <a:t>መላእክት</a:t>
            </a:r>
            <a:r>
              <a:rPr lang="en-CA" sz="4000" dirty="0"/>
              <a:t>። </a:t>
            </a:r>
          </a:p>
          <a:p>
            <a:r>
              <a:rPr lang="en-CA" sz="1400" dirty="0"/>
              <a:t>፷፪. </a:t>
            </a:r>
            <a:r>
              <a:rPr lang="en-CA" sz="4000" dirty="0" err="1"/>
              <a:t>አኮ</a:t>
            </a:r>
            <a:r>
              <a:rPr lang="en-CA" sz="4000" dirty="0"/>
              <a:t> </a:t>
            </a:r>
            <a:r>
              <a:rPr lang="en-CA" sz="4000" dirty="0" err="1"/>
              <a:t>ዘይሰግዱ</a:t>
            </a:r>
            <a:r>
              <a:rPr lang="en-CA" sz="4000" dirty="0"/>
              <a:t> </a:t>
            </a:r>
            <a:r>
              <a:rPr lang="en-CA" sz="4000" dirty="0" err="1"/>
              <a:t>ሎቱ</a:t>
            </a:r>
            <a:r>
              <a:rPr lang="en-CA" sz="4000" dirty="0"/>
              <a:t> </a:t>
            </a:r>
            <a:r>
              <a:rPr lang="en-CA" sz="4000" dirty="0" err="1"/>
              <a:t>በነጽሮ</a:t>
            </a:r>
            <a:r>
              <a:rPr lang="en-CA" sz="4000" dirty="0"/>
              <a:t> </a:t>
            </a:r>
            <a:r>
              <a:rPr lang="en-CA" sz="4000" dirty="0" err="1"/>
              <a:t>አላ</a:t>
            </a:r>
            <a:r>
              <a:rPr lang="en-CA" sz="4000" dirty="0"/>
              <a:t> </a:t>
            </a:r>
            <a:r>
              <a:rPr lang="en-CA" sz="4000" dirty="0" err="1"/>
              <a:t>ለመንበሩ</a:t>
            </a:r>
            <a:r>
              <a:rPr lang="en-CA" sz="4000" dirty="0"/>
              <a:t> </a:t>
            </a:r>
            <a:r>
              <a:rPr lang="en-CA" sz="4000" dirty="0" err="1"/>
              <a:t>ይሰግዱ</a:t>
            </a:r>
            <a:r>
              <a:rPr lang="en-CA" sz="4000" dirty="0"/>
              <a:t> </a:t>
            </a:r>
            <a:r>
              <a:rPr lang="en-CA" sz="4000" dirty="0" err="1"/>
              <a:t>ወለዕበዩ</a:t>
            </a:r>
            <a:r>
              <a:rPr lang="en-CA" sz="4000" dirty="0"/>
              <a:t> </a:t>
            </a:r>
            <a:r>
              <a:rPr lang="en-CA" sz="4000" dirty="0" err="1"/>
              <a:t>ይገንዩ</a:t>
            </a:r>
            <a:r>
              <a:rPr lang="en-CA" sz="4000" dirty="0"/>
              <a:t>። </a:t>
            </a:r>
            <a:r>
              <a:rPr lang="en-CA" sz="4000" dirty="0" err="1"/>
              <a:t>ወይሠወሩ</a:t>
            </a:r>
            <a:r>
              <a:rPr lang="en-CA" sz="4000" dirty="0"/>
              <a:t> </a:t>
            </a:r>
            <a:r>
              <a:rPr lang="en-CA" sz="4000" dirty="0" err="1"/>
              <a:t>ውስተ</a:t>
            </a:r>
            <a:r>
              <a:rPr lang="en-CA" sz="4000" dirty="0"/>
              <a:t> </a:t>
            </a:r>
            <a:r>
              <a:rPr lang="en-CA" sz="4000" dirty="0" err="1"/>
              <a:t>ትርብዕተ</a:t>
            </a:r>
            <a:r>
              <a:rPr lang="en-CA" sz="4000" dirty="0"/>
              <a:t> </a:t>
            </a:r>
            <a:r>
              <a:rPr lang="en-CA" sz="4000" dirty="0" err="1"/>
              <a:t>ዓለም</a:t>
            </a:r>
            <a:r>
              <a:rPr lang="en-CA" sz="4000" dirty="0"/>
              <a:t> </a:t>
            </a:r>
            <a:r>
              <a:rPr lang="en-CA" sz="4000" dirty="0" err="1"/>
              <a:t>ለገቢረ</a:t>
            </a:r>
            <a:r>
              <a:rPr lang="en-CA" sz="4000" dirty="0"/>
              <a:t> </a:t>
            </a:r>
            <a:r>
              <a:rPr lang="en-CA" sz="4000" dirty="0" err="1"/>
              <a:t>ኵሉ</a:t>
            </a:r>
            <a:r>
              <a:rPr lang="en-CA" sz="4000" dirty="0"/>
              <a:t> </a:t>
            </a:r>
            <a:r>
              <a:rPr lang="en-CA" sz="4000" dirty="0" err="1"/>
              <a:t>ፈቃዱ</a:t>
            </a:r>
            <a:r>
              <a:rPr lang="en-CA" sz="4000" dirty="0" smtClean="0"/>
              <a:t>።</a:t>
            </a:r>
            <a:endParaRPr lang="en-CA" sz="4000" dirty="0"/>
          </a:p>
        </p:txBody>
      </p:sp>
    </p:spTree>
    <p:extLst>
      <p:ext uri="{BB962C8B-B14F-4D97-AF65-F5344CB8AC3E}">
        <p14:creationId xmlns:p14="http://schemas.microsoft.com/office/powerpoint/2010/main" val="169959599"/>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0471" y="252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89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7394" y="-70514"/>
            <a:ext cx="4219852" cy="7109639"/>
          </a:xfrm>
          <a:prstGeom prst="rect">
            <a:avLst/>
          </a:prstGeom>
        </p:spPr>
        <p:txBody>
          <a:bodyPr wrap="square">
            <a:spAutoFit/>
          </a:bodyPr>
          <a:lstStyle/>
          <a:p>
            <a:r>
              <a:rPr lang="en-CA" sz="3800" dirty="0" err="1" smtClean="0"/>
              <a:t>ይነፍሩ</a:t>
            </a:r>
            <a:r>
              <a:rPr lang="en-CA" sz="3800" dirty="0"/>
              <a:t>። </a:t>
            </a:r>
            <a:r>
              <a:rPr lang="en-CA" sz="3800" dirty="0" err="1"/>
              <a:t>ሱራፌልን</a:t>
            </a:r>
            <a:r>
              <a:rPr lang="en-CA" sz="3800" dirty="0"/>
              <a:t> </a:t>
            </a:r>
            <a:r>
              <a:rPr lang="en-CA" sz="3800" dirty="0" err="1"/>
              <a:t>ኪሩቤልን</a:t>
            </a:r>
            <a:r>
              <a:rPr lang="en-CA" sz="3800" dirty="0"/>
              <a:t> </a:t>
            </a:r>
            <a:r>
              <a:rPr lang="en-CA" sz="3800" dirty="0" err="1"/>
              <a:t>ዓው</a:t>
            </a:r>
            <a:r>
              <a:rPr lang="en-CA" sz="3800" dirty="0"/>
              <a:t> </a:t>
            </a:r>
            <a:r>
              <a:rPr lang="en-CA" sz="3800" dirty="0" err="1"/>
              <a:t>ኢሎም</a:t>
            </a:r>
            <a:r>
              <a:rPr lang="en-CA" sz="3800" dirty="0"/>
              <a:t> “ </a:t>
            </a:r>
            <a:r>
              <a:rPr lang="en-CA" sz="3800" dirty="0" err="1"/>
              <a:t>ቅዱስ</a:t>
            </a:r>
            <a:r>
              <a:rPr lang="en-CA" sz="3800" dirty="0"/>
              <a:t> </a:t>
            </a:r>
            <a:r>
              <a:rPr lang="en-CA" sz="3800" dirty="0" err="1"/>
              <a:t>እግዚኣብሄር</a:t>
            </a:r>
            <a:r>
              <a:rPr lang="en-CA" sz="3800" dirty="0"/>
              <a:t>፥ </a:t>
            </a:r>
            <a:r>
              <a:rPr lang="en-CA" sz="3800" dirty="0" err="1"/>
              <a:t>ብኃይሊ</a:t>
            </a:r>
            <a:r>
              <a:rPr lang="en-CA" sz="3800" dirty="0"/>
              <a:t> </a:t>
            </a:r>
            <a:r>
              <a:rPr lang="en-CA" sz="3800" dirty="0" err="1"/>
              <a:t>ትዕቢት</a:t>
            </a:r>
            <a:r>
              <a:rPr lang="en-CA" sz="3800" dirty="0"/>
              <a:t> </a:t>
            </a:r>
            <a:r>
              <a:rPr lang="en-CA" sz="3800" dirty="0" err="1"/>
              <a:t>ዘይኮነ</a:t>
            </a:r>
            <a:r>
              <a:rPr lang="en-CA" sz="3800" dirty="0"/>
              <a:t> </a:t>
            </a:r>
            <a:r>
              <a:rPr lang="en-CA" sz="3800" dirty="0" err="1"/>
              <a:t>ቅዱስ</a:t>
            </a:r>
            <a:r>
              <a:rPr lang="en-CA" sz="3800" dirty="0"/>
              <a:t> </a:t>
            </a:r>
            <a:r>
              <a:rPr lang="en-CA" sz="3800" dirty="0" err="1"/>
              <a:t>ኃያል</a:t>
            </a:r>
            <a:r>
              <a:rPr lang="en-CA" sz="3800" dirty="0"/>
              <a:t>፥ </a:t>
            </a:r>
            <a:r>
              <a:rPr lang="en-CA" sz="3800" dirty="0" err="1"/>
              <a:t>ዘይመውት</a:t>
            </a:r>
            <a:r>
              <a:rPr lang="en-CA" sz="3800" dirty="0"/>
              <a:t> </a:t>
            </a:r>
            <a:r>
              <a:rPr lang="en-CA" sz="3800" dirty="0" err="1"/>
              <a:t>ቅዱስ</a:t>
            </a:r>
            <a:r>
              <a:rPr lang="en-CA" sz="3800" dirty="0"/>
              <a:t> </a:t>
            </a:r>
            <a:r>
              <a:rPr lang="en-CA" sz="3800" dirty="0" err="1"/>
              <a:t>ሕያም</a:t>
            </a:r>
            <a:r>
              <a:rPr lang="en-CA" sz="3800" dirty="0"/>
              <a:t> </a:t>
            </a:r>
            <a:r>
              <a:rPr lang="en-CA" sz="3800" dirty="0" err="1"/>
              <a:t>ምእንቲ</a:t>
            </a:r>
            <a:r>
              <a:rPr lang="en-CA" sz="3800" dirty="0"/>
              <a:t> </a:t>
            </a:r>
            <a:r>
              <a:rPr lang="en-CA" sz="3800" dirty="0" err="1"/>
              <a:t>ፍቕሪ</a:t>
            </a:r>
            <a:r>
              <a:rPr lang="en-CA" sz="3800" dirty="0"/>
              <a:t> </a:t>
            </a:r>
            <a:r>
              <a:rPr lang="en-CA" sz="3800" dirty="0" err="1"/>
              <a:t>ሰብ</a:t>
            </a:r>
            <a:r>
              <a:rPr lang="en-CA" sz="3800" dirty="0"/>
              <a:t> </a:t>
            </a:r>
            <a:r>
              <a:rPr lang="en-CA" sz="3800" dirty="0" err="1"/>
              <a:t>ዝሞተ</a:t>
            </a:r>
            <a:r>
              <a:rPr lang="en-CA" sz="3800" dirty="0"/>
              <a:t>” </a:t>
            </a:r>
            <a:r>
              <a:rPr lang="en-CA" sz="3800" dirty="0" err="1"/>
              <a:t>ይብሉ</a:t>
            </a:r>
            <a:r>
              <a:rPr lang="en-CA" sz="3800" dirty="0" smtClean="0"/>
              <a:t>።</a:t>
            </a:r>
          </a:p>
          <a:p>
            <a:r>
              <a:rPr lang="en-CA" sz="1400" dirty="0"/>
              <a:t>63. </a:t>
            </a:r>
            <a:r>
              <a:rPr lang="en-CA" sz="3800" dirty="0" err="1"/>
              <a:t>ኣብ</a:t>
            </a:r>
            <a:r>
              <a:rPr lang="en-CA" sz="3800" dirty="0"/>
              <a:t> </a:t>
            </a:r>
            <a:r>
              <a:rPr lang="en-CA" sz="3800" dirty="0" err="1"/>
              <a:t>ዓለም</a:t>
            </a:r>
            <a:r>
              <a:rPr lang="en-CA" sz="3800" dirty="0"/>
              <a:t> </a:t>
            </a:r>
            <a:r>
              <a:rPr lang="en-CA" sz="3800" dirty="0" err="1"/>
              <a:t>ዚውለዳ</a:t>
            </a:r>
            <a:r>
              <a:rPr lang="en-CA" sz="3800" dirty="0"/>
              <a:t> </a:t>
            </a:r>
            <a:r>
              <a:rPr lang="en-CA" sz="3800" dirty="0" err="1"/>
              <a:t>ነፍሳት</a:t>
            </a:r>
            <a:r>
              <a:rPr lang="en-CA" sz="3800" dirty="0"/>
              <a:t> </a:t>
            </a:r>
            <a:r>
              <a:rPr lang="en-CA" sz="3800" dirty="0" err="1"/>
              <a:t>ካብ</a:t>
            </a:r>
            <a:r>
              <a:rPr lang="en-CA" sz="3800" dirty="0"/>
              <a:t> </a:t>
            </a:r>
            <a:r>
              <a:rPr lang="en-CA" sz="3800" dirty="0" err="1"/>
              <a:t>ሓንቲ</a:t>
            </a:r>
            <a:r>
              <a:rPr lang="en-CA" sz="3800" dirty="0"/>
              <a:t> </a:t>
            </a:r>
            <a:r>
              <a:rPr lang="en-CA" sz="3800" dirty="0" err="1"/>
              <a:t>መዝገብ</a:t>
            </a:r>
            <a:r>
              <a:rPr lang="en-CA" sz="3800" dirty="0"/>
              <a:t> </a:t>
            </a:r>
            <a:r>
              <a:rPr lang="en-CA" sz="3800" dirty="0" err="1"/>
              <a:t>ካብ</a:t>
            </a:r>
            <a:r>
              <a:rPr lang="en-CA" sz="3800" dirty="0"/>
              <a:t> </a:t>
            </a:r>
            <a:r>
              <a:rPr lang="en-CA" sz="3800" dirty="0" err="1"/>
              <a:t>እስትንፋስ</a:t>
            </a:r>
            <a:r>
              <a:rPr lang="en-CA" sz="3800" dirty="0"/>
              <a:t> </a:t>
            </a:r>
            <a:r>
              <a:rPr lang="en-CA" sz="3800" dirty="0" err="1"/>
              <a:t>ኣፉ</a:t>
            </a:r>
            <a:r>
              <a:rPr lang="en-CA" sz="3800" dirty="0"/>
              <a:t> </a:t>
            </a:r>
            <a:r>
              <a:rPr lang="en-CA" sz="3800" dirty="0" err="1"/>
              <a:t>ይወፃን</a:t>
            </a:r>
            <a:r>
              <a:rPr lang="en-CA" sz="3800" dirty="0"/>
              <a:t> </a:t>
            </a:r>
            <a:r>
              <a:rPr lang="en-CA" sz="3800" dirty="0" err="1"/>
              <a:t>ይልምልማን</a:t>
            </a:r>
            <a:r>
              <a:rPr lang="en-CA" sz="3800" dirty="0"/>
              <a:t>። </a:t>
            </a:r>
          </a:p>
        </p:txBody>
      </p:sp>
      <p:sp>
        <p:nvSpPr>
          <p:cNvPr id="20" name="Rectangle 19"/>
          <p:cNvSpPr/>
          <p:nvPr/>
        </p:nvSpPr>
        <p:spPr>
          <a:xfrm>
            <a:off x="8077073" y="0"/>
            <a:ext cx="4244501" cy="6494085"/>
          </a:xfrm>
          <a:prstGeom prst="rect">
            <a:avLst/>
          </a:prstGeom>
        </p:spPr>
        <p:txBody>
          <a:bodyPr wrap="square">
            <a:spAutoFit/>
          </a:bodyPr>
          <a:lstStyle/>
          <a:p>
            <a:r>
              <a:rPr lang="en-US" sz="3200" dirty="0" smtClean="0"/>
              <a:t>of </a:t>
            </a:r>
            <a:r>
              <a:rPr lang="en-US" sz="3200" dirty="0"/>
              <a:t>the world to do all His </a:t>
            </a:r>
            <a:r>
              <a:rPr lang="en-US" sz="3200" dirty="0" smtClean="0"/>
              <a:t>will. Seraphim and cherubim shout and say, yet without pride, Holy God, holy mighty, holy living, immortal, Who yet died for the love of man.</a:t>
            </a:r>
          </a:p>
          <a:p>
            <a:r>
              <a:rPr lang="en-US" sz="1400" dirty="0"/>
              <a:t>63. </a:t>
            </a:r>
            <a:r>
              <a:rPr lang="en-US" sz="3200" dirty="0"/>
              <a:t>From the one treasury </a:t>
            </a:r>
            <a:r>
              <a:rPr lang="en-US" sz="3200" dirty="0" smtClean="0"/>
              <a:t> formed from </a:t>
            </a:r>
            <a:r>
              <a:rPr lang="en-US" sz="3200" dirty="0"/>
              <a:t>the breath of His mouth proceed </a:t>
            </a:r>
            <a:r>
              <a:rPr lang="en-US" sz="3200" dirty="0" smtClean="0"/>
              <a:t>and grow </a:t>
            </a:r>
            <a:r>
              <a:rPr lang="en-US" sz="3200" dirty="0"/>
              <a:t>the souls who multiply in the world.</a:t>
            </a:r>
            <a:endParaRPr lang="en-CA" sz="3200" dirty="0"/>
          </a:p>
        </p:txBody>
      </p:sp>
      <p:sp>
        <p:nvSpPr>
          <p:cNvPr id="2" name="Rectangle 1"/>
          <p:cNvSpPr/>
          <p:nvPr/>
        </p:nvSpPr>
        <p:spPr>
          <a:xfrm>
            <a:off x="15425" y="25268"/>
            <a:ext cx="3991969" cy="6924973"/>
          </a:xfrm>
          <a:prstGeom prst="rect">
            <a:avLst/>
          </a:prstGeom>
        </p:spPr>
        <p:txBody>
          <a:bodyPr wrap="square">
            <a:spAutoFit/>
          </a:bodyPr>
          <a:lstStyle/>
          <a:p>
            <a:r>
              <a:rPr lang="en-CA" sz="3700" dirty="0" err="1" smtClean="0"/>
              <a:t>ሱራፌል</a:t>
            </a:r>
            <a:r>
              <a:rPr lang="en-CA" sz="3700" dirty="0" smtClean="0"/>
              <a:t> </a:t>
            </a:r>
            <a:r>
              <a:rPr lang="en-CA" sz="3700" dirty="0" err="1"/>
              <a:t>ወኪሩቤል</a:t>
            </a:r>
            <a:r>
              <a:rPr lang="en-CA" sz="3700" dirty="0"/>
              <a:t> </a:t>
            </a:r>
            <a:r>
              <a:rPr lang="en-CA" sz="3700" dirty="0" err="1"/>
              <a:t>ይጸርሑ</a:t>
            </a:r>
            <a:r>
              <a:rPr lang="en-CA" sz="3700" dirty="0"/>
              <a:t> </a:t>
            </a:r>
            <a:r>
              <a:rPr lang="en-CA" sz="3700" dirty="0" err="1"/>
              <a:t>ወይብሉ</a:t>
            </a:r>
            <a:r>
              <a:rPr lang="en-CA" sz="3700" dirty="0"/>
              <a:t> </a:t>
            </a:r>
            <a:r>
              <a:rPr lang="en-CA" sz="3700" dirty="0" err="1"/>
              <a:t>ቅዱስ</a:t>
            </a:r>
            <a:r>
              <a:rPr lang="en-CA" sz="3700" dirty="0"/>
              <a:t> </a:t>
            </a:r>
            <a:r>
              <a:rPr lang="en-CA" sz="3700" dirty="0" err="1"/>
              <a:t>እግዚአብሔር</a:t>
            </a:r>
            <a:r>
              <a:rPr lang="en-CA" sz="3700" dirty="0"/>
              <a:t>፥ </a:t>
            </a:r>
            <a:r>
              <a:rPr lang="en-CA" sz="3700" dirty="0" err="1"/>
              <a:t>ቅዱስ</a:t>
            </a:r>
            <a:r>
              <a:rPr lang="en-CA" sz="3700" dirty="0"/>
              <a:t> </a:t>
            </a:r>
            <a:r>
              <a:rPr lang="en-CA" sz="3700" dirty="0" err="1"/>
              <a:t>ኀያል</a:t>
            </a:r>
            <a:r>
              <a:rPr lang="en-CA" sz="3700" dirty="0"/>
              <a:t>። </a:t>
            </a:r>
            <a:r>
              <a:rPr lang="en-CA" sz="3700" dirty="0" err="1"/>
              <a:t>አኮ</a:t>
            </a:r>
            <a:r>
              <a:rPr lang="en-CA" sz="3700" dirty="0"/>
              <a:t> </a:t>
            </a:r>
            <a:r>
              <a:rPr lang="en-CA" sz="3700" dirty="0" err="1"/>
              <a:t>በኀይለ</a:t>
            </a:r>
            <a:r>
              <a:rPr lang="en-CA" sz="3700" dirty="0"/>
              <a:t> </a:t>
            </a:r>
            <a:r>
              <a:rPr lang="en-CA" sz="3700" dirty="0" err="1"/>
              <a:t>ትዕቢት</a:t>
            </a:r>
            <a:r>
              <a:rPr lang="en-CA" sz="3700" dirty="0"/>
              <a:t>፥ </a:t>
            </a:r>
            <a:r>
              <a:rPr lang="en-CA" sz="3700" dirty="0" err="1"/>
              <a:t>ቅዱስ</a:t>
            </a:r>
            <a:r>
              <a:rPr lang="en-CA" sz="3700" dirty="0"/>
              <a:t> </a:t>
            </a:r>
            <a:r>
              <a:rPr lang="en-CA" sz="3700" dirty="0" err="1"/>
              <a:t>ሕያው</a:t>
            </a:r>
            <a:r>
              <a:rPr lang="en-CA" sz="3700" dirty="0"/>
              <a:t> </a:t>
            </a:r>
            <a:r>
              <a:rPr lang="en-CA" sz="3700" dirty="0" err="1"/>
              <a:t>ዘኢይመውት</a:t>
            </a:r>
            <a:r>
              <a:rPr lang="en-CA" sz="3700" dirty="0"/>
              <a:t> </a:t>
            </a:r>
            <a:r>
              <a:rPr lang="en-CA" sz="3700" dirty="0" err="1"/>
              <a:t>ዘሞተ</a:t>
            </a:r>
            <a:r>
              <a:rPr lang="en-CA" sz="3700" dirty="0"/>
              <a:t> </a:t>
            </a:r>
            <a:r>
              <a:rPr lang="en-CA" sz="3700" dirty="0" err="1"/>
              <a:t>በእንተ</a:t>
            </a:r>
            <a:r>
              <a:rPr lang="en-CA" sz="3700" dirty="0"/>
              <a:t> </a:t>
            </a:r>
            <a:r>
              <a:rPr lang="en-CA" sz="3700" dirty="0" err="1"/>
              <a:t>ፍቅረ</a:t>
            </a:r>
            <a:r>
              <a:rPr lang="en-CA" sz="3700" dirty="0"/>
              <a:t> </a:t>
            </a:r>
            <a:r>
              <a:rPr lang="en-CA" sz="3700" dirty="0" err="1"/>
              <a:t>ሰብእ</a:t>
            </a:r>
            <a:r>
              <a:rPr lang="en-CA" sz="3700" dirty="0" smtClean="0"/>
              <a:t>።</a:t>
            </a:r>
          </a:p>
          <a:p>
            <a:r>
              <a:rPr lang="en-CA" sz="1400" dirty="0"/>
              <a:t>፷፫. </a:t>
            </a:r>
            <a:r>
              <a:rPr lang="en-CA" sz="3700" dirty="0" err="1"/>
              <a:t>ወእምአሐቲ</a:t>
            </a:r>
            <a:r>
              <a:rPr lang="en-CA" sz="3700" dirty="0"/>
              <a:t> </a:t>
            </a:r>
            <a:r>
              <a:rPr lang="en-CA" sz="3700" dirty="0" err="1"/>
              <a:t>መዝገብ</a:t>
            </a:r>
            <a:r>
              <a:rPr lang="en-CA" sz="3700" dirty="0"/>
              <a:t> </a:t>
            </a:r>
            <a:r>
              <a:rPr lang="en-CA" sz="3700" dirty="0" err="1" smtClean="0"/>
              <a:t>ዘእምእስትንፋሰ</a:t>
            </a:r>
            <a:r>
              <a:rPr lang="en-CA" sz="3700" dirty="0" smtClean="0"/>
              <a:t> </a:t>
            </a:r>
            <a:r>
              <a:rPr lang="en-CA" sz="3700" dirty="0" err="1"/>
              <a:t>አፉሁ</a:t>
            </a:r>
            <a:r>
              <a:rPr lang="en-CA" sz="3700" dirty="0"/>
              <a:t> </a:t>
            </a:r>
            <a:r>
              <a:rPr lang="en-CA" sz="3700" dirty="0" err="1"/>
              <a:t>ይሠርፃ</a:t>
            </a:r>
            <a:r>
              <a:rPr lang="en-CA" sz="3700" dirty="0"/>
              <a:t> </a:t>
            </a:r>
            <a:r>
              <a:rPr lang="en-CA" sz="3700" dirty="0" err="1"/>
              <a:t>ወያሕመለምላ</a:t>
            </a:r>
            <a:r>
              <a:rPr lang="en-CA" sz="3700" dirty="0"/>
              <a:t> </a:t>
            </a:r>
            <a:r>
              <a:rPr lang="en-CA" sz="3700" dirty="0" err="1"/>
              <a:t>ነፍሳት</a:t>
            </a:r>
            <a:r>
              <a:rPr lang="en-CA" sz="3700" dirty="0"/>
              <a:t> </a:t>
            </a:r>
            <a:r>
              <a:rPr lang="en-CA" sz="3700" dirty="0" err="1"/>
              <a:t>እለ</a:t>
            </a:r>
            <a:r>
              <a:rPr lang="en-CA" sz="3700" dirty="0"/>
              <a:t> </a:t>
            </a:r>
            <a:r>
              <a:rPr lang="en-CA" sz="3700" dirty="0" err="1"/>
              <a:t>ይትወለዳ</a:t>
            </a:r>
            <a:r>
              <a:rPr lang="en-CA" sz="3700" dirty="0"/>
              <a:t> </a:t>
            </a:r>
            <a:r>
              <a:rPr lang="en-CA" sz="3700" dirty="0" err="1"/>
              <a:t>ውስተ</a:t>
            </a:r>
            <a:r>
              <a:rPr lang="en-CA" sz="3700" dirty="0"/>
              <a:t> </a:t>
            </a:r>
            <a:r>
              <a:rPr lang="en-CA" sz="3700" dirty="0" err="1"/>
              <a:t>ዓለም</a:t>
            </a:r>
            <a:r>
              <a:rPr lang="en-CA" sz="3700" dirty="0" smtClean="0"/>
              <a:t>።</a:t>
            </a:r>
            <a:endParaRPr lang="en-CA" sz="3700" dirty="0"/>
          </a:p>
        </p:txBody>
      </p:sp>
    </p:spTree>
    <p:extLst>
      <p:ext uri="{BB962C8B-B14F-4D97-AF65-F5344CB8AC3E}">
        <p14:creationId xmlns:p14="http://schemas.microsoft.com/office/powerpoint/2010/main" val="1641796062"/>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0471" y="252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89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7394" y="-70514"/>
            <a:ext cx="4219852" cy="6740307"/>
          </a:xfrm>
          <a:prstGeom prst="rect">
            <a:avLst/>
          </a:prstGeom>
        </p:spPr>
        <p:txBody>
          <a:bodyPr wrap="square">
            <a:spAutoFit/>
          </a:bodyPr>
          <a:lstStyle/>
          <a:p>
            <a:r>
              <a:rPr lang="en-CA" sz="1400" dirty="0"/>
              <a:t>64. </a:t>
            </a:r>
            <a:r>
              <a:rPr lang="en-CA" sz="3600" dirty="0" err="1"/>
              <a:t>ክርዳድ</a:t>
            </a:r>
            <a:r>
              <a:rPr lang="en-CA" sz="3600" dirty="0"/>
              <a:t> </a:t>
            </a:r>
            <a:r>
              <a:rPr lang="en-CA" sz="3600" dirty="0" err="1"/>
              <a:t>ዘይብሉ</a:t>
            </a:r>
            <a:r>
              <a:rPr lang="en-CA" sz="3600" dirty="0"/>
              <a:t> </a:t>
            </a:r>
            <a:r>
              <a:rPr lang="en-CA" sz="3600" dirty="0" err="1"/>
              <a:t>ስርናይ</a:t>
            </a:r>
            <a:r>
              <a:rPr lang="en-CA" sz="3600" dirty="0"/>
              <a:t> </a:t>
            </a:r>
            <a:r>
              <a:rPr lang="en-CA" sz="3600" dirty="0" err="1"/>
              <a:t>ከኣ</a:t>
            </a:r>
            <a:r>
              <a:rPr lang="en-CA" sz="3600" dirty="0"/>
              <a:t> </a:t>
            </a:r>
            <a:r>
              <a:rPr lang="en-CA" sz="3600" dirty="0" err="1"/>
              <a:t>ኣብ</a:t>
            </a:r>
            <a:r>
              <a:rPr lang="en-CA" sz="3600" dirty="0"/>
              <a:t> </a:t>
            </a:r>
            <a:r>
              <a:rPr lang="en-CA" sz="3600" dirty="0" err="1"/>
              <a:t>ሓንቲ</a:t>
            </a:r>
            <a:r>
              <a:rPr lang="en-CA" sz="3600" dirty="0"/>
              <a:t> </a:t>
            </a:r>
            <a:r>
              <a:rPr lang="en-CA" sz="3600" dirty="0" err="1"/>
              <a:t>መዝገብ</a:t>
            </a:r>
            <a:r>
              <a:rPr lang="en-CA" sz="3600" dirty="0"/>
              <a:t> </a:t>
            </a:r>
            <a:r>
              <a:rPr lang="en-CA" sz="3600" dirty="0" err="1"/>
              <a:t>ይኣቱ</a:t>
            </a:r>
            <a:r>
              <a:rPr lang="en-CA" sz="3600" dirty="0"/>
              <a:t>። </a:t>
            </a:r>
            <a:r>
              <a:rPr lang="en-CA" sz="3600" dirty="0" err="1"/>
              <a:t>ንዅሉ</a:t>
            </a:r>
            <a:r>
              <a:rPr lang="en-CA" sz="3600" dirty="0"/>
              <a:t> </a:t>
            </a:r>
            <a:r>
              <a:rPr lang="en-CA" sz="3600" dirty="0" err="1"/>
              <a:t>ከከም</a:t>
            </a:r>
            <a:r>
              <a:rPr lang="en-CA" sz="3600" dirty="0"/>
              <a:t> </a:t>
            </a:r>
            <a:r>
              <a:rPr lang="en-CA" sz="3600" dirty="0" err="1"/>
              <a:t>ግብሩ</a:t>
            </a:r>
            <a:r>
              <a:rPr lang="en-CA" sz="3600" dirty="0"/>
              <a:t> </a:t>
            </a:r>
            <a:r>
              <a:rPr lang="en-CA" sz="3600" dirty="0" err="1"/>
              <a:t>ክሳዕ</a:t>
            </a:r>
            <a:r>
              <a:rPr lang="en-CA" sz="3600" dirty="0"/>
              <a:t> </a:t>
            </a:r>
            <a:r>
              <a:rPr lang="en-CA" sz="3600" dirty="0" err="1"/>
              <a:t>ዝፈድዮ</a:t>
            </a:r>
            <a:r>
              <a:rPr lang="en-CA" sz="3600" dirty="0"/>
              <a:t> </a:t>
            </a:r>
            <a:r>
              <a:rPr lang="en-CA" sz="3600" dirty="0" err="1"/>
              <a:t>ነፍሳት</a:t>
            </a:r>
            <a:r>
              <a:rPr lang="en-CA" sz="3600" dirty="0"/>
              <a:t> </a:t>
            </a:r>
            <a:r>
              <a:rPr lang="en-CA" sz="3600" dirty="0" err="1"/>
              <a:t>ጻድቃን</a:t>
            </a:r>
            <a:r>
              <a:rPr lang="en-CA" sz="3600" dirty="0"/>
              <a:t> </a:t>
            </a:r>
            <a:r>
              <a:rPr lang="en-CA" sz="3600" dirty="0" err="1"/>
              <a:t>ኣብኡ</a:t>
            </a:r>
            <a:r>
              <a:rPr lang="en-CA" sz="3600" dirty="0"/>
              <a:t> </a:t>
            </a:r>
            <a:r>
              <a:rPr lang="en-CA" sz="3600" dirty="0" err="1"/>
              <a:t>ይነብራ</a:t>
            </a:r>
            <a:r>
              <a:rPr lang="en-CA" sz="3600" dirty="0"/>
              <a:t>፥ </a:t>
            </a:r>
            <a:r>
              <a:rPr lang="en-CA" sz="3600" dirty="0" err="1"/>
              <a:t>ኣብኡ</a:t>
            </a:r>
            <a:r>
              <a:rPr lang="en-CA" sz="3600" dirty="0"/>
              <a:t> </a:t>
            </a:r>
            <a:r>
              <a:rPr lang="en-CA" sz="3600" dirty="0" err="1"/>
              <a:t>ኸኣ</a:t>
            </a:r>
            <a:r>
              <a:rPr lang="en-CA" sz="3600" dirty="0"/>
              <a:t> </a:t>
            </a:r>
            <a:r>
              <a:rPr lang="en-CA" sz="3600" dirty="0" err="1"/>
              <a:t>ይሕለዋ</a:t>
            </a:r>
            <a:r>
              <a:rPr lang="en-CA" sz="3600" dirty="0"/>
              <a:t>።</a:t>
            </a:r>
          </a:p>
          <a:p>
            <a:r>
              <a:rPr lang="en-CA" sz="1400" dirty="0"/>
              <a:t>65. </a:t>
            </a:r>
            <a:r>
              <a:rPr lang="en-CA" sz="3600" dirty="0" err="1"/>
              <a:t>ኣብኡ</a:t>
            </a:r>
            <a:r>
              <a:rPr lang="en-CA" sz="3600" dirty="0"/>
              <a:t> </a:t>
            </a:r>
            <a:r>
              <a:rPr lang="en-CA" sz="3600" dirty="0" err="1"/>
              <a:t>ሓጐስን</a:t>
            </a:r>
            <a:r>
              <a:rPr lang="en-CA" sz="3600" dirty="0"/>
              <a:t> </a:t>
            </a:r>
            <a:r>
              <a:rPr lang="en-CA" sz="3600" dirty="0" err="1"/>
              <a:t>ደስታን</a:t>
            </a:r>
            <a:r>
              <a:rPr lang="en-CA" sz="3600" dirty="0"/>
              <a:t> </a:t>
            </a:r>
            <a:r>
              <a:rPr lang="en-CA" sz="3600" dirty="0" err="1"/>
              <a:t>ኣሎ</a:t>
            </a:r>
            <a:r>
              <a:rPr lang="en-CA" sz="3600" dirty="0"/>
              <a:t>። </a:t>
            </a:r>
            <a:r>
              <a:rPr lang="en-CA" sz="3600" dirty="0" err="1"/>
              <a:t>ኣዳም</a:t>
            </a:r>
            <a:r>
              <a:rPr lang="en-CA" sz="3600" dirty="0"/>
              <a:t>፥ </a:t>
            </a:r>
            <a:r>
              <a:rPr lang="en-CA" sz="3600" dirty="0" err="1"/>
              <a:t>ኣቦ</a:t>
            </a:r>
            <a:r>
              <a:rPr lang="en-CA" sz="3600" dirty="0"/>
              <a:t> </a:t>
            </a:r>
            <a:r>
              <a:rPr lang="en-CA" sz="3600" dirty="0" err="1"/>
              <a:t>ዅሉ</a:t>
            </a:r>
            <a:r>
              <a:rPr lang="en-CA" sz="3600" dirty="0"/>
              <a:t> </a:t>
            </a:r>
            <a:r>
              <a:rPr lang="en-CA" sz="3600" dirty="0" err="1"/>
              <a:t>ኣብኡ</a:t>
            </a:r>
            <a:r>
              <a:rPr lang="en-CA" sz="3600" dirty="0"/>
              <a:t> </a:t>
            </a:r>
            <a:r>
              <a:rPr lang="en-CA" sz="3600" dirty="0" err="1"/>
              <a:t>ኣሎ</a:t>
            </a:r>
            <a:r>
              <a:rPr lang="en-CA" sz="3600" dirty="0"/>
              <a:t>። </a:t>
            </a:r>
            <a:r>
              <a:rPr lang="en-CA" sz="3600" dirty="0" err="1"/>
              <a:t>ኣርእስቲ</a:t>
            </a:r>
            <a:r>
              <a:rPr lang="en-CA" sz="3600" dirty="0"/>
              <a:t> </a:t>
            </a:r>
            <a:r>
              <a:rPr lang="en-CA" sz="3600" dirty="0" err="1"/>
              <a:t>ኣቦታት</a:t>
            </a:r>
            <a:r>
              <a:rPr lang="en-CA" sz="3600" dirty="0"/>
              <a:t> </a:t>
            </a:r>
            <a:r>
              <a:rPr lang="en-CA" sz="3600" dirty="0" err="1"/>
              <a:t>ዝኾኑ</a:t>
            </a:r>
            <a:r>
              <a:rPr lang="en-CA" sz="3600" dirty="0"/>
              <a:t> </a:t>
            </a:r>
            <a:r>
              <a:rPr lang="en-CA" sz="3600" dirty="0" err="1"/>
              <a:t>ኣቤልን</a:t>
            </a:r>
            <a:r>
              <a:rPr lang="en-CA" sz="3600" dirty="0"/>
              <a:t> </a:t>
            </a:r>
            <a:r>
              <a:rPr lang="en-CA" sz="3600" dirty="0" err="1"/>
              <a:t>ሴትን</a:t>
            </a:r>
            <a:r>
              <a:rPr lang="en-CA" sz="3600" dirty="0"/>
              <a:t> </a:t>
            </a:r>
            <a:r>
              <a:rPr lang="en-CA" sz="3600" dirty="0" err="1"/>
              <a:t>ሄኖስን</a:t>
            </a:r>
            <a:r>
              <a:rPr lang="en-CA" sz="3600" dirty="0"/>
              <a:t> </a:t>
            </a:r>
            <a:r>
              <a:rPr lang="en-CA" sz="3600" dirty="0" err="1"/>
              <a:t>እውን</a:t>
            </a:r>
            <a:r>
              <a:rPr lang="en-CA" sz="3600" dirty="0"/>
              <a:t> </a:t>
            </a:r>
            <a:r>
              <a:rPr lang="en-CA" sz="3600" dirty="0" err="1"/>
              <a:t>ምስ</a:t>
            </a:r>
            <a:r>
              <a:rPr lang="en-CA" sz="3600" dirty="0"/>
              <a:t> </a:t>
            </a:r>
            <a:r>
              <a:rPr lang="en-CA" sz="3600" dirty="0" err="1"/>
              <a:t>ኵሉ</a:t>
            </a:r>
            <a:r>
              <a:rPr lang="en-CA" sz="3600" dirty="0"/>
              <a:t> </a:t>
            </a:r>
            <a:r>
              <a:rPr lang="en-CA" sz="3600" dirty="0" err="1"/>
              <a:t>ፍሪኦም</a:t>
            </a:r>
            <a:r>
              <a:rPr lang="en-CA" sz="3600" dirty="0"/>
              <a:t> </a:t>
            </a:r>
            <a:r>
              <a:rPr lang="en-CA" sz="3600" dirty="0" err="1"/>
              <a:t>ኣብኡ</a:t>
            </a:r>
            <a:r>
              <a:rPr lang="en-CA" sz="3600" dirty="0"/>
              <a:t> </a:t>
            </a:r>
            <a:r>
              <a:rPr lang="en-CA" sz="3600" dirty="0" err="1"/>
              <a:t>ኣለዉ</a:t>
            </a:r>
            <a:r>
              <a:rPr lang="en-CA" sz="3600" dirty="0"/>
              <a:t>።</a:t>
            </a:r>
          </a:p>
        </p:txBody>
      </p:sp>
      <p:sp>
        <p:nvSpPr>
          <p:cNvPr id="20" name="Rectangle 19"/>
          <p:cNvSpPr/>
          <p:nvPr/>
        </p:nvSpPr>
        <p:spPr>
          <a:xfrm>
            <a:off x="8077073" y="0"/>
            <a:ext cx="4244501" cy="6771084"/>
          </a:xfrm>
          <a:prstGeom prst="rect">
            <a:avLst/>
          </a:prstGeom>
        </p:spPr>
        <p:txBody>
          <a:bodyPr wrap="square">
            <a:spAutoFit/>
          </a:bodyPr>
          <a:lstStyle/>
          <a:p>
            <a:r>
              <a:rPr lang="en-US" sz="1400" dirty="0"/>
              <a:t>64. </a:t>
            </a:r>
            <a:r>
              <a:rPr lang="en-US" sz="3100" dirty="0"/>
              <a:t>In one treasury there will be </a:t>
            </a:r>
            <a:r>
              <a:rPr lang="en-US" sz="3100" dirty="0" smtClean="0"/>
              <a:t>gathered wheat </a:t>
            </a:r>
            <a:r>
              <a:rPr lang="en-US" sz="3100" dirty="0"/>
              <a:t>without tares. There will be put </a:t>
            </a:r>
            <a:r>
              <a:rPr lang="en-US" sz="3100" dirty="0" smtClean="0"/>
              <a:t>and kept </a:t>
            </a:r>
            <a:r>
              <a:rPr lang="en-US" sz="3100" dirty="0"/>
              <a:t>the souls of the righteous until all </a:t>
            </a:r>
            <a:r>
              <a:rPr lang="en-US" sz="3100" dirty="0" smtClean="0"/>
              <a:t>are rewarded </a:t>
            </a:r>
            <a:r>
              <a:rPr lang="en-US" sz="3100" dirty="0"/>
              <a:t>according to their deeds</a:t>
            </a:r>
            <a:r>
              <a:rPr lang="en-US" sz="3100" dirty="0" smtClean="0"/>
              <a:t>.</a:t>
            </a:r>
          </a:p>
          <a:p>
            <a:r>
              <a:rPr lang="en-US" sz="1400" dirty="0"/>
              <a:t>65. </a:t>
            </a:r>
            <a:r>
              <a:rPr lang="en-US" sz="3100" dirty="0"/>
              <a:t>There are pleasure and </a:t>
            </a:r>
            <a:r>
              <a:rPr lang="en-US" sz="3100" dirty="0" smtClean="0"/>
              <a:t>happiness. There </a:t>
            </a:r>
            <a:r>
              <a:rPr lang="en-US" sz="3100" dirty="0"/>
              <a:t>is Adam, the father of all. There </a:t>
            </a:r>
            <a:r>
              <a:rPr lang="en-US" sz="3100" dirty="0" smtClean="0"/>
              <a:t>are Abel</a:t>
            </a:r>
            <a:r>
              <a:rPr lang="en-US" sz="3100" dirty="0"/>
              <a:t>, Seth, and Enoch </a:t>
            </a:r>
            <a:r>
              <a:rPr lang="en-US" sz="3100" dirty="0" smtClean="0"/>
              <a:t>the patriarchs together </a:t>
            </a:r>
            <a:r>
              <a:rPr lang="en-US" sz="3100" dirty="0"/>
              <a:t>with all their seed.</a:t>
            </a:r>
            <a:endParaRPr lang="en-CA" sz="3100" dirty="0"/>
          </a:p>
        </p:txBody>
      </p:sp>
      <p:sp>
        <p:nvSpPr>
          <p:cNvPr id="2" name="Rectangle 1"/>
          <p:cNvSpPr/>
          <p:nvPr/>
        </p:nvSpPr>
        <p:spPr>
          <a:xfrm>
            <a:off x="15425" y="25268"/>
            <a:ext cx="3991969" cy="7001917"/>
          </a:xfrm>
          <a:prstGeom prst="rect">
            <a:avLst/>
          </a:prstGeom>
        </p:spPr>
        <p:txBody>
          <a:bodyPr wrap="square">
            <a:spAutoFit/>
          </a:bodyPr>
          <a:lstStyle/>
          <a:p>
            <a:r>
              <a:rPr lang="en-CA" sz="1400" dirty="0"/>
              <a:t>፰፬. </a:t>
            </a:r>
            <a:r>
              <a:rPr lang="en-CA" sz="3500" dirty="0" err="1"/>
              <a:t>ወበአሐቲ</a:t>
            </a:r>
            <a:r>
              <a:rPr lang="en-CA" sz="3500" dirty="0"/>
              <a:t> </a:t>
            </a:r>
            <a:r>
              <a:rPr lang="en-CA" sz="3500" dirty="0" err="1"/>
              <a:t>መዝገብ</a:t>
            </a:r>
            <a:r>
              <a:rPr lang="en-CA" sz="3500" dirty="0"/>
              <a:t> </a:t>
            </a:r>
            <a:r>
              <a:rPr lang="en-CA" sz="3500" dirty="0" err="1"/>
              <a:t>ይትወደይ</a:t>
            </a:r>
            <a:r>
              <a:rPr lang="en-CA" sz="3500" dirty="0"/>
              <a:t> </a:t>
            </a:r>
            <a:r>
              <a:rPr lang="en-CA" sz="3500" dirty="0" err="1"/>
              <a:t>ሥርናይ</a:t>
            </a:r>
            <a:r>
              <a:rPr lang="en-CA" sz="3500" dirty="0"/>
              <a:t> </a:t>
            </a:r>
            <a:r>
              <a:rPr lang="en-CA" sz="3500" dirty="0" err="1"/>
              <a:t>ዘአልቦ</a:t>
            </a:r>
            <a:r>
              <a:rPr lang="en-CA" sz="3500" dirty="0"/>
              <a:t> </a:t>
            </a:r>
            <a:r>
              <a:rPr lang="en-CA" sz="3500" dirty="0" err="1"/>
              <a:t>ክርዳድ</a:t>
            </a:r>
            <a:r>
              <a:rPr lang="en-CA" sz="3500" dirty="0"/>
              <a:t>። </a:t>
            </a:r>
            <a:r>
              <a:rPr lang="en-CA" sz="3500" dirty="0" err="1"/>
              <a:t>ህየ</a:t>
            </a:r>
            <a:r>
              <a:rPr lang="en-CA" sz="3500" dirty="0"/>
              <a:t> </a:t>
            </a:r>
            <a:r>
              <a:rPr lang="en-CA" sz="3500" dirty="0" err="1"/>
              <a:t>ይሠየማ</a:t>
            </a:r>
            <a:r>
              <a:rPr lang="en-CA" sz="3500" dirty="0"/>
              <a:t> </a:t>
            </a:r>
            <a:r>
              <a:rPr lang="en-CA" sz="3500" dirty="0" err="1"/>
              <a:t>ወህየ</a:t>
            </a:r>
            <a:r>
              <a:rPr lang="en-CA" sz="3500" dirty="0"/>
              <a:t> </a:t>
            </a:r>
            <a:r>
              <a:rPr lang="en-CA" sz="3500" dirty="0" err="1"/>
              <a:t>ይትዐቀባ</a:t>
            </a:r>
            <a:r>
              <a:rPr lang="en-CA" sz="3500" dirty="0"/>
              <a:t> </a:t>
            </a:r>
            <a:r>
              <a:rPr lang="en-CA" sz="3500" dirty="0" err="1" smtClean="0"/>
              <a:t>ነፍሳቲሆሙ</a:t>
            </a:r>
            <a:r>
              <a:rPr lang="en-CA" sz="3500" dirty="0" smtClean="0"/>
              <a:t> </a:t>
            </a:r>
            <a:r>
              <a:rPr lang="en-CA" sz="3500" dirty="0" err="1"/>
              <a:t>ለጻድቃን</a:t>
            </a:r>
            <a:r>
              <a:rPr lang="en-CA" sz="3500" dirty="0"/>
              <a:t>፥ </a:t>
            </a:r>
            <a:r>
              <a:rPr lang="en-CA" sz="3500" dirty="0" err="1"/>
              <a:t>እስከ</a:t>
            </a:r>
            <a:r>
              <a:rPr lang="en-CA" sz="3500" dirty="0"/>
              <a:t> </a:t>
            </a:r>
            <a:r>
              <a:rPr lang="en-CA" sz="3500" dirty="0" err="1"/>
              <a:t>አመ</a:t>
            </a:r>
            <a:r>
              <a:rPr lang="en-CA" sz="3500" dirty="0"/>
              <a:t> </a:t>
            </a:r>
            <a:r>
              <a:rPr lang="en-CA" sz="3500" dirty="0" err="1"/>
              <a:t>ይፈድዮ</a:t>
            </a:r>
            <a:r>
              <a:rPr lang="en-CA" sz="3500" dirty="0"/>
              <a:t> </a:t>
            </a:r>
            <a:r>
              <a:rPr lang="en-CA" sz="3500" dirty="0" err="1"/>
              <a:t>ለኵሉ</a:t>
            </a:r>
            <a:r>
              <a:rPr lang="en-CA" sz="3500" dirty="0"/>
              <a:t> </a:t>
            </a:r>
            <a:r>
              <a:rPr lang="en-CA" sz="3500" dirty="0" err="1"/>
              <a:t>በከመ</a:t>
            </a:r>
            <a:r>
              <a:rPr lang="en-CA" sz="3500" dirty="0"/>
              <a:t> </a:t>
            </a:r>
            <a:r>
              <a:rPr lang="en-CA" sz="3500" dirty="0" err="1"/>
              <a:t>ምግባሩ</a:t>
            </a:r>
            <a:r>
              <a:rPr lang="en-CA" sz="3500" dirty="0"/>
              <a:t>።</a:t>
            </a:r>
          </a:p>
          <a:p>
            <a:r>
              <a:rPr lang="en-CA" sz="1400" dirty="0"/>
              <a:t>፷፭. </a:t>
            </a:r>
            <a:r>
              <a:rPr lang="en-CA" sz="3400" dirty="0" err="1"/>
              <a:t>ህየ</a:t>
            </a:r>
            <a:r>
              <a:rPr lang="en-CA" sz="3400" dirty="0"/>
              <a:t> </a:t>
            </a:r>
            <a:r>
              <a:rPr lang="en-CA" sz="3400" dirty="0" err="1"/>
              <a:t>ሀሎ</a:t>
            </a:r>
            <a:r>
              <a:rPr lang="en-CA" sz="3400" dirty="0"/>
              <a:t> </a:t>
            </a:r>
            <a:r>
              <a:rPr lang="en-CA" sz="3400" dirty="0" err="1"/>
              <a:t>ፍሥሓ</a:t>
            </a:r>
            <a:r>
              <a:rPr lang="en-CA" sz="3400" dirty="0"/>
              <a:t> </a:t>
            </a:r>
            <a:r>
              <a:rPr lang="en-CA" sz="3400" dirty="0" err="1" smtClean="0"/>
              <a:t>ወሐሤ</a:t>
            </a:r>
            <a:endParaRPr lang="en-CA" sz="3400" dirty="0" smtClean="0"/>
          </a:p>
          <a:p>
            <a:r>
              <a:rPr lang="en-CA" sz="3400" dirty="0" smtClean="0"/>
              <a:t>ት</a:t>
            </a:r>
            <a:r>
              <a:rPr lang="en-CA" sz="3400" dirty="0"/>
              <a:t>። </a:t>
            </a:r>
            <a:r>
              <a:rPr lang="en-CA" sz="3400" dirty="0" err="1"/>
              <a:t>ህየ</a:t>
            </a:r>
            <a:r>
              <a:rPr lang="en-CA" sz="3400" dirty="0"/>
              <a:t> </a:t>
            </a:r>
            <a:r>
              <a:rPr lang="en-CA" sz="3400" dirty="0" err="1"/>
              <a:t>ሀሎ</a:t>
            </a:r>
            <a:r>
              <a:rPr lang="en-CA" sz="3400" dirty="0"/>
              <a:t> </a:t>
            </a:r>
            <a:r>
              <a:rPr lang="en-CA" sz="3400" dirty="0" err="1"/>
              <a:t>አዳም</a:t>
            </a:r>
            <a:r>
              <a:rPr lang="en-CA" sz="3400" dirty="0"/>
              <a:t> </a:t>
            </a:r>
            <a:r>
              <a:rPr lang="en-CA" sz="3400" dirty="0" err="1"/>
              <a:t>አበ</a:t>
            </a:r>
            <a:r>
              <a:rPr lang="en-CA" sz="3400" dirty="0"/>
              <a:t> </a:t>
            </a:r>
            <a:r>
              <a:rPr lang="en-CA" sz="3400" dirty="0" err="1"/>
              <a:t>ኵሉ</a:t>
            </a:r>
            <a:r>
              <a:rPr lang="en-CA" sz="3400" dirty="0"/>
              <a:t>፥ </a:t>
            </a:r>
            <a:r>
              <a:rPr lang="en-CA" sz="3400" dirty="0" err="1"/>
              <a:t>ህየ</a:t>
            </a:r>
            <a:r>
              <a:rPr lang="en-CA" sz="3400" dirty="0"/>
              <a:t> </a:t>
            </a:r>
            <a:r>
              <a:rPr lang="en-CA" sz="3400" dirty="0" err="1"/>
              <a:t>ሀለዉ</a:t>
            </a:r>
            <a:r>
              <a:rPr lang="en-CA" sz="3400" dirty="0"/>
              <a:t> </a:t>
            </a:r>
            <a:r>
              <a:rPr lang="en-CA" sz="3400" dirty="0" err="1"/>
              <a:t>አቤል</a:t>
            </a:r>
            <a:r>
              <a:rPr lang="en-CA" sz="3400" dirty="0"/>
              <a:t> </a:t>
            </a:r>
            <a:r>
              <a:rPr lang="en-CA" sz="3400" dirty="0" err="1"/>
              <a:t>ወሴት</a:t>
            </a:r>
            <a:r>
              <a:rPr lang="en-CA" sz="3400" dirty="0"/>
              <a:t> </a:t>
            </a:r>
            <a:r>
              <a:rPr lang="en-CA" sz="3400" dirty="0" err="1"/>
              <a:t>ወኄኖስ</a:t>
            </a:r>
            <a:r>
              <a:rPr lang="en-CA" sz="3400" dirty="0"/>
              <a:t> </a:t>
            </a:r>
            <a:r>
              <a:rPr lang="en-CA" sz="3400" dirty="0" err="1"/>
              <a:t>አርእስተ</a:t>
            </a:r>
            <a:r>
              <a:rPr lang="en-CA" sz="3400" dirty="0"/>
              <a:t> </a:t>
            </a:r>
            <a:r>
              <a:rPr lang="en-CA" sz="3400" dirty="0" err="1"/>
              <a:t>አበው</a:t>
            </a:r>
            <a:r>
              <a:rPr lang="en-CA" sz="3400" dirty="0"/>
              <a:t> </a:t>
            </a:r>
            <a:r>
              <a:rPr lang="en-CA" sz="3400" dirty="0" err="1"/>
              <a:t>ምስለ</a:t>
            </a:r>
            <a:r>
              <a:rPr lang="en-CA" sz="3400" dirty="0"/>
              <a:t> </a:t>
            </a:r>
            <a:r>
              <a:rPr lang="en-CA" sz="3400" dirty="0" err="1" smtClean="0"/>
              <a:t>ኵሉ</a:t>
            </a:r>
            <a:r>
              <a:rPr lang="en-CA" sz="3400" dirty="0"/>
              <a:t> </a:t>
            </a:r>
            <a:r>
              <a:rPr lang="en-CA" sz="3400" dirty="0" err="1" smtClean="0"/>
              <a:t>ፍሬሆሙ</a:t>
            </a:r>
            <a:r>
              <a:rPr lang="en-CA" sz="3400" dirty="0"/>
              <a:t>። </a:t>
            </a:r>
          </a:p>
        </p:txBody>
      </p:sp>
    </p:spTree>
    <p:extLst>
      <p:ext uri="{BB962C8B-B14F-4D97-AF65-F5344CB8AC3E}">
        <p14:creationId xmlns:p14="http://schemas.microsoft.com/office/powerpoint/2010/main" val="1623666561"/>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0471" y="252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89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7394" y="-70514"/>
            <a:ext cx="4219852" cy="6247864"/>
          </a:xfrm>
          <a:prstGeom prst="rect">
            <a:avLst/>
          </a:prstGeom>
        </p:spPr>
        <p:txBody>
          <a:bodyPr wrap="square">
            <a:spAutoFit/>
          </a:bodyPr>
          <a:lstStyle/>
          <a:p>
            <a:r>
              <a:rPr lang="en-CA" sz="1400" dirty="0"/>
              <a:t>66. </a:t>
            </a:r>
            <a:r>
              <a:rPr lang="en-CA" sz="4000" dirty="0" err="1"/>
              <a:t>እዕሩኽ</a:t>
            </a:r>
            <a:r>
              <a:rPr lang="en-CA" sz="4000" dirty="0"/>
              <a:t> </a:t>
            </a:r>
            <a:r>
              <a:rPr lang="en-CA" sz="4000" dirty="0" err="1"/>
              <a:t>ጐይታ</a:t>
            </a:r>
            <a:r>
              <a:rPr lang="en-CA" sz="4000" dirty="0"/>
              <a:t> </a:t>
            </a:r>
            <a:r>
              <a:rPr lang="en-CA" sz="4000" dirty="0" err="1"/>
              <a:t>ዝኾኑ</a:t>
            </a:r>
            <a:r>
              <a:rPr lang="en-CA" sz="4000" dirty="0"/>
              <a:t> </a:t>
            </a:r>
            <a:r>
              <a:rPr lang="en-CA" sz="4000" dirty="0" err="1"/>
              <a:t>ኣብርሃምን</a:t>
            </a:r>
            <a:r>
              <a:rPr lang="en-CA" sz="4000" dirty="0"/>
              <a:t> </a:t>
            </a:r>
            <a:r>
              <a:rPr lang="en-CA" sz="4000" dirty="0" err="1"/>
              <a:t>ይስሓቅን</a:t>
            </a:r>
            <a:r>
              <a:rPr lang="en-CA" sz="4000" dirty="0"/>
              <a:t> </a:t>
            </a:r>
            <a:r>
              <a:rPr lang="en-CA" sz="4000" dirty="0" err="1"/>
              <a:t>ያዕቆብን</a:t>
            </a:r>
            <a:r>
              <a:rPr lang="en-CA" sz="4000" dirty="0"/>
              <a:t> </a:t>
            </a:r>
            <a:r>
              <a:rPr lang="en-CA" sz="4000" dirty="0" err="1"/>
              <a:t>ድማ</a:t>
            </a:r>
            <a:r>
              <a:rPr lang="en-CA" sz="4000" dirty="0"/>
              <a:t> </a:t>
            </a:r>
            <a:r>
              <a:rPr lang="en-CA" sz="4000" dirty="0" err="1"/>
              <a:t>ኣብኡ</a:t>
            </a:r>
            <a:r>
              <a:rPr lang="en-CA" sz="4000" dirty="0"/>
              <a:t> </a:t>
            </a:r>
            <a:r>
              <a:rPr lang="en-CA" sz="4000" dirty="0" err="1"/>
              <a:t>ኣለዉ</a:t>
            </a:r>
            <a:r>
              <a:rPr lang="en-CA" sz="4000" dirty="0"/>
              <a:t>። </a:t>
            </a:r>
            <a:r>
              <a:rPr lang="en-CA" sz="4000" dirty="0" err="1"/>
              <a:t>ካህናት</a:t>
            </a:r>
            <a:r>
              <a:rPr lang="en-CA" sz="4000" dirty="0"/>
              <a:t> </a:t>
            </a:r>
            <a:r>
              <a:rPr lang="en-CA" sz="4000" dirty="0" err="1"/>
              <a:t>ዝኾኑ</a:t>
            </a:r>
            <a:r>
              <a:rPr lang="en-CA" sz="4000" dirty="0"/>
              <a:t> </a:t>
            </a:r>
            <a:r>
              <a:rPr lang="en-CA" sz="4000" dirty="0" err="1"/>
              <a:t>ሙሴን</a:t>
            </a:r>
            <a:r>
              <a:rPr lang="en-CA" sz="4000" dirty="0"/>
              <a:t> </a:t>
            </a:r>
            <a:r>
              <a:rPr lang="en-CA" sz="4000" dirty="0" err="1"/>
              <a:t>ኣሮንን</a:t>
            </a:r>
            <a:r>
              <a:rPr lang="en-CA" sz="4000" dirty="0"/>
              <a:t> </a:t>
            </a:r>
            <a:r>
              <a:rPr lang="en-CA" sz="4000" dirty="0" err="1"/>
              <a:t>ኣብኡ</a:t>
            </a:r>
            <a:r>
              <a:rPr lang="en-CA" sz="4000" dirty="0"/>
              <a:t> </a:t>
            </a:r>
            <a:r>
              <a:rPr lang="en-CA" sz="4000" dirty="0" err="1"/>
              <a:t>ኣለዉ</a:t>
            </a:r>
            <a:r>
              <a:rPr lang="en-CA" sz="4000" dirty="0"/>
              <a:t>። </a:t>
            </a:r>
            <a:r>
              <a:rPr lang="en-CA" sz="4000" dirty="0" err="1"/>
              <a:t>ኵሎም</a:t>
            </a:r>
            <a:r>
              <a:rPr lang="en-CA" sz="4000" dirty="0"/>
              <a:t> </a:t>
            </a:r>
            <a:r>
              <a:rPr lang="en-CA" sz="4000" dirty="0" err="1"/>
              <a:t>ቅኑዓት</a:t>
            </a:r>
            <a:r>
              <a:rPr lang="en-CA" sz="4000" dirty="0"/>
              <a:t> </a:t>
            </a:r>
            <a:r>
              <a:rPr lang="en-CA" sz="4000" dirty="0" err="1"/>
              <a:t>ሃይማኖት</a:t>
            </a:r>
            <a:r>
              <a:rPr lang="en-CA" sz="4000" dirty="0"/>
              <a:t> </a:t>
            </a:r>
            <a:r>
              <a:rPr lang="en-CA" sz="4000" dirty="0" err="1"/>
              <a:t>ዝኾኑ</a:t>
            </a:r>
            <a:r>
              <a:rPr lang="en-CA" sz="4000" dirty="0"/>
              <a:t> </a:t>
            </a:r>
            <a:r>
              <a:rPr lang="en-CA" sz="4000" dirty="0" err="1"/>
              <a:t>ነገሥታት</a:t>
            </a:r>
            <a:r>
              <a:rPr lang="en-CA" sz="4000" dirty="0"/>
              <a:t>፡ </a:t>
            </a:r>
            <a:r>
              <a:rPr lang="en-CA" sz="4000" dirty="0" err="1"/>
              <a:t>ዳዊትን</a:t>
            </a:r>
            <a:r>
              <a:rPr lang="en-CA" sz="4000" dirty="0"/>
              <a:t> </a:t>
            </a:r>
            <a:r>
              <a:rPr lang="en-CA" sz="4000" dirty="0" err="1"/>
              <a:t>ሕስቅያስን</a:t>
            </a:r>
            <a:r>
              <a:rPr lang="en-CA" sz="4000" dirty="0"/>
              <a:t> </a:t>
            </a:r>
            <a:r>
              <a:rPr lang="en-CA" sz="4000" dirty="0" err="1"/>
              <a:t>ኢዮስያስን</a:t>
            </a:r>
            <a:r>
              <a:rPr lang="en-CA" sz="4000" dirty="0"/>
              <a:t> </a:t>
            </a:r>
            <a:r>
              <a:rPr lang="en-CA" sz="4000" dirty="0" err="1"/>
              <a:t>ኣብኡ</a:t>
            </a:r>
            <a:r>
              <a:rPr lang="en-CA" sz="4000" dirty="0"/>
              <a:t> </a:t>
            </a:r>
            <a:r>
              <a:rPr lang="en-CA" sz="4000" dirty="0" err="1"/>
              <a:t>ኣለዉ</a:t>
            </a:r>
            <a:r>
              <a:rPr lang="en-CA" sz="4000" dirty="0" smtClean="0"/>
              <a:t>።</a:t>
            </a:r>
            <a:endParaRPr lang="en-CA" sz="4000" dirty="0"/>
          </a:p>
        </p:txBody>
      </p:sp>
      <p:sp>
        <p:nvSpPr>
          <p:cNvPr id="20" name="Rectangle 19"/>
          <p:cNvSpPr/>
          <p:nvPr/>
        </p:nvSpPr>
        <p:spPr>
          <a:xfrm>
            <a:off x="8077073" y="0"/>
            <a:ext cx="4244501" cy="6109365"/>
          </a:xfrm>
          <a:prstGeom prst="rect">
            <a:avLst/>
          </a:prstGeom>
        </p:spPr>
        <p:txBody>
          <a:bodyPr wrap="square">
            <a:spAutoFit/>
          </a:bodyPr>
          <a:lstStyle/>
          <a:p>
            <a:r>
              <a:rPr lang="en-US" sz="1400" dirty="0"/>
              <a:t>66</a:t>
            </a:r>
            <a:r>
              <a:rPr lang="en-US" sz="4000" dirty="0"/>
              <a:t>. </a:t>
            </a:r>
            <a:r>
              <a:rPr lang="en-US" sz="3900" dirty="0"/>
              <a:t>There are </a:t>
            </a:r>
            <a:r>
              <a:rPr lang="en-US" sz="3900" dirty="0" err="1" smtClean="0"/>
              <a:t>Abrah</a:t>
            </a:r>
            <a:endParaRPr lang="en-US" sz="3900" dirty="0" smtClean="0"/>
          </a:p>
          <a:p>
            <a:r>
              <a:rPr lang="en-US" sz="3900" dirty="0" smtClean="0"/>
              <a:t>am</a:t>
            </a:r>
            <a:r>
              <a:rPr lang="en-US" sz="3900" dirty="0"/>
              <a:t>, Isaac and </a:t>
            </a:r>
            <a:r>
              <a:rPr lang="en-US" sz="3900" dirty="0" smtClean="0"/>
              <a:t>Jacob, the </a:t>
            </a:r>
            <a:r>
              <a:rPr lang="en-US" sz="3900" dirty="0"/>
              <a:t>friends of the Lord. There are </a:t>
            </a:r>
            <a:r>
              <a:rPr lang="en-US" sz="3900" dirty="0" smtClean="0"/>
              <a:t>Moses and </a:t>
            </a:r>
            <a:r>
              <a:rPr lang="en-US" sz="3900" dirty="0"/>
              <a:t>Aaron the priests. There are </a:t>
            </a:r>
            <a:r>
              <a:rPr lang="en-US" sz="3900" dirty="0" smtClean="0"/>
              <a:t>David, Hezekiah </a:t>
            </a:r>
            <a:r>
              <a:rPr lang="en-US" sz="3900" dirty="0"/>
              <a:t>and Josiah and all the kings of </a:t>
            </a:r>
            <a:r>
              <a:rPr lang="en-US" sz="3900" dirty="0" smtClean="0"/>
              <a:t>a right </a:t>
            </a:r>
            <a:r>
              <a:rPr lang="en-US" sz="3900" dirty="0"/>
              <a:t>faith</a:t>
            </a:r>
            <a:r>
              <a:rPr lang="en-US" sz="3900" dirty="0" smtClean="0"/>
              <a:t>.</a:t>
            </a:r>
            <a:endParaRPr lang="en-CA" sz="3900" dirty="0"/>
          </a:p>
        </p:txBody>
      </p:sp>
      <p:sp>
        <p:nvSpPr>
          <p:cNvPr id="2" name="Rectangle 1"/>
          <p:cNvSpPr/>
          <p:nvPr/>
        </p:nvSpPr>
        <p:spPr>
          <a:xfrm>
            <a:off x="15425" y="25268"/>
            <a:ext cx="3991969" cy="6047809"/>
          </a:xfrm>
          <a:prstGeom prst="rect">
            <a:avLst/>
          </a:prstGeom>
        </p:spPr>
        <p:txBody>
          <a:bodyPr wrap="square">
            <a:spAutoFit/>
          </a:bodyPr>
          <a:lstStyle/>
          <a:p>
            <a:r>
              <a:rPr lang="en-CA" sz="1400" dirty="0"/>
              <a:t>፷፮.</a:t>
            </a:r>
            <a:r>
              <a:rPr lang="en-CA" sz="3700" dirty="0"/>
              <a:t> </a:t>
            </a:r>
            <a:r>
              <a:rPr lang="en-CA" sz="4300" dirty="0" err="1"/>
              <a:t>ህየ</a:t>
            </a:r>
            <a:r>
              <a:rPr lang="en-CA" sz="4300" dirty="0"/>
              <a:t> </a:t>
            </a:r>
            <a:r>
              <a:rPr lang="en-CA" sz="4300" dirty="0" err="1"/>
              <a:t>ሀለዉ</a:t>
            </a:r>
            <a:r>
              <a:rPr lang="en-CA" sz="4300" dirty="0"/>
              <a:t> </a:t>
            </a:r>
            <a:r>
              <a:rPr lang="en-CA" sz="4300" dirty="0" err="1"/>
              <a:t>አብርሃም</a:t>
            </a:r>
            <a:r>
              <a:rPr lang="en-CA" sz="4300" dirty="0"/>
              <a:t> </a:t>
            </a:r>
            <a:r>
              <a:rPr lang="en-CA" sz="4300" dirty="0" err="1"/>
              <a:t>ይስሐቅ</a:t>
            </a:r>
            <a:r>
              <a:rPr lang="en-CA" sz="4300" dirty="0"/>
              <a:t> </a:t>
            </a:r>
            <a:r>
              <a:rPr lang="en-CA" sz="4300" dirty="0" err="1"/>
              <a:t>ወያዕቆብ</a:t>
            </a:r>
            <a:r>
              <a:rPr lang="en-CA" sz="4300" dirty="0"/>
              <a:t> </a:t>
            </a:r>
            <a:r>
              <a:rPr lang="en-CA" sz="4300" dirty="0" err="1"/>
              <a:t>ዐርካነ</a:t>
            </a:r>
            <a:r>
              <a:rPr lang="en-CA" sz="4300" dirty="0"/>
              <a:t> </a:t>
            </a:r>
            <a:r>
              <a:rPr lang="en-CA" sz="4300" dirty="0" err="1"/>
              <a:t>እግዚእ</a:t>
            </a:r>
            <a:r>
              <a:rPr lang="en-CA" sz="4300" dirty="0"/>
              <a:t>። </a:t>
            </a:r>
            <a:r>
              <a:rPr lang="en-CA" sz="4300" dirty="0" err="1"/>
              <a:t>ህየ</a:t>
            </a:r>
            <a:r>
              <a:rPr lang="en-CA" sz="4300" dirty="0"/>
              <a:t> </a:t>
            </a:r>
            <a:r>
              <a:rPr lang="en-CA" sz="4300" dirty="0" err="1"/>
              <a:t>ሀለዉ</a:t>
            </a:r>
            <a:r>
              <a:rPr lang="en-CA" sz="4300" dirty="0"/>
              <a:t> </a:t>
            </a:r>
            <a:r>
              <a:rPr lang="en-CA" sz="4300" dirty="0" err="1"/>
              <a:t>ሙሴ</a:t>
            </a:r>
            <a:r>
              <a:rPr lang="en-CA" sz="4300" dirty="0"/>
              <a:t> </a:t>
            </a:r>
            <a:r>
              <a:rPr lang="en-CA" sz="4300" dirty="0" err="1"/>
              <a:t>ወአሮን</a:t>
            </a:r>
            <a:r>
              <a:rPr lang="en-CA" sz="4300" dirty="0"/>
              <a:t> </a:t>
            </a:r>
            <a:r>
              <a:rPr lang="en-CA" sz="4300" dirty="0" err="1"/>
              <a:t>ካህናት</a:t>
            </a:r>
            <a:r>
              <a:rPr lang="en-CA" sz="4300" dirty="0"/>
              <a:t>። </a:t>
            </a:r>
            <a:r>
              <a:rPr lang="en-CA" sz="4300" dirty="0" err="1"/>
              <a:t>ህየ</a:t>
            </a:r>
            <a:r>
              <a:rPr lang="en-CA" sz="4300" dirty="0"/>
              <a:t> </a:t>
            </a:r>
            <a:r>
              <a:rPr lang="en-CA" sz="4300" dirty="0" err="1"/>
              <a:t>ሀለዉ</a:t>
            </a:r>
            <a:r>
              <a:rPr lang="en-CA" sz="4300" dirty="0"/>
              <a:t> </a:t>
            </a:r>
            <a:r>
              <a:rPr lang="en-CA" sz="4300" dirty="0" err="1"/>
              <a:t>ዳዊት</a:t>
            </a:r>
            <a:r>
              <a:rPr lang="en-CA" sz="4300" dirty="0"/>
              <a:t> </a:t>
            </a:r>
            <a:r>
              <a:rPr lang="en-CA" sz="4300" dirty="0" err="1"/>
              <a:t>ወሕዝቅያስ</a:t>
            </a:r>
            <a:r>
              <a:rPr lang="en-CA" sz="4300" dirty="0"/>
              <a:t> </a:t>
            </a:r>
            <a:r>
              <a:rPr lang="en-CA" sz="4300" dirty="0" err="1"/>
              <a:t>ወኢዮስያስ</a:t>
            </a:r>
            <a:r>
              <a:rPr lang="en-CA" sz="4300" dirty="0"/>
              <a:t> </a:t>
            </a:r>
            <a:r>
              <a:rPr lang="en-CA" sz="4300" dirty="0" err="1"/>
              <a:t>ወኵሎሙ</a:t>
            </a:r>
            <a:r>
              <a:rPr lang="en-CA" sz="4300" dirty="0"/>
              <a:t> </a:t>
            </a:r>
            <a:r>
              <a:rPr lang="en-CA" sz="4300" dirty="0" err="1"/>
              <a:t>ርቱዓነ</a:t>
            </a:r>
            <a:r>
              <a:rPr lang="en-CA" sz="4300" dirty="0"/>
              <a:t> </a:t>
            </a:r>
            <a:r>
              <a:rPr lang="en-CA" sz="4300" dirty="0" err="1"/>
              <a:t>ሃይማኖት</a:t>
            </a:r>
            <a:r>
              <a:rPr lang="en-CA" sz="4300" dirty="0"/>
              <a:t> </a:t>
            </a:r>
            <a:r>
              <a:rPr lang="en-CA" sz="4300" dirty="0" err="1"/>
              <a:t>ነገሥት</a:t>
            </a:r>
            <a:r>
              <a:rPr lang="en-CA" sz="4300" dirty="0" smtClean="0"/>
              <a:t>።</a:t>
            </a:r>
            <a:endParaRPr lang="en-CA" sz="4300" dirty="0"/>
          </a:p>
        </p:txBody>
      </p:sp>
    </p:spTree>
    <p:extLst>
      <p:ext uri="{BB962C8B-B14F-4D97-AF65-F5344CB8AC3E}">
        <p14:creationId xmlns:p14="http://schemas.microsoft.com/office/powerpoint/2010/main" val="3043310722"/>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0471" y="252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89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7394" y="-70514"/>
            <a:ext cx="4219852" cy="7109639"/>
          </a:xfrm>
          <a:prstGeom prst="rect">
            <a:avLst/>
          </a:prstGeom>
        </p:spPr>
        <p:txBody>
          <a:bodyPr wrap="square">
            <a:spAutoFit/>
          </a:bodyPr>
          <a:lstStyle/>
          <a:p>
            <a:r>
              <a:rPr lang="en-CA" sz="1400" dirty="0" smtClean="0"/>
              <a:t>67. </a:t>
            </a:r>
            <a:r>
              <a:rPr lang="en-CA" sz="3700" dirty="0" err="1"/>
              <a:t>ነቢያት</a:t>
            </a:r>
            <a:r>
              <a:rPr lang="en-CA" sz="3700" dirty="0"/>
              <a:t> </a:t>
            </a:r>
            <a:r>
              <a:rPr lang="en-CA" sz="3700" dirty="0" err="1"/>
              <a:t>ምስ</a:t>
            </a:r>
            <a:r>
              <a:rPr lang="en-CA" sz="3700" dirty="0"/>
              <a:t> </a:t>
            </a:r>
            <a:r>
              <a:rPr lang="en-CA" sz="3700" dirty="0" err="1"/>
              <a:t>ትንቢቶም</a:t>
            </a:r>
            <a:r>
              <a:rPr lang="en-CA" sz="3700" dirty="0"/>
              <a:t> </a:t>
            </a:r>
            <a:r>
              <a:rPr lang="en-CA" sz="3700" dirty="0" err="1"/>
              <a:t>ኣብኡ</a:t>
            </a:r>
            <a:r>
              <a:rPr lang="en-CA" sz="3700" dirty="0"/>
              <a:t> </a:t>
            </a:r>
            <a:r>
              <a:rPr lang="en-CA" sz="3700" dirty="0" err="1"/>
              <a:t>ኣለዉ</a:t>
            </a:r>
            <a:r>
              <a:rPr lang="en-CA" sz="3700" dirty="0"/>
              <a:t>። </a:t>
            </a:r>
            <a:r>
              <a:rPr lang="en-CA" sz="3700" dirty="0" err="1"/>
              <a:t>ነቲ</a:t>
            </a:r>
            <a:r>
              <a:rPr lang="en-CA" sz="3700" dirty="0"/>
              <a:t> </a:t>
            </a:r>
            <a:r>
              <a:rPr lang="en-CA" sz="3700" dirty="0" err="1" smtClean="0"/>
              <a:t>ዝፈቐድዎ</a:t>
            </a:r>
            <a:r>
              <a:rPr lang="en-CA" sz="3700" dirty="0" smtClean="0"/>
              <a:t> </a:t>
            </a:r>
            <a:r>
              <a:rPr lang="en-CA" sz="3700" dirty="0" err="1"/>
              <a:t>ናብኣ</a:t>
            </a:r>
            <a:r>
              <a:rPr lang="en-CA" sz="3700" dirty="0"/>
              <a:t> </a:t>
            </a:r>
            <a:r>
              <a:rPr lang="en-CA" sz="3700" dirty="0" err="1"/>
              <a:t>ምእንቲ</a:t>
            </a:r>
            <a:r>
              <a:rPr lang="en-CA" sz="3700" dirty="0"/>
              <a:t> </a:t>
            </a:r>
            <a:r>
              <a:rPr lang="en-CA" sz="3700" dirty="0" err="1"/>
              <a:t>ኼእትውዎ</a:t>
            </a:r>
            <a:r>
              <a:rPr lang="en-CA" sz="3700" dirty="0"/>
              <a:t> </a:t>
            </a:r>
            <a:r>
              <a:rPr lang="en-CA" sz="3700" dirty="0" err="1"/>
              <a:t>መፋትሕ</a:t>
            </a:r>
            <a:r>
              <a:rPr lang="en-CA" sz="3700" dirty="0"/>
              <a:t> </a:t>
            </a:r>
            <a:r>
              <a:rPr lang="en-CA" sz="3700" dirty="0" err="1"/>
              <a:t>ኣብ</a:t>
            </a:r>
            <a:r>
              <a:rPr lang="en-CA" sz="3700" dirty="0"/>
              <a:t> </a:t>
            </a:r>
            <a:r>
              <a:rPr lang="en-CA" sz="3700" dirty="0" err="1"/>
              <a:t>ኣእዳዎም</a:t>
            </a:r>
            <a:r>
              <a:rPr lang="en-CA" sz="3700" dirty="0"/>
              <a:t> </a:t>
            </a:r>
            <a:r>
              <a:rPr lang="en-CA" sz="3700" dirty="0" err="1"/>
              <a:t>ዝሓዙ</a:t>
            </a:r>
            <a:r>
              <a:rPr lang="en-CA" sz="3700" dirty="0"/>
              <a:t> </a:t>
            </a:r>
            <a:r>
              <a:rPr lang="en-CA" sz="3700" dirty="0" err="1"/>
              <a:t>ናይ</a:t>
            </a:r>
            <a:r>
              <a:rPr lang="en-CA" sz="3700" dirty="0"/>
              <a:t> </a:t>
            </a:r>
            <a:r>
              <a:rPr lang="en-CA" sz="3700" dirty="0" err="1"/>
              <a:t>ዋሕድ</a:t>
            </a:r>
            <a:r>
              <a:rPr lang="en-CA" sz="3700" dirty="0"/>
              <a:t> </a:t>
            </a:r>
            <a:r>
              <a:rPr lang="en-CA" sz="3700" dirty="0" err="1"/>
              <a:t>ደቀ</a:t>
            </a:r>
            <a:r>
              <a:rPr lang="en-CA" sz="3700" dirty="0"/>
              <a:t> </a:t>
            </a:r>
            <a:r>
              <a:rPr lang="en-CA" sz="3700" dirty="0" err="1" smtClean="0"/>
              <a:t>መዛሙርቲውን</a:t>
            </a:r>
            <a:r>
              <a:rPr lang="en-CA" sz="3700" dirty="0" smtClean="0"/>
              <a:t> </a:t>
            </a:r>
            <a:r>
              <a:rPr lang="en-CA" sz="3700" dirty="0" err="1"/>
              <a:t>ኣብኡ</a:t>
            </a:r>
            <a:r>
              <a:rPr lang="en-CA" sz="3700" dirty="0"/>
              <a:t> </a:t>
            </a:r>
            <a:r>
              <a:rPr lang="en-CA" sz="3700" dirty="0" err="1"/>
              <a:t>ኣለዉ</a:t>
            </a:r>
            <a:r>
              <a:rPr lang="en-CA" sz="3700" dirty="0"/>
              <a:t>።</a:t>
            </a:r>
          </a:p>
          <a:p>
            <a:r>
              <a:rPr lang="en-CA" sz="1400" dirty="0"/>
              <a:t>68. </a:t>
            </a:r>
            <a:r>
              <a:rPr lang="en-CA" sz="3800" dirty="0" err="1"/>
              <a:t>ጐይታኦም</a:t>
            </a:r>
            <a:r>
              <a:rPr lang="en-CA" sz="3800" dirty="0"/>
              <a:t> </a:t>
            </a:r>
            <a:r>
              <a:rPr lang="en-CA" sz="3800" dirty="0" err="1"/>
              <a:t>ዝኣመነሎም</a:t>
            </a:r>
            <a:r>
              <a:rPr lang="en-CA" sz="3800" dirty="0"/>
              <a:t> </a:t>
            </a:r>
            <a:r>
              <a:rPr lang="en-CA" sz="3800" dirty="0" err="1"/>
              <a:t>መኽሊቶም</a:t>
            </a:r>
            <a:r>
              <a:rPr lang="en-CA" sz="3800" dirty="0"/>
              <a:t> </a:t>
            </a:r>
            <a:r>
              <a:rPr lang="en-CA" sz="3800" dirty="0" err="1"/>
              <a:t>ዘርብሑ</a:t>
            </a:r>
            <a:r>
              <a:rPr lang="en-CA" sz="3800" dirty="0"/>
              <a:t> </a:t>
            </a:r>
            <a:r>
              <a:rPr lang="en-CA" sz="3800" dirty="0" err="1"/>
              <a:t>ሊታነ</a:t>
            </a:r>
            <a:r>
              <a:rPr lang="en-CA" sz="3800" dirty="0"/>
              <a:t> </a:t>
            </a:r>
            <a:r>
              <a:rPr lang="en-CA" sz="3800" dirty="0" err="1"/>
              <a:t>ጳጳሳትን</a:t>
            </a:r>
            <a:r>
              <a:rPr lang="en-CA" sz="3800" dirty="0"/>
              <a:t> </a:t>
            </a:r>
            <a:r>
              <a:rPr lang="en-CA" sz="3800" dirty="0" err="1"/>
              <a:t>ጳጳሳትን</a:t>
            </a:r>
            <a:r>
              <a:rPr lang="en-CA" sz="3800" dirty="0"/>
              <a:t> </a:t>
            </a:r>
            <a:r>
              <a:rPr lang="en-CA" sz="3800" dirty="0" err="1"/>
              <a:t>ኤጲስ</a:t>
            </a:r>
            <a:r>
              <a:rPr lang="en-CA" sz="3800" dirty="0"/>
              <a:t> </a:t>
            </a:r>
            <a:r>
              <a:rPr lang="en-CA" sz="3800" dirty="0" err="1" smtClean="0"/>
              <a:t>ቆጶሳትን</a:t>
            </a:r>
            <a:r>
              <a:rPr lang="en-CA" sz="3800" dirty="0"/>
              <a:t> </a:t>
            </a:r>
            <a:r>
              <a:rPr lang="en-CA" sz="3800" dirty="0" err="1" smtClean="0"/>
              <a:t>ቀሳውስትን</a:t>
            </a:r>
            <a:r>
              <a:rPr lang="en-CA" sz="3800" dirty="0" smtClean="0"/>
              <a:t> </a:t>
            </a:r>
            <a:r>
              <a:rPr lang="en-CA" sz="3800" dirty="0" err="1"/>
              <a:t>ዲያቆናትን</a:t>
            </a:r>
            <a:r>
              <a:rPr lang="en-CA" sz="3800" dirty="0"/>
              <a:t> </a:t>
            </a:r>
            <a:r>
              <a:rPr lang="en-CA" sz="3800" dirty="0" err="1"/>
              <a:t>ኣብኡ</a:t>
            </a:r>
            <a:r>
              <a:rPr lang="en-CA" sz="3800" dirty="0"/>
              <a:t> </a:t>
            </a:r>
            <a:r>
              <a:rPr lang="en-CA" sz="3800" dirty="0" err="1"/>
              <a:t>ኣለዉ</a:t>
            </a:r>
            <a:r>
              <a:rPr lang="en-CA" sz="3800" dirty="0"/>
              <a:t>።</a:t>
            </a:r>
          </a:p>
        </p:txBody>
      </p:sp>
      <p:sp>
        <p:nvSpPr>
          <p:cNvPr id="20" name="Rectangle 19"/>
          <p:cNvSpPr/>
          <p:nvPr/>
        </p:nvSpPr>
        <p:spPr>
          <a:xfrm>
            <a:off x="8077073" y="0"/>
            <a:ext cx="4244501" cy="6555641"/>
          </a:xfrm>
          <a:prstGeom prst="rect">
            <a:avLst/>
          </a:prstGeom>
        </p:spPr>
        <p:txBody>
          <a:bodyPr wrap="square">
            <a:spAutoFit/>
          </a:bodyPr>
          <a:lstStyle/>
          <a:p>
            <a:r>
              <a:rPr lang="en-US" sz="1400" dirty="0" smtClean="0"/>
              <a:t>67</a:t>
            </a:r>
            <a:r>
              <a:rPr lang="en-US" sz="1400" dirty="0"/>
              <a:t>. </a:t>
            </a:r>
            <a:r>
              <a:rPr lang="en-US" sz="3000" dirty="0"/>
              <a:t>There are the prophets with </a:t>
            </a:r>
            <a:r>
              <a:rPr lang="en-US" sz="3000" dirty="0" smtClean="0"/>
              <a:t>their prophecies</a:t>
            </a:r>
            <a:r>
              <a:rPr lang="en-US" sz="3000" dirty="0"/>
              <a:t>, there are the disciples of </a:t>
            </a:r>
            <a:r>
              <a:rPr lang="en-US" sz="3000" dirty="0" smtClean="0"/>
              <a:t>the One</a:t>
            </a:r>
            <a:r>
              <a:rPr lang="en-US" sz="3000" dirty="0"/>
              <a:t>, in whose hands are the keys, sitting </a:t>
            </a:r>
            <a:r>
              <a:rPr lang="en-US" sz="3000" dirty="0" smtClean="0"/>
              <a:t>at the </a:t>
            </a:r>
            <a:r>
              <a:rPr lang="en-US" sz="3000" dirty="0"/>
              <a:t>door to take in whom they will</a:t>
            </a:r>
            <a:r>
              <a:rPr lang="en-US" sz="3000" dirty="0" smtClean="0"/>
              <a:t>.</a:t>
            </a:r>
          </a:p>
          <a:p>
            <a:r>
              <a:rPr lang="en-US" sz="1400" dirty="0"/>
              <a:t>68. </a:t>
            </a:r>
            <a:r>
              <a:rPr lang="en-US" sz="3000" dirty="0" smtClean="0"/>
              <a:t>There are the patriarchs, archbishops</a:t>
            </a:r>
            <a:r>
              <a:rPr lang="en-US" sz="3000" dirty="0"/>
              <a:t>, bishops, priests and </a:t>
            </a:r>
            <a:r>
              <a:rPr lang="en-US" sz="3000" dirty="0" smtClean="0"/>
              <a:t>deacons who </a:t>
            </a:r>
            <a:r>
              <a:rPr lang="en-US" sz="3000" dirty="0"/>
              <a:t>gave full account of </a:t>
            </a:r>
            <a:r>
              <a:rPr lang="en-US" sz="3000" dirty="0" smtClean="0"/>
              <a:t>their steward-ship which </a:t>
            </a:r>
            <a:r>
              <a:rPr lang="en-US" sz="3000" dirty="0"/>
              <a:t>was entrusted unto them by </a:t>
            </a:r>
            <a:r>
              <a:rPr lang="en-US" sz="3000" dirty="0" smtClean="0"/>
              <a:t>their Lord</a:t>
            </a:r>
            <a:r>
              <a:rPr lang="en-US" sz="3000" dirty="0"/>
              <a:t>.</a:t>
            </a:r>
            <a:endParaRPr lang="en-CA" sz="3000" dirty="0"/>
          </a:p>
        </p:txBody>
      </p:sp>
      <p:sp>
        <p:nvSpPr>
          <p:cNvPr id="2" name="Rectangle 1"/>
          <p:cNvSpPr/>
          <p:nvPr/>
        </p:nvSpPr>
        <p:spPr>
          <a:xfrm>
            <a:off x="15425" y="25268"/>
            <a:ext cx="3991969" cy="6740307"/>
          </a:xfrm>
          <a:prstGeom prst="rect">
            <a:avLst/>
          </a:prstGeom>
        </p:spPr>
        <p:txBody>
          <a:bodyPr wrap="square">
            <a:spAutoFit/>
          </a:bodyPr>
          <a:lstStyle/>
          <a:p>
            <a:r>
              <a:rPr lang="en-CA" sz="1400" dirty="0" smtClean="0"/>
              <a:t>፷፯</a:t>
            </a:r>
            <a:r>
              <a:rPr lang="en-CA" sz="1400" dirty="0"/>
              <a:t>. </a:t>
            </a:r>
            <a:r>
              <a:rPr lang="en-CA" sz="3500" dirty="0" err="1"/>
              <a:t>ህየ</a:t>
            </a:r>
            <a:r>
              <a:rPr lang="en-CA" sz="3500" dirty="0"/>
              <a:t> </a:t>
            </a:r>
            <a:r>
              <a:rPr lang="en-CA" sz="3500" dirty="0" err="1"/>
              <a:t>ሀለዉ</a:t>
            </a:r>
            <a:r>
              <a:rPr lang="en-CA" sz="3500" dirty="0"/>
              <a:t> </a:t>
            </a:r>
            <a:r>
              <a:rPr lang="en-CA" sz="3500" dirty="0" err="1"/>
              <a:t>ነቢያት</a:t>
            </a:r>
            <a:r>
              <a:rPr lang="en-CA" sz="3500" dirty="0"/>
              <a:t> </a:t>
            </a:r>
            <a:r>
              <a:rPr lang="en-CA" sz="3500" dirty="0" err="1"/>
              <a:t>ምስለ</a:t>
            </a:r>
            <a:r>
              <a:rPr lang="en-CA" sz="3500" dirty="0"/>
              <a:t> </a:t>
            </a:r>
            <a:r>
              <a:rPr lang="en-CA" sz="3500" dirty="0" err="1"/>
              <a:t>ትንቢቶሙ</a:t>
            </a:r>
            <a:r>
              <a:rPr lang="en-CA" sz="3500" dirty="0"/>
              <a:t>። </a:t>
            </a:r>
            <a:r>
              <a:rPr lang="en-CA" sz="3500" dirty="0" err="1"/>
              <a:t>ህየ</a:t>
            </a:r>
            <a:r>
              <a:rPr lang="en-CA" sz="3500" dirty="0"/>
              <a:t> </a:t>
            </a:r>
            <a:r>
              <a:rPr lang="en-CA" sz="3500" dirty="0" err="1"/>
              <a:t>ሀለዉ</a:t>
            </a:r>
            <a:r>
              <a:rPr lang="en-CA" sz="3500" dirty="0"/>
              <a:t> </a:t>
            </a:r>
            <a:r>
              <a:rPr lang="en-CA" sz="3500" dirty="0" err="1"/>
              <a:t>አርድእተ</a:t>
            </a:r>
            <a:r>
              <a:rPr lang="en-CA" sz="3500" dirty="0"/>
              <a:t> </a:t>
            </a:r>
            <a:r>
              <a:rPr lang="en-CA" sz="3500" dirty="0" err="1"/>
              <a:t>ዋሕድ</a:t>
            </a:r>
            <a:r>
              <a:rPr lang="en-CA" sz="3500" dirty="0"/>
              <a:t> </a:t>
            </a:r>
            <a:r>
              <a:rPr lang="en-CA" sz="3500" dirty="0" err="1" smtClean="0"/>
              <a:t>ዘመራኁት</a:t>
            </a:r>
            <a:r>
              <a:rPr lang="en-CA" sz="3500" dirty="0" smtClean="0"/>
              <a:t> </a:t>
            </a:r>
            <a:r>
              <a:rPr lang="en-CA" sz="3500" dirty="0" err="1"/>
              <a:t>ውስተ</a:t>
            </a:r>
            <a:r>
              <a:rPr lang="en-CA" sz="3500" dirty="0"/>
              <a:t> </a:t>
            </a:r>
            <a:r>
              <a:rPr lang="en-CA" sz="3500" dirty="0" err="1"/>
              <a:t>እደዊሆሙ</a:t>
            </a:r>
            <a:r>
              <a:rPr lang="en-CA" sz="3500" dirty="0"/>
              <a:t> </a:t>
            </a:r>
            <a:r>
              <a:rPr lang="en-CA" sz="3500" dirty="0" err="1"/>
              <a:t>እንዘ</a:t>
            </a:r>
            <a:r>
              <a:rPr lang="en-CA" sz="3500" dirty="0"/>
              <a:t> </a:t>
            </a:r>
            <a:r>
              <a:rPr lang="en-CA" sz="3500" dirty="0" err="1"/>
              <a:t>ይነብሩ</a:t>
            </a:r>
            <a:r>
              <a:rPr lang="en-CA" sz="3500" dirty="0"/>
              <a:t> </a:t>
            </a:r>
            <a:r>
              <a:rPr lang="en-CA" sz="3500" dirty="0" err="1"/>
              <a:t>አንቀጸ</a:t>
            </a:r>
            <a:r>
              <a:rPr lang="en-CA" sz="3500" dirty="0"/>
              <a:t> </a:t>
            </a:r>
            <a:r>
              <a:rPr lang="en-CA" sz="3500" dirty="0" err="1"/>
              <a:t>ከመ</a:t>
            </a:r>
            <a:r>
              <a:rPr lang="en-CA" sz="3500" dirty="0"/>
              <a:t> </a:t>
            </a:r>
            <a:r>
              <a:rPr lang="en-CA" sz="3500" dirty="0" err="1"/>
              <a:t>ያብኡ</a:t>
            </a:r>
            <a:r>
              <a:rPr lang="en-CA" sz="3500" dirty="0"/>
              <a:t> </a:t>
            </a:r>
            <a:r>
              <a:rPr lang="en-CA" sz="3500" dirty="0" err="1"/>
              <a:t>ውስቴታ</a:t>
            </a:r>
            <a:r>
              <a:rPr lang="en-CA" sz="3500" dirty="0"/>
              <a:t> </a:t>
            </a:r>
            <a:r>
              <a:rPr lang="en-CA" sz="3500" dirty="0" err="1"/>
              <a:t>ዘፈቀዱ</a:t>
            </a:r>
            <a:r>
              <a:rPr lang="en-CA" sz="3500" dirty="0"/>
              <a:t>። </a:t>
            </a:r>
          </a:p>
          <a:p>
            <a:r>
              <a:rPr lang="en-CA" sz="1400" dirty="0"/>
              <a:t>፷፰. </a:t>
            </a:r>
            <a:r>
              <a:rPr lang="en-CA" sz="3700" dirty="0" err="1"/>
              <a:t>ህየ</a:t>
            </a:r>
            <a:r>
              <a:rPr lang="en-CA" sz="3700" dirty="0"/>
              <a:t> </a:t>
            </a:r>
            <a:r>
              <a:rPr lang="en-CA" sz="3700" dirty="0" err="1"/>
              <a:t>ሀለዉ</a:t>
            </a:r>
            <a:r>
              <a:rPr lang="en-CA" sz="3700" dirty="0"/>
              <a:t> </a:t>
            </a:r>
            <a:r>
              <a:rPr lang="en-CA" sz="3700" dirty="0" err="1"/>
              <a:t>ሊቃነ</a:t>
            </a:r>
            <a:r>
              <a:rPr lang="en-CA" sz="3700" dirty="0"/>
              <a:t> </a:t>
            </a:r>
            <a:r>
              <a:rPr lang="en-CA" sz="3700" dirty="0" err="1"/>
              <a:t>ጳጳሳት</a:t>
            </a:r>
            <a:r>
              <a:rPr lang="en-CA" sz="3700" dirty="0"/>
              <a:t>፡ </a:t>
            </a:r>
            <a:r>
              <a:rPr lang="en-CA" sz="3700" dirty="0" err="1"/>
              <a:t>ጳጳሳት</a:t>
            </a:r>
            <a:r>
              <a:rPr lang="en-CA" sz="3700" dirty="0"/>
              <a:t>፡ </a:t>
            </a:r>
            <a:r>
              <a:rPr lang="en-CA" sz="3700" dirty="0" err="1" smtClean="0"/>
              <a:t>ወኤጲስቆጶሳት</a:t>
            </a:r>
            <a:r>
              <a:rPr lang="en-CA" sz="3700" dirty="0"/>
              <a:t>፡ </a:t>
            </a:r>
            <a:r>
              <a:rPr lang="en-CA" sz="3700" dirty="0" err="1"/>
              <a:t>ቀሳውስት</a:t>
            </a:r>
            <a:r>
              <a:rPr lang="en-CA" sz="3700" dirty="0"/>
              <a:t>፡ </a:t>
            </a:r>
            <a:r>
              <a:rPr lang="en-CA" sz="3700" dirty="0" err="1" smtClean="0"/>
              <a:t>ወዲያቆናት</a:t>
            </a:r>
            <a:r>
              <a:rPr lang="en-CA" sz="3700" dirty="0"/>
              <a:t>፡ </a:t>
            </a:r>
            <a:r>
              <a:rPr lang="en-CA" sz="3700" dirty="0" err="1"/>
              <a:t>እለ</a:t>
            </a:r>
            <a:r>
              <a:rPr lang="en-CA" sz="3700" dirty="0"/>
              <a:t> </a:t>
            </a:r>
            <a:r>
              <a:rPr lang="en-CA" sz="3700" dirty="0" err="1"/>
              <a:t>አዕለዉ</a:t>
            </a:r>
            <a:r>
              <a:rPr lang="en-CA" sz="3700" dirty="0"/>
              <a:t> </a:t>
            </a:r>
            <a:r>
              <a:rPr lang="en-CA" sz="3700" dirty="0" err="1"/>
              <a:t>ምግቦሙ</a:t>
            </a:r>
            <a:r>
              <a:rPr lang="en-CA" sz="3700" dirty="0"/>
              <a:t> </a:t>
            </a:r>
            <a:r>
              <a:rPr lang="en-CA" sz="3700" dirty="0" err="1"/>
              <a:t>ዘተአመኖሙ</a:t>
            </a:r>
            <a:r>
              <a:rPr lang="en-CA" sz="3700" dirty="0"/>
              <a:t> </a:t>
            </a:r>
            <a:r>
              <a:rPr lang="en-CA" sz="3700" dirty="0" err="1"/>
              <a:t>እግዚኦሙ</a:t>
            </a:r>
            <a:r>
              <a:rPr lang="en-CA" sz="3700" dirty="0"/>
              <a:t>።</a:t>
            </a:r>
          </a:p>
        </p:txBody>
      </p:sp>
    </p:spTree>
    <p:extLst>
      <p:ext uri="{BB962C8B-B14F-4D97-AF65-F5344CB8AC3E}">
        <p14:creationId xmlns:p14="http://schemas.microsoft.com/office/powerpoint/2010/main" val="3662757222"/>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0471" y="252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89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7394" y="-70514"/>
            <a:ext cx="4219852" cy="6863417"/>
          </a:xfrm>
          <a:prstGeom prst="rect">
            <a:avLst/>
          </a:prstGeom>
        </p:spPr>
        <p:txBody>
          <a:bodyPr wrap="square">
            <a:spAutoFit/>
          </a:bodyPr>
          <a:lstStyle/>
          <a:p>
            <a:r>
              <a:rPr lang="en-CA" sz="1400" dirty="0"/>
              <a:t>69. </a:t>
            </a:r>
            <a:r>
              <a:rPr lang="en-CA" sz="4000" dirty="0" err="1"/>
              <a:t>ኣኽሊሎም</a:t>
            </a:r>
            <a:r>
              <a:rPr lang="en-CA" sz="4000" dirty="0"/>
              <a:t> </a:t>
            </a:r>
            <a:r>
              <a:rPr lang="en-CA" sz="4000" dirty="0" err="1"/>
              <a:t>ካብ</a:t>
            </a:r>
            <a:r>
              <a:rPr lang="en-CA" sz="4000" dirty="0"/>
              <a:t> </a:t>
            </a:r>
            <a:r>
              <a:rPr lang="en-CA" sz="4000" dirty="0" err="1"/>
              <a:t>ፀሓይ</a:t>
            </a:r>
            <a:r>
              <a:rPr lang="en-CA" sz="4000" dirty="0"/>
              <a:t> </a:t>
            </a:r>
            <a:r>
              <a:rPr lang="en-CA" sz="4000" dirty="0" err="1"/>
              <a:t>ዕጽፊ</a:t>
            </a:r>
            <a:r>
              <a:rPr lang="en-CA" sz="4000" dirty="0"/>
              <a:t> </a:t>
            </a:r>
            <a:r>
              <a:rPr lang="en-CA" sz="4000" dirty="0" err="1"/>
              <a:t>ዝበርህ</a:t>
            </a:r>
            <a:r>
              <a:rPr lang="en-CA" sz="4000" dirty="0"/>
              <a:t> </a:t>
            </a:r>
            <a:r>
              <a:rPr lang="en-CA" sz="4000" dirty="0" err="1"/>
              <a:t>ሰማዕታት</a:t>
            </a:r>
            <a:r>
              <a:rPr lang="en-CA" sz="4000" dirty="0"/>
              <a:t> </a:t>
            </a:r>
            <a:r>
              <a:rPr lang="en-CA" sz="4000" dirty="0" err="1"/>
              <a:t>ኣብኡ</a:t>
            </a:r>
            <a:r>
              <a:rPr lang="en-CA" sz="4000" dirty="0"/>
              <a:t> </a:t>
            </a:r>
            <a:r>
              <a:rPr lang="en-CA" sz="4000" dirty="0" err="1"/>
              <a:t>ኣለዉ</a:t>
            </a:r>
            <a:r>
              <a:rPr lang="en-CA" sz="4000" dirty="0"/>
              <a:t>። </a:t>
            </a:r>
            <a:r>
              <a:rPr lang="en-CA" sz="4000" dirty="0" err="1"/>
              <a:t>ጻድቃን</a:t>
            </a:r>
            <a:r>
              <a:rPr lang="en-CA" sz="4000" dirty="0"/>
              <a:t> </a:t>
            </a:r>
            <a:r>
              <a:rPr lang="en-CA" sz="4000" dirty="0" err="1"/>
              <a:t>ብትዕግስቶም</a:t>
            </a:r>
            <a:r>
              <a:rPr lang="en-CA" sz="4000" dirty="0"/>
              <a:t> </a:t>
            </a:r>
            <a:r>
              <a:rPr lang="en-CA" sz="4000" dirty="0" err="1"/>
              <a:t>ኣብኡ</a:t>
            </a:r>
            <a:r>
              <a:rPr lang="en-CA" sz="4000" dirty="0"/>
              <a:t> </a:t>
            </a:r>
            <a:r>
              <a:rPr lang="en-CA" sz="4000" dirty="0" err="1"/>
              <a:t>ኣለዉ</a:t>
            </a:r>
            <a:r>
              <a:rPr lang="en-CA" sz="4000" dirty="0"/>
              <a:t>።</a:t>
            </a:r>
          </a:p>
          <a:p>
            <a:r>
              <a:rPr lang="en-CA" sz="1400" dirty="0"/>
              <a:t>70. </a:t>
            </a:r>
            <a:r>
              <a:rPr lang="en-CA" sz="4000" dirty="0" err="1"/>
              <a:t>ናይ</a:t>
            </a:r>
            <a:r>
              <a:rPr lang="en-CA" sz="4000" dirty="0"/>
              <a:t> </a:t>
            </a:r>
            <a:r>
              <a:rPr lang="en-CA" sz="4000" dirty="0" err="1"/>
              <a:t>ኣብን</a:t>
            </a:r>
            <a:r>
              <a:rPr lang="en-CA" sz="4000" dirty="0"/>
              <a:t> </a:t>
            </a:r>
            <a:r>
              <a:rPr lang="en-CA" sz="4000" dirty="0" err="1"/>
              <a:t>ወልድን</a:t>
            </a:r>
            <a:r>
              <a:rPr lang="en-CA" sz="4000" dirty="0"/>
              <a:t> </a:t>
            </a:r>
            <a:r>
              <a:rPr lang="en-CA" sz="4000" dirty="0" err="1"/>
              <a:t>መንፈስ</a:t>
            </a:r>
            <a:r>
              <a:rPr lang="en-CA" sz="4000" dirty="0"/>
              <a:t> </a:t>
            </a:r>
            <a:r>
              <a:rPr lang="en-CA" sz="4000" dirty="0" err="1"/>
              <a:t>ቅዱስን</a:t>
            </a:r>
            <a:r>
              <a:rPr lang="en-CA" sz="4000" dirty="0"/>
              <a:t> </a:t>
            </a:r>
            <a:r>
              <a:rPr lang="en-CA" sz="4000" dirty="0" err="1"/>
              <a:t>ቁጽሪ</a:t>
            </a:r>
            <a:r>
              <a:rPr lang="en-CA" sz="4000" dirty="0"/>
              <a:t> </a:t>
            </a:r>
            <a:r>
              <a:rPr lang="en-CA" sz="4000" dirty="0" err="1"/>
              <a:t>ዘይብሎም</a:t>
            </a:r>
            <a:r>
              <a:rPr lang="en-CA" sz="4000" dirty="0"/>
              <a:t> </a:t>
            </a:r>
            <a:r>
              <a:rPr lang="en-CA" sz="4000" dirty="0" err="1"/>
              <a:t>ሠራዊት</a:t>
            </a:r>
            <a:r>
              <a:rPr lang="en-CA" sz="4000" dirty="0"/>
              <a:t>፥ </a:t>
            </a:r>
            <a:r>
              <a:rPr lang="en-CA" sz="4000" dirty="0" err="1"/>
              <a:t>ሰብኡትን</a:t>
            </a:r>
            <a:r>
              <a:rPr lang="en-CA" sz="4000" dirty="0"/>
              <a:t> </a:t>
            </a:r>
            <a:r>
              <a:rPr lang="en-CA" sz="4000" dirty="0" err="1"/>
              <a:t>ኣንስትን</a:t>
            </a:r>
            <a:r>
              <a:rPr lang="en-CA" sz="4000" dirty="0"/>
              <a:t>፥ </a:t>
            </a:r>
            <a:r>
              <a:rPr lang="en-CA" sz="4000" dirty="0" err="1"/>
              <a:t>ኣብኡ</a:t>
            </a:r>
            <a:r>
              <a:rPr lang="en-CA" sz="4000" dirty="0"/>
              <a:t> </a:t>
            </a:r>
            <a:r>
              <a:rPr lang="en-CA" sz="4000" dirty="0" err="1"/>
              <a:t>ኣለዉ</a:t>
            </a:r>
            <a:r>
              <a:rPr lang="en-CA" sz="4000" dirty="0"/>
              <a:t>። </a:t>
            </a:r>
            <a:r>
              <a:rPr lang="en-CA" sz="4000" dirty="0" err="1"/>
              <a:t>ካብቲ</a:t>
            </a:r>
            <a:r>
              <a:rPr lang="en-CA" sz="4000" dirty="0"/>
              <a:t> </a:t>
            </a:r>
            <a:r>
              <a:rPr lang="en-CA" sz="4000" dirty="0" err="1"/>
              <a:t>ዝቐደመ</a:t>
            </a:r>
            <a:r>
              <a:rPr lang="en-CA" sz="4000" dirty="0"/>
              <a:t> </a:t>
            </a:r>
            <a:r>
              <a:rPr lang="en-CA" sz="4000" dirty="0" err="1"/>
              <a:t>ዕጽፊ</a:t>
            </a:r>
            <a:r>
              <a:rPr lang="en-CA" sz="4000" dirty="0"/>
              <a:t> </a:t>
            </a:r>
            <a:r>
              <a:rPr lang="en-CA" sz="4000" dirty="0" err="1" smtClean="0"/>
              <a:t>ዓስቦም</a:t>
            </a:r>
            <a:endParaRPr lang="en-CA" sz="4000" dirty="0"/>
          </a:p>
        </p:txBody>
      </p:sp>
      <p:sp>
        <p:nvSpPr>
          <p:cNvPr id="20" name="Rectangle 19"/>
          <p:cNvSpPr/>
          <p:nvPr/>
        </p:nvSpPr>
        <p:spPr>
          <a:xfrm>
            <a:off x="8077073" y="0"/>
            <a:ext cx="4244501" cy="6740307"/>
          </a:xfrm>
          <a:prstGeom prst="rect">
            <a:avLst/>
          </a:prstGeom>
        </p:spPr>
        <p:txBody>
          <a:bodyPr wrap="square">
            <a:spAutoFit/>
          </a:bodyPr>
          <a:lstStyle/>
          <a:p>
            <a:r>
              <a:rPr lang="en-US" sz="1400" dirty="0"/>
              <a:t>69. </a:t>
            </a:r>
            <a:r>
              <a:rPr lang="en-US" sz="3600" dirty="0"/>
              <a:t>There are martyrs whose </a:t>
            </a:r>
            <a:r>
              <a:rPr lang="en-US" sz="3600" dirty="0" smtClean="0"/>
              <a:t>crowns shine </a:t>
            </a:r>
            <a:r>
              <a:rPr lang="en-US" sz="3600" dirty="0"/>
              <a:t>seven times brighter than the </a:t>
            </a:r>
            <a:r>
              <a:rPr lang="en-US" sz="3600" dirty="0" smtClean="0"/>
              <a:t>sun. There </a:t>
            </a:r>
            <a:r>
              <a:rPr lang="en-US" sz="3600" dirty="0"/>
              <a:t>are the righteous in their patience.</a:t>
            </a:r>
          </a:p>
          <a:p>
            <a:r>
              <a:rPr lang="en-US" sz="1400" dirty="0"/>
              <a:t>70. </a:t>
            </a:r>
            <a:r>
              <a:rPr lang="en-US" sz="3600" dirty="0"/>
              <a:t>There are men and women, the </a:t>
            </a:r>
            <a:r>
              <a:rPr lang="en-US" sz="3600" dirty="0" smtClean="0"/>
              <a:t>hosts of </a:t>
            </a:r>
            <a:r>
              <a:rPr lang="en-US" sz="3600" dirty="0"/>
              <a:t>the Father, the Son and the Holy </a:t>
            </a:r>
            <a:r>
              <a:rPr lang="en-US" sz="3600" dirty="0" smtClean="0"/>
              <a:t>Spirit whose </a:t>
            </a:r>
            <a:r>
              <a:rPr lang="en-US" sz="3600" dirty="0"/>
              <a:t>number cannot be known. </a:t>
            </a:r>
            <a:endParaRPr lang="en-CA" sz="3600" dirty="0"/>
          </a:p>
        </p:txBody>
      </p:sp>
      <p:sp>
        <p:nvSpPr>
          <p:cNvPr id="2" name="Rectangle 1"/>
          <p:cNvSpPr/>
          <p:nvPr/>
        </p:nvSpPr>
        <p:spPr>
          <a:xfrm>
            <a:off x="15425" y="-38389"/>
            <a:ext cx="3991969" cy="7125027"/>
          </a:xfrm>
          <a:prstGeom prst="rect">
            <a:avLst/>
          </a:prstGeom>
        </p:spPr>
        <p:txBody>
          <a:bodyPr wrap="square">
            <a:spAutoFit/>
          </a:bodyPr>
          <a:lstStyle/>
          <a:p>
            <a:r>
              <a:rPr lang="en-CA" sz="1400" dirty="0"/>
              <a:t>፷፱. </a:t>
            </a:r>
            <a:r>
              <a:rPr lang="en-CA" sz="4200" dirty="0" err="1"/>
              <a:t>ህየ</a:t>
            </a:r>
            <a:r>
              <a:rPr lang="en-CA" sz="4200" dirty="0"/>
              <a:t> </a:t>
            </a:r>
            <a:r>
              <a:rPr lang="en-CA" sz="4200" dirty="0" err="1"/>
              <a:t>ሀለዉ</a:t>
            </a:r>
            <a:r>
              <a:rPr lang="en-CA" sz="4200" dirty="0"/>
              <a:t> </a:t>
            </a:r>
            <a:r>
              <a:rPr lang="en-CA" sz="4200" dirty="0" err="1"/>
              <a:t>ሰማዕት</a:t>
            </a:r>
            <a:r>
              <a:rPr lang="en-CA" sz="4200" dirty="0"/>
              <a:t> </a:t>
            </a:r>
            <a:r>
              <a:rPr lang="en-CA" sz="4200" dirty="0" err="1"/>
              <a:t>እንዘ</a:t>
            </a:r>
            <a:r>
              <a:rPr lang="en-CA" sz="4200" dirty="0"/>
              <a:t> </a:t>
            </a:r>
            <a:r>
              <a:rPr lang="en-CA" sz="4200" dirty="0" err="1"/>
              <a:t>ይበርቅ</a:t>
            </a:r>
            <a:r>
              <a:rPr lang="en-CA" sz="4200" dirty="0"/>
              <a:t> </a:t>
            </a:r>
            <a:r>
              <a:rPr lang="en-CA" sz="4200" dirty="0" err="1" smtClean="0"/>
              <a:t>ኣክሊ</a:t>
            </a:r>
            <a:endParaRPr lang="en-CA" sz="4200" dirty="0" smtClean="0"/>
          </a:p>
          <a:p>
            <a:r>
              <a:rPr lang="en-CA" sz="4200" dirty="0" err="1" smtClean="0"/>
              <a:t>ሎሙ</a:t>
            </a:r>
            <a:r>
              <a:rPr lang="en-CA" sz="4200" dirty="0" smtClean="0"/>
              <a:t> </a:t>
            </a:r>
            <a:r>
              <a:rPr lang="en-CA" sz="4200" dirty="0" err="1"/>
              <a:t>ምስብዒተ</a:t>
            </a:r>
            <a:r>
              <a:rPr lang="en-CA" sz="4200" dirty="0"/>
              <a:t> </a:t>
            </a:r>
            <a:r>
              <a:rPr lang="en-CA" sz="4200" dirty="0" err="1" smtClean="0"/>
              <a:t>እም</a:t>
            </a:r>
            <a:endParaRPr lang="en-CA" sz="4200" dirty="0" smtClean="0"/>
          </a:p>
          <a:p>
            <a:r>
              <a:rPr lang="en-CA" sz="4200" dirty="0" err="1" smtClean="0"/>
              <a:t>ፀሓይ</a:t>
            </a:r>
            <a:r>
              <a:rPr lang="en-CA" sz="4200" dirty="0"/>
              <a:t>። </a:t>
            </a:r>
            <a:r>
              <a:rPr lang="en-CA" sz="4200" dirty="0" err="1"/>
              <a:t>ህየ</a:t>
            </a:r>
            <a:r>
              <a:rPr lang="en-CA" sz="4200" dirty="0"/>
              <a:t> </a:t>
            </a:r>
            <a:r>
              <a:rPr lang="en-CA" sz="4200" dirty="0" err="1"/>
              <a:t>ሀለዉ</a:t>
            </a:r>
            <a:r>
              <a:rPr lang="en-CA" sz="4200" dirty="0"/>
              <a:t> </a:t>
            </a:r>
            <a:r>
              <a:rPr lang="en-CA" sz="4200" dirty="0" err="1"/>
              <a:t>ጻድቃን</a:t>
            </a:r>
            <a:r>
              <a:rPr lang="en-CA" sz="4200" dirty="0"/>
              <a:t> </a:t>
            </a:r>
            <a:r>
              <a:rPr lang="en-CA" sz="4200" dirty="0" err="1" smtClean="0"/>
              <a:t>በትዕግሥ</a:t>
            </a:r>
            <a:endParaRPr lang="en-CA" sz="4200" dirty="0" smtClean="0"/>
          </a:p>
          <a:p>
            <a:r>
              <a:rPr lang="en-CA" sz="4200" dirty="0" err="1" smtClean="0"/>
              <a:t>ቶሙ</a:t>
            </a:r>
            <a:r>
              <a:rPr lang="en-CA" sz="4200" dirty="0"/>
              <a:t>።</a:t>
            </a:r>
          </a:p>
          <a:p>
            <a:r>
              <a:rPr lang="en-CA" sz="1400" dirty="0"/>
              <a:t>፸. </a:t>
            </a:r>
            <a:r>
              <a:rPr lang="en-CA" sz="4000" dirty="0" err="1"/>
              <a:t>ህየ</a:t>
            </a:r>
            <a:r>
              <a:rPr lang="en-CA" sz="4000" dirty="0"/>
              <a:t> </a:t>
            </a:r>
            <a:r>
              <a:rPr lang="en-CA" sz="4000" dirty="0" err="1"/>
              <a:t>ሀለዉ</a:t>
            </a:r>
            <a:r>
              <a:rPr lang="en-CA" sz="4000" dirty="0"/>
              <a:t> </a:t>
            </a:r>
            <a:r>
              <a:rPr lang="en-CA" sz="4000" dirty="0" err="1"/>
              <a:t>እድ</a:t>
            </a:r>
            <a:r>
              <a:rPr lang="en-CA" sz="4000" dirty="0"/>
              <a:t> </a:t>
            </a:r>
            <a:r>
              <a:rPr lang="en-CA" sz="4000" dirty="0" err="1"/>
              <a:t>ወአንስት</a:t>
            </a:r>
            <a:r>
              <a:rPr lang="en-CA" sz="4000" dirty="0"/>
              <a:t> </a:t>
            </a:r>
            <a:r>
              <a:rPr lang="en-CA" sz="4000" dirty="0" err="1"/>
              <a:t>ትዕይንተ</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እለ</a:t>
            </a:r>
            <a:r>
              <a:rPr lang="en-CA" sz="4000" dirty="0"/>
              <a:t> </a:t>
            </a:r>
            <a:r>
              <a:rPr lang="en-CA" sz="4000" dirty="0" err="1"/>
              <a:t>አልቦሙ</a:t>
            </a:r>
            <a:r>
              <a:rPr lang="en-CA" sz="4000" dirty="0"/>
              <a:t> </a:t>
            </a:r>
            <a:r>
              <a:rPr lang="en-CA" sz="4000" dirty="0" err="1"/>
              <a:t>ኁልቍ</a:t>
            </a:r>
            <a:r>
              <a:rPr lang="en-CA" sz="4000" dirty="0"/>
              <a:t>። </a:t>
            </a:r>
            <a:r>
              <a:rPr lang="en-CA" sz="4000" dirty="0" err="1"/>
              <a:t>ህየ</a:t>
            </a:r>
            <a:r>
              <a:rPr lang="en-CA" sz="4000" dirty="0"/>
              <a:t> </a:t>
            </a:r>
            <a:r>
              <a:rPr lang="en-CA" sz="4000" dirty="0" err="1" smtClean="0"/>
              <a:t>ይነብሩ</a:t>
            </a:r>
            <a:endParaRPr lang="en-CA" sz="4000" dirty="0"/>
          </a:p>
        </p:txBody>
      </p:sp>
    </p:spTree>
    <p:extLst>
      <p:ext uri="{BB962C8B-B14F-4D97-AF65-F5344CB8AC3E}">
        <p14:creationId xmlns:p14="http://schemas.microsoft.com/office/powerpoint/2010/main" val="2425069892"/>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0471" y="252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89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7394" y="-70514"/>
            <a:ext cx="4174394" cy="6863417"/>
          </a:xfrm>
          <a:prstGeom prst="rect">
            <a:avLst/>
          </a:prstGeom>
        </p:spPr>
        <p:txBody>
          <a:bodyPr wrap="square">
            <a:spAutoFit/>
          </a:bodyPr>
          <a:lstStyle/>
          <a:p>
            <a:r>
              <a:rPr lang="en-CA" sz="4000" dirty="0" err="1" smtClean="0"/>
              <a:t>ክሳዕ</a:t>
            </a:r>
            <a:r>
              <a:rPr lang="en-CA" sz="4000" dirty="0" smtClean="0"/>
              <a:t> </a:t>
            </a:r>
            <a:r>
              <a:rPr lang="en-CA" sz="4000" dirty="0" err="1"/>
              <a:t>ዝቕበሉ</a:t>
            </a:r>
            <a:r>
              <a:rPr lang="en-CA" sz="4000" dirty="0"/>
              <a:t> </a:t>
            </a:r>
            <a:r>
              <a:rPr lang="en-CA" sz="4000" dirty="0" err="1"/>
              <a:t>ብፍስሓን</a:t>
            </a:r>
            <a:r>
              <a:rPr lang="en-CA" sz="4000" dirty="0"/>
              <a:t> </a:t>
            </a:r>
            <a:r>
              <a:rPr lang="en-CA" sz="4000" dirty="0" err="1"/>
              <a:t>ብሓጐስን</a:t>
            </a:r>
            <a:r>
              <a:rPr lang="en-CA" sz="4000" dirty="0"/>
              <a:t> </a:t>
            </a:r>
            <a:r>
              <a:rPr lang="en-CA" sz="4000" dirty="0" err="1"/>
              <a:t>ኣብኡ</a:t>
            </a:r>
            <a:r>
              <a:rPr lang="en-CA" sz="4000" dirty="0"/>
              <a:t> </a:t>
            </a:r>
            <a:r>
              <a:rPr lang="en-CA" sz="4000" dirty="0" err="1"/>
              <a:t>ኣለዉ</a:t>
            </a:r>
            <a:r>
              <a:rPr lang="en-CA" sz="4000" dirty="0"/>
              <a:t>።</a:t>
            </a:r>
          </a:p>
          <a:p>
            <a:r>
              <a:rPr lang="en-CA" sz="1400" dirty="0"/>
              <a:t>71. </a:t>
            </a:r>
            <a:r>
              <a:rPr lang="en-CA" sz="4000" dirty="0" err="1"/>
              <a:t>ጻድቃን</a:t>
            </a:r>
            <a:r>
              <a:rPr lang="en-CA" sz="4000" dirty="0"/>
              <a:t> </a:t>
            </a:r>
            <a:r>
              <a:rPr lang="en-CA" sz="4000" dirty="0" err="1"/>
              <a:t>ብኽብሪ</a:t>
            </a:r>
            <a:r>
              <a:rPr lang="en-CA" sz="4000" dirty="0"/>
              <a:t>፥ </a:t>
            </a:r>
            <a:r>
              <a:rPr lang="en-CA" sz="4000" dirty="0" err="1"/>
              <a:t>ለዋሃት</a:t>
            </a:r>
            <a:r>
              <a:rPr lang="en-CA" sz="4000" dirty="0"/>
              <a:t> </a:t>
            </a:r>
            <a:r>
              <a:rPr lang="en-CA" sz="4000" dirty="0" err="1"/>
              <a:t>ብኽብሪ</a:t>
            </a:r>
            <a:r>
              <a:rPr lang="en-CA" sz="4000" dirty="0"/>
              <a:t>፥ </a:t>
            </a:r>
            <a:r>
              <a:rPr lang="en-CA" sz="4000" dirty="0" err="1"/>
              <a:t>ኅሩያት</a:t>
            </a:r>
            <a:r>
              <a:rPr lang="en-CA" sz="4000" dirty="0"/>
              <a:t> </a:t>
            </a:r>
            <a:r>
              <a:rPr lang="en-CA" sz="4000" dirty="0" err="1"/>
              <a:t>እውን</a:t>
            </a:r>
            <a:r>
              <a:rPr lang="en-CA" sz="4000" dirty="0"/>
              <a:t> </a:t>
            </a:r>
            <a:r>
              <a:rPr lang="en-CA" sz="4000" dirty="0" err="1"/>
              <a:t>ብኽብሪ</a:t>
            </a:r>
            <a:r>
              <a:rPr lang="en-CA" sz="4000" dirty="0"/>
              <a:t> </a:t>
            </a:r>
            <a:r>
              <a:rPr lang="en-CA" sz="4000" dirty="0" err="1"/>
              <a:t>ኣብኡ</a:t>
            </a:r>
            <a:r>
              <a:rPr lang="en-CA" sz="4000" dirty="0"/>
              <a:t> </a:t>
            </a:r>
            <a:r>
              <a:rPr lang="en-CA" sz="4000" dirty="0" err="1"/>
              <a:t>ይነብሩ</a:t>
            </a:r>
            <a:r>
              <a:rPr lang="en-CA" sz="4000" dirty="0"/>
              <a:t> </a:t>
            </a:r>
            <a:r>
              <a:rPr lang="en-CA" sz="4000" dirty="0" err="1"/>
              <a:t>ኣለዉ</a:t>
            </a:r>
            <a:r>
              <a:rPr lang="en-CA" sz="4000" dirty="0"/>
              <a:t>። </a:t>
            </a:r>
            <a:endParaRPr lang="en-CA" sz="4000" dirty="0" smtClean="0"/>
          </a:p>
          <a:p>
            <a:r>
              <a:rPr lang="en-CA" sz="4000" dirty="0" smtClean="0"/>
              <a:t>ኦ </a:t>
            </a:r>
            <a:r>
              <a:rPr lang="en-CA" sz="4000" dirty="0" err="1"/>
              <a:t>ጐይታ</a:t>
            </a:r>
            <a:r>
              <a:rPr lang="en-CA" sz="4000" dirty="0"/>
              <a:t>፥ </a:t>
            </a:r>
            <a:r>
              <a:rPr lang="en-CA" sz="4000" dirty="0" err="1"/>
              <a:t>መልሲ</a:t>
            </a:r>
            <a:r>
              <a:rPr lang="en-CA" sz="4000" dirty="0"/>
              <a:t> </a:t>
            </a:r>
            <a:r>
              <a:rPr lang="en-CA" sz="4000" dirty="0" err="1"/>
              <a:t>እትህብ</a:t>
            </a:r>
            <a:r>
              <a:rPr lang="en-CA" sz="4000" dirty="0"/>
              <a:t> </a:t>
            </a:r>
            <a:r>
              <a:rPr lang="en-CA" sz="4000" dirty="0" err="1"/>
              <a:t>ንስኻ</a:t>
            </a:r>
            <a:r>
              <a:rPr lang="en-CA" sz="4000" dirty="0"/>
              <a:t>፥ </a:t>
            </a:r>
            <a:r>
              <a:rPr lang="en-CA" sz="4000" dirty="0" err="1"/>
              <a:t>እትሰምዕ</a:t>
            </a:r>
            <a:r>
              <a:rPr lang="en-CA" sz="4000" dirty="0"/>
              <a:t> </a:t>
            </a:r>
            <a:r>
              <a:rPr lang="en-CA" sz="4000" dirty="0" err="1"/>
              <a:t>ንስኻ</a:t>
            </a:r>
            <a:r>
              <a:rPr lang="en-CA" sz="4000" dirty="0"/>
              <a:t>፥ </a:t>
            </a:r>
            <a:r>
              <a:rPr lang="en-CA" sz="4000" dirty="0" err="1"/>
              <a:t>እትረድእውን</a:t>
            </a:r>
            <a:r>
              <a:rPr lang="en-CA" sz="4000" dirty="0"/>
              <a:t> </a:t>
            </a:r>
            <a:r>
              <a:rPr lang="en-CA" sz="4000" dirty="0" err="1"/>
              <a:t>ንስኻ</a:t>
            </a:r>
            <a:r>
              <a:rPr lang="en-CA" sz="4000" dirty="0"/>
              <a:t> </a:t>
            </a:r>
            <a:r>
              <a:rPr lang="en-CA" sz="4000" dirty="0" err="1"/>
              <a:t>ስለ</a:t>
            </a:r>
            <a:r>
              <a:rPr lang="en-CA" sz="4000" dirty="0"/>
              <a:t> </a:t>
            </a:r>
            <a:r>
              <a:rPr lang="en-CA" sz="4000" dirty="0" err="1"/>
              <a:t>ዝኾንካ</a:t>
            </a:r>
            <a:r>
              <a:rPr lang="en-CA" sz="4000" dirty="0"/>
              <a:t> </a:t>
            </a:r>
            <a:r>
              <a:rPr lang="en-CA" sz="4000" dirty="0" err="1"/>
              <a:t>ንልምነካ</a:t>
            </a:r>
            <a:r>
              <a:rPr lang="en-CA" sz="4000" dirty="0"/>
              <a:t> </a:t>
            </a:r>
            <a:r>
              <a:rPr lang="en-CA" sz="4000" dirty="0" err="1"/>
              <a:t>ኣሎና</a:t>
            </a:r>
            <a:r>
              <a:rPr lang="en-CA" sz="4000" dirty="0"/>
              <a:t>።</a:t>
            </a:r>
          </a:p>
        </p:txBody>
      </p:sp>
      <p:sp>
        <p:nvSpPr>
          <p:cNvPr id="20" name="Rectangle 19"/>
          <p:cNvSpPr/>
          <p:nvPr/>
        </p:nvSpPr>
        <p:spPr>
          <a:xfrm>
            <a:off x="8077073" y="0"/>
            <a:ext cx="4244501" cy="6524863"/>
          </a:xfrm>
          <a:prstGeom prst="rect">
            <a:avLst/>
          </a:prstGeom>
        </p:spPr>
        <p:txBody>
          <a:bodyPr wrap="square">
            <a:spAutoFit/>
          </a:bodyPr>
          <a:lstStyle/>
          <a:p>
            <a:r>
              <a:rPr lang="en-US" sz="3600" dirty="0" smtClean="0"/>
              <a:t>They live there </a:t>
            </a:r>
            <a:r>
              <a:rPr lang="en-US" sz="3600" dirty="0"/>
              <a:t>in pleasure and happiness till </a:t>
            </a:r>
            <a:r>
              <a:rPr lang="en-US" sz="3600" dirty="0" smtClean="0"/>
              <a:t>they receive </a:t>
            </a:r>
            <a:r>
              <a:rPr lang="en-US" sz="3600" dirty="0"/>
              <a:t>twofold more than </a:t>
            </a:r>
            <a:r>
              <a:rPr lang="en-US" sz="3600" dirty="0" smtClean="0"/>
              <a:t>before.</a:t>
            </a:r>
            <a:endParaRPr lang="en-US" sz="3600" dirty="0"/>
          </a:p>
          <a:p>
            <a:r>
              <a:rPr lang="en-US" sz="1400" dirty="0"/>
              <a:t>71. </a:t>
            </a:r>
            <a:r>
              <a:rPr lang="en-US" sz="3400" dirty="0"/>
              <a:t>There live in </a:t>
            </a:r>
            <a:r>
              <a:rPr lang="en-US" sz="3400" dirty="0" err="1"/>
              <a:t>honour</a:t>
            </a:r>
            <a:r>
              <a:rPr lang="en-US" sz="3400" dirty="0"/>
              <a:t> the </a:t>
            </a:r>
            <a:r>
              <a:rPr lang="en-US" sz="3400" dirty="0" smtClean="0"/>
              <a:t>righteous, the </a:t>
            </a:r>
            <a:r>
              <a:rPr lang="en-US" sz="3400" dirty="0"/>
              <a:t>meek and the elect</a:t>
            </a:r>
            <a:r>
              <a:rPr lang="en-US" sz="3400" dirty="0" smtClean="0"/>
              <a:t>.</a:t>
            </a:r>
          </a:p>
          <a:p>
            <a:r>
              <a:rPr lang="en-US" sz="3400" dirty="0" smtClean="0"/>
              <a:t> </a:t>
            </a:r>
            <a:r>
              <a:rPr lang="en-US" sz="3400" dirty="0"/>
              <a:t>O Lord we </a:t>
            </a:r>
            <a:r>
              <a:rPr lang="en-US" sz="3400" dirty="0" smtClean="0"/>
              <a:t>offer our </a:t>
            </a:r>
            <a:r>
              <a:rPr lang="en-US" sz="3400" dirty="0"/>
              <a:t>prayer unto Thee Who answers, Who </a:t>
            </a:r>
            <a:r>
              <a:rPr lang="en-US" sz="3400" dirty="0" smtClean="0"/>
              <a:t>is the </a:t>
            </a:r>
            <a:r>
              <a:rPr lang="en-US" sz="3400" dirty="0"/>
              <a:t>hearer and the helper.</a:t>
            </a:r>
            <a:endParaRPr lang="en-CA" sz="3400" dirty="0"/>
          </a:p>
        </p:txBody>
      </p:sp>
      <p:sp>
        <p:nvSpPr>
          <p:cNvPr id="2" name="Rectangle 1"/>
          <p:cNvSpPr/>
          <p:nvPr/>
        </p:nvSpPr>
        <p:spPr>
          <a:xfrm>
            <a:off x="15425" y="25268"/>
            <a:ext cx="3991969" cy="5986254"/>
          </a:xfrm>
          <a:prstGeom prst="rect">
            <a:avLst/>
          </a:prstGeom>
        </p:spPr>
        <p:txBody>
          <a:bodyPr wrap="square">
            <a:spAutoFit/>
          </a:bodyPr>
          <a:lstStyle/>
          <a:p>
            <a:r>
              <a:rPr lang="en-CA" sz="3800" dirty="0" err="1" smtClean="0"/>
              <a:t>በትፍሥሕት</a:t>
            </a:r>
            <a:r>
              <a:rPr lang="en-CA" sz="4100" dirty="0" smtClean="0"/>
              <a:t> </a:t>
            </a:r>
            <a:r>
              <a:rPr lang="en-CA" sz="3800" dirty="0" err="1" smtClean="0"/>
              <a:t>ወበሐሤት</a:t>
            </a:r>
            <a:r>
              <a:rPr lang="en-CA" sz="4100" dirty="0" smtClean="0"/>
              <a:t> </a:t>
            </a:r>
            <a:r>
              <a:rPr lang="en-CA" sz="4200" dirty="0" err="1" smtClean="0"/>
              <a:t>እስከ</a:t>
            </a:r>
            <a:r>
              <a:rPr lang="en-CA" sz="4200" dirty="0" smtClean="0"/>
              <a:t> </a:t>
            </a:r>
            <a:r>
              <a:rPr lang="en-CA" sz="4200" dirty="0" err="1"/>
              <a:t>አመ</a:t>
            </a:r>
            <a:r>
              <a:rPr lang="en-CA" sz="4200" dirty="0"/>
              <a:t> </a:t>
            </a:r>
            <a:r>
              <a:rPr lang="en-CA" sz="4200" dirty="0" err="1"/>
              <a:t>ይትሜጠዉ</a:t>
            </a:r>
            <a:r>
              <a:rPr lang="en-CA" sz="4200" dirty="0"/>
              <a:t> </a:t>
            </a:r>
            <a:r>
              <a:rPr lang="en-CA" sz="4200" dirty="0" err="1"/>
              <a:t>ምክዕቢተ</a:t>
            </a:r>
            <a:r>
              <a:rPr lang="en-CA" sz="4200" dirty="0"/>
              <a:t> </a:t>
            </a:r>
            <a:r>
              <a:rPr lang="en-CA" sz="4200" dirty="0" err="1"/>
              <a:t>እምቀዳሚ</a:t>
            </a:r>
            <a:r>
              <a:rPr lang="en-CA" sz="4200" dirty="0"/>
              <a:t>። </a:t>
            </a:r>
          </a:p>
          <a:p>
            <a:r>
              <a:rPr lang="en-CA" sz="1400" dirty="0"/>
              <a:t>፸፩. </a:t>
            </a:r>
            <a:r>
              <a:rPr lang="en-CA" sz="4300" dirty="0" err="1"/>
              <a:t>ህየ</a:t>
            </a:r>
            <a:r>
              <a:rPr lang="en-CA" sz="4300" dirty="0"/>
              <a:t> </a:t>
            </a:r>
            <a:r>
              <a:rPr lang="en-CA" sz="4300" dirty="0" err="1"/>
              <a:t>ይነብሩ</a:t>
            </a:r>
            <a:r>
              <a:rPr lang="en-CA" sz="4300" dirty="0"/>
              <a:t> </a:t>
            </a:r>
            <a:r>
              <a:rPr lang="en-CA" sz="4300" dirty="0" err="1"/>
              <a:t>ጻድቃን</a:t>
            </a:r>
            <a:r>
              <a:rPr lang="en-CA" sz="4300" dirty="0"/>
              <a:t> </a:t>
            </a:r>
            <a:r>
              <a:rPr lang="en-CA" sz="4300" dirty="0" err="1"/>
              <a:t>በክብር</a:t>
            </a:r>
            <a:r>
              <a:rPr lang="en-CA" sz="4300" dirty="0"/>
              <a:t> </a:t>
            </a:r>
            <a:r>
              <a:rPr lang="en-CA" sz="4300" dirty="0" err="1"/>
              <a:t>የዋሃን</a:t>
            </a:r>
            <a:r>
              <a:rPr lang="en-CA" sz="4300" dirty="0"/>
              <a:t> </a:t>
            </a:r>
            <a:r>
              <a:rPr lang="en-CA" sz="4300" dirty="0" err="1"/>
              <a:t>በክብር</a:t>
            </a:r>
            <a:r>
              <a:rPr lang="en-CA" sz="4300" dirty="0"/>
              <a:t> </a:t>
            </a:r>
            <a:r>
              <a:rPr lang="en-CA" sz="4300" dirty="0" err="1"/>
              <a:t>ወኅሩያን</a:t>
            </a:r>
            <a:r>
              <a:rPr lang="en-CA" sz="4300" dirty="0"/>
              <a:t> </a:t>
            </a:r>
            <a:r>
              <a:rPr lang="en-CA" sz="4300" dirty="0" err="1"/>
              <a:t>በክብር</a:t>
            </a:r>
            <a:r>
              <a:rPr lang="en-CA" sz="4300" dirty="0"/>
              <a:t>። </a:t>
            </a:r>
            <a:r>
              <a:rPr lang="en-CA" sz="4300" dirty="0" err="1"/>
              <a:t>ንስእለከ</a:t>
            </a:r>
            <a:r>
              <a:rPr lang="en-CA" sz="4300" dirty="0"/>
              <a:t> </a:t>
            </a:r>
            <a:r>
              <a:rPr lang="en-CA" sz="4300" dirty="0" err="1"/>
              <a:t>እግዚኦ</a:t>
            </a:r>
            <a:r>
              <a:rPr lang="en-CA" sz="4300" dirty="0"/>
              <a:t> </a:t>
            </a:r>
            <a:r>
              <a:rPr lang="en-CA" sz="4300" dirty="0" err="1"/>
              <a:t>ኪያከ</a:t>
            </a:r>
            <a:r>
              <a:rPr lang="en-CA" sz="4300" dirty="0"/>
              <a:t> </a:t>
            </a:r>
            <a:r>
              <a:rPr lang="en-CA" sz="4300" dirty="0" err="1"/>
              <a:t>መሠጥወ</a:t>
            </a:r>
            <a:r>
              <a:rPr lang="en-CA" sz="4300" dirty="0"/>
              <a:t> </a:t>
            </a:r>
            <a:r>
              <a:rPr lang="en-CA" sz="4300" dirty="0" err="1"/>
              <a:t>ኪያከ</a:t>
            </a:r>
            <a:r>
              <a:rPr lang="en-CA" sz="4300" dirty="0"/>
              <a:t> </a:t>
            </a:r>
            <a:r>
              <a:rPr lang="en-CA" sz="4300" dirty="0" err="1"/>
              <a:t>ሰማዔ</a:t>
            </a:r>
            <a:r>
              <a:rPr lang="en-CA" sz="4300" dirty="0"/>
              <a:t> </a:t>
            </a:r>
            <a:r>
              <a:rPr lang="en-CA" sz="4300" dirty="0" err="1"/>
              <a:t>ወኪያከ</a:t>
            </a:r>
            <a:r>
              <a:rPr lang="en-CA" sz="4300" dirty="0"/>
              <a:t> </a:t>
            </a:r>
            <a:r>
              <a:rPr lang="en-CA" sz="4300" dirty="0" err="1"/>
              <a:t>ረዳኤ</a:t>
            </a:r>
            <a:r>
              <a:rPr lang="en-CA" sz="4300" dirty="0"/>
              <a:t>።</a:t>
            </a:r>
          </a:p>
        </p:txBody>
      </p:sp>
    </p:spTree>
    <p:extLst>
      <p:ext uri="{BB962C8B-B14F-4D97-AF65-F5344CB8AC3E}">
        <p14:creationId xmlns:p14="http://schemas.microsoft.com/office/powerpoint/2010/main" val="2845529861"/>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0471" y="252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89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7394" y="-70514"/>
            <a:ext cx="4174394" cy="6863417"/>
          </a:xfrm>
          <a:prstGeom prst="rect">
            <a:avLst/>
          </a:prstGeom>
        </p:spPr>
        <p:txBody>
          <a:bodyPr wrap="square">
            <a:spAutoFit/>
          </a:bodyPr>
          <a:lstStyle/>
          <a:p>
            <a:r>
              <a:rPr lang="en-CA" sz="1400" dirty="0"/>
              <a:t>72. </a:t>
            </a:r>
            <a:r>
              <a:rPr lang="en-CA" sz="1400" dirty="0" smtClean="0"/>
              <a:t> </a:t>
            </a:r>
            <a:r>
              <a:rPr lang="en-CA" sz="4000" dirty="0" smtClean="0"/>
              <a:t>ኦ </a:t>
            </a:r>
            <a:r>
              <a:rPr lang="en-CA" sz="4000" dirty="0" err="1"/>
              <a:t>ጐይታ</a:t>
            </a:r>
            <a:r>
              <a:rPr lang="en-CA" sz="4000" dirty="0"/>
              <a:t>፥ </a:t>
            </a:r>
            <a:r>
              <a:rPr lang="en-CA" sz="4000" dirty="0" err="1"/>
              <a:t>ምእንቲ</a:t>
            </a:r>
            <a:r>
              <a:rPr lang="en-CA" sz="4000" dirty="0"/>
              <a:t> </a:t>
            </a:r>
            <a:r>
              <a:rPr lang="en-CA" sz="4000" dirty="0" err="1"/>
              <a:t>እቶም</a:t>
            </a:r>
            <a:r>
              <a:rPr lang="en-CA" sz="4000" dirty="0"/>
              <a:t> </a:t>
            </a:r>
            <a:r>
              <a:rPr lang="en-CA" sz="4000" dirty="0" err="1"/>
              <a:t>ካብዚ</a:t>
            </a:r>
            <a:r>
              <a:rPr lang="en-CA" sz="4000" dirty="0"/>
              <a:t> </a:t>
            </a:r>
            <a:r>
              <a:rPr lang="en-CA" sz="4000" dirty="0" err="1"/>
              <a:t>ዝኃልፍ</a:t>
            </a:r>
            <a:r>
              <a:rPr lang="en-CA" sz="4000" dirty="0"/>
              <a:t> </a:t>
            </a:r>
            <a:r>
              <a:rPr lang="en-CA" sz="4000" dirty="0" err="1"/>
              <a:t>ዓለም</a:t>
            </a:r>
            <a:r>
              <a:rPr lang="en-CA" sz="4000" dirty="0"/>
              <a:t> </a:t>
            </a:r>
            <a:r>
              <a:rPr lang="en-CA" sz="4000" dirty="0" err="1"/>
              <a:t>ተፈልዮም</a:t>
            </a:r>
            <a:r>
              <a:rPr lang="en-CA" sz="4000" dirty="0"/>
              <a:t> </a:t>
            </a:r>
            <a:r>
              <a:rPr lang="en-CA" sz="4000" dirty="0" err="1"/>
              <a:t>ዝሞቱን</a:t>
            </a:r>
            <a:r>
              <a:rPr lang="en-CA" sz="4000" dirty="0"/>
              <a:t> </a:t>
            </a:r>
            <a:r>
              <a:rPr lang="en-CA" sz="4000" dirty="0" err="1"/>
              <a:t>ዝገዓዙን</a:t>
            </a:r>
            <a:r>
              <a:rPr lang="en-CA" sz="4000" dirty="0"/>
              <a:t> </a:t>
            </a:r>
            <a:r>
              <a:rPr lang="en-CA" sz="4000" dirty="0" err="1"/>
              <a:t>ሥልጣን</a:t>
            </a:r>
            <a:r>
              <a:rPr lang="en-CA" sz="4000" dirty="0"/>
              <a:t> </a:t>
            </a:r>
            <a:r>
              <a:rPr lang="en-CA" sz="4000" dirty="0" err="1"/>
              <a:t>ሞት</a:t>
            </a:r>
            <a:r>
              <a:rPr lang="en-CA" sz="4000" dirty="0"/>
              <a:t> </a:t>
            </a:r>
            <a:r>
              <a:rPr lang="en-CA" sz="4000" dirty="0" err="1"/>
              <a:t>ገዚእዎም</a:t>
            </a:r>
            <a:r>
              <a:rPr lang="en-CA" sz="4000" dirty="0"/>
              <a:t> </a:t>
            </a:r>
            <a:r>
              <a:rPr lang="en-CA" sz="4000" dirty="0" err="1"/>
              <a:t>ኣብ</a:t>
            </a:r>
            <a:r>
              <a:rPr lang="en-CA" sz="4000" dirty="0"/>
              <a:t> </a:t>
            </a:r>
            <a:r>
              <a:rPr lang="en-CA" sz="4000" dirty="0" err="1"/>
              <a:t>ትሕቲ</a:t>
            </a:r>
            <a:r>
              <a:rPr lang="en-CA" sz="4000" dirty="0"/>
              <a:t> </a:t>
            </a:r>
            <a:r>
              <a:rPr lang="en-CA" sz="4000" dirty="0" err="1"/>
              <a:t>ምቓብር</a:t>
            </a:r>
            <a:r>
              <a:rPr lang="en-CA" sz="4000" dirty="0"/>
              <a:t> </a:t>
            </a:r>
            <a:r>
              <a:rPr lang="en-CA" sz="4000" dirty="0" err="1"/>
              <a:t>ዝተኸድኑን</a:t>
            </a:r>
            <a:r>
              <a:rPr lang="en-CA" sz="4000" dirty="0"/>
              <a:t>፥ </a:t>
            </a:r>
            <a:r>
              <a:rPr lang="en-CA" sz="4000" dirty="0" err="1"/>
              <a:t>ሰባት</a:t>
            </a:r>
            <a:r>
              <a:rPr lang="en-CA" sz="4000" dirty="0"/>
              <a:t> </a:t>
            </a:r>
            <a:r>
              <a:rPr lang="en-CA" sz="4000" dirty="0" err="1"/>
              <a:t>ንልምነካ</a:t>
            </a:r>
            <a:r>
              <a:rPr lang="en-CA" sz="4000" dirty="0"/>
              <a:t> </a:t>
            </a:r>
            <a:r>
              <a:rPr lang="en-CA" sz="4000" dirty="0" err="1"/>
              <a:t>ኣሎና</a:t>
            </a:r>
            <a:r>
              <a:rPr lang="en-CA" sz="4000" dirty="0"/>
              <a:t>።</a:t>
            </a:r>
          </a:p>
          <a:p>
            <a:r>
              <a:rPr lang="en-CA" sz="1400" dirty="0"/>
              <a:t>73. </a:t>
            </a:r>
            <a:r>
              <a:rPr lang="en-CA" sz="1400" dirty="0" smtClean="0"/>
              <a:t> </a:t>
            </a:r>
            <a:r>
              <a:rPr lang="en-CA" sz="4000" dirty="0" smtClean="0"/>
              <a:t>ኦ </a:t>
            </a:r>
            <a:r>
              <a:rPr lang="en-CA" sz="4000" dirty="0" err="1"/>
              <a:t>ጐይታ</a:t>
            </a:r>
            <a:r>
              <a:rPr lang="en-CA" sz="4000" dirty="0"/>
              <a:t>፥ </a:t>
            </a:r>
            <a:r>
              <a:rPr lang="en-CA" sz="4000" dirty="0" err="1" smtClean="0"/>
              <a:t>ንሥጋ</a:t>
            </a:r>
            <a:endParaRPr lang="en-CA" sz="4000" dirty="0" smtClean="0"/>
          </a:p>
          <a:p>
            <a:r>
              <a:rPr lang="en-CA" sz="4000" dirty="0" smtClean="0"/>
              <a:t> </a:t>
            </a:r>
            <a:r>
              <a:rPr lang="en-CA" sz="4000" dirty="0" err="1"/>
              <a:t>ምስ</a:t>
            </a:r>
            <a:r>
              <a:rPr lang="en-CA" sz="4000" dirty="0"/>
              <a:t> </a:t>
            </a:r>
            <a:r>
              <a:rPr lang="en-CA" sz="4000" dirty="0" err="1"/>
              <a:t>መንፈስ</a:t>
            </a:r>
            <a:r>
              <a:rPr lang="en-CA" sz="4000" dirty="0"/>
              <a:t> </a:t>
            </a:r>
            <a:r>
              <a:rPr lang="en-CA" sz="4000" dirty="0" err="1"/>
              <a:t>ሓደ</a:t>
            </a:r>
            <a:r>
              <a:rPr lang="en-CA" sz="4000" dirty="0"/>
              <a:t> </a:t>
            </a:r>
            <a:r>
              <a:rPr lang="en-CA" sz="4000" dirty="0" err="1"/>
              <a:t>ጌርካ</a:t>
            </a:r>
            <a:r>
              <a:rPr lang="en-CA" sz="4000" dirty="0"/>
              <a:t> </a:t>
            </a:r>
            <a:r>
              <a:rPr lang="en-CA" sz="4000" dirty="0" err="1"/>
              <a:t>ኸተተንሥእ</a:t>
            </a:r>
            <a:r>
              <a:rPr lang="en-CA" sz="4000" dirty="0"/>
              <a:t> </a:t>
            </a:r>
            <a:r>
              <a:rPr lang="en-CA" sz="4000" dirty="0" err="1"/>
              <a:t>ከሎኻ</a:t>
            </a:r>
            <a:r>
              <a:rPr lang="en-CA" sz="4000" dirty="0"/>
              <a:t>፥ </a:t>
            </a:r>
            <a:r>
              <a:rPr lang="en-CA" sz="4000" dirty="0" err="1"/>
              <a:t>ኣብ</a:t>
            </a:r>
            <a:r>
              <a:rPr lang="en-CA" sz="4000" dirty="0"/>
              <a:t> </a:t>
            </a:r>
            <a:r>
              <a:rPr lang="en-CA" sz="4000" dirty="0" err="1"/>
              <a:t>ናይ</a:t>
            </a:r>
            <a:r>
              <a:rPr lang="en-CA" sz="4000" dirty="0"/>
              <a:t> </a:t>
            </a:r>
            <a:r>
              <a:rPr lang="en-CA" sz="4000" dirty="0" err="1"/>
              <a:t>ክብሪ</a:t>
            </a:r>
            <a:r>
              <a:rPr lang="en-CA" sz="4000" dirty="0"/>
              <a:t> </a:t>
            </a:r>
            <a:r>
              <a:rPr lang="en-CA" sz="4000" dirty="0" err="1" smtClean="0"/>
              <a:t>ትንሣኤ</a:t>
            </a:r>
            <a:endParaRPr lang="en-CA" sz="4000" dirty="0"/>
          </a:p>
        </p:txBody>
      </p:sp>
      <p:sp>
        <p:nvSpPr>
          <p:cNvPr id="20" name="Rectangle 19"/>
          <p:cNvSpPr/>
          <p:nvPr/>
        </p:nvSpPr>
        <p:spPr>
          <a:xfrm>
            <a:off x="8077073" y="75235"/>
            <a:ext cx="4244501" cy="6555641"/>
          </a:xfrm>
          <a:prstGeom prst="rect">
            <a:avLst/>
          </a:prstGeom>
        </p:spPr>
        <p:txBody>
          <a:bodyPr wrap="square">
            <a:spAutoFit/>
          </a:bodyPr>
          <a:lstStyle/>
          <a:p>
            <a:r>
              <a:rPr lang="en-US" sz="1400" dirty="0"/>
              <a:t>72. </a:t>
            </a:r>
            <a:r>
              <a:rPr lang="en-US" sz="3000" dirty="0"/>
              <a:t>We beg Thee, Lord, on behalf </a:t>
            </a:r>
            <a:r>
              <a:rPr lang="en-US" sz="3000" dirty="0" smtClean="0"/>
              <a:t>of those </a:t>
            </a:r>
            <a:r>
              <a:rPr lang="en-US" sz="3000" dirty="0"/>
              <a:t>who have fallen asleep and </a:t>
            </a:r>
            <a:r>
              <a:rPr lang="en-US" sz="3000" dirty="0" smtClean="0"/>
              <a:t>depart-</a:t>
            </a:r>
            <a:r>
              <a:rPr lang="en-US" sz="3000" dirty="0" err="1" smtClean="0"/>
              <a:t>ed</a:t>
            </a:r>
            <a:r>
              <a:rPr lang="en-US" sz="3000" dirty="0" smtClean="0"/>
              <a:t> from </a:t>
            </a:r>
            <a:r>
              <a:rPr lang="en-US" sz="3000" dirty="0"/>
              <a:t>this corruptible world, and on </a:t>
            </a:r>
            <a:r>
              <a:rPr lang="en-US" sz="3000" dirty="0" smtClean="0"/>
              <a:t>behalf of </a:t>
            </a:r>
            <a:r>
              <a:rPr lang="en-US" sz="3000" dirty="0"/>
              <a:t>those of whom the authority of </a:t>
            </a:r>
            <a:r>
              <a:rPr lang="en-US" sz="3000" dirty="0" smtClean="0"/>
              <a:t>death took </a:t>
            </a:r>
            <a:r>
              <a:rPr lang="en-US" sz="3000" dirty="0"/>
              <a:t>hold, and of those who are </a:t>
            </a:r>
            <a:r>
              <a:rPr lang="en-US" sz="3000" dirty="0" smtClean="0"/>
              <a:t>covered within </a:t>
            </a:r>
            <a:r>
              <a:rPr lang="en-US" sz="3000" dirty="0"/>
              <a:t>the </a:t>
            </a:r>
            <a:r>
              <a:rPr lang="en-US" sz="3000" dirty="0" smtClean="0"/>
              <a:t>grave. </a:t>
            </a:r>
          </a:p>
          <a:p>
            <a:r>
              <a:rPr lang="en-US" sz="1400" dirty="0" smtClean="0"/>
              <a:t>73</a:t>
            </a:r>
            <a:r>
              <a:rPr lang="en-US" sz="1400" dirty="0"/>
              <a:t>. </a:t>
            </a:r>
            <a:r>
              <a:rPr lang="en-US" sz="3000" dirty="0"/>
              <a:t>We pray Thee, Lord, </a:t>
            </a:r>
            <a:endParaRPr lang="en-US" sz="3000" dirty="0" smtClean="0"/>
          </a:p>
          <a:p>
            <a:r>
              <a:rPr lang="en-US" sz="3000" dirty="0" smtClean="0"/>
              <a:t>and beseech Thee </a:t>
            </a:r>
            <a:r>
              <a:rPr lang="en-US" sz="3000" dirty="0"/>
              <a:t>to call them to an </a:t>
            </a:r>
            <a:r>
              <a:rPr lang="en-US" sz="3000" dirty="0" err="1" smtClean="0"/>
              <a:t>honourable</a:t>
            </a:r>
            <a:r>
              <a:rPr lang="en-US" sz="3000" dirty="0" smtClean="0"/>
              <a:t> resurrection </a:t>
            </a:r>
            <a:r>
              <a:rPr lang="en-US" sz="3000" dirty="0"/>
              <a:t>when </a:t>
            </a:r>
            <a:r>
              <a:rPr lang="en-US" sz="3000" dirty="0" smtClean="0"/>
              <a:t>Thou</a:t>
            </a:r>
            <a:endParaRPr lang="en-CA" sz="3000" dirty="0"/>
          </a:p>
        </p:txBody>
      </p:sp>
      <p:sp>
        <p:nvSpPr>
          <p:cNvPr id="2" name="Rectangle 1"/>
          <p:cNvSpPr/>
          <p:nvPr/>
        </p:nvSpPr>
        <p:spPr>
          <a:xfrm>
            <a:off x="-25084" y="25268"/>
            <a:ext cx="4105162" cy="6863417"/>
          </a:xfrm>
          <a:prstGeom prst="rect">
            <a:avLst/>
          </a:prstGeom>
        </p:spPr>
        <p:txBody>
          <a:bodyPr wrap="square">
            <a:spAutoFit/>
          </a:bodyPr>
          <a:lstStyle/>
          <a:p>
            <a:r>
              <a:rPr lang="en-CA" sz="1400" dirty="0"/>
              <a:t>፸፪. </a:t>
            </a:r>
            <a:r>
              <a:rPr lang="en-CA" sz="4000" dirty="0" err="1"/>
              <a:t>ናስተበቍዐከ</a:t>
            </a:r>
            <a:r>
              <a:rPr lang="en-CA" sz="4000" dirty="0"/>
              <a:t> </a:t>
            </a:r>
            <a:r>
              <a:rPr lang="en-CA" sz="4000" dirty="0" err="1"/>
              <a:t>እግዚኦ</a:t>
            </a:r>
            <a:r>
              <a:rPr lang="en-CA" sz="4000" dirty="0"/>
              <a:t> </a:t>
            </a:r>
            <a:r>
              <a:rPr lang="en-CA" sz="4000" dirty="0" err="1"/>
              <a:t>በእንተ</a:t>
            </a:r>
            <a:r>
              <a:rPr lang="en-CA" sz="4000" dirty="0"/>
              <a:t> </a:t>
            </a:r>
            <a:r>
              <a:rPr lang="en-CA" sz="4000" dirty="0" err="1"/>
              <a:t>እለ</a:t>
            </a:r>
            <a:r>
              <a:rPr lang="en-CA" sz="4000" dirty="0"/>
              <a:t> </a:t>
            </a:r>
            <a:r>
              <a:rPr lang="en-CA" sz="4000" dirty="0" err="1"/>
              <a:t>ኖሙ</a:t>
            </a:r>
            <a:r>
              <a:rPr lang="en-CA" sz="4000" dirty="0"/>
              <a:t> </a:t>
            </a:r>
            <a:r>
              <a:rPr lang="en-CA" sz="4000" dirty="0" err="1" smtClean="0"/>
              <a:t>ወፈለ</a:t>
            </a:r>
            <a:endParaRPr lang="en-CA" sz="4000" dirty="0" smtClean="0"/>
          </a:p>
          <a:p>
            <a:r>
              <a:rPr lang="en-CA" sz="4000" dirty="0" smtClean="0"/>
              <a:t>ሱ </a:t>
            </a:r>
            <a:r>
              <a:rPr lang="en-CA" sz="4000" dirty="0" err="1"/>
              <a:t>እምዝንቱ</a:t>
            </a:r>
            <a:r>
              <a:rPr lang="en-CA" sz="4000" dirty="0"/>
              <a:t> </a:t>
            </a:r>
            <a:r>
              <a:rPr lang="en-CA" sz="4000" dirty="0" err="1"/>
              <a:t>ዓለም</a:t>
            </a:r>
            <a:r>
              <a:rPr lang="en-CA" sz="4000" dirty="0"/>
              <a:t> </a:t>
            </a:r>
            <a:endParaRPr lang="en-CA" sz="4000" dirty="0" smtClean="0"/>
          </a:p>
          <a:p>
            <a:r>
              <a:rPr lang="en-CA" sz="4000" dirty="0" err="1" smtClean="0"/>
              <a:t>ኀላፊ</a:t>
            </a:r>
            <a:r>
              <a:rPr lang="en-CA" sz="4000" dirty="0" smtClean="0"/>
              <a:t> </a:t>
            </a:r>
            <a:r>
              <a:rPr lang="en-CA" sz="4000" dirty="0" err="1"/>
              <a:t>ወተሠልጠ</a:t>
            </a:r>
            <a:r>
              <a:rPr lang="en-CA" sz="4000" dirty="0"/>
              <a:t> </a:t>
            </a:r>
            <a:r>
              <a:rPr lang="en-CA" sz="4000" dirty="0" err="1" smtClean="0"/>
              <a:t>ሥል</a:t>
            </a:r>
            <a:endParaRPr lang="en-CA" sz="4000" dirty="0" smtClean="0"/>
          </a:p>
          <a:p>
            <a:r>
              <a:rPr lang="en-CA" sz="4000" dirty="0" err="1" smtClean="0"/>
              <a:t>ጣነ</a:t>
            </a:r>
            <a:r>
              <a:rPr lang="en-CA" sz="4000" dirty="0" smtClean="0"/>
              <a:t> </a:t>
            </a:r>
            <a:r>
              <a:rPr lang="en-CA" sz="4000" dirty="0" err="1"/>
              <a:t>ሞት</a:t>
            </a:r>
            <a:r>
              <a:rPr lang="en-CA" sz="4000" dirty="0"/>
              <a:t> </a:t>
            </a:r>
            <a:r>
              <a:rPr lang="en-CA" sz="4000" dirty="0" err="1" smtClean="0"/>
              <a:t>ላዕሌሆሙ</a:t>
            </a:r>
            <a:r>
              <a:rPr lang="en-CA" sz="4000" dirty="0" smtClean="0"/>
              <a:t> </a:t>
            </a:r>
            <a:r>
              <a:rPr lang="en-CA" sz="4000" dirty="0" err="1"/>
              <a:t>ወተከድኑ</a:t>
            </a:r>
            <a:r>
              <a:rPr lang="en-CA" sz="4000" dirty="0"/>
              <a:t> </a:t>
            </a:r>
            <a:r>
              <a:rPr lang="en-CA" sz="4000" dirty="0" err="1" smtClean="0"/>
              <a:t>ታሕተ</a:t>
            </a:r>
            <a:r>
              <a:rPr lang="en-CA" sz="4000" dirty="0" smtClean="0"/>
              <a:t> </a:t>
            </a:r>
            <a:r>
              <a:rPr lang="en-CA" sz="4000" dirty="0" err="1" smtClean="0"/>
              <a:t>ከፈር</a:t>
            </a:r>
            <a:r>
              <a:rPr lang="en-CA" sz="4000" dirty="0"/>
              <a:t>። </a:t>
            </a:r>
          </a:p>
          <a:p>
            <a:r>
              <a:rPr lang="en-CA" sz="1400" dirty="0"/>
              <a:t>፸፫. </a:t>
            </a:r>
            <a:r>
              <a:rPr lang="en-CA" sz="4000" dirty="0" err="1"/>
              <a:t>ንስእለከ</a:t>
            </a:r>
            <a:r>
              <a:rPr lang="en-CA" sz="4000" dirty="0"/>
              <a:t> </a:t>
            </a:r>
            <a:r>
              <a:rPr lang="en-CA" sz="4000" dirty="0" err="1"/>
              <a:t>እግዚኦ</a:t>
            </a:r>
            <a:r>
              <a:rPr lang="en-CA" sz="4000" dirty="0"/>
              <a:t> </a:t>
            </a:r>
            <a:r>
              <a:rPr lang="en-CA" sz="4000" dirty="0" err="1"/>
              <a:t>ወናስተበቍዐከ</a:t>
            </a:r>
            <a:r>
              <a:rPr lang="en-CA" sz="4000" dirty="0"/>
              <a:t> </a:t>
            </a:r>
            <a:r>
              <a:rPr lang="en-CA" sz="4000" dirty="0" err="1"/>
              <a:t>ከመ</a:t>
            </a:r>
            <a:r>
              <a:rPr lang="en-CA" sz="4000" dirty="0"/>
              <a:t> </a:t>
            </a:r>
            <a:r>
              <a:rPr lang="en-CA" sz="4000" dirty="0" err="1"/>
              <a:t>ትጸውዖሙ</a:t>
            </a:r>
            <a:r>
              <a:rPr lang="en-CA" sz="4000" dirty="0"/>
              <a:t> </a:t>
            </a:r>
            <a:r>
              <a:rPr lang="en-CA" sz="4000" dirty="0" err="1"/>
              <a:t>ውስተ</a:t>
            </a:r>
            <a:r>
              <a:rPr lang="en-CA" sz="4000" dirty="0"/>
              <a:t> </a:t>
            </a:r>
            <a:r>
              <a:rPr lang="en-CA" sz="4000" dirty="0" err="1"/>
              <a:t>ትንሣኤ</a:t>
            </a:r>
            <a:r>
              <a:rPr lang="en-CA" sz="4000" dirty="0"/>
              <a:t> </a:t>
            </a:r>
            <a:r>
              <a:rPr lang="en-CA" sz="4000" dirty="0" err="1"/>
              <a:t>ክብር</a:t>
            </a:r>
            <a:r>
              <a:rPr lang="en-CA" sz="4000" dirty="0"/>
              <a:t> </a:t>
            </a:r>
            <a:r>
              <a:rPr lang="en-CA" sz="4000" dirty="0" err="1"/>
              <a:t>እንዘ</a:t>
            </a:r>
            <a:r>
              <a:rPr lang="en-CA" sz="4000" dirty="0"/>
              <a:t> </a:t>
            </a:r>
            <a:r>
              <a:rPr lang="en-CA" sz="4000" dirty="0" err="1"/>
              <a:t>ታነሥእ</a:t>
            </a:r>
            <a:r>
              <a:rPr lang="en-CA" sz="4000" dirty="0"/>
              <a:t> </a:t>
            </a:r>
            <a:r>
              <a:rPr lang="en-CA" sz="4000" dirty="0" err="1"/>
              <a:t>ሥጋ</a:t>
            </a:r>
            <a:r>
              <a:rPr lang="en-CA" sz="4000" dirty="0"/>
              <a:t> </a:t>
            </a:r>
            <a:r>
              <a:rPr lang="en-CA" sz="4000" dirty="0" err="1" smtClean="0"/>
              <a:t>አኅቢረከ</a:t>
            </a:r>
            <a:endParaRPr lang="en-CA" sz="4000" dirty="0"/>
          </a:p>
        </p:txBody>
      </p:sp>
    </p:spTree>
    <p:extLst>
      <p:ext uri="{BB962C8B-B14F-4D97-AF65-F5344CB8AC3E}">
        <p14:creationId xmlns:p14="http://schemas.microsoft.com/office/powerpoint/2010/main" val="2133062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876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93914"/>
            <a:ext cx="4139513" cy="6093976"/>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dirty="0">
                <a:solidFill>
                  <a:srgbClr val="FFC000"/>
                </a:solidFill>
              </a:rPr>
              <a:t>፳፱. </a:t>
            </a:r>
            <a:r>
              <a:rPr lang="en-CA" sz="5000" dirty="0" err="1"/>
              <a:t>ስብሐት</a:t>
            </a:r>
            <a:r>
              <a:rPr lang="en-CA" sz="5000" dirty="0"/>
              <a:t> </a:t>
            </a:r>
            <a:r>
              <a:rPr lang="en-CA" sz="5000" dirty="0" err="1"/>
              <a:t>ለአብ</a:t>
            </a:r>
            <a:r>
              <a:rPr lang="en-CA" sz="5000" dirty="0"/>
              <a:t> </a:t>
            </a:r>
            <a:r>
              <a:rPr lang="en-CA" sz="5000" dirty="0" err="1"/>
              <a:t>ወወልድ</a:t>
            </a:r>
            <a:r>
              <a:rPr lang="en-CA" sz="5000" dirty="0"/>
              <a:t> </a:t>
            </a:r>
            <a:r>
              <a:rPr lang="en-CA" sz="5000" dirty="0" err="1"/>
              <a:t>ወመንፈስ</a:t>
            </a:r>
            <a:r>
              <a:rPr lang="en-CA" sz="5000" dirty="0"/>
              <a:t> </a:t>
            </a:r>
            <a:r>
              <a:rPr lang="en-CA" sz="5000" dirty="0" err="1" smtClean="0"/>
              <a:t>ቅዱስ</a:t>
            </a:r>
            <a:r>
              <a:rPr lang="en-CA" sz="5000" dirty="0" smtClean="0"/>
              <a:t>።</a:t>
            </a:r>
          </a:p>
          <a:p>
            <a:endParaRPr lang="en-CA" sz="5000" dirty="0" smtClean="0"/>
          </a:p>
          <a:p>
            <a:r>
              <a:rPr lang="en-CA" sz="5000" dirty="0" err="1">
                <a:solidFill>
                  <a:srgbClr val="FFFF00"/>
                </a:solidFill>
              </a:rPr>
              <a:t>ይ.ሕ</a:t>
            </a:r>
            <a:r>
              <a:rPr lang="en-CA" sz="5000" dirty="0">
                <a:solidFill>
                  <a:srgbClr val="FFFF00"/>
                </a:solidFill>
              </a:rPr>
              <a:t>. </a:t>
            </a:r>
            <a:r>
              <a:rPr lang="en-CA" sz="5000" dirty="0" err="1"/>
              <a:t>ስብሐት</a:t>
            </a:r>
            <a:r>
              <a:rPr lang="en-CA" sz="5000" dirty="0"/>
              <a:t> </a:t>
            </a:r>
            <a:r>
              <a:rPr lang="en-CA" sz="5000" dirty="0" err="1"/>
              <a:t>ለአብ</a:t>
            </a:r>
            <a:r>
              <a:rPr lang="en-CA" sz="5000" dirty="0"/>
              <a:t> </a:t>
            </a:r>
            <a:r>
              <a:rPr lang="en-CA" sz="5000" dirty="0" err="1"/>
              <a:t>ወወልድ</a:t>
            </a:r>
            <a:r>
              <a:rPr lang="en-CA" sz="5000" dirty="0"/>
              <a:t> </a:t>
            </a:r>
            <a:r>
              <a:rPr lang="en-CA" sz="5000" dirty="0" err="1"/>
              <a:t>ወመንፈስ</a:t>
            </a:r>
            <a:r>
              <a:rPr lang="en-CA" sz="5000" dirty="0"/>
              <a:t> </a:t>
            </a:r>
            <a:r>
              <a:rPr lang="en-CA" sz="5000" dirty="0" err="1"/>
              <a:t>ቅዱስ</a:t>
            </a:r>
            <a:r>
              <a:rPr lang="en-CA" sz="5000" dirty="0" smtClean="0"/>
              <a:t>።</a:t>
            </a:r>
            <a:endParaRPr lang="en-CA" sz="4000" dirty="0"/>
          </a:p>
          <a:p>
            <a:endParaRPr lang="en-CA" sz="4000" dirty="0"/>
          </a:p>
        </p:txBody>
      </p:sp>
      <p:sp>
        <p:nvSpPr>
          <p:cNvPr id="19" name="Rectangle 18"/>
          <p:cNvSpPr/>
          <p:nvPr/>
        </p:nvSpPr>
        <p:spPr>
          <a:xfrm>
            <a:off x="3959994" y="21269"/>
            <a:ext cx="4418461" cy="6863417"/>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dirty="0">
                <a:solidFill>
                  <a:srgbClr val="FFC000"/>
                </a:solidFill>
              </a:rPr>
              <a:t>29. </a:t>
            </a:r>
            <a:r>
              <a:rPr lang="en-CA" sz="5000" dirty="0" err="1"/>
              <a:t>ንኣብን</a:t>
            </a:r>
            <a:r>
              <a:rPr lang="en-CA" sz="5000" dirty="0"/>
              <a:t> </a:t>
            </a:r>
            <a:endParaRPr lang="en-CA" sz="5000" dirty="0" smtClean="0"/>
          </a:p>
          <a:p>
            <a:r>
              <a:rPr lang="en-CA" sz="5000" dirty="0" err="1" smtClean="0"/>
              <a:t>ንወልድን</a:t>
            </a:r>
            <a:r>
              <a:rPr lang="en-CA" sz="5000" dirty="0" smtClean="0"/>
              <a:t> </a:t>
            </a:r>
            <a:r>
              <a:rPr lang="en-CA" sz="5000" dirty="0" err="1"/>
              <a:t>ንመንፈስ</a:t>
            </a:r>
            <a:r>
              <a:rPr lang="en-CA" sz="5000" dirty="0"/>
              <a:t> </a:t>
            </a:r>
            <a:r>
              <a:rPr lang="en-CA" sz="5000" dirty="0" err="1"/>
              <a:t>ቅዱስን</a:t>
            </a:r>
            <a:r>
              <a:rPr lang="en-CA" sz="5000" dirty="0"/>
              <a:t> </a:t>
            </a:r>
            <a:r>
              <a:rPr lang="en-CA" sz="5000" dirty="0" err="1"/>
              <a:t>ምስጋና</a:t>
            </a:r>
            <a:r>
              <a:rPr lang="en-CA" sz="5000" dirty="0"/>
              <a:t> </a:t>
            </a:r>
            <a:r>
              <a:rPr lang="en-CA" sz="5000" dirty="0" err="1" smtClean="0"/>
              <a:t>ይዅን</a:t>
            </a:r>
            <a:r>
              <a:rPr lang="en-CA" sz="5000" dirty="0" smtClean="0"/>
              <a:t>።</a:t>
            </a:r>
          </a:p>
          <a:p>
            <a:endParaRPr lang="en-CA" sz="2000" dirty="0" smtClean="0"/>
          </a:p>
          <a:p>
            <a:r>
              <a:rPr lang="en-CA" sz="5000" dirty="0" err="1">
                <a:solidFill>
                  <a:srgbClr val="FFFF00"/>
                </a:solidFill>
              </a:rPr>
              <a:t>ይ.ሕ</a:t>
            </a:r>
            <a:r>
              <a:rPr lang="en-CA" sz="5000" dirty="0">
                <a:solidFill>
                  <a:srgbClr val="FFFF00"/>
                </a:solidFill>
              </a:rPr>
              <a:t>. </a:t>
            </a:r>
            <a:r>
              <a:rPr lang="en-CA" sz="5000" dirty="0" err="1"/>
              <a:t>ንኣብን</a:t>
            </a:r>
            <a:r>
              <a:rPr lang="en-CA" sz="5000" dirty="0"/>
              <a:t> </a:t>
            </a:r>
            <a:endParaRPr lang="en-CA" sz="5000" dirty="0" smtClean="0"/>
          </a:p>
          <a:p>
            <a:r>
              <a:rPr lang="en-CA" sz="5000" dirty="0" err="1" smtClean="0"/>
              <a:t>ንወልድን</a:t>
            </a:r>
            <a:r>
              <a:rPr lang="en-CA" sz="5000" dirty="0" smtClean="0"/>
              <a:t> </a:t>
            </a:r>
            <a:r>
              <a:rPr lang="en-CA" sz="5000" dirty="0" err="1"/>
              <a:t>ንመንፈስ</a:t>
            </a:r>
            <a:r>
              <a:rPr lang="en-CA" sz="5000" dirty="0"/>
              <a:t> </a:t>
            </a:r>
            <a:r>
              <a:rPr lang="en-CA" sz="5000" dirty="0" err="1"/>
              <a:t>ቅዱስን</a:t>
            </a:r>
            <a:r>
              <a:rPr lang="en-CA" sz="5000" dirty="0"/>
              <a:t> </a:t>
            </a:r>
            <a:r>
              <a:rPr lang="en-CA" sz="5000" dirty="0" err="1"/>
              <a:t>ምስጋና</a:t>
            </a:r>
            <a:r>
              <a:rPr lang="en-CA" sz="5000" dirty="0"/>
              <a:t> </a:t>
            </a:r>
            <a:r>
              <a:rPr lang="en-CA" sz="5000" dirty="0" err="1"/>
              <a:t>ይዅን</a:t>
            </a:r>
            <a:r>
              <a:rPr lang="en-CA" sz="5000" dirty="0"/>
              <a:t>።</a:t>
            </a:r>
          </a:p>
          <a:p>
            <a:endParaRPr lang="en-CA" sz="2000" dirty="0">
              <a:solidFill>
                <a:srgbClr val="FFC000"/>
              </a:solidFill>
            </a:endParaRPr>
          </a:p>
        </p:txBody>
      </p:sp>
      <p:sp>
        <p:nvSpPr>
          <p:cNvPr id="20" name="Rectangle 19"/>
          <p:cNvSpPr/>
          <p:nvPr/>
        </p:nvSpPr>
        <p:spPr>
          <a:xfrm>
            <a:off x="8118767" y="30122"/>
            <a:ext cx="4009438" cy="578619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0000"/>
                </a:solidFill>
              </a:rPr>
              <a:t>Priest: </a:t>
            </a:r>
            <a:r>
              <a:rPr lang="en-US" sz="1400" dirty="0" smtClean="0">
                <a:solidFill>
                  <a:srgbClr val="FFC000"/>
                </a:solidFill>
              </a:rPr>
              <a:t>29. </a:t>
            </a:r>
            <a:r>
              <a:rPr lang="en-US" sz="4000" dirty="0" smtClean="0">
                <a:solidFill>
                  <a:schemeClr val="tx1">
                    <a:lumMod val="95000"/>
                  </a:schemeClr>
                </a:solidFill>
              </a:rPr>
              <a:t>Glory </a:t>
            </a:r>
            <a:r>
              <a:rPr lang="en-US" sz="4000" dirty="0">
                <a:solidFill>
                  <a:schemeClr val="tx1">
                    <a:lumMod val="95000"/>
                  </a:schemeClr>
                </a:solidFill>
              </a:rPr>
              <a:t>be to the Father, and </a:t>
            </a:r>
            <a:r>
              <a:rPr lang="en-US" sz="4000" dirty="0" smtClean="0">
                <a:solidFill>
                  <a:schemeClr val="tx1">
                    <a:lumMod val="95000"/>
                  </a:schemeClr>
                </a:solidFill>
              </a:rPr>
              <a:t>to the </a:t>
            </a:r>
            <a:r>
              <a:rPr lang="en-US" sz="4000" dirty="0">
                <a:solidFill>
                  <a:schemeClr val="tx1">
                    <a:lumMod val="95000"/>
                  </a:schemeClr>
                </a:solidFill>
              </a:rPr>
              <a:t>Son, and to the Holy </a:t>
            </a:r>
            <a:r>
              <a:rPr lang="en-US" sz="4000" dirty="0" smtClean="0">
                <a:solidFill>
                  <a:schemeClr val="tx1">
                    <a:lumMod val="95000"/>
                  </a:schemeClr>
                </a:solidFill>
              </a:rPr>
              <a:t>Spirit. </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smtClean="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a:solidFill>
                  <a:srgbClr val="FFFF00"/>
                </a:solidFill>
              </a:rPr>
              <a:t>People: </a:t>
            </a:r>
            <a:r>
              <a:rPr lang="en-US" sz="4000" dirty="0">
                <a:solidFill>
                  <a:schemeClr val="tx1">
                    <a:lumMod val="95000"/>
                  </a:schemeClr>
                </a:solidFill>
              </a:rPr>
              <a:t>Glory be to the Father, and to the Son, and to the Holy Spirit. </a:t>
            </a:r>
          </a:p>
        </p:txBody>
      </p:sp>
    </p:spTree>
    <p:extLst>
      <p:ext uri="{BB962C8B-B14F-4D97-AF65-F5344CB8AC3E}">
        <p14:creationId xmlns:p14="http://schemas.microsoft.com/office/powerpoint/2010/main" val="1229935821"/>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0471" y="252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89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7394" y="-70514"/>
            <a:ext cx="4174394" cy="5632311"/>
          </a:xfrm>
          <a:prstGeom prst="rect">
            <a:avLst/>
          </a:prstGeom>
        </p:spPr>
        <p:txBody>
          <a:bodyPr wrap="square">
            <a:spAutoFit/>
          </a:bodyPr>
          <a:lstStyle/>
          <a:p>
            <a:r>
              <a:rPr lang="en-CA" sz="4000" dirty="0" err="1" smtClean="0"/>
              <a:t>ክትጽውዖም</a:t>
            </a:r>
            <a:r>
              <a:rPr lang="en-CA" sz="4000" dirty="0"/>
              <a:t>፥ </a:t>
            </a:r>
            <a:r>
              <a:rPr lang="en-CA" sz="4000" dirty="0" err="1"/>
              <a:t>ንልምነካ</a:t>
            </a:r>
            <a:r>
              <a:rPr lang="en-CA" sz="4000" dirty="0"/>
              <a:t> </a:t>
            </a:r>
            <a:r>
              <a:rPr lang="en-CA" sz="4000" dirty="0" err="1"/>
              <a:t>ኣሎና</a:t>
            </a:r>
            <a:r>
              <a:rPr lang="en-CA" sz="4000" dirty="0"/>
              <a:t>። </a:t>
            </a:r>
            <a:r>
              <a:rPr lang="en-CA" sz="4000" dirty="0" err="1"/>
              <a:t>ዓይኒ</a:t>
            </a:r>
            <a:r>
              <a:rPr lang="en-CA" sz="4000" dirty="0"/>
              <a:t> </a:t>
            </a:r>
            <a:r>
              <a:rPr lang="en-CA" sz="4000" dirty="0" err="1"/>
              <a:t>ዘይረኣዮ</a:t>
            </a:r>
            <a:r>
              <a:rPr lang="en-CA" sz="4000" dirty="0"/>
              <a:t>፥ </a:t>
            </a:r>
            <a:r>
              <a:rPr lang="en-CA" sz="4000" dirty="0" err="1"/>
              <a:t>እዝኒ</a:t>
            </a:r>
            <a:r>
              <a:rPr lang="en-CA" sz="4000" dirty="0"/>
              <a:t> </a:t>
            </a:r>
            <a:r>
              <a:rPr lang="en-CA" sz="4000" dirty="0" err="1"/>
              <a:t>ዘይሰምዖ</a:t>
            </a:r>
            <a:r>
              <a:rPr lang="en-CA" sz="4000" dirty="0"/>
              <a:t>፥ </a:t>
            </a:r>
            <a:r>
              <a:rPr lang="en-CA" sz="4000" dirty="0" err="1"/>
              <a:t>ኣብ</a:t>
            </a:r>
            <a:r>
              <a:rPr lang="en-CA" sz="4000" dirty="0"/>
              <a:t> </a:t>
            </a:r>
            <a:r>
              <a:rPr lang="en-CA" sz="4000" dirty="0" err="1"/>
              <a:t>ልቢ</a:t>
            </a:r>
            <a:r>
              <a:rPr lang="en-CA" sz="4000" dirty="0"/>
              <a:t> </a:t>
            </a:r>
            <a:r>
              <a:rPr lang="en-CA" sz="4000" dirty="0" err="1"/>
              <a:t>ሰብ</a:t>
            </a:r>
            <a:r>
              <a:rPr lang="en-CA" sz="4000" dirty="0"/>
              <a:t> </a:t>
            </a:r>
            <a:r>
              <a:rPr lang="en-CA" sz="4000" dirty="0" err="1"/>
              <a:t>ከኣ</a:t>
            </a:r>
            <a:r>
              <a:rPr lang="en-CA" sz="4000" dirty="0"/>
              <a:t> </a:t>
            </a:r>
            <a:r>
              <a:rPr lang="en-CA" sz="4000" dirty="0" err="1"/>
              <a:t>ዘይተሓስበ</a:t>
            </a:r>
            <a:r>
              <a:rPr lang="en-CA" sz="4000" dirty="0"/>
              <a:t> </a:t>
            </a:r>
            <a:r>
              <a:rPr lang="en-CA" sz="4000" dirty="0" err="1"/>
              <a:t>ብወድኻ</a:t>
            </a:r>
            <a:r>
              <a:rPr lang="en-CA" sz="4000" dirty="0"/>
              <a:t> </a:t>
            </a:r>
            <a:r>
              <a:rPr lang="en-CA" sz="4000" dirty="0" err="1"/>
              <a:t>ብኢየሱስ</a:t>
            </a:r>
            <a:r>
              <a:rPr lang="en-CA" sz="4000" dirty="0"/>
              <a:t> </a:t>
            </a:r>
            <a:r>
              <a:rPr lang="en-CA" sz="4000" dirty="0" err="1"/>
              <a:t>ክርስቶስ</a:t>
            </a:r>
            <a:r>
              <a:rPr lang="en-CA" sz="4000" dirty="0"/>
              <a:t> </a:t>
            </a:r>
            <a:r>
              <a:rPr lang="en-CA" sz="4000" dirty="0" err="1"/>
              <a:t>ዘዳሎኻዩ</a:t>
            </a:r>
            <a:r>
              <a:rPr lang="en-CA" sz="4000" dirty="0"/>
              <a:t> </a:t>
            </a:r>
            <a:r>
              <a:rPr lang="en-CA" sz="4000" dirty="0" err="1"/>
              <a:t>ሠናይ</a:t>
            </a:r>
            <a:r>
              <a:rPr lang="en-CA" sz="4000" dirty="0"/>
              <a:t> </a:t>
            </a:r>
            <a:r>
              <a:rPr lang="en-CA" sz="4000" dirty="0" err="1"/>
              <a:t>ዓስቢ</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ሃቦም</a:t>
            </a:r>
            <a:r>
              <a:rPr lang="en-CA" sz="4000" dirty="0" smtClean="0"/>
              <a:t>።</a:t>
            </a:r>
          </a:p>
          <a:p>
            <a:endParaRPr lang="en-CA" sz="4000" dirty="0"/>
          </a:p>
        </p:txBody>
      </p:sp>
      <p:sp>
        <p:nvSpPr>
          <p:cNvPr id="20" name="Rectangle 19"/>
          <p:cNvSpPr/>
          <p:nvPr/>
        </p:nvSpPr>
        <p:spPr>
          <a:xfrm>
            <a:off x="8077073" y="75235"/>
            <a:ext cx="4244501" cy="4708981"/>
          </a:xfrm>
          <a:prstGeom prst="rect">
            <a:avLst/>
          </a:prstGeom>
        </p:spPr>
        <p:txBody>
          <a:bodyPr wrap="square">
            <a:spAutoFit/>
          </a:bodyPr>
          <a:lstStyle/>
          <a:p>
            <a:r>
              <a:rPr lang="en-US" sz="3000" dirty="0" smtClean="0"/>
              <a:t>will </a:t>
            </a:r>
            <a:r>
              <a:rPr lang="en-US" sz="3000" dirty="0"/>
              <a:t>raise the </a:t>
            </a:r>
            <a:r>
              <a:rPr lang="en-US" sz="3000" dirty="0" smtClean="0"/>
              <a:t>body, uniting </a:t>
            </a:r>
            <a:r>
              <a:rPr lang="en-US" sz="3000" dirty="0"/>
              <a:t>it with the spirit, and when </a:t>
            </a:r>
            <a:r>
              <a:rPr lang="en-US" sz="3000" dirty="0" smtClean="0"/>
              <a:t>Thou gives </a:t>
            </a:r>
            <a:r>
              <a:rPr lang="en-US" sz="3000" dirty="0"/>
              <a:t>that good gift which eye has not </a:t>
            </a:r>
            <a:r>
              <a:rPr lang="en-US" sz="3000" dirty="0" smtClean="0"/>
              <a:t>seen, nor </a:t>
            </a:r>
            <a:r>
              <a:rPr lang="en-US" sz="3000" dirty="0"/>
              <a:t>ear heard. Neither has it entered into </a:t>
            </a:r>
            <a:r>
              <a:rPr lang="en-US" sz="3000" dirty="0" smtClean="0"/>
              <a:t>the heart </a:t>
            </a:r>
            <a:r>
              <a:rPr lang="en-US" sz="3000" dirty="0"/>
              <a:t>of man</a:t>
            </a:r>
            <a:r>
              <a:rPr lang="en-US" sz="3000" dirty="0" smtClean="0"/>
              <a:t>, </a:t>
            </a:r>
            <a:r>
              <a:rPr lang="en-US" sz="3000" dirty="0"/>
              <a:t>which Thou </a:t>
            </a:r>
            <a:r>
              <a:rPr lang="en-US" sz="3000" dirty="0" smtClean="0"/>
              <a:t>prepared through </a:t>
            </a:r>
            <a:r>
              <a:rPr lang="en-US" sz="3000" dirty="0"/>
              <a:t>Thy Son Jesus Christ, unto </a:t>
            </a:r>
            <a:r>
              <a:rPr lang="en-US" sz="3000" dirty="0" smtClean="0"/>
              <a:t>endless ages</a:t>
            </a:r>
            <a:r>
              <a:rPr lang="en-US" sz="3000" dirty="0"/>
              <a:t>.</a:t>
            </a:r>
            <a:endParaRPr lang="en-CA" sz="3000" dirty="0"/>
          </a:p>
        </p:txBody>
      </p:sp>
      <p:sp>
        <p:nvSpPr>
          <p:cNvPr id="2" name="Rectangle 1"/>
          <p:cNvSpPr/>
          <p:nvPr/>
        </p:nvSpPr>
        <p:spPr>
          <a:xfrm>
            <a:off x="-25084" y="25268"/>
            <a:ext cx="4105162" cy="5632311"/>
          </a:xfrm>
          <a:prstGeom prst="rect">
            <a:avLst/>
          </a:prstGeom>
        </p:spPr>
        <p:txBody>
          <a:bodyPr wrap="square">
            <a:spAutoFit/>
          </a:bodyPr>
          <a:lstStyle/>
          <a:p>
            <a:r>
              <a:rPr lang="en-CA" sz="4000" dirty="0" err="1" smtClean="0"/>
              <a:t>ዘምስለ</a:t>
            </a:r>
            <a:r>
              <a:rPr lang="en-CA" sz="4000" dirty="0" smtClean="0"/>
              <a:t> </a:t>
            </a:r>
            <a:r>
              <a:rPr lang="en-CA" sz="4000" dirty="0" err="1"/>
              <a:t>መንፈስ</a:t>
            </a:r>
            <a:r>
              <a:rPr lang="en-CA" sz="4000" dirty="0"/>
              <a:t>። </a:t>
            </a:r>
            <a:r>
              <a:rPr lang="en-CA" sz="4000" dirty="0" err="1"/>
              <a:t>እንዘ</a:t>
            </a:r>
            <a:r>
              <a:rPr lang="en-CA" sz="4000" dirty="0"/>
              <a:t> </a:t>
            </a:r>
            <a:r>
              <a:rPr lang="en-CA" sz="4000" dirty="0" err="1"/>
              <a:t>ተዐሲ</a:t>
            </a:r>
            <a:r>
              <a:rPr lang="en-CA" sz="4000" dirty="0"/>
              <a:t> </a:t>
            </a:r>
            <a:r>
              <a:rPr lang="en-CA" sz="4000" dirty="0" err="1"/>
              <a:t>ዕሴተ</a:t>
            </a:r>
            <a:r>
              <a:rPr lang="en-CA" sz="4000" dirty="0"/>
              <a:t> </a:t>
            </a:r>
            <a:r>
              <a:rPr lang="en-CA" sz="4000" dirty="0" err="1"/>
              <a:t>ሠናየ</a:t>
            </a:r>
            <a:r>
              <a:rPr lang="en-CA" sz="4000" dirty="0"/>
              <a:t> </a:t>
            </a:r>
            <a:r>
              <a:rPr lang="en-CA" sz="4000" dirty="0" err="1"/>
              <a:t>ዘዐይን</a:t>
            </a:r>
            <a:r>
              <a:rPr lang="en-CA" sz="4000" dirty="0"/>
              <a:t> </a:t>
            </a:r>
            <a:r>
              <a:rPr lang="en-CA" sz="4000" dirty="0" err="1"/>
              <a:t>ኢርእየ</a:t>
            </a:r>
            <a:r>
              <a:rPr lang="en-CA" sz="4000" dirty="0"/>
              <a:t> </a:t>
            </a:r>
            <a:r>
              <a:rPr lang="en-CA" sz="4000" dirty="0" err="1"/>
              <a:t>ወእዝን</a:t>
            </a:r>
            <a:r>
              <a:rPr lang="en-CA" sz="4000" dirty="0"/>
              <a:t> </a:t>
            </a:r>
            <a:r>
              <a:rPr lang="en-CA" sz="4000" dirty="0" err="1"/>
              <a:t>ኢሰምዐ</a:t>
            </a:r>
            <a:r>
              <a:rPr lang="en-CA" sz="4000" dirty="0"/>
              <a:t> </a:t>
            </a:r>
            <a:r>
              <a:rPr lang="en-CA" sz="4000" dirty="0" err="1"/>
              <a:t>ውስተ</a:t>
            </a:r>
            <a:r>
              <a:rPr lang="en-CA" sz="4000" dirty="0"/>
              <a:t> </a:t>
            </a:r>
            <a:r>
              <a:rPr lang="en-CA" sz="4000" dirty="0" err="1"/>
              <a:t>ልበ</a:t>
            </a:r>
            <a:r>
              <a:rPr lang="en-CA" sz="4000" dirty="0"/>
              <a:t> </a:t>
            </a:r>
            <a:r>
              <a:rPr lang="en-CA" sz="4000" dirty="0" err="1"/>
              <a:t>ሰብእ</a:t>
            </a:r>
            <a:r>
              <a:rPr lang="en-CA" sz="4000" dirty="0"/>
              <a:t> </a:t>
            </a:r>
            <a:r>
              <a:rPr lang="en-CA" sz="4000" dirty="0" err="1"/>
              <a:t>ዘኢተሐለየ</a:t>
            </a:r>
            <a:r>
              <a:rPr lang="en-CA" sz="4000" dirty="0"/>
              <a:t> </a:t>
            </a:r>
            <a:r>
              <a:rPr lang="en-CA" sz="4000" dirty="0" err="1"/>
              <a:t>ዘአስተዳሎከ</a:t>
            </a:r>
            <a:r>
              <a:rPr lang="en-CA" sz="4000" dirty="0"/>
              <a:t> </a:t>
            </a:r>
            <a:r>
              <a:rPr lang="en-CA" sz="4000" dirty="0" err="1"/>
              <a:t>በወልድከ</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ለዓለመ</a:t>
            </a:r>
            <a:r>
              <a:rPr lang="en-CA" sz="4000" dirty="0"/>
              <a:t> </a:t>
            </a:r>
            <a:r>
              <a:rPr lang="en-CA" sz="4000" dirty="0" err="1"/>
              <a:t>ዓለም</a:t>
            </a:r>
            <a:r>
              <a:rPr lang="en-CA" sz="4000" dirty="0" smtClean="0"/>
              <a:t>።</a:t>
            </a:r>
          </a:p>
          <a:p>
            <a:r>
              <a:rPr lang="en-CA" sz="4000" dirty="0" smtClean="0"/>
              <a:t> </a:t>
            </a:r>
            <a:endParaRPr lang="en-CA" sz="4000" dirty="0"/>
          </a:p>
        </p:txBody>
      </p:sp>
    </p:spTree>
    <p:extLst>
      <p:ext uri="{BB962C8B-B14F-4D97-AF65-F5344CB8AC3E}">
        <p14:creationId xmlns:p14="http://schemas.microsoft.com/office/powerpoint/2010/main" val="1773472249"/>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209170" cy="7694414"/>
          </a:xfrm>
          <a:prstGeom prst="rect">
            <a:avLst/>
          </a:prstGeom>
        </p:spPr>
        <p:txBody>
          <a:bodyPr wrap="square">
            <a:spAutoFit/>
          </a:bodyPr>
          <a:lstStyle/>
          <a:p>
            <a:pPr marL="40639" marR="40639">
              <a:spcBef>
                <a:spcPts val="600"/>
              </a:spcBef>
              <a:defRPr sz="1800">
                <a:uFillTx/>
              </a:defRPr>
            </a:pPr>
            <a:r>
              <a:rPr lang="pt-BR" sz="4400" dirty="0" smtClean="0">
                <a:solidFill>
                  <a:srgbClr val="92D050"/>
                </a:solidFill>
                <a:uFill>
                  <a:solidFill>
                    <a:srgbClr val="000000"/>
                  </a:solidFill>
                </a:uFill>
                <a:latin typeface="GeezTypeNet"/>
                <a:ea typeface="GeezTypeNet"/>
                <a:cs typeface="GeezTypeNet"/>
                <a:sym typeface="GeezTypeNet"/>
              </a:rPr>
              <a:t>ይ.ዲ.</a:t>
            </a:r>
            <a:r>
              <a:rPr lang="pt-BR" sz="1400" dirty="0">
                <a:uFill>
                  <a:solidFill>
                    <a:srgbClr val="000000"/>
                  </a:solidFill>
                </a:uFill>
                <a:latin typeface="GeezTypeNet"/>
                <a:ea typeface="GeezTypeNet"/>
                <a:cs typeface="GeezTypeNet"/>
                <a:sym typeface="GeezTypeNet"/>
              </a:rPr>
              <a:t> </a:t>
            </a:r>
            <a:r>
              <a:rPr lang="pt-BR" sz="1400" dirty="0" smtClean="0">
                <a:solidFill>
                  <a:srgbClr val="FFC000"/>
                </a:solidFill>
                <a:uFill>
                  <a:solidFill>
                    <a:srgbClr val="000000"/>
                  </a:solidFill>
                </a:uFill>
                <a:latin typeface="GeezTypeNet"/>
                <a:ea typeface="GeezTypeNet"/>
                <a:cs typeface="GeezTypeNet"/>
                <a:sym typeface="GeezTypeNet"/>
              </a:rPr>
              <a:t>74. </a:t>
            </a:r>
            <a:r>
              <a:rPr lang="en-CA" sz="4400" dirty="0" err="1" smtClean="0">
                <a:uFill>
                  <a:solidFill>
                    <a:srgbClr val="000000"/>
                  </a:solidFill>
                </a:uFill>
                <a:latin typeface="Nyala" panose="02000504070300020003" pitchFamily="2" charset="0"/>
                <a:ea typeface="GeezTypeNet"/>
                <a:cs typeface="GeezTypeNet"/>
                <a:sym typeface="GeezTypeNet"/>
              </a:rPr>
              <a:t>ምእንቲ</a:t>
            </a:r>
            <a:r>
              <a:rPr lang="mr-IN" sz="4400" dirty="0" smtClean="0">
                <a:uFill>
                  <a:solidFill>
                    <a:srgbClr val="000000"/>
                  </a:solidFill>
                </a:uFill>
                <a:latin typeface="Nyala" panose="02000504070300020003" pitchFamily="2" charset="0"/>
                <a:ea typeface="GeezTypeNet"/>
                <a:cs typeface="GeezTypeNet"/>
                <a:sym typeface="GeezTypeNet"/>
              </a:rPr>
              <a:t> ብፁዕ</a:t>
            </a:r>
            <a:r>
              <a:rPr lang="en-CA" sz="4400" dirty="0" smtClean="0">
                <a:uFill>
                  <a:solidFill>
                    <a:srgbClr val="000000"/>
                  </a:solidFill>
                </a:uFill>
                <a:latin typeface="Nyala" panose="02000504070300020003" pitchFamily="2" charset="0"/>
                <a:ea typeface="GeezTypeNet"/>
                <a:cs typeface="GeezTypeNet"/>
                <a:sym typeface="GeezTypeNet"/>
              </a:rPr>
              <a:t>ን </a:t>
            </a:r>
            <a:r>
              <a:rPr lang="en-CA" sz="4400" dirty="0" err="1" smtClean="0">
                <a:uFill>
                  <a:solidFill>
                    <a:srgbClr val="000000"/>
                  </a:solidFill>
                </a:uFill>
                <a:latin typeface="Nyala" panose="02000504070300020003" pitchFamily="2" charset="0"/>
                <a:ea typeface="GeezTypeNet"/>
                <a:cs typeface="GeezTypeNet"/>
                <a:sym typeface="GeezTypeNet"/>
              </a:rPr>
              <a:t>ቅዱስን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ርእሲ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ሊቃነ</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ጳጳሳት</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ኣባ</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4400" dirty="0" smtClean="0">
                <a:uFill>
                  <a:solidFill>
                    <a:srgbClr val="000000"/>
                  </a:solidFill>
                </a:uFill>
                <a:latin typeface="Nyala" panose="02000504070300020003" pitchFamily="2" charset="0"/>
                <a:ea typeface="GeezTypeNet"/>
                <a:cs typeface="GeezTypeNet"/>
                <a:sym typeface="GeezTypeNet"/>
              </a:rPr>
              <a:t> ን </a:t>
            </a:r>
            <a:r>
              <a:rPr lang="en-CA" sz="4400" dirty="0" err="1" smtClean="0">
                <a:uFill>
                  <a:solidFill>
                    <a:srgbClr val="000000"/>
                  </a:solidFill>
                </a:uFill>
                <a:latin typeface="Nyala" panose="02000504070300020003" pitchFamily="2" charset="0"/>
                <a:ea typeface="GeezTypeNet"/>
                <a:cs typeface="GeezTypeNet"/>
                <a:sym typeface="GeezTypeNet"/>
              </a:rPr>
              <a:t>ብፁዕ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ሊቀ</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ጳጳስና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ኣባ</a:t>
            </a:r>
            <a:r>
              <a:rPr lang="en-CA" sz="4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smtClean="0">
                <a:uFill>
                  <a:solidFill>
                    <a:srgbClr val="000000"/>
                  </a:solidFill>
                </a:uFill>
                <a:latin typeface="Nyala" panose="02000504070300020003" pitchFamily="2" charset="0"/>
                <a:ea typeface="GeezTypeNet"/>
                <a:cs typeface="GeezTypeNet"/>
                <a:sym typeface="GeezTypeNet"/>
              </a:rPr>
              <a:t>ን </a:t>
            </a:r>
            <a:r>
              <a:rPr lang="en-CA" sz="4400" dirty="0" err="1" smtClean="0">
                <a:uFill>
                  <a:solidFill>
                    <a:srgbClr val="000000"/>
                  </a:solidFill>
                </a:uFill>
                <a:latin typeface="Nyala" panose="02000504070300020003" pitchFamily="2" charset="0"/>
                <a:ea typeface="GeezTypeNet"/>
                <a:cs typeface="GeezTypeNet"/>
                <a:sym typeface="GeezTypeNet"/>
              </a:rPr>
              <a:t>እውን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ብጸሎቶምን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ብልማኖኦምን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ዜመስግኑካ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ምእንቲ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ቀዳማይ</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ሰማዕት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እስጢፋኖስን</a:t>
            </a:r>
            <a:r>
              <a:rPr lang="en-CA" sz="4400" dirty="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7986410" y="-8641"/>
            <a:ext cx="4500865" cy="6586418"/>
          </a:xfrm>
          <a:prstGeom prst="rect">
            <a:avLst/>
          </a:prstGeom>
        </p:spPr>
        <p:txBody>
          <a:bodyPr wrap="square">
            <a:spAutoFit/>
          </a:bodyPr>
          <a:lstStyle/>
          <a:p>
            <a:pPr marL="40639" marR="40639">
              <a:spcBef>
                <a:spcPts val="600"/>
              </a:spcBef>
              <a:buClr>
                <a:srgbClr val="000000"/>
              </a:buClr>
              <a:buFont typeface="Arial"/>
              <a:defRPr sz="2800"/>
            </a:pPr>
            <a:r>
              <a:rPr lang="en-US" sz="3800" b="1" dirty="0">
                <a:solidFill>
                  <a:srgbClr val="92D050"/>
                </a:solidFill>
              </a:rPr>
              <a:t>Deacon</a:t>
            </a:r>
            <a:r>
              <a:rPr lang="en-US" sz="3800" b="1" dirty="0" smtClean="0">
                <a:solidFill>
                  <a:srgbClr val="92D050"/>
                </a:solidFill>
              </a:rPr>
              <a:t>:</a:t>
            </a:r>
            <a:r>
              <a:rPr lang="en-US" sz="3800" dirty="0" smtClean="0">
                <a:solidFill>
                  <a:srgbClr val="92D050"/>
                </a:solidFill>
              </a:rPr>
              <a:t> </a:t>
            </a:r>
            <a:r>
              <a:rPr lang="en-US" sz="3800" dirty="0" smtClean="0">
                <a:solidFill>
                  <a:srgbClr val="FFC000"/>
                </a:solidFill>
              </a:rPr>
              <a:t> </a:t>
            </a:r>
            <a:r>
              <a:rPr lang="en-US" sz="1400" dirty="0" smtClean="0">
                <a:solidFill>
                  <a:srgbClr val="FFC000"/>
                </a:solidFill>
              </a:rPr>
              <a:t>74. </a:t>
            </a:r>
            <a:r>
              <a:rPr lang="en-US" sz="3800" dirty="0" smtClean="0"/>
              <a:t>For </a:t>
            </a:r>
            <a:r>
              <a:rPr lang="en-US" sz="3800" dirty="0"/>
              <a:t>the sake of the </a:t>
            </a:r>
            <a:r>
              <a:rPr lang="en-US" sz="3800" dirty="0" smtClean="0"/>
              <a:t>blessed and holy</a:t>
            </a:r>
            <a:r>
              <a:rPr lang="en-US" sz="3800" dirty="0"/>
              <a:t> </a:t>
            </a:r>
            <a:r>
              <a:rPr lang="en-US" sz="3800" dirty="0" smtClean="0"/>
              <a:t>Patriarch Abba</a:t>
            </a:r>
            <a:r>
              <a:rPr lang="en-US" sz="3800" dirty="0" smtClean="0">
                <a:solidFill>
                  <a:srgbClr val="FFC000"/>
                </a:solidFill>
              </a:rPr>
              <a:t>….</a:t>
            </a:r>
            <a:r>
              <a:rPr lang="en-CA" sz="40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US" sz="3800" dirty="0" smtClean="0">
                <a:solidFill>
                  <a:srgbClr val="FFC000"/>
                </a:solidFill>
              </a:rPr>
              <a:t> </a:t>
            </a:r>
            <a:r>
              <a:rPr lang="en-US" sz="3800" dirty="0" smtClean="0"/>
              <a:t>And the blessed Archbishop Abba</a:t>
            </a:r>
            <a:r>
              <a:rPr lang="en-US" sz="3800" dirty="0" smtClean="0">
                <a:solidFill>
                  <a:srgbClr val="FFC000"/>
                </a:solidFill>
              </a:rPr>
              <a:t>….</a:t>
            </a:r>
            <a:r>
              <a:rPr lang="en-CA" sz="40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US" sz="3800" dirty="0" smtClean="0"/>
              <a:t> While they yet given thee thanks in their prayer and in their supplication: Stephen the first martyr, </a:t>
            </a:r>
            <a:endParaRPr lang="en-US" sz="3800" dirty="0"/>
          </a:p>
        </p:txBody>
      </p:sp>
      <p:sp>
        <p:nvSpPr>
          <p:cNvPr id="2" name="Rectangle 1"/>
          <p:cNvSpPr/>
          <p:nvPr/>
        </p:nvSpPr>
        <p:spPr>
          <a:xfrm>
            <a:off x="-26722" y="-62079"/>
            <a:ext cx="4076439" cy="6694140"/>
          </a:xfrm>
          <a:prstGeom prst="rect">
            <a:avLst/>
          </a:prstGeom>
        </p:spPr>
        <p:txBody>
          <a:bodyPr wrap="square">
            <a:spAutoFit/>
          </a:bodyPr>
          <a:lstStyle/>
          <a:p>
            <a:pPr marL="40639" marR="40639">
              <a:spcBef>
                <a:spcPts val="600"/>
              </a:spcBef>
              <a:defRPr sz="1800">
                <a:uFillTx/>
              </a:defRPr>
            </a:pPr>
            <a:r>
              <a:rPr lang="mr-IN" sz="4400" b="1" dirty="0" smtClean="0">
                <a:solidFill>
                  <a:srgbClr val="92D050"/>
                </a:solidFill>
                <a:uFill>
                  <a:solidFill>
                    <a:srgbClr val="000000"/>
                  </a:solidFill>
                </a:uFill>
                <a:latin typeface="GeezTypeNet"/>
                <a:ea typeface="GeezTypeNet"/>
                <a:cs typeface="GeezTypeNet"/>
                <a:sym typeface="GeezTypeNet"/>
              </a:rPr>
              <a:t>ይ.</a:t>
            </a:r>
            <a:r>
              <a:rPr lang="mr-IN" sz="4400" b="1" dirty="0">
                <a:solidFill>
                  <a:srgbClr val="92D050"/>
                </a:solidFill>
                <a:uFill>
                  <a:solidFill>
                    <a:srgbClr val="000000"/>
                  </a:solidFill>
                </a:uFill>
                <a:latin typeface="GeezTypeNet"/>
                <a:ea typeface="GeezTypeNet"/>
                <a:cs typeface="GeezTypeNet"/>
                <a:sym typeface="GeezTypeNet"/>
              </a:rPr>
              <a:t>ዲ</a:t>
            </a:r>
            <a:r>
              <a:rPr lang="en-CA" sz="4400" b="1" dirty="0">
                <a:solidFill>
                  <a:srgbClr val="92D050"/>
                </a:solidFill>
                <a:uFill>
                  <a:solidFill>
                    <a:srgbClr val="000000"/>
                  </a:solidFill>
                </a:uFill>
                <a:latin typeface="GeezTypeNet"/>
                <a:ea typeface="GeezTypeNet"/>
                <a:cs typeface="GeezTypeNet"/>
                <a:sym typeface="GeezTypeNet"/>
              </a:rPr>
              <a:t>.</a:t>
            </a:r>
            <a:r>
              <a:rPr lang="en-CA" sz="1400" b="1" dirty="0">
                <a:solidFill>
                  <a:srgbClr val="92D050"/>
                </a:solidFill>
                <a:uFill>
                  <a:solidFill>
                    <a:srgbClr val="000000"/>
                  </a:solidFill>
                </a:uFill>
                <a:latin typeface="GeezTypeNet"/>
                <a:ea typeface="GeezTypeNet"/>
                <a:cs typeface="GeezTypeNet"/>
                <a:sym typeface="GeezTypeNet"/>
              </a:rPr>
              <a:t> </a:t>
            </a:r>
            <a:r>
              <a:rPr lang="ti-ET" sz="1400" dirty="0">
                <a:solidFill>
                  <a:srgbClr val="FFC000"/>
                </a:solidFill>
                <a:uFill>
                  <a:solidFill>
                    <a:srgbClr val="000000"/>
                  </a:solidFill>
                </a:uFill>
              </a:rPr>
              <a:t>፸</a:t>
            </a:r>
            <a:r>
              <a:rPr lang="en-CA" sz="1400" dirty="0" smtClean="0">
                <a:solidFill>
                  <a:srgbClr val="FFC000"/>
                </a:solidFill>
                <a:uFill>
                  <a:solidFill>
                    <a:srgbClr val="000000"/>
                  </a:solidFill>
                </a:uFill>
              </a:rPr>
              <a:t>፬</a:t>
            </a:r>
            <a:r>
              <a:rPr lang="en-CA" sz="1400" dirty="0" smtClean="0">
                <a:solidFill>
                  <a:srgbClr val="FFC000"/>
                </a:solidFill>
                <a:uFill>
                  <a:solidFill>
                    <a:srgbClr val="000000"/>
                  </a:solidFill>
                </a:uFill>
                <a:latin typeface="GeezTypeNet"/>
                <a:ea typeface="GeezTypeNet"/>
                <a:cs typeface="GeezTypeNet"/>
                <a:sym typeface="GeezTypeNet"/>
              </a:rPr>
              <a:t>. </a:t>
            </a:r>
            <a:r>
              <a:rPr lang="mr-IN" sz="4600" dirty="0" smtClean="0">
                <a:uFill>
                  <a:solidFill>
                    <a:srgbClr val="000000"/>
                  </a:solidFill>
                </a:uFill>
                <a:latin typeface="Nyala" panose="02000504070300020003" pitchFamily="2" charset="0"/>
                <a:ea typeface="GeezTypeNet"/>
                <a:cs typeface="GeezTypeNet"/>
                <a:sym typeface="GeezTypeNet"/>
              </a:rPr>
              <a:t>በእንተ ብፁዕ</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ወቅዱስ</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ርእሰ</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ሊቃነ</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ጳጳሳት</a:t>
            </a:r>
            <a:r>
              <a:rPr lang="en-CA" sz="46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600" dirty="0" err="1" smtClean="0">
                <a:uFill>
                  <a:solidFill>
                    <a:srgbClr val="000000"/>
                  </a:solidFill>
                </a:uFill>
                <a:latin typeface="Nyala" panose="02000504070300020003" pitchFamily="2" charset="0"/>
                <a:ea typeface="GeezTypeNet"/>
                <a:cs typeface="GeezTypeNet"/>
                <a:sym typeface="GeezTypeNet"/>
              </a:rPr>
              <a:t>ኣባ</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ወብፁዕ</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ሊቀ</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ጳጳስነ</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ኣባ</a:t>
            </a:r>
            <a:r>
              <a:rPr lang="en-CA" sz="46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46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600" dirty="0" err="1" smtClean="0">
                <a:uFill>
                  <a:solidFill>
                    <a:srgbClr val="000000"/>
                  </a:solidFill>
                </a:uFill>
                <a:latin typeface="Nyala" panose="02000504070300020003" pitchFamily="2" charset="0"/>
                <a:ea typeface="GeezTypeNet"/>
                <a:cs typeface="GeezTypeNet"/>
                <a:sym typeface="GeezTypeNet"/>
              </a:rPr>
              <a:t>እንዘ</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የኣኩቱከ</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በጸሎ</a:t>
            </a:r>
            <a:endParaRPr lang="en-CA" sz="46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600" dirty="0" err="1" smtClean="0">
                <a:uFill>
                  <a:solidFill>
                    <a:srgbClr val="000000"/>
                  </a:solidFill>
                </a:uFill>
                <a:latin typeface="Nyala" panose="02000504070300020003" pitchFamily="2" charset="0"/>
                <a:ea typeface="GeezTypeNet"/>
                <a:cs typeface="GeezTypeNet"/>
                <a:sym typeface="GeezTypeNet"/>
              </a:rPr>
              <a:t>ቶሙ</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ወበስእለቶሙ</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እስጢፋኖስ</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ቀዳሜ</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ሰማዕት</a:t>
            </a:r>
            <a:r>
              <a:rPr lang="en-CA" sz="4600" dirty="0" smtClean="0">
                <a:uFill>
                  <a:solidFill>
                    <a:srgbClr val="000000"/>
                  </a:solidFill>
                </a:uFill>
                <a:latin typeface="Nyala" panose="02000504070300020003" pitchFamily="2" charset="0"/>
                <a:ea typeface="GeezTypeNet"/>
                <a:cs typeface="GeezTypeNet"/>
                <a:sym typeface="GeezTypeNet"/>
              </a:rPr>
              <a:t>።</a:t>
            </a:r>
            <a:endParaRPr lang="mr-IN" sz="4600"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3633425732"/>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174880" cy="6324808"/>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ዘካርያስ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ካህንን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ዮሐንስ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መጥምቅን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ምእንቲ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ኹሎሙ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ብሃይማኖት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ጸኒዖም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ዝዓረፉ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ቅዱሳንን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ሰማዕትን</a:t>
            </a:r>
            <a:r>
              <a:rPr lang="en-CA" sz="4500" dirty="0" smtClean="0">
                <a:uFill>
                  <a:solidFill>
                    <a:srgbClr val="000000"/>
                  </a:solidFill>
                </a:uFill>
                <a:latin typeface="Nyala" panose="02000504070300020003" pitchFamily="2" charset="0"/>
                <a:ea typeface="GeezTypeNet"/>
                <a:cs typeface="GeezTypeNet"/>
                <a:sym typeface="GeezTypeNet"/>
              </a:rPr>
              <a:t>።</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ምእንቲ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a:uFill>
                  <a:solidFill>
                    <a:srgbClr val="000000"/>
                  </a:solidFill>
                </a:uFill>
                <a:latin typeface="Nyala" panose="02000504070300020003" pitchFamily="2" charset="0"/>
                <a:ea typeface="GeezTypeNet"/>
                <a:cs typeface="GeezTypeNet"/>
                <a:sym typeface="GeezTypeNet"/>
              </a:rPr>
              <a:t>4ተ </a:t>
            </a:r>
            <a:r>
              <a:rPr lang="en-CA" sz="4500" dirty="0" err="1">
                <a:uFill>
                  <a:solidFill>
                    <a:srgbClr val="000000"/>
                  </a:solidFill>
                </a:uFill>
                <a:latin typeface="Nyala" panose="02000504070300020003" pitchFamily="2" charset="0"/>
                <a:ea typeface="GeezTypeNet"/>
                <a:cs typeface="GeezTypeNet"/>
                <a:sym typeface="GeezTypeNet"/>
              </a:rPr>
              <a:t>ወንጌላውያን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ማቴዎስን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ማርቆስን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ሉቃስን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ዮሐንስን</a:t>
            </a:r>
            <a:r>
              <a:rPr lang="en-CA" sz="4500" dirty="0">
                <a:uFill>
                  <a:solidFill>
                    <a:srgbClr val="000000"/>
                  </a:solidFill>
                </a:uFill>
                <a:latin typeface="Nyala" panose="02000504070300020003" pitchFamily="2" charset="0"/>
                <a:ea typeface="GeezTypeNet"/>
                <a:cs typeface="GeezTypeNet"/>
                <a:sym typeface="GeezTypeNet"/>
              </a:rPr>
              <a:t>። </a:t>
            </a:r>
            <a:endParaRPr lang="pt-BR" sz="45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7986410" y="-8641"/>
            <a:ext cx="4244501" cy="6247864"/>
          </a:xfrm>
          <a:prstGeom prst="rect">
            <a:avLst/>
          </a:prstGeom>
        </p:spPr>
        <p:txBody>
          <a:bodyPr wrap="square">
            <a:spAutoFit/>
          </a:bodyPr>
          <a:lstStyle/>
          <a:p>
            <a:pPr marL="40639" marR="40639">
              <a:spcBef>
                <a:spcPts val="600"/>
              </a:spcBef>
              <a:buClr>
                <a:srgbClr val="000000"/>
              </a:buClr>
              <a:buFont typeface="Arial"/>
              <a:defRPr sz="2800"/>
            </a:pPr>
            <a:r>
              <a:rPr lang="en-US" sz="4000" dirty="0" err="1" smtClean="0"/>
              <a:t>Zecharia</a:t>
            </a:r>
            <a:r>
              <a:rPr lang="en-US" sz="4000" dirty="0" smtClean="0"/>
              <a:t> the priest and John the Baptist. And for the sake of all the saints and martyrs who have gone to their rest in faith</a:t>
            </a:r>
            <a:r>
              <a:rPr lang="en-US" sz="4000" dirty="0"/>
              <a:t>: Mathew and </a:t>
            </a:r>
            <a:r>
              <a:rPr lang="en-US" sz="4000" dirty="0" smtClean="0"/>
              <a:t>Mark, </a:t>
            </a:r>
            <a:r>
              <a:rPr lang="en-US" sz="4000" dirty="0"/>
              <a:t>Luke and John, the four Evangelists; </a:t>
            </a:r>
          </a:p>
        </p:txBody>
      </p:sp>
      <p:sp>
        <p:nvSpPr>
          <p:cNvPr id="2" name="Rectangle 1"/>
          <p:cNvSpPr/>
          <p:nvPr/>
        </p:nvSpPr>
        <p:spPr>
          <a:xfrm>
            <a:off x="0" y="109248"/>
            <a:ext cx="4076439" cy="6263253"/>
          </a:xfrm>
          <a:prstGeom prst="rect">
            <a:avLst/>
          </a:prstGeom>
        </p:spPr>
        <p:txBody>
          <a:bodyPr wrap="square">
            <a:spAutoFit/>
          </a:bodyPr>
          <a:lstStyle/>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ዘካርያስ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ካህን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ወዮሐንስ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መጥምቅ</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ወበእንተ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ኩሎሙ</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ቅዱሳን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ወሰማዕት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እለ</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ኣዕረፉ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በርትዕት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ሃይማኖት</a:t>
            </a:r>
            <a:r>
              <a:rPr lang="en-CA" sz="4400" dirty="0">
                <a:uFill>
                  <a:solidFill>
                    <a:srgbClr val="000000"/>
                  </a:solidFill>
                </a:uFill>
                <a:latin typeface="Nyala" panose="02000504070300020003" pitchFamily="2" charset="0"/>
                <a:ea typeface="GeezTypeNet"/>
                <a:cs typeface="GeezTypeNet"/>
                <a:sym typeface="GeezTypeNet"/>
              </a:rPr>
              <a:t>። </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ማቴዎስ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ወማርቆስ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ሉቃስ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ወዮሐንስ</a:t>
            </a:r>
            <a:r>
              <a:rPr lang="en-CA" sz="4400" dirty="0">
                <a:uFill>
                  <a:solidFill>
                    <a:srgbClr val="000000"/>
                  </a:solidFill>
                </a:uFill>
                <a:latin typeface="Nyala" panose="02000504070300020003" pitchFamily="2" charset="0"/>
                <a:ea typeface="GeezTypeNet"/>
                <a:cs typeface="GeezTypeNet"/>
                <a:sym typeface="GeezTypeNet"/>
              </a:rPr>
              <a:t>፡ ፬ቱ </a:t>
            </a:r>
            <a:r>
              <a:rPr lang="en-CA" sz="4400" dirty="0" err="1">
                <a:uFill>
                  <a:solidFill>
                    <a:srgbClr val="000000"/>
                  </a:solidFill>
                </a:uFill>
                <a:latin typeface="Nyala" panose="02000504070300020003" pitchFamily="2" charset="0"/>
                <a:ea typeface="GeezTypeNet"/>
                <a:cs typeface="GeezTypeNet"/>
                <a:sym typeface="GeezTypeNet"/>
              </a:rPr>
              <a:t>ወንጌላውያን</a:t>
            </a:r>
            <a:r>
              <a:rPr lang="en-CA" sz="4400" dirty="0" smtClean="0">
                <a:uFill>
                  <a:solidFill>
                    <a:srgbClr val="000000"/>
                  </a:solidFill>
                </a:uFill>
                <a:latin typeface="Nyala" panose="02000504070300020003" pitchFamily="2" charset="0"/>
                <a:ea typeface="GeezTypeNet"/>
                <a:cs typeface="GeezTypeNet"/>
                <a:sym typeface="GeezTypeNet"/>
              </a:rPr>
              <a:t>።</a:t>
            </a:r>
            <a:endParaRPr lang="mr-IN" sz="4400"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2885338746"/>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9213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2134" y="39999"/>
            <a:ext cx="4355967" cy="6940361"/>
          </a:xfrm>
          <a:prstGeom prst="rect">
            <a:avLst/>
          </a:prstGeom>
        </p:spPr>
        <p:txBody>
          <a:bodyPr wrap="square">
            <a:spAutoFit/>
          </a:bodyPr>
          <a:lstStyle/>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ምእንቲ</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ማርያም</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ወላዲተ</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ኣምላክ</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ምእንቲ</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ስምዖን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ጴጥሮስን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እንድርያስን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ያዕቆብን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ዮሐንስን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ፊሊጶስን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በርተሎሜዎስን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ቶማስን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ማቴዎስን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ታዴዎስን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ናትናኤልን</a:t>
            </a:r>
            <a:r>
              <a:rPr lang="en-CA" sz="4000" dirty="0">
                <a:uFill>
                  <a:solidFill>
                    <a:srgbClr val="000000"/>
                  </a:solidFill>
                </a:uFill>
                <a:latin typeface="Nyala" panose="02000504070300020003" pitchFamily="2" charset="0"/>
                <a:ea typeface="GeezTypeNet"/>
                <a:cs typeface="GeezTypeNet"/>
                <a:sym typeface="GeezTypeNet"/>
              </a:rPr>
              <a:t>።</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ምእንቲ</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ወዲ</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እልፍዮስ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ያዕቆብን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ማትያስን</a:t>
            </a:r>
            <a:r>
              <a:rPr lang="en-CA" sz="4000" dirty="0" smtClean="0">
                <a:uFill>
                  <a:solidFill>
                    <a:srgbClr val="000000"/>
                  </a:solidFill>
                </a:uFill>
                <a:latin typeface="Nyala" panose="02000504070300020003" pitchFamily="2" charset="0"/>
                <a:ea typeface="GeezTypeNet"/>
                <a:cs typeface="GeezTypeNet"/>
                <a:sym typeface="GeezTypeNet"/>
              </a:rPr>
              <a:t>።</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ምእንቲ</a:t>
            </a:r>
            <a:r>
              <a:rPr lang="en-CA" sz="4000" dirty="0" smtClean="0">
                <a:uFill>
                  <a:solidFill>
                    <a:srgbClr val="000000"/>
                  </a:solidFill>
                </a:uFill>
                <a:latin typeface="Nyala" panose="02000504070300020003" pitchFamily="2" charset="0"/>
                <a:ea typeface="GeezTypeNet"/>
                <a:cs typeface="GeezTypeNet"/>
                <a:sym typeface="GeezTypeNet"/>
              </a:rPr>
              <a:t> 12 </a:t>
            </a:r>
            <a:r>
              <a:rPr lang="en-CA" sz="4000" dirty="0" err="1" smtClean="0">
                <a:uFill>
                  <a:solidFill>
                    <a:srgbClr val="000000"/>
                  </a:solidFill>
                </a:uFill>
                <a:latin typeface="Nyala" panose="02000504070300020003" pitchFamily="2" charset="0"/>
                <a:ea typeface="GeezTypeNet"/>
                <a:cs typeface="GeezTypeNet"/>
                <a:sym typeface="GeezTypeNet"/>
              </a:rPr>
              <a:t>ሃዋርያትን</a:t>
            </a:r>
            <a:r>
              <a:rPr lang="en-CA" sz="4000" dirty="0" smtClean="0">
                <a:uFill>
                  <a:solidFill>
                    <a:srgbClr val="000000"/>
                  </a:solidFill>
                </a:uFill>
                <a:latin typeface="Nyala" panose="02000504070300020003" pitchFamily="2" charset="0"/>
                <a:ea typeface="GeezTypeNet"/>
                <a:cs typeface="GeezTypeNet"/>
                <a:sym typeface="GeezTypeNet"/>
              </a:rPr>
              <a:t>።</a:t>
            </a:r>
          </a:p>
        </p:txBody>
      </p:sp>
      <p:sp>
        <p:nvSpPr>
          <p:cNvPr id="20" name="Rectangle 19"/>
          <p:cNvSpPr/>
          <p:nvPr/>
        </p:nvSpPr>
        <p:spPr>
          <a:xfrm>
            <a:off x="7986410" y="-145121"/>
            <a:ext cx="4306555" cy="7109639"/>
          </a:xfrm>
          <a:prstGeom prst="rect">
            <a:avLst/>
          </a:prstGeom>
        </p:spPr>
        <p:txBody>
          <a:bodyPr wrap="square">
            <a:spAutoFit/>
          </a:bodyPr>
          <a:lstStyle/>
          <a:p>
            <a:pPr marL="40639" marR="40639">
              <a:spcBef>
                <a:spcPts val="600"/>
              </a:spcBef>
              <a:buClr>
                <a:srgbClr val="000000"/>
              </a:buClr>
              <a:buFont typeface="Arial"/>
              <a:defRPr sz="2800"/>
            </a:pPr>
            <a:r>
              <a:rPr lang="en-US" sz="3800" dirty="0" smtClean="0"/>
              <a:t>Mary the mother of God, Simon Peter and Andrew, James and John, Philip, and Bartholomew, Thomas and Mathew, Thaddaeus and Nathanael, James the son of </a:t>
            </a:r>
            <a:r>
              <a:rPr lang="en-US" sz="3800" dirty="0" err="1" smtClean="0"/>
              <a:t>Alphaeus</a:t>
            </a:r>
            <a:r>
              <a:rPr lang="en-US" sz="3800" dirty="0" smtClean="0"/>
              <a:t> and Matthias,  the twelve apostles; </a:t>
            </a:r>
          </a:p>
        </p:txBody>
      </p:sp>
      <p:sp>
        <p:nvSpPr>
          <p:cNvPr id="2" name="Rectangle 1"/>
          <p:cNvSpPr/>
          <p:nvPr/>
        </p:nvSpPr>
        <p:spPr>
          <a:xfrm>
            <a:off x="24713" y="-62079"/>
            <a:ext cx="4177636" cy="6863417"/>
          </a:xfrm>
          <a:prstGeom prst="rect">
            <a:avLst/>
          </a:prstGeom>
        </p:spPr>
        <p:txBody>
          <a:bodyPr wrap="square">
            <a:spAutoFit/>
          </a:bodyPr>
          <a:lstStyle/>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ማርያም</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ወላዲተ</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ኣምላክ</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ስምዖን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ጴጥሮስ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ወእንድርያስ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ያዕቆብ</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ወዮሐንስ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ፊሊጶስ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ወበርተሎ</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ሜዎስ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ቶማስ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ወማቴዎስ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ታዴዎስ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ወናትናኤል</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ያዕቆብ</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ወልደ</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እልፍዮስ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ወማትያን</a:t>
            </a:r>
            <a:r>
              <a:rPr lang="en-CA" sz="4000" dirty="0" smtClean="0">
                <a:uFill>
                  <a:solidFill>
                    <a:srgbClr val="000000"/>
                  </a:solidFill>
                </a:uFill>
                <a:latin typeface="Nyala" panose="02000504070300020003" pitchFamily="2" charset="0"/>
                <a:ea typeface="GeezTypeNet"/>
                <a:cs typeface="GeezTypeNet"/>
                <a:sym typeface="GeezTypeNet"/>
              </a:rPr>
              <a:t>፡ ፲ወ፪ቱ </a:t>
            </a:r>
            <a:r>
              <a:rPr lang="en-CA" sz="4000" dirty="0" err="1" smtClean="0">
                <a:uFill>
                  <a:solidFill>
                    <a:srgbClr val="000000"/>
                  </a:solidFill>
                </a:uFill>
                <a:latin typeface="Nyala" panose="02000504070300020003" pitchFamily="2" charset="0"/>
                <a:ea typeface="GeezTypeNet"/>
                <a:cs typeface="GeezTypeNet"/>
                <a:sym typeface="GeezTypeNet"/>
              </a:rPr>
              <a:t>ሐዋርያት</a:t>
            </a:r>
            <a:r>
              <a:rPr lang="en-CA" sz="4000" dirty="0" smtClean="0">
                <a:uFill>
                  <a:solidFill>
                    <a:srgbClr val="000000"/>
                  </a:solidFill>
                </a:uFill>
                <a:latin typeface="Nyala" panose="02000504070300020003" pitchFamily="2" charset="0"/>
                <a:ea typeface="GeezTypeNet"/>
                <a:cs typeface="GeezTypeNet"/>
                <a:sym typeface="GeezTypeNet"/>
              </a:rPr>
              <a:t>።</a:t>
            </a:r>
            <a:endParaRPr lang="mr-IN" sz="4000"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513700573"/>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521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32244" y="-67297"/>
            <a:ext cx="4472862" cy="7294305"/>
          </a:xfrm>
          <a:prstGeom prst="rect">
            <a:avLst/>
          </a:prstGeom>
        </p:spPr>
        <p:txBody>
          <a:bodyPr wrap="square">
            <a:spAutoFit/>
          </a:bodyPr>
          <a:lstStyle/>
          <a:p>
            <a:pPr marL="40639" marR="40639">
              <a:spcBef>
                <a:spcPts val="600"/>
              </a:spcBef>
              <a:defRPr sz="1800">
                <a:uFillTx/>
              </a:defRPr>
            </a:pPr>
            <a:r>
              <a:rPr lang="en-CA" sz="3800" dirty="0" err="1" smtClean="0">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ሓው</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ጐይታና</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ያዕቆብ</a:t>
            </a:r>
            <a:r>
              <a:rPr lang="en-CA" sz="3800" dirty="0" smtClean="0">
                <a:uFill>
                  <a:solidFill>
                    <a:srgbClr val="000000"/>
                  </a:solidFill>
                </a:uFill>
                <a:latin typeface="GeezTypeNet"/>
                <a:ea typeface="GeezTypeNet"/>
                <a:cs typeface="GeezTypeNet"/>
                <a:sym typeface="GeezTypeNet"/>
              </a:rPr>
              <a:t> </a:t>
            </a:r>
            <a:r>
              <a:rPr lang="en-CA" sz="3800" dirty="0" err="1">
                <a:uFill>
                  <a:solidFill>
                    <a:srgbClr val="000000"/>
                  </a:solidFill>
                </a:uFill>
                <a:latin typeface="GeezTypeNet"/>
                <a:ea typeface="GeezTypeNet"/>
                <a:cs typeface="GeezTypeNet"/>
                <a:sym typeface="GeezTypeNet"/>
              </a:rPr>
              <a:t>ሃ</a:t>
            </a:r>
            <a:r>
              <a:rPr lang="en-CA" sz="3800" dirty="0" err="1" smtClean="0">
                <a:uFill>
                  <a:solidFill>
                    <a:srgbClr val="000000"/>
                  </a:solidFill>
                </a:uFill>
                <a:latin typeface="GeezTypeNet"/>
                <a:ea typeface="GeezTypeNet"/>
                <a:cs typeface="GeezTypeNet"/>
                <a:sym typeface="GeezTypeNet"/>
              </a:rPr>
              <a:t>ዋርያ</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ናይ</a:t>
            </a:r>
            <a:r>
              <a:rPr lang="en-CA" sz="3800" dirty="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ኢየሩሳሌም</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ኤጲስቆጶስን</a:t>
            </a:r>
            <a:r>
              <a:rPr lang="en-CA" sz="3800" dirty="0" smtClean="0">
                <a:uFill>
                  <a:solidFill>
                    <a:srgbClr val="000000"/>
                  </a:solidFill>
                </a:uFill>
                <a:latin typeface="GeezTypeNet"/>
                <a:ea typeface="GeezTypeNet"/>
                <a:cs typeface="GeezTypeNet"/>
                <a:sym typeface="GeezTypeNet"/>
              </a:rPr>
              <a:t> ። </a:t>
            </a:r>
            <a:r>
              <a:rPr lang="en-CA" sz="3800" dirty="0" err="1">
                <a:uFill>
                  <a:solidFill>
                    <a:srgbClr val="000000"/>
                  </a:solidFill>
                </a:uFill>
                <a:latin typeface="GeezTypeNet"/>
                <a:ea typeface="GeezTypeNet"/>
                <a:cs typeface="GeezTypeNet"/>
                <a:sym typeface="GeezTypeNet"/>
              </a:rPr>
              <a:t>ምእንቲ</a:t>
            </a:r>
            <a:r>
              <a:rPr lang="en-CA" sz="3800" dirty="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ጳውሎስን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ጢሞቲዎስን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ሲላስን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በርናባስን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ቲቶን፡ፊሊሞንን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ቀሌምንጦስን</a:t>
            </a:r>
            <a:r>
              <a:rPr lang="en-CA" sz="3800" dirty="0" smtClean="0">
                <a:uFill>
                  <a:solidFill>
                    <a:srgbClr val="000000"/>
                  </a:solidFill>
                </a:uFill>
                <a:latin typeface="GeezTypeNet"/>
                <a:ea typeface="GeezTypeNet"/>
                <a:cs typeface="GeezTypeNet"/>
                <a:sym typeface="GeezTypeNet"/>
              </a:rPr>
              <a:t>፡ 72 </a:t>
            </a:r>
            <a:r>
              <a:rPr lang="en-CA" sz="3800" dirty="0" err="1" smtClean="0">
                <a:uFill>
                  <a:solidFill>
                    <a:srgbClr val="000000"/>
                  </a:solidFill>
                </a:uFill>
                <a:latin typeface="GeezTypeNet"/>
                <a:ea typeface="GeezTypeNet"/>
                <a:cs typeface="GeezTypeNet"/>
                <a:sym typeface="GeezTypeNet"/>
              </a:rPr>
              <a:t>ኣርድእትን</a:t>
            </a:r>
            <a:r>
              <a:rPr lang="en-CA" sz="3800" dirty="0" smtClean="0">
                <a:uFill>
                  <a:solidFill>
                    <a:srgbClr val="000000"/>
                  </a:solidFill>
                </a:uFill>
                <a:latin typeface="GeezTypeNet"/>
                <a:ea typeface="GeezTypeNet"/>
                <a:cs typeface="GeezTypeNet"/>
                <a:sym typeface="GeezTypeNet"/>
              </a:rPr>
              <a:t>።</a:t>
            </a:r>
            <a:r>
              <a:rPr lang="en-CA" sz="3800" dirty="0">
                <a:uFill>
                  <a:solidFill>
                    <a:srgbClr val="000000"/>
                  </a:solidFill>
                </a:uFill>
                <a:latin typeface="GeezTypeNet"/>
                <a:ea typeface="GeezTypeNet"/>
                <a:cs typeface="GeezTypeNet"/>
                <a:sym typeface="GeezTypeNet"/>
              </a:rPr>
              <a:t> </a:t>
            </a:r>
            <a:r>
              <a:rPr lang="en-CA" sz="3800" dirty="0" err="1">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500 </a:t>
            </a:r>
            <a:r>
              <a:rPr lang="en-CA" sz="3800" dirty="0" err="1" smtClean="0">
                <a:uFill>
                  <a:solidFill>
                    <a:srgbClr val="000000"/>
                  </a:solidFill>
                </a:uFill>
                <a:latin typeface="GeezTypeNet"/>
                <a:ea typeface="GeezTypeNet"/>
                <a:cs typeface="GeezTypeNet"/>
                <a:sym typeface="GeezTypeNet"/>
              </a:rPr>
              <a:t>ብጾትን</a:t>
            </a:r>
            <a:r>
              <a:rPr lang="en-CA" sz="3800" dirty="0" smtClean="0">
                <a:uFill>
                  <a:solidFill>
                    <a:srgbClr val="000000"/>
                  </a:solidFill>
                </a:uFill>
                <a:latin typeface="GeezTypeNet"/>
                <a:ea typeface="GeezTypeNet"/>
                <a:cs typeface="GeezTypeNet"/>
                <a:sym typeface="GeezTypeNet"/>
              </a:rPr>
              <a:t>፡ </a:t>
            </a:r>
            <a:r>
              <a:rPr lang="en-CA" sz="3800" dirty="0" err="1">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318 </a:t>
            </a:r>
            <a:r>
              <a:rPr lang="en-CA" sz="3800" dirty="0" err="1" smtClean="0">
                <a:uFill>
                  <a:solidFill>
                    <a:srgbClr val="000000"/>
                  </a:solidFill>
                </a:uFill>
                <a:latin typeface="GeezTypeNet"/>
                <a:ea typeface="GeezTypeNet"/>
                <a:cs typeface="GeezTypeNet"/>
                <a:sym typeface="GeezTypeNet"/>
              </a:rPr>
              <a:t>ቅኑዓት</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እምነት</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ሊቃውንትን</a:t>
            </a:r>
            <a:r>
              <a:rPr lang="en-CA" sz="3800" dirty="0" smtClean="0">
                <a:uFill>
                  <a:solidFill>
                    <a:srgbClr val="000000"/>
                  </a:solidFill>
                </a:uFill>
                <a:latin typeface="GeezTypeNet"/>
                <a:ea typeface="GeezTypeNet"/>
                <a:cs typeface="GeezTypeNet"/>
                <a:sym typeface="GeezTypeNet"/>
              </a:rPr>
              <a:t>፡ </a:t>
            </a:r>
          </a:p>
        </p:txBody>
      </p:sp>
      <p:sp>
        <p:nvSpPr>
          <p:cNvPr id="20" name="Rectangle 19"/>
          <p:cNvSpPr/>
          <p:nvPr/>
        </p:nvSpPr>
        <p:spPr>
          <a:xfrm>
            <a:off x="7986410" y="-8641"/>
            <a:ext cx="4244501" cy="6863417"/>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Paul, Timothy, Silas, and Barnabas; Titus, </a:t>
            </a:r>
            <a:r>
              <a:rPr lang="en-US" sz="4000" dirty="0" err="1" smtClean="0"/>
              <a:t>Philimon</a:t>
            </a:r>
            <a:r>
              <a:rPr lang="en-US" sz="4000" dirty="0" smtClean="0"/>
              <a:t> and Clement, the seventy-two </a:t>
            </a:r>
            <a:r>
              <a:rPr lang="en-US" sz="4000" dirty="0" err="1" smtClean="0"/>
              <a:t>desciples</a:t>
            </a:r>
            <a:r>
              <a:rPr lang="en-US" sz="4000" dirty="0" smtClean="0"/>
              <a:t>, the five hundred brethren, the three hundred and eighteen orthodox; </a:t>
            </a:r>
            <a:endParaRPr lang="en-US" sz="3800" dirty="0" smtClean="0"/>
          </a:p>
        </p:txBody>
      </p:sp>
      <p:sp>
        <p:nvSpPr>
          <p:cNvPr id="2" name="Rectangle 1"/>
          <p:cNvSpPr/>
          <p:nvPr/>
        </p:nvSpPr>
        <p:spPr>
          <a:xfrm>
            <a:off x="-40597" y="-62079"/>
            <a:ext cx="3992116" cy="7017306"/>
          </a:xfrm>
          <a:prstGeom prst="rect">
            <a:avLst/>
          </a:prstGeom>
        </p:spPr>
        <p:txBody>
          <a:bodyPr wrap="square">
            <a:spAutoFit/>
          </a:bodyPr>
          <a:lstStyle/>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ወያዕቆብ</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ሐዋርያ</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እኅሁ</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ለእግዚእነ</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ኤጲስቆጶስ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ዘኢየሩሳ</a:t>
            </a:r>
            <a:endParaRPr lang="en-CA" sz="40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ሌም</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ጳውሎስ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ጢሞ</a:t>
            </a:r>
            <a:endParaRPr lang="en-CA" sz="40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ቲዎስ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ሲላስ</a:t>
            </a:r>
            <a:r>
              <a:rPr lang="en-CA" sz="4000" dirty="0">
                <a:uFill>
                  <a:solidFill>
                    <a:srgbClr val="000000"/>
                  </a:solidFill>
                </a:uFill>
                <a:latin typeface="Nyala" panose="02000504070300020003" pitchFamily="2" charset="0"/>
                <a:ea typeface="GeezTypeNet"/>
                <a:cs typeface="GeezTypeNet"/>
                <a:sym typeface="GeezTypeNet"/>
              </a:rPr>
              <a:t>፡</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ወበርናባስ</a:t>
            </a:r>
            <a:r>
              <a:rPr lang="en-CA" sz="4000" dirty="0">
                <a:uFill>
                  <a:solidFill>
                    <a:srgbClr val="000000"/>
                  </a:solidFill>
                </a:uFill>
                <a:latin typeface="Nyala" panose="02000504070300020003" pitchFamily="2" charset="0"/>
                <a:ea typeface="GeezTypeNet"/>
                <a:cs typeface="GeezTypeNet"/>
                <a:sym typeface="GeezTypeNet"/>
              </a:rPr>
              <a:t>፡</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ቲቶ</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ፊሊሞና</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ወቀሌም</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ንጦስ</a:t>
            </a:r>
            <a:r>
              <a:rPr lang="en-CA" sz="4000" dirty="0" smtClean="0">
                <a:uFill>
                  <a:solidFill>
                    <a:srgbClr val="000000"/>
                  </a:solidFill>
                </a:uFill>
                <a:latin typeface="Nyala" panose="02000504070300020003" pitchFamily="2" charset="0"/>
                <a:ea typeface="GeezTypeNet"/>
                <a:cs typeface="GeezTypeNet"/>
                <a:sym typeface="GeezTypeNet"/>
              </a:rPr>
              <a:t>፡ ፸ወ፪ቱ </a:t>
            </a:r>
            <a:r>
              <a:rPr lang="en-CA" sz="4000" dirty="0" err="1" smtClean="0">
                <a:uFill>
                  <a:solidFill>
                    <a:srgbClr val="000000"/>
                  </a:solidFill>
                </a:uFill>
                <a:latin typeface="Nyala" panose="02000504070300020003" pitchFamily="2" charset="0"/>
                <a:ea typeface="GeezTypeNet"/>
                <a:cs typeface="GeezTypeNet"/>
                <a:sym typeface="GeezTypeNet"/>
              </a:rPr>
              <a:t>ኣርድእት</a:t>
            </a:r>
            <a:r>
              <a:rPr lang="en-CA" sz="4000" dirty="0" smtClean="0">
                <a:uFill>
                  <a:solidFill>
                    <a:srgbClr val="000000"/>
                  </a:solidFill>
                </a:uFill>
                <a:latin typeface="Nyala" panose="02000504070300020003" pitchFamily="2" charset="0"/>
                <a:ea typeface="GeezTypeNet"/>
                <a:cs typeface="GeezTypeNet"/>
                <a:sym typeface="GeezTypeNet"/>
              </a:rPr>
              <a:t>፡ ፭ቱ፻ </a:t>
            </a:r>
            <a:r>
              <a:rPr lang="en-CA" sz="4000" dirty="0" err="1" smtClean="0">
                <a:uFill>
                  <a:solidFill>
                    <a:srgbClr val="000000"/>
                  </a:solidFill>
                </a:uFill>
                <a:latin typeface="Nyala" panose="02000504070300020003" pitchFamily="2" charset="0"/>
                <a:ea typeface="GeezTypeNet"/>
                <a:cs typeface="GeezTypeNet"/>
                <a:sym typeface="GeezTypeNet"/>
              </a:rPr>
              <a:t>ቢጽ</a:t>
            </a:r>
            <a:r>
              <a:rPr lang="en-CA" sz="4000" dirty="0" smtClean="0">
                <a:uFill>
                  <a:solidFill>
                    <a:srgbClr val="000000"/>
                  </a:solidFill>
                </a:uFill>
                <a:latin typeface="Nyala" panose="02000504070300020003" pitchFamily="2" charset="0"/>
                <a:ea typeface="GeezTypeNet"/>
                <a:cs typeface="GeezTypeNet"/>
                <a:sym typeface="GeezTypeNet"/>
              </a:rPr>
              <a:t>፡ ፫ቱ፻፥ ፲ወ፰ቱ </a:t>
            </a:r>
            <a:r>
              <a:rPr lang="en-CA" sz="4000" dirty="0" err="1" smtClean="0">
                <a:uFill>
                  <a:solidFill>
                    <a:srgbClr val="000000"/>
                  </a:solidFill>
                </a:uFill>
                <a:latin typeface="Nyala" panose="02000504070300020003" pitchFamily="2" charset="0"/>
                <a:ea typeface="GeezTypeNet"/>
                <a:cs typeface="GeezTypeNet"/>
                <a:sym typeface="GeezTypeNet"/>
              </a:rPr>
              <a:t>ርቱዓነ</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ሃይማኖት</a:t>
            </a:r>
            <a:r>
              <a:rPr lang="en-CA" sz="4000" dirty="0" smtClean="0">
                <a:uFill>
                  <a:solidFill>
                    <a:srgbClr val="000000"/>
                  </a:solidFill>
                </a:uFill>
                <a:latin typeface="Nyala" panose="02000504070300020003" pitchFamily="2" charset="0"/>
                <a:ea typeface="GeezTypeNet"/>
                <a:cs typeface="GeezTypeNet"/>
                <a:sym typeface="GeezTypeNet"/>
              </a:rPr>
              <a:t>፡</a:t>
            </a:r>
          </a:p>
        </p:txBody>
      </p:sp>
    </p:spTree>
    <p:extLst>
      <p:ext uri="{BB962C8B-B14F-4D97-AF65-F5344CB8AC3E}">
        <p14:creationId xmlns:p14="http://schemas.microsoft.com/office/powerpoint/2010/main" val="3282516412"/>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356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83485" y="28569"/>
            <a:ext cx="4394062" cy="6324808"/>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ናይ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ኩሎም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ጸሎት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ይብጽሐና</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ንኣናውን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ምስኣቶም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ብጽሓና</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ልዕሊ</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ኹሉ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ንዝኾነት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ናይ</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ሐዋርያት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ቤተክርስትያን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ዘክር</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ብሰላማን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ብክርስቶስ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ዝተገብረ</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ክቡር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ደምን</a:t>
            </a:r>
            <a:r>
              <a:rPr lang="en-CA" sz="4500" dirty="0">
                <a:uFill>
                  <a:solidFill>
                    <a:srgbClr val="000000"/>
                  </a:solidFill>
                </a:uFill>
                <a:latin typeface="Nyala" panose="02000504070300020003" pitchFamily="2" charset="0"/>
                <a:ea typeface="GeezTypeNet"/>
                <a:cs typeface="GeezTypeNet"/>
                <a:sym typeface="GeezTypeNet"/>
              </a:rPr>
              <a:t>። </a:t>
            </a:r>
          </a:p>
        </p:txBody>
      </p:sp>
      <p:sp>
        <p:nvSpPr>
          <p:cNvPr id="20" name="Rectangle 19"/>
          <p:cNvSpPr/>
          <p:nvPr/>
        </p:nvSpPr>
        <p:spPr>
          <a:xfrm>
            <a:off x="7986410" y="-8641"/>
            <a:ext cx="4244501" cy="7263527"/>
          </a:xfrm>
          <a:prstGeom prst="rect">
            <a:avLst/>
          </a:prstGeom>
        </p:spPr>
        <p:txBody>
          <a:bodyPr wrap="square">
            <a:spAutoFit/>
          </a:bodyPr>
          <a:lstStyle/>
          <a:p>
            <a:pPr marL="40639" marR="40639">
              <a:spcBef>
                <a:spcPts val="600"/>
              </a:spcBef>
              <a:buClr>
                <a:srgbClr val="000000"/>
              </a:buClr>
              <a:buFont typeface="Arial"/>
              <a:defRPr sz="2800"/>
            </a:pPr>
            <a:r>
              <a:rPr lang="en-US" sz="3800" dirty="0" smtClean="0"/>
              <a:t>may the prayers of them all come unto us and visit us together with them.</a:t>
            </a:r>
          </a:p>
          <a:p>
            <a:pPr marL="40639" marR="40639">
              <a:spcBef>
                <a:spcPts val="600"/>
              </a:spcBef>
              <a:buClr>
                <a:srgbClr val="000000"/>
              </a:buClr>
              <a:defRPr sz="2800"/>
            </a:pPr>
            <a:r>
              <a:rPr lang="en-US" sz="3800" dirty="0"/>
              <a:t>And remember thou the peace of the universal apostolic church which was made by Christ through his precious blood.</a:t>
            </a:r>
          </a:p>
          <a:p>
            <a:pPr marL="40639" marR="40639">
              <a:spcBef>
                <a:spcPts val="600"/>
              </a:spcBef>
              <a:buClr>
                <a:srgbClr val="000000"/>
              </a:buClr>
              <a:buFont typeface="Arial"/>
              <a:defRPr sz="2800"/>
            </a:pPr>
            <a:endParaRPr lang="en-US" sz="3800" dirty="0" smtClean="0"/>
          </a:p>
        </p:txBody>
      </p:sp>
      <p:sp>
        <p:nvSpPr>
          <p:cNvPr id="2" name="Rectangle 1"/>
          <p:cNvSpPr/>
          <p:nvPr/>
        </p:nvSpPr>
        <p:spPr>
          <a:xfrm>
            <a:off x="-55298" y="-8641"/>
            <a:ext cx="4021469" cy="6401753"/>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ጸሎተ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ኩሎሙ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ይብጽሐነ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ወምስሌ</a:t>
            </a:r>
            <a:endParaRPr lang="en-CA" sz="4500" dirty="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ሆሙ</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ኪያነ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ሐውጽ</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ወተዘከር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እንተ</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ላዕለ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ኩሉ</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ዘሐዋርያት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ቤተክርስቲያን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በሰላማ</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ወበክቡር</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ደም</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እንተ</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በክርስቶስ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ተገብረ</a:t>
            </a:r>
            <a:r>
              <a:rPr lang="en-CA" sz="4500" dirty="0">
                <a:uFill>
                  <a:solidFill>
                    <a:srgbClr val="000000"/>
                  </a:solidFill>
                </a:uFill>
                <a:latin typeface="Nyala" panose="02000504070300020003" pitchFamily="2" charset="0"/>
                <a:ea typeface="GeezTypeNet"/>
                <a:cs typeface="GeezTypeNet"/>
                <a:sym typeface="GeezTypeNet"/>
              </a:rPr>
              <a:t>። </a:t>
            </a:r>
          </a:p>
        </p:txBody>
      </p:sp>
    </p:spTree>
    <p:extLst>
      <p:ext uri="{BB962C8B-B14F-4D97-AF65-F5344CB8AC3E}">
        <p14:creationId xmlns:p14="http://schemas.microsoft.com/office/powerpoint/2010/main" val="575028244"/>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054247" cy="6001643"/>
          </a:xfrm>
          <a:prstGeom prst="rect">
            <a:avLst/>
          </a:prstGeom>
        </p:spPr>
        <p:txBody>
          <a:bodyPr wrap="square">
            <a:spAutoFit/>
          </a:bodyPr>
          <a:lstStyle/>
          <a:p>
            <a:pPr marL="40639" marR="40639">
              <a:spcBef>
                <a:spcPts val="600"/>
              </a:spcBef>
              <a:defRPr sz="1800">
                <a:uFillTx/>
              </a:defRPr>
            </a:pPr>
            <a:r>
              <a:rPr lang="en-CA" sz="4800" dirty="0" err="1" smtClean="0">
                <a:uFill>
                  <a:solidFill>
                    <a:srgbClr val="000000"/>
                  </a:solidFill>
                </a:uFill>
                <a:latin typeface="Nyala" panose="02000504070300020003" pitchFamily="2" charset="0"/>
                <a:ea typeface="GeezTypeNet"/>
                <a:cs typeface="GeezTypeNet"/>
                <a:sym typeface="GeezTypeNet"/>
              </a:rPr>
              <a:t>ብሓቂ</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እትነግር</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መንገዲ</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ወንጌል</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ዘቃንዑ</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ኵሎም</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ሊቃነ</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ጳጳሳትን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ጳጳሳትን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a:uFill>
                  <a:solidFill>
                    <a:srgbClr val="000000"/>
                  </a:solidFill>
                </a:uFill>
                <a:latin typeface="Nyala" panose="02000504070300020003" pitchFamily="2" charset="0"/>
                <a:ea typeface="GeezTypeNet"/>
                <a:cs typeface="GeezTypeNet"/>
                <a:sym typeface="GeezTypeNet"/>
              </a:rPr>
              <a:t>ኤጲስ</a:t>
            </a:r>
            <a:r>
              <a:rPr lang="en-CA" sz="4800" dirty="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ቆጶሳትን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ቀሳውስትን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ዲያቆናትን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ዘክር</a:t>
            </a:r>
            <a:r>
              <a:rPr lang="en-CA" sz="4800" dirty="0" smtClean="0">
                <a:uFill>
                  <a:solidFill>
                    <a:srgbClr val="000000"/>
                  </a:solidFill>
                </a:uFill>
                <a:latin typeface="Nyala" panose="02000504070300020003" pitchFamily="2" charset="0"/>
                <a:ea typeface="GeezTypeNet"/>
                <a:cs typeface="GeezTypeNet"/>
                <a:sym typeface="GeezTypeNet"/>
              </a:rPr>
              <a:t>።</a:t>
            </a:r>
            <a:endParaRPr lang="pt-BR" sz="48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7986410" y="-8641"/>
            <a:ext cx="4009375" cy="5986254"/>
          </a:xfrm>
          <a:prstGeom prst="rect">
            <a:avLst/>
          </a:prstGeom>
        </p:spPr>
        <p:txBody>
          <a:bodyPr wrap="square">
            <a:spAutoFit/>
          </a:bodyPr>
          <a:lstStyle/>
          <a:p>
            <a:pPr marL="40639" marR="40639">
              <a:spcBef>
                <a:spcPts val="600"/>
              </a:spcBef>
              <a:buClr>
                <a:srgbClr val="000000"/>
              </a:buClr>
              <a:buFont typeface="Arial"/>
              <a:defRPr sz="2800"/>
            </a:pPr>
            <a:r>
              <a:rPr lang="en-US" sz="4200" dirty="0" smtClean="0"/>
              <a:t>Remember </a:t>
            </a:r>
          </a:p>
          <a:p>
            <a:pPr marL="40639" marR="40639">
              <a:spcBef>
                <a:spcPts val="600"/>
              </a:spcBef>
              <a:buClr>
                <a:srgbClr val="000000"/>
              </a:buClr>
              <a:buFont typeface="Arial"/>
              <a:defRPr sz="2800"/>
            </a:pPr>
            <a:r>
              <a:rPr lang="en-US" sz="4200" dirty="0" smtClean="0"/>
              <a:t>thou all the patriarchs, archbishops, bishops, priests and deacons  who keep straight the way of the true word.</a:t>
            </a:r>
            <a:endParaRPr lang="en-US" sz="4200" dirty="0"/>
          </a:p>
        </p:txBody>
      </p:sp>
      <p:sp>
        <p:nvSpPr>
          <p:cNvPr id="2" name="Rectangle 1"/>
          <p:cNvSpPr/>
          <p:nvPr/>
        </p:nvSpPr>
        <p:spPr>
          <a:xfrm>
            <a:off x="24713" y="40791"/>
            <a:ext cx="3978876" cy="5416868"/>
          </a:xfrm>
          <a:prstGeom prst="rect">
            <a:avLst/>
          </a:prstGeom>
        </p:spPr>
        <p:txBody>
          <a:bodyPr wrap="square">
            <a:spAutoFit/>
          </a:bodyPr>
          <a:lstStyle/>
          <a:p>
            <a:pPr marL="40639" marR="40639">
              <a:spcBef>
                <a:spcPts val="600"/>
              </a:spcBef>
              <a:defRPr sz="1800">
                <a:uFillTx/>
              </a:defRPr>
            </a:pPr>
            <a:r>
              <a:rPr lang="en-CA" sz="4800" b="1" dirty="0" err="1" smtClean="0">
                <a:uFill>
                  <a:solidFill>
                    <a:srgbClr val="000000"/>
                  </a:solidFill>
                </a:uFill>
                <a:latin typeface="Nyala" panose="02000504070300020003" pitchFamily="2" charset="0"/>
                <a:ea typeface="GeezTypeNet"/>
                <a:cs typeface="GeezTypeNet"/>
                <a:sym typeface="GeezTypeNet"/>
              </a:rPr>
              <a:t>ተዘከር</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ኩሎ</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ሊቃነ</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ጳጳሳተ</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ጳጳሳተ</a:t>
            </a:r>
            <a:r>
              <a:rPr lang="en-CA" sz="4800" b="1" dirty="0" smtClean="0">
                <a:uFill>
                  <a:solidFill>
                    <a:srgbClr val="000000"/>
                  </a:solidFill>
                </a:uFill>
                <a:latin typeface="Nyala" panose="02000504070300020003" pitchFamily="2" charset="0"/>
                <a:ea typeface="GeezTypeNet"/>
                <a:cs typeface="GeezTypeNet"/>
                <a:sym typeface="GeezTypeNet"/>
              </a:rPr>
              <a:t> ፡ </a:t>
            </a:r>
          </a:p>
          <a:p>
            <a:pPr marL="40639" marR="40639">
              <a:spcBef>
                <a:spcPts val="600"/>
              </a:spcBef>
              <a:defRPr sz="1800">
                <a:uFillTx/>
              </a:defRPr>
            </a:pPr>
            <a:r>
              <a:rPr lang="en-CA" sz="4800" b="1" dirty="0" err="1" smtClean="0">
                <a:uFill>
                  <a:solidFill>
                    <a:srgbClr val="000000"/>
                  </a:solidFill>
                </a:uFill>
                <a:latin typeface="Nyala" panose="02000504070300020003" pitchFamily="2" charset="0"/>
                <a:ea typeface="GeezTypeNet"/>
                <a:cs typeface="GeezTypeNet"/>
                <a:sym typeface="GeezTypeNet"/>
              </a:rPr>
              <a:t>ኤጲስ</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ቆጶሳተ</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ቀሳውስተ</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ወዲያቆናተ</a:t>
            </a:r>
            <a:r>
              <a:rPr lang="en-CA" sz="4800" b="1"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800" b="1" dirty="0" err="1" smtClean="0">
                <a:uFill>
                  <a:solidFill>
                    <a:srgbClr val="000000"/>
                  </a:solidFill>
                </a:uFill>
                <a:latin typeface="Nyala" panose="02000504070300020003" pitchFamily="2" charset="0"/>
                <a:ea typeface="GeezTypeNet"/>
                <a:cs typeface="GeezTypeNet"/>
                <a:sym typeface="GeezTypeNet"/>
              </a:rPr>
              <a:t>እለ</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ያረትዑ</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ፍኖተ</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ቃል</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ዘበኣማን</a:t>
            </a:r>
            <a:r>
              <a:rPr lang="en-CA" sz="4800" b="1" dirty="0" smtClean="0">
                <a:uFill>
                  <a:solidFill>
                    <a:srgbClr val="000000"/>
                  </a:solidFill>
                </a:uFill>
                <a:latin typeface="Nyala" panose="02000504070300020003" pitchFamily="2" charset="0"/>
                <a:ea typeface="GeezTypeNet"/>
                <a:cs typeface="GeezTypeNet"/>
                <a:sym typeface="GeezTypeNet"/>
              </a:rPr>
              <a:t>።</a:t>
            </a:r>
            <a:endParaRPr lang="mr-IN" sz="4800" b="1"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3969690027"/>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4541"/>
            <a:ext cx="4054247" cy="6909584"/>
          </a:xfrm>
          <a:prstGeom prst="rect">
            <a:avLst/>
          </a:prstGeom>
        </p:spPr>
        <p:txBody>
          <a:bodyPr wrap="square">
            <a:spAutoFit/>
          </a:bodyPr>
          <a:lstStyle/>
          <a:p>
            <a:pPr marL="40639" marR="40639" algn="ctr">
              <a:spcBef>
                <a:spcPts val="600"/>
              </a:spcBef>
              <a:defRPr sz="1800">
                <a:uFillTx/>
              </a:defRPr>
            </a:pP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23.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ጸሎት</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ባስልዩስ</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800" dirty="0" err="1" smtClean="0">
                <a:solidFill>
                  <a:srgbClr val="FF0000"/>
                </a:solidFill>
                <a:uFill>
                  <a:solidFill>
                    <a:srgbClr val="000000"/>
                  </a:solidFill>
                </a:uFill>
                <a:latin typeface="Nyala" panose="02000504070300020003" pitchFamily="2" charset="0"/>
                <a:ea typeface="GeezTypeNet"/>
                <a:cs typeface="GeezTypeNet"/>
                <a:sym typeface="GeezTypeNet"/>
              </a:rPr>
              <a:t>ይ.ካ.ንፍቅ</a:t>
            </a:r>
            <a:r>
              <a:rPr lang="en-CA" sz="48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75.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ሥሉስ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ወልድ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ፍቁራት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ንዝኾኑ</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ህዝብኻ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ብበረከት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ሰማያውያንን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ምድራ</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ውያንን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ባርኽ</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ንፍቅ</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ካህን</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ባርኽ</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ክብል</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ከሎ</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በብዓንቀጹ</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ሠራዒ</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ካህን</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pt-BR"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5326" y="-20049"/>
            <a:ext cx="4206093" cy="6986528"/>
          </a:xfrm>
          <a:prstGeom prst="rect">
            <a:avLst/>
          </a:prstGeom>
        </p:spPr>
        <p:txBody>
          <a:bodyPr wrap="square">
            <a:spAutoFit/>
          </a:bodyPr>
          <a:lstStyle/>
          <a:p>
            <a:pPr marL="40639" marR="40639" algn="ctr">
              <a:spcBef>
                <a:spcPts val="600"/>
              </a:spcBef>
              <a:defRPr sz="1800">
                <a:uFillTx/>
              </a:defRPr>
            </a:pP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፳፫. </a:t>
            </a:r>
            <a:r>
              <a:rPr lang="en-CA" sz="2000" b="1" dirty="0" err="1" smtClean="0">
                <a:solidFill>
                  <a:srgbClr val="FFC000"/>
                </a:solidFill>
                <a:uFill>
                  <a:solidFill>
                    <a:srgbClr val="000000"/>
                  </a:solidFill>
                </a:uFill>
                <a:latin typeface="Nyala" panose="02000504070300020003" pitchFamily="2" charset="0"/>
                <a:ea typeface="GeezTypeNet"/>
                <a:cs typeface="GeezTypeNet"/>
                <a:sym typeface="GeezTypeNet"/>
              </a:rPr>
              <a:t>ጸሎተ</a:t>
            </a: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b="1"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b="1" dirty="0" err="1" smtClean="0">
                <a:solidFill>
                  <a:srgbClr val="FFC000"/>
                </a:solidFill>
                <a:uFill>
                  <a:solidFill>
                    <a:srgbClr val="000000"/>
                  </a:solidFill>
                </a:uFill>
                <a:latin typeface="Nyala" panose="02000504070300020003" pitchFamily="2" charset="0"/>
                <a:ea typeface="GeezTypeNet"/>
                <a:cs typeface="GeezTypeNet"/>
                <a:sym typeface="GeezTypeNet"/>
              </a:rPr>
              <a:t>ዘባስልዮስ</a:t>
            </a: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800" dirty="0" err="1" smtClean="0">
                <a:solidFill>
                  <a:srgbClr val="FF0000"/>
                </a:solidFill>
                <a:uFill>
                  <a:solidFill>
                    <a:srgbClr val="000000"/>
                  </a:solidFill>
                </a:uFill>
                <a:latin typeface="Nyala" panose="02000504070300020003" pitchFamily="2" charset="0"/>
                <a:ea typeface="GeezTypeNet"/>
                <a:cs typeface="GeezTypeNet"/>
                <a:sym typeface="GeezTypeNet"/>
              </a:rPr>
              <a:t>ይ.ካ.ንፍቅ</a:t>
            </a:r>
            <a:r>
              <a:rPr lang="en-CA" sz="48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ti-ET" sz="1400" dirty="0">
                <a:solidFill>
                  <a:srgbClr val="FFC000"/>
                </a:solidFill>
                <a:uFill>
                  <a:solidFill>
                    <a:srgbClr val="000000"/>
                  </a:solidFill>
                </a:uFill>
              </a:rPr>
              <a:t>፸</a:t>
            </a:r>
            <a:r>
              <a:rPr lang="en-CA" sz="1400" dirty="0" smtClean="0">
                <a:solidFill>
                  <a:srgbClr val="FFC000"/>
                </a:solidFill>
                <a:uFill>
                  <a:solidFill>
                    <a:srgbClr val="000000"/>
                  </a:solidFill>
                </a:uFill>
              </a:rPr>
              <a:t>፭</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ሥሉስ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ወወልድ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ባርክ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ዲበ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ሕዝብከ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ፍቁራን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ክርስቶሳው</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በበረከተ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ሰማያው</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ወምድራውያን</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ላዕለ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ሥራዒ</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ካህን</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በበገጹ</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ለለይቤ</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ንፍቅ</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ባርክ</a:t>
            </a:r>
            <a:endParaRPr lang="mr-IN"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7" name="Rectangle 6"/>
          <p:cNvSpPr/>
          <p:nvPr/>
        </p:nvSpPr>
        <p:spPr>
          <a:xfrm>
            <a:off x="7986410" y="-8641"/>
            <a:ext cx="4337518" cy="6894195"/>
          </a:xfrm>
          <a:prstGeom prst="rect">
            <a:avLst/>
          </a:prstGeom>
        </p:spPr>
        <p:txBody>
          <a:bodyPr wrap="square">
            <a:spAutoFit/>
          </a:bodyPr>
          <a:lstStyle/>
          <a:p>
            <a:pPr marL="40639" marR="40639">
              <a:spcBef>
                <a:spcPts val="600"/>
              </a:spcBef>
              <a:buClr>
                <a:srgbClr val="000000"/>
              </a:buClr>
              <a:defRPr sz="2800"/>
            </a:pPr>
            <a:r>
              <a:rPr lang="en-US" sz="2000" dirty="0" smtClean="0">
                <a:solidFill>
                  <a:srgbClr val="FFC000"/>
                </a:solidFill>
              </a:rPr>
              <a:t>23. "Prayer </a:t>
            </a:r>
            <a:r>
              <a:rPr lang="en-US" sz="2000" dirty="0">
                <a:solidFill>
                  <a:srgbClr val="FFC000"/>
                </a:solidFill>
              </a:rPr>
              <a:t>of Benediction" of St. </a:t>
            </a:r>
            <a:r>
              <a:rPr lang="en-US" sz="2000" dirty="0" smtClean="0">
                <a:solidFill>
                  <a:srgbClr val="FFC000"/>
                </a:solidFill>
              </a:rPr>
              <a:t>Basil. </a:t>
            </a:r>
          </a:p>
          <a:p>
            <a:pPr marL="40639" marR="40639">
              <a:spcBef>
                <a:spcPts val="600"/>
              </a:spcBef>
              <a:buClr>
                <a:srgbClr val="000000"/>
              </a:buClr>
              <a:defRPr sz="2800"/>
            </a:pPr>
            <a:r>
              <a:rPr lang="en-US" sz="3800" dirty="0" err="1" smtClean="0">
                <a:solidFill>
                  <a:srgbClr val="FF0000"/>
                </a:solidFill>
              </a:rPr>
              <a:t>Asst</a:t>
            </a:r>
            <a:r>
              <a:rPr lang="en-US" sz="3800" dirty="0" smtClean="0">
                <a:solidFill>
                  <a:srgbClr val="FF0000"/>
                </a:solidFill>
              </a:rPr>
              <a:t> priest: </a:t>
            </a:r>
          </a:p>
          <a:p>
            <a:pPr marL="40639" marR="40639">
              <a:spcBef>
                <a:spcPts val="600"/>
              </a:spcBef>
              <a:buClr>
                <a:srgbClr val="000000"/>
              </a:buClr>
              <a:buFont typeface="Arial"/>
              <a:defRPr sz="2800"/>
            </a:pPr>
            <a:r>
              <a:rPr lang="en-US" sz="1400" dirty="0" smtClean="0">
                <a:solidFill>
                  <a:srgbClr val="FFC000"/>
                </a:solidFill>
              </a:rPr>
              <a:t>75. </a:t>
            </a:r>
            <a:r>
              <a:rPr lang="en-US" sz="3800" dirty="0" smtClean="0"/>
              <a:t>O </a:t>
            </a:r>
            <a:r>
              <a:rPr lang="en-US" sz="3800" dirty="0"/>
              <a:t>Holy Trinity, Father and Son and Holy Spirit, bless thy people, Christians beloved, with blessings heavenly and earthly</a:t>
            </a:r>
            <a:r>
              <a:rPr lang="en-US" sz="3800" dirty="0" smtClean="0"/>
              <a:t>:</a:t>
            </a:r>
          </a:p>
          <a:p>
            <a:pPr marL="40639" marR="40639">
              <a:spcBef>
                <a:spcPts val="600"/>
              </a:spcBef>
              <a:buClr>
                <a:srgbClr val="000000"/>
              </a:buClr>
              <a:buFont typeface="Arial"/>
              <a:defRPr sz="2800"/>
            </a:pPr>
            <a:endParaRPr lang="en-US" sz="3800" dirty="0" smtClean="0"/>
          </a:p>
          <a:p>
            <a:pPr marL="40639" marR="40639">
              <a:spcBef>
                <a:spcPts val="600"/>
              </a:spcBef>
              <a:buClr>
                <a:srgbClr val="000000"/>
              </a:buClr>
              <a:buFont typeface="Arial"/>
              <a:defRPr sz="2800"/>
            </a:pPr>
            <a:r>
              <a:rPr lang="en-US" sz="2000" dirty="0" smtClean="0">
                <a:solidFill>
                  <a:srgbClr val="FFC000"/>
                </a:solidFill>
              </a:rPr>
              <a:t>When the assistant priest says” bless” the </a:t>
            </a:r>
            <a:r>
              <a:rPr lang="en-US" sz="2000" dirty="0" err="1" smtClean="0">
                <a:solidFill>
                  <a:srgbClr val="FFC000"/>
                </a:solidFill>
              </a:rPr>
              <a:t>minstering</a:t>
            </a:r>
            <a:r>
              <a:rPr lang="en-US" sz="2000" dirty="0" smtClean="0">
                <a:solidFill>
                  <a:srgbClr val="FFC000"/>
                </a:solidFill>
              </a:rPr>
              <a:t> priest shall bless the in the appointed direction.</a:t>
            </a:r>
            <a:endParaRPr lang="en-US" sz="2000" dirty="0">
              <a:solidFill>
                <a:srgbClr val="FFC000"/>
              </a:solidFill>
            </a:endParaRPr>
          </a:p>
        </p:txBody>
      </p:sp>
    </p:spTree>
    <p:extLst>
      <p:ext uri="{BB962C8B-B14F-4D97-AF65-F5344CB8AC3E}">
        <p14:creationId xmlns:p14="http://schemas.microsoft.com/office/powerpoint/2010/main" val="4133920498"/>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717119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11. </a:t>
            </a:r>
            <a:r>
              <a:rPr lang="en-CA" sz="4500" dirty="0" err="1" smtClean="0">
                <a:uFill>
                  <a:solidFill>
                    <a:srgbClr val="000000"/>
                  </a:solidFill>
                </a:uFill>
                <a:latin typeface="Nyala" panose="02000504070300020003" pitchFamily="2" charset="0"/>
                <a:ea typeface="GeezTypeNet"/>
                <a:cs typeface="GeezTypeNet"/>
                <a:sym typeface="GeezTypeNet"/>
              </a:rPr>
              <a:t>ጸጋ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ናባና</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ልኣኽ</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ናይ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a:t>
            </a:r>
            <a:endParaRPr lang="en-CA" sz="4500" dirty="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ስቲ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ክርስትያንካ</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ኣፍደጌታን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ብምሕረትን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ብእምነትን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ከም</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ዝረሓዉ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ግበረልና</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እምነት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ሥላሴኻ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ክሳዕ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መወዳ</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እታ</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እስትንፋስ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ፈጽመልና</a:t>
            </a:r>
            <a:r>
              <a:rPr lang="en-CA" sz="4500" dirty="0" smtClean="0">
                <a:uFill>
                  <a:solidFill>
                    <a:srgbClr val="000000"/>
                  </a:solidFill>
                </a:uFill>
                <a:latin typeface="Nyala" panose="02000504070300020003" pitchFamily="2" charset="0"/>
                <a:ea typeface="GeezTypeNet"/>
                <a:cs typeface="GeezTypeNet"/>
                <a:sym typeface="GeezTypeNet"/>
              </a:rPr>
              <a:t>። </a:t>
            </a:r>
          </a:p>
        </p:txBody>
      </p:sp>
      <p:sp>
        <p:nvSpPr>
          <p:cNvPr id="2" name="Rectangle 1"/>
          <p:cNvSpPr/>
          <p:nvPr/>
        </p:nvSpPr>
        <p:spPr>
          <a:xfrm>
            <a:off x="-36704" y="-88865"/>
            <a:ext cx="4111483" cy="717119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፲፩.</a:t>
            </a:r>
            <a:r>
              <a:rPr lang="en-CA" sz="4500" dirty="0" smtClean="0">
                <a:uFill>
                  <a:solidFill>
                    <a:srgbClr val="000000"/>
                  </a:solidFill>
                </a:uFill>
                <a:latin typeface="Nyala" panose="02000504070300020003" pitchFamily="2" charset="0"/>
                <a:ea typeface="GeezTypeNet"/>
                <a:cs typeface="GeezTypeNet"/>
                <a:sym typeface="GeezTypeNet"/>
              </a:rPr>
              <a:t>ወፈኑ </a:t>
            </a:r>
            <a:r>
              <a:rPr lang="en-CA" sz="4500" dirty="0" err="1" smtClean="0">
                <a:uFill>
                  <a:solidFill>
                    <a:srgbClr val="000000"/>
                  </a:solidFill>
                </a:uFill>
                <a:latin typeface="Nyala" panose="02000504070300020003" pitchFamily="2" charset="0"/>
                <a:ea typeface="GeezTypeNet"/>
                <a:cs typeface="GeezTypeNet"/>
                <a:sym typeface="GeezTypeNet"/>
              </a:rPr>
              <a:t>ላዕሌነ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ወረሲ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ኀዋኅወ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ርኅዋተ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በምሕ</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ረት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ወበአሚን</a:t>
            </a:r>
            <a:r>
              <a:rPr lang="en-CA" sz="4500" dirty="0" smtClean="0">
                <a:uFill>
                  <a:solidFill>
                    <a:srgbClr val="000000"/>
                  </a:solidFill>
                </a:uFill>
                <a:latin typeface="Nyala" panose="02000504070300020003" pitchFamily="2" charset="0"/>
                <a:ea typeface="GeezTypeNet"/>
                <a:cs typeface="GeezTypeNet"/>
                <a:sym typeface="GeezTypeNet"/>
              </a:rPr>
              <a:t> ። </a:t>
            </a:r>
            <a:r>
              <a:rPr lang="en-CA" sz="4500" dirty="0" err="1" smtClean="0">
                <a:uFill>
                  <a:solidFill>
                    <a:srgbClr val="000000"/>
                  </a:solidFill>
                </a:uFill>
                <a:latin typeface="Nyala" panose="02000504070300020003" pitchFamily="2" charset="0"/>
                <a:ea typeface="GeezTypeNet"/>
                <a:cs typeface="GeezTypeNet"/>
                <a:sym typeface="GeezTypeNet"/>
              </a:rPr>
              <a:t>ወፈጽም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አሚነ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ሥላሴከ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ደኀሪት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እስትንፋስ</a:t>
            </a:r>
            <a:r>
              <a:rPr lang="en-CA" sz="4500" dirty="0" smtClean="0">
                <a:uFill>
                  <a:solidFill>
                    <a:srgbClr val="000000"/>
                  </a:solidFill>
                </a:uFill>
                <a:latin typeface="Nyala" panose="02000504070300020003" pitchFamily="2" charset="0"/>
                <a:ea typeface="GeezTypeNet"/>
                <a:cs typeface="GeezTypeNet"/>
                <a:sym typeface="GeezTypeNet"/>
              </a:rPr>
              <a:t>።</a:t>
            </a:r>
          </a:p>
        </p:txBody>
      </p:sp>
      <p:sp>
        <p:nvSpPr>
          <p:cNvPr id="8" name="Rectangle 7"/>
          <p:cNvSpPr/>
          <p:nvPr/>
        </p:nvSpPr>
        <p:spPr>
          <a:xfrm>
            <a:off x="8260034" y="-8641"/>
            <a:ext cx="3907614" cy="681725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11. </a:t>
            </a:r>
            <a:r>
              <a:rPr lang="en-US" sz="3600" dirty="0" smtClean="0">
                <a:uFill>
                  <a:solidFill>
                    <a:srgbClr val="000000"/>
                  </a:solidFill>
                </a:uFill>
              </a:rPr>
              <a:t>And </a:t>
            </a:r>
            <a:r>
              <a:rPr lang="en-US" sz="3600" dirty="0">
                <a:uFill>
                  <a:solidFill>
                    <a:srgbClr val="000000"/>
                  </a:solidFill>
                </a:uFill>
              </a:rPr>
              <a:t>send upon us the grace of the Holy Spirit, and make the doors of Thy holy church open unto us in mercy and in faith; and perfect unto us the faith of the Holy Trinity unto our latest breathes.
</a:t>
            </a:r>
          </a:p>
        </p:txBody>
      </p:sp>
    </p:spTree>
    <p:extLst>
      <p:ext uri="{BB962C8B-B14F-4D97-AF65-F5344CB8AC3E}">
        <p14:creationId xmlns:p14="http://schemas.microsoft.com/office/powerpoint/2010/main" val="3427783719"/>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12. </a:t>
            </a: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a:uFill>
                  <a:solidFill>
                    <a:srgbClr val="000000"/>
                  </a:solidFill>
                </a:uFill>
                <a:latin typeface="Nyala" panose="02000504070300020003" pitchFamily="2" charset="0"/>
                <a:ea typeface="GeezTypeNet"/>
                <a:cs typeface="GeezTypeNet"/>
                <a:sym typeface="GeezTypeNet"/>
              </a:rPr>
              <a:t>ጐይታ</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ኢየሱስ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ክርስቶስ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ንዝሓመሙ</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ሕዝብኻ</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ብጽሓዮም</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እሞ</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ፈውሶም</a:t>
            </a:r>
            <a:r>
              <a:rPr lang="en-CA" sz="4400" dirty="0">
                <a:uFill>
                  <a:solidFill>
                    <a:srgbClr val="000000"/>
                  </a:solidFill>
                </a:uFill>
                <a:latin typeface="Nyala" panose="02000504070300020003" pitchFamily="2" charset="0"/>
                <a:ea typeface="GeezTypeNet"/>
                <a:cs typeface="GeezTypeNet"/>
                <a:sym typeface="GeezTypeNet"/>
              </a:rPr>
              <a:t>። </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መገሻ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ንዝኸዱ</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ኣቦታት</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ኣዴታትና</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ኣኅዋትናን</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ኣኃትናን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ብቕኑዕ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መንገዲ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ምርሓዮም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እሞ</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ብሰላምን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ብጥዕናን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ነናብ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ቦታኦም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ምለሶም</a:t>
            </a:r>
            <a:r>
              <a:rPr lang="en-CA" sz="4400" dirty="0" smtClean="0">
                <a:uFill>
                  <a:solidFill>
                    <a:srgbClr val="000000"/>
                  </a:solidFill>
                </a:uFill>
                <a:latin typeface="Nyala" panose="02000504070300020003" pitchFamily="2" charset="0"/>
                <a:ea typeface="GeezTypeNet"/>
                <a:cs typeface="GeezTypeNet"/>
                <a:sym typeface="GeezTypeNet"/>
              </a:rPr>
              <a:t>። </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88865"/>
            <a:ext cx="4111483" cy="7094250"/>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፲፪.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a:uFill>
                  <a:solidFill>
                    <a:srgbClr val="000000"/>
                  </a:solidFill>
                </a:uFill>
                <a:latin typeface="Nyala" panose="02000504070300020003" pitchFamily="2" charset="0"/>
                <a:ea typeface="GeezTypeNet"/>
                <a:cs typeface="GeezTypeNet"/>
                <a:sym typeface="GeezTypeNet"/>
              </a:rPr>
              <a:t>እግዚእየ</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ኢየሱስ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ክርስቶስ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ሐውጽ</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ሕሙማነ</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ሕዝበከ</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ፈውሶሙ</a:t>
            </a:r>
            <a:r>
              <a:rPr lang="en-CA" sz="4500" dirty="0">
                <a:uFill>
                  <a:solidFill>
                    <a:srgbClr val="000000"/>
                  </a:solidFill>
                </a:uFill>
                <a:latin typeface="Nyala" panose="02000504070300020003" pitchFamily="2" charset="0"/>
                <a:ea typeface="GeezTypeNet"/>
                <a:cs typeface="GeezTypeNet"/>
                <a:sym typeface="GeezTypeNet"/>
              </a:rPr>
              <a:t>። </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ወምርሖኡ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ለኣበዊነ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ወለኣኃዊነ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ሖሩ</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ወተአንገዱ</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ወሚጦሙ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ኀበ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ማኅደሪሆሙ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በሰላም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ወበጥዒና</a:t>
            </a:r>
            <a:r>
              <a:rPr lang="en-CA" sz="4500" dirty="0" smtClean="0">
                <a:uFill>
                  <a:solidFill>
                    <a:srgbClr val="000000"/>
                  </a:solidFill>
                </a:uFill>
                <a:latin typeface="Nyala" panose="02000504070300020003" pitchFamily="2" charset="0"/>
                <a:ea typeface="GeezTypeNet"/>
                <a:cs typeface="GeezTypeNet"/>
                <a:sym typeface="GeezTypeNet"/>
              </a:rPr>
              <a:t>። </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260034" y="-8641"/>
            <a:ext cx="3907614" cy="681725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12. </a:t>
            </a:r>
            <a:r>
              <a:rPr lang="en-US" sz="3600" dirty="0" smtClean="0">
                <a:uFill>
                  <a:solidFill>
                    <a:srgbClr val="000000"/>
                  </a:solidFill>
                </a:uFill>
              </a:rPr>
              <a:t>O my Lord Jesus Christ, visit the sick of Thy people; heal them; and guide our fathers and our brethren who have gone forth and become strangers;</a:t>
            </a:r>
          </a:p>
          <a:p>
            <a:pPr marL="40639" marR="40639">
              <a:spcBef>
                <a:spcPts val="600"/>
              </a:spcBef>
              <a:defRPr sz="1800">
                <a:uFillTx/>
              </a:defRPr>
            </a:pPr>
            <a:r>
              <a:rPr lang="en-US" sz="3600" dirty="0">
                <a:uFill>
                  <a:solidFill>
                    <a:srgbClr val="000000"/>
                  </a:solidFill>
                </a:uFill>
              </a:rPr>
              <a:t>bring them back to their dwelling-places in peace and in health.</a:t>
            </a:r>
          </a:p>
        </p:txBody>
      </p:sp>
    </p:spTree>
    <p:extLst>
      <p:ext uri="{BB962C8B-B14F-4D97-AF65-F5344CB8AC3E}">
        <p14:creationId xmlns:p14="http://schemas.microsoft.com/office/powerpoint/2010/main" val="21349251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911"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478970"/>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5000" dirty="0" err="1" smtClean="0"/>
              <a:t>ይእዜኒ</a:t>
            </a:r>
            <a:r>
              <a:rPr lang="en-CA" sz="5000" dirty="0" smtClean="0"/>
              <a:t> </a:t>
            </a:r>
            <a:r>
              <a:rPr lang="en-CA" sz="5000" dirty="0" err="1"/>
              <a:t>ወዘልፈኒ</a:t>
            </a:r>
            <a:r>
              <a:rPr lang="en-CA" sz="5000" dirty="0"/>
              <a:t> </a:t>
            </a:r>
            <a:r>
              <a:rPr lang="en-CA" sz="5000" dirty="0" smtClean="0"/>
              <a:t>።</a:t>
            </a:r>
          </a:p>
          <a:p>
            <a:r>
              <a:rPr lang="en-CA" sz="5000" dirty="0" err="1">
                <a:solidFill>
                  <a:srgbClr val="FFFF00"/>
                </a:solidFill>
              </a:rPr>
              <a:t>ይ.ሕ</a:t>
            </a:r>
            <a:r>
              <a:rPr lang="en-CA" sz="5000" dirty="0">
                <a:solidFill>
                  <a:srgbClr val="FFFF00"/>
                </a:solidFill>
              </a:rPr>
              <a:t>. </a:t>
            </a:r>
            <a:r>
              <a:rPr lang="en-CA" sz="5000" dirty="0" err="1"/>
              <a:t>ከማሁ</a:t>
            </a:r>
            <a:r>
              <a:rPr lang="en-CA" sz="5000" dirty="0" smtClean="0"/>
              <a:t>።</a:t>
            </a:r>
          </a:p>
          <a:p>
            <a:endParaRPr lang="en-CA" sz="5000" dirty="0"/>
          </a:p>
          <a:p>
            <a:r>
              <a:rPr lang="en-CA" sz="5000" dirty="0" err="1">
                <a:solidFill>
                  <a:srgbClr val="FF0000"/>
                </a:solidFill>
              </a:rPr>
              <a:t>ይ.ካ</a:t>
            </a:r>
            <a:r>
              <a:rPr lang="en-CA" sz="5000" dirty="0">
                <a:solidFill>
                  <a:srgbClr val="FF0000"/>
                </a:solidFill>
              </a:rPr>
              <a:t>. </a:t>
            </a:r>
            <a:r>
              <a:rPr lang="en-CA" sz="5000" dirty="0" err="1" smtClean="0"/>
              <a:t>ወለዓለመ</a:t>
            </a:r>
            <a:r>
              <a:rPr lang="en-CA" sz="5000" dirty="0" smtClean="0"/>
              <a:t> </a:t>
            </a:r>
            <a:r>
              <a:rPr lang="en-CA" sz="5000" dirty="0" err="1"/>
              <a:t>ዓለም</a:t>
            </a:r>
            <a:r>
              <a:rPr lang="en-CA" sz="5000" dirty="0"/>
              <a:t> </a:t>
            </a:r>
            <a:r>
              <a:rPr lang="en-CA" sz="5000" dirty="0" err="1"/>
              <a:t>አሜን</a:t>
            </a:r>
            <a:r>
              <a:rPr lang="en-CA" sz="5000" dirty="0"/>
              <a:t>፥ </a:t>
            </a:r>
            <a:r>
              <a:rPr lang="en-CA" sz="5000" dirty="0" err="1"/>
              <a:t>ሃሌ</a:t>
            </a:r>
            <a:r>
              <a:rPr lang="en-CA" sz="5000" dirty="0"/>
              <a:t> </a:t>
            </a:r>
            <a:r>
              <a:rPr lang="en-CA" sz="5000" dirty="0" err="1"/>
              <a:t>ሉያ</a:t>
            </a:r>
            <a:r>
              <a:rPr lang="en-CA" sz="5000" dirty="0" smtClean="0"/>
              <a:t>።</a:t>
            </a:r>
          </a:p>
          <a:p>
            <a:r>
              <a:rPr lang="en-CA" sz="5000" dirty="0" err="1" smtClean="0">
                <a:solidFill>
                  <a:srgbClr val="FFFF00"/>
                </a:solidFill>
              </a:rPr>
              <a:t>ይ.ሕ</a:t>
            </a:r>
            <a:r>
              <a:rPr lang="en-CA" sz="5000" dirty="0">
                <a:solidFill>
                  <a:srgbClr val="FFFF00"/>
                </a:solidFill>
              </a:rPr>
              <a:t>. </a:t>
            </a:r>
            <a:r>
              <a:rPr lang="en-CA" sz="5000" dirty="0" err="1"/>
              <a:t>ከማሁ</a:t>
            </a:r>
            <a:r>
              <a:rPr lang="en-CA" sz="5000" dirty="0"/>
              <a:t>።</a:t>
            </a:r>
          </a:p>
          <a:p>
            <a:endParaRPr lang="en-CA" sz="4000" dirty="0"/>
          </a:p>
          <a:p>
            <a:endParaRPr lang="en-CA" sz="4000" dirty="0"/>
          </a:p>
        </p:txBody>
      </p:sp>
      <p:sp>
        <p:nvSpPr>
          <p:cNvPr id="19" name="Rectangle 18"/>
          <p:cNvSpPr/>
          <p:nvPr/>
        </p:nvSpPr>
        <p:spPr>
          <a:xfrm>
            <a:off x="3959994" y="21269"/>
            <a:ext cx="4418461" cy="6555641"/>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5000" dirty="0" err="1" smtClean="0"/>
              <a:t>ሎምን</a:t>
            </a:r>
            <a:r>
              <a:rPr lang="en-CA" sz="5000" dirty="0" smtClean="0"/>
              <a:t> </a:t>
            </a:r>
          </a:p>
          <a:p>
            <a:r>
              <a:rPr lang="en-CA" sz="5000" dirty="0" err="1" smtClean="0"/>
              <a:t>ኵሉ</a:t>
            </a:r>
            <a:r>
              <a:rPr lang="en-CA" sz="5000" dirty="0" smtClean="0"/>
              <a:t> </a:t>
            </a:r>
            <a:r>
              <a:rPr lang="en-CA" sz="5000" dirty="0" err="1" smtClean="0"/>
              <a:t>ሳዕን</a:t>
            </a:r>
            <a:r>
              <a:rPr lang="en-CA" sz="5000" dirty="0" smtClean="0"/>
              <a:t>።</a:t>
            </a:r>
          </a:p>
          <a:p>
            <a:r>
              <a:rPr lang="en-CA" sz="5000" dirty="0" err="1">
                <a:solidFill>
                  <a:srgbClr val="FFFF00"/>
                </a:solidFill>
              </a:rPr>
              <a:t>ይ.ሕ</a:t>
            </a:r>
            <a:r>
              <a:rPr lang="en-CA" sz="5000" dirty="0">
                <a:solidFill>
                  <a:srgbClr val="FFFF00"/>
                </a:solidFill>
              </a:rPr>
              <a:t>. </a:t>
            </a:r>
            <a:r>
              <a:rPr lang="en-CA" sz="5000" dirty="0" err="1"/>
              <a:t>ከምኡ</a:t>
            </a:r>
            <a:r>
              <a:rPr lang="en-CA" sz="5000" dirty="0"/>
              <a:t> </a:t>
            </a:r>
            <a:r>
              <a:rPr lang="en-CA" sz="5000" dirty="0" err="1"/>
              <a:t>ይበሉ</a:t>
            </a:r>
            <a:r>
              <a:rPr lang="en-CA" sz="5000" dirty="0" smtClean="0"/>
              <a:t>።</a:t>
            </a:r>
          </a:p>
          <a:p>
            <a:endParaRPr lang="en-CA" sz="5000" dirty="0"/>
          </a:p>
          <a:p>
            <a:r>
              <a:rPr lang="en-CA" sz="5000" dirty="0" err="1">
                <a:solidFill>
                  <a:srgbClr val="FF0000"/>
                </a:solidFill>
              </a:rPr>
              <a:t>ይ.ካ</a:t>
            </a:r>
            <a:r>
              <a:rPr lang="en-CA" sz="5000" dirty="0">
                <a:solidFill>
                  <a:srgbClr val="FF0000"/>
                </a:solidFill>
              </a:rPr>
              <a:t>. </a:t>
            </a:r>
            <a:r>
              <a:rPr lang="en-CA" sz="5000" dirty="0" err="1" smtClean="0"/>
              <a:t>ንዘለዓለም</a:t>
            </a:r>
            <a:r>
              <a:rPr lang="en-CA" sz="5000" dirty="0" smtClean="0"/>
              <a:t> </a:t>
            </a:r>
            <a:r>
              <a:rPr lang="en-CA" sz="5000" dirty="0" err="1"/>
              <a:t>ዓለም</a:t>
            </a:r>
            <a:r>
              <a:rPr lang="en-CA" sz="5000" dirty="0"/>
              <a:t> </a:t>
            </a:r>
            <a:r>
              <a:rPr lang="en-CA" sz="5000" dirty="0" err="1"/>
              <a:t>ኣሜን</a:t>
            </a:r>
            <a:r>
              <a:rPr lang="en-CA" sz="5000" dirty="0"/>
              <a:t> </a:t>
            </a:r>
            <a:r>
              <a:rPr lang="en-CA" sz="5000" dirty="0" err="1"/>
              <a:t>ሃሌ</a:t>
            </a:r>
            <a:r>
              <a:rPr lang="en-CA" sz="5000" dirty="0"/>
              <a:t> </a:t>
            </a:r>
            <a:r>
              <a:rPr lang="en-CA" sz="5000" dirty="0" err="1"/>
              <a:t>ሉያ</a:t>
            </a:r>
            <a:r>
              <a:rPr lang="en-CA" sz="5000" dirty="0" smtClean="0"/>
              <a:t>።</a:t>
            </a:r>
          </a:p>
          <a:p>
            <a:r>
              <a:rPr lang="en-CA" sz="5000" dirty="0" err="1" smtClean="0">
                <a:solidFill>
                  <a:srgbClr val="FFFF00"/>
                </a:solidFill>
              </a:rPr>
              <a:t>ይ.ሕ</a:t>
            </a:r>
            <a:r>
              <a:rPr lang="en-CA" sz="5000" dirty="0">
                <a:solidFill>
                  <a:srgbClr val="FFFF00"/>
                </a:solidFill>
              </a:rPr>
              <a:t>. </a:t>
            </a:r>
            <a:r>
              <a:rPr lang="en-CA" sz="5000" dirty="0" err="1"/>
              <a:t>ከምኡ</a:t>
            </a:r>
            <a:r>
              <a:rPr lang="en-CA" sz="5000" dirty="0"/>
              <a:t> </a:t>
            </a:r>
            <a:r>
              <a:rPr lang="en-CA" sz="5000" dirty="0" err="1"/>
              <a:t>ይበሉ</a:t>
            </a:r>
            <a:r>
              <a:rPr lang="en-CA" sz="5000" dirty="0"/>
              <a:t>።</a:t>
            </a:r>
          </a:p>
          <a:p>
            <a:endParaRPr lang="en-CA" sz="2000" dirty="0">
              <a:solidFill>
                <a:srgbClr val="FFC000"/>
              </a:solidFill>
            </a:endParaRPr>
          </a:p>
        </p:txBody>
      </p:sp>
      <p:sp>
        <p:nvSpPr>
          <p:cNvPr id="20" name="Rectangle 19"/>
          <p:cNvSpPr/>
          <p:nvPr/>
        </p:nvSpPr>
        <p:spPr>
          <a:xfrm>
            <a:off x="8118767" y="30122"/>
            <a:ext cx="4009438" cy="586314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4500" dirty="0" smtClean="0">
                <a:solidFill>
                  <a:srgbClr val="FF0000"/>
                </a:solidFill>
              </a:rPr>
              <a:t>Priest</a:t>
            </a:r>
            <a:r>
              <a:rPr lang="en-US" sz="4500" dirty="0">
                <a:solidFill>
                  <a:srgbClr val="FF0000"/>
                </a:solidFill>
              </a:rPr>
              <a:t>: </a:t>
            </a:r>
            <a:r>
              <a:rPr lang="en-US" sz="4500" dirty="0" smtClean="0">
                <a:solidFill>
                  <a:schemeClr val="tx1">
                    <a:lumMod val="95000"/>
                  </a:schemeClr>
                </a:solidFill>
              </a:rPr>
              <a:t>now and </a:t>
            </a:r>
            <a:r>
              <a:rPr lang="en-US" sz="4500" dirty="0">
                <a:solidFill>
                  <a:schemeClr val="tx1">
                    <a:lumMod val="95000"/>
                  </a:schemeClr>
                </a:solidFill>
              </a:rPr>
              <a:t>ever </a:t>
            </a:r>
            <a:r>
              <a:rPr lang="en-US" sz="4500" dirty="0" smtClean="0">
                <a:solidFill>
                  <a:schemeClr val="tx1">
                    <a:lumMod val="95000"/>
                  </a:schemeClr>
                </a:solidFill>
              </a:rPr>
              <a:t>and</a:t>
            </a:r>
          </a:p>
          <a:p>
            <a:pPr marL="40639" marR="40639">
              <a:spcBef>
                <a:spcPts val="600"/>
              </a:spcBef>
              <a:buClr>
                <a:srgbClr val="0329D6"/>
              </a:buClr>
              <a:defRPr sz="2000">
                <a:solidFill>
                  <a:srgbClr val="0329D6"/>
                </a:solidFill>
                <a:uFill>
                  <a:solidFill>
                    <a:srgbClr val="0329D6"/>
                  </a:solidFill>
                </a:uFill>
              </a:defRPr>
            </a:pPr>
            <a:r>
              <a:rPr lang="en-US" sz="4500" dirty="0">
                <a:solidFill>
                  <a:srgbClr val="FFFF00"/>
                </a:solidFill>
              </a:rPr>
              <a:t>People: </a:t>
            </a:r>
            <a:r>
              <a:rPr lang="en-US" sz="4500" dirty="0">
                <a:solidFill>
                  <a:schemeClr val="tx1">
                    <a:lumMod val="95000"/>
                  </a:schemeClr>
                </a:solidFill>
              </a:rPr>
              <a:t>repeat.</a:t>
            </a:r>
            <a:endParaRPr lang="en-CA" sz="4500" dirty="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500" dirty="0" smtClean="0">
                <a:solidFill>
                  <a:srgbClr val="FF0000"/>
                </a:solidFill>
              </a:rPr>
              <a:t>Priest</a:t>
            </a:r>
            <a:r>
              <a:rPr lang="en-US" sz="4500" dirty="0">
                <a:solidFill>
                  <a:srgbClr val="FF0000"/>
                </a:solidFill>
              </a:rPr>
              <a:t>:</a:t>
            </a:r>
            <a:r>
              <a:rPr lang="en-US" sz="4500" dirty="0" smtClean="0">
                <a:solidFill>
                  <a:schemeClr val="tx1">
                    <a:lumMod val="95000"/>
                  </a:schemeClr>
                </a:solidFill>
              </a:rPr>
              <a:t> unto ages of </a:t>
            </a:r>
            <a:r>
              <a:rPr lang="en-US" sz="4500" dirty="0">
                <a:solidFill>
                  <a:schemeClr val="tx1">
                    <a:lumMod val="95000"/>
                  </a:schemeClr>
                </a:solidFill>
              </a:rPr>
              <a:t>ages</a:t>
            </a:r>
            <a:r>
              <a:rPr lang="en-US" sz="4500" dirty="0" smtClean="0">
                <a:solidFill>
                  <a:schemeClr val="tx1">
                    <a:lumMod val="95000"/>
                  </a:schemeClr>
                </a:solidFill>
              </a:rPr>
              <a:t>. </a:t>
            </a:r>
            <a:r>
              <a:rPr lang="en-US" sz="4500" dirty="0">
                <a:solidFill>
                  <a:schemeClr val="tx1">
                    <a:lumMod val="95000"/>
                  </a:schemeClr>
                </a:solidFill>
              </a:rPr>
              <a:t>Amen</a:t>
            </a:r>
            <a:r>
              <a:rPr lang="en-US" sz="4500" dirty="0" smtClean="0">
                <a:solidFill>
                  <a:schemeClr val="tx1">
                    <a:lumMod val="95000"/>
                  </a:schemeClr>
                </a:solidFill>
              </a:rPr>
              <a:t>. Halleluiah</a:t>
            </a:r>
          </a:p>
          <a:p>
            <a:pPr marL="40639" marR="40639">
              <a:spcBef>
                <a:spcPts val="600"/>
              </a:spcBef>
              <a:buClr>
                <a:srgbClr val="0329D6"/>
              </a:buClr>
              <a:buFont typeface="Arial"/>
              <a:defRPr sz="2000">
                <a:solidFill>
                  <a:srgbClr val="0329D6"/>
                </a:solidFill>
                <a:uFill>
                  <a:solidFill>
                    <a:srgbClr val="0329D6"/>
                  </a:solidFill>
                </a:uFill>
              </a:defRPr>
            </a:pPr>
            <a:r>
              <a:rPr lang="en-US" sz="4500" dirty="0" smtClean="0">
                <a:solidFill>
                  <a:srgbClr val="FFFF00"/>
                </a:solidFill>
              </a:rPr>
              <a:t>People: </a:t>
            </a:r>
            <a:r>
              <a:rPr lang="en-US" sz="4500" dirty="0" smtClean="0">
                <a:solidFill>
                  <a:schemeClr val="tx1">
                    <a:lumMod val="95000"/>
                  </a:schemeClr>
                </a:solidFill>
              </a:rPr>
              <a:t>repeat.</a:t>
            </a:r>
            <a:endParaRPr lang="en-CA" sz="4500" dirty="0">
              <a:solidFill>
                <a:schemeClr val="tx1">
                  <a:lumMod val="95000"/>
                </a:schemeClr>
              </a:solidFill>
            </a:endParaRPr>
          </a:p>
        </p:txBody>
      </p:sp>
    </p:spTree>
    <p:extLst>
      <p:ext uri="{BB962C8B-B14F-4D97-AF65-F5344CB8AC3E}">
        <p14:creationId xmlns:p14="http://schemas.microsoft.com/office/powerpoint/2010/main" val="844132050"/>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0531" y="135314"/>
            <a:ext cx="4589896" cy="6724918"/>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13. </a:t>
            </a:r>
            <a:r>
              <a:rPr lang="en-CA" sz="4400" dirty="0" err="1" smtClean="0">
                <a:uFill>
                  <a:solidFill>
                    <a:srgbClr val="000000"/>
                  </a:solidFill>
                </a:uFill>
                <a:latin typeface="Nyala" panose="02000504070300020003" pitchFamily="2" charset="0"/>
                <a:ea typeface="GeezTypeNet"/>
                <a:cs typeface="GeezTypeNet"/>
                <a:sym typeface="GeezTypeNet"/>
              </a:rPr>
              <a:t>ንፋሳት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ስማይን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ዝናማትን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a:t>
            </a:r>
          </a:p>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ሰማይ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ይባርኽ</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ከም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መጠን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ጸጋኻ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ናይዛ</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ዓመት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እዚኣ</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ፍረ</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ምድሪ</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እውን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ገጽ</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ምድሪ</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ከኣ</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ዘወትር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ሓጐስን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ተድላን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ግበረልና</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4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ምድሪ</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pt-BR" sz="20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8830" y="259152"/>
            <a:ext cx="3927235" cy="6478697"/>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፲፫. </a:t>
            </a:r>
            <a:r>
              <a:rPr lang="en-CA" sz="4500" dirty="0" err="1" smtClean="0">
                <a:uFill>
                  <a:solidFill>
                    <a:srgbClr val="000000"/>
                  </a:solidFill>
                </a:uFill>
                <a:latin typeface="Nyala" panose="02000504070300020003" pitchFamily="2" charset="0"/>
                <a:ea typeface="GeezTypeNet"/>
                <a:cs typeface="GeezTypeNet"/>
                <a:sym typeface="GeezTypeNet"/>
              </a:rPr>
              <a:t>ባርክ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ነፋሳተ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ሰማይ</a:t>
            </a:r>
            <a:r>
              <a:rPr lang="en-CA" sz="4500" dirty="0" smtClean="0">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ላ</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ሰማይ</a:t>
            </a:r>
            <a:endParaRPr lang="en-CA" sz="20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ወዝናማተ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ወፍርያተ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ምድር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ዘዛቲ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ዓመት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በከመ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ጸጋከ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ወረሲ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ፍግዐ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ወተድላ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ወትረ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ዲበ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ገጻ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ለምድር</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ላዕለ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ምድር</a:t>
            </a:r>
            <a:endParaRPr lang="mr-IN"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324032" y="-69406"/>
            <a:ext cx="3907614" cy="7032694"/>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13. </a:t>
            </a:r>
            <a:r>
              <a:rPr lang="en-US" sz="3600" dirty="0" smtClean="0">
                <a:uFill>
                  <a:solidFill>
                    <a:srgbClr val="000000"/>
                  </a:solidFill>
                </a:uFill>
              </a:rPr>
              <a:t>Bless </a:t>
            </a:r>
            <a:r>
              <a:rPr lang="en-US" sz="3600" dirty="0">
                <a:uFill>
                  <a:solidFill>
                    <a:srgbClr val="000000"/>
                  </a:solidFill>
                </a:uFill>
              </a:rPr>
              <a:t>the airs of heaven, and the rains and the fruits of the earth of this </a:t>
            </a:r>
            <a:r>
              <a:rPr lang="en-US" sz="3600" dirty="0" smtClean="0">
                <a:uFill>
                  <a:solidFill>
                    <a:srgbClr val="000000"/>
                  </a:solidFill>
                </a:uFill>
              </a:rPr>
              <a:t>year,</a:t>
            </a:r>
          </a:p>
          <a:p>
            <a:pPr marL="40639" marR="40639">
              <a:spcBef>
                <a:spcPts val="600"/>
              </a:spcBef>
              <a:defRPr sz="1800">
                <a:uFillTx/>
              </a:defRPr>
            </a:pPr>
            <a:r>
              <a:rPr lang="en-US" sz="2000" dirty="0" smtClean="0">
                <a:solidFill>
                  <a:srgbClr val="FFC000"/>
                </a:solidFill>
                <a:uFill>
                  <a:solidFill>
                    <a:srgbClr val="000000"/>
                  </a:solidFill>
                </a:uFill>
              </a:rPr>
              <a:t>Benediction toward the Heaven</a:t>
            </a:r>
            <a:endParaRPr lang="en-US" sz="2000" dirty="0">
              <a:solidFill>
                <a:srgbClr val="FFC000"/>
              </a:solidFill>
              <a:uFill>
                <a:solidFill>
                  <a:srgbClr val="000000"/>
                </a:solidFill>
              </a:uFill>
            </a:endParaRPr>
          </a:p>
          <a:p>
            <a:pPr marL="40639" marR="40639">
              <a:spcBef>
                <a:spcPts val="600"/>
              </a:spcBef>
              <a:defRPr sz="1800">
                <a:uFillTx/>
              </a:defRPr>
            </a:pPr>
            <a:r>
              <a:rPr lang="en-US" sz="3600" dirty="0" smtClean="0">
                <a:uFill>
                  <a:solidFill>
                    <a:srgbClr val="000000"/>
                  </a:solidFill>
                </a:uFill>
              </a:rPr>
              <a:t>in </a:t>
            </a:r>
            <a:r>
              <a:rPr lang="en-US" sz="3600" dirty="0">
                <a:uFill>
                  <a:solidFill>
                    <a:srgbClr val="000000"/>
                  </a:solidFill>
                </a:uFill>
              </a:rPr>
              <a:t>accordance with Thy grace, and make joy and gladness prevail perpetually on the face of the earth</a:t>
            </a:r>
            <a:r>
              <a:rPr lang="en-US" sz="3600" dirty="0" smtClean="0">
                <a:uFill>
                  <a:solidFill>
                    <a:srgbClr val="000000"/>
                  </a:solidFill>
                </a:uFill>
              </a:rPr>
              <a:t>.</a:t>
            </a:r>
          </a:p>
          <a:p>
            <a:pPr marL="40639" marR="40639" algn="ctr">
              <a:spcBef>
                <a:spcPts val="600"/>
              </a:spcBef>
              <a:defRPr sz="1800">
                <a:uFillTx/>
              </a:defRPr>
            </a:pPr>
            <a:r>
              <a:rPr lang="en-US" sz="2000" dirty="0" smtClean="0">
                <a:solidFill>
                  <a:srgbClr val="FFC000"/>
                </a:solidFill>
                <a:uFill>
                  <a:solidFill>
                    <a:srgbClr val="000000"/>
                  </a:solidFill>
                </a:uFill>
              </a:rPr>
              <a:t>Benediction toward the Earth</a:t>
            </a:r>
            <a:endParaRPr lang="en-US" sz="2000" dirty="0">
              <a:solidFill>
                <a:srgbClr val="FFC000"/>
              </a:solidFill>
              <a:uFill>
                <a:solidFill>
                  <a:srgbClr val="000000"/>
                </a:solidFill>
              </a:uFill>
            </a:endParaRPr>
          </a:p>
        </p:txBody>
      </p:sp>
    </p:spTree>
    <p:extLst>
      <p:ext uri="{BB962C8B-B14F-4D97-AF65-F5344CB8AC3E}">
        <p14:creationId xmlns:p14="http://schemas.microsoft.com/office/powerpoint/2010/main" val="4043433734"/>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694036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14. </a:t>
            </a:r>
            <a:r>
              <a:rPr lang="en-CA" sz="4400" dirty="0" err="1" smtClean="0">
                <a:uFill>
                  <a:solidFill>
                    <a:srgbClr val="000000"/>
                  </a:solidFill>
                </a:uFill>
                <a:latin typeface="Nyala" panose="02000504070300020003" pitchFamily="2" charset="0"/>
                <a:ea typeface="GeezTypeNet"/>
                <a:cs typeface="GeezTypeNet"/>
                <a:sym typeface="GeezTypeNet"/>
              </a:rPr>
              <a:t>ሰላምካ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ኣጽንዓልና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ግዜ</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ንኣና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ሠናይ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ነገር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ኪሓስቡ</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ልቢ</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ነገሥታትን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መራሕቲ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ሃገርን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ምለስ</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15. </a:t>
            </a:r>
            <a:r>
              <a:rPr lang="en-CA" sz="4400" dirty="0" err="1" smtClean="0">
                <a:uFill>
                  <a:solidFill>
                    <a:srgbClr val="000000"/>
                  </a:solidFill>
                </a:uFill>
                <a:latin typeface="Nyala" panose="02000504070300020003" pitchFamily="2" charset="0"/>
                <a:ea typeface="GeezTypeNet"/>
                <a:cs typeface="GeezTypeNet"/>
                <a:sym typeface="GeezTypeNet"/>
              </a:rPr>
              <a:t>ኵሉ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ሳዕ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ቅድስቲ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ቤተ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ክርስትያንካ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ንዝእከቡ</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ሊቃውንቲ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ቤተ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ክርስትያንካ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ሰላም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ሃብ</a:t>
            </a:r>
            <a:r>
              <a:rPr lang="en-CA" sz="4400" dirty="0" smtClean="0">
                <a:uFill>
                  <a:solidFill>
                    <a:srgbClr val="000000"/>
                  </a:solidFill>
                </a:uFill>
                <a:latin typeface="Nyala" panose="02000504070300020003" pitchFamily="2" charset="0"/>
                <a:ea typeface="GeezTypeNet"/>
                <a:cs typeface="GeezTypeNet"/>
                <a:sym typeface="GeezTypeNet"/>
              </a:rPr>
              <a:t>። </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3" y="-88865"/>
            <a:ext cx="4062794" cy="7248138"/>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፲፬. </a:t>
            </a:r>
            <a:r>
              <a:rPr lang="en-CA" sz="4500" dirty="0" err="1" smtClean="0">
                <a:uFill>
                  <a:solidFill>
                    <a:srgbClr val="000000"/>
                  </a:solidFill>
                </a:uFill>
                <a:latin typeface="Nyala" panose="02000504070300020003" pitchFamily="2" charset="0"/>
                <a:ea typeface="GeezTypeNet"/>
                <a:cs typeface="GeezTypeNet"/>
                <a:sym typeface="GeezTypeNet"/>
              </a:rPr>
              <a:t>ወአጽንዕ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ሰላመ</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ከ </a:t>
            </a:r>
            <a:r>
              <a:rPr lang="en-CA" sz="4500" dirty="0" err="1" smtClean="0">
                <a:uFill>
                  <a:solidFill>
                    <a:srgbClr val="000000"/>
                  </a:solidFill>
                </a:uFill>
                <a:latin typeface="Nyala" panose="02000504070300020003" pitchFamily="2" charset="0"/>
                <a:ea typeface="GeezTypeNet"/>
                <a:cs typeface="GeezTypeNet"/>
                <a:sym typeface="GeezTypeNet"/>
              </a:rPr>
              <a:t>ሚጥ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ልበ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ነገሥት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ኣዚዛን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ለአሠንዮ</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ላዕሌነ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በኵሉ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ጊዜ</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፲፭. </a:t>
            </a:r>
            <a:r>
              <a:rPr lang="en-CA" sz="4500" dirty="0" err="1" smtClean="0">
                <a:uFill>
                  <a:solidFill>
                    <a:srgbClr val="000000"/>
                  </a:solidFill>
                </a:uFill>
                <a:latin typeface="Nyala" panose="02000504070300020003" pitchFamily="2" charset="0"/>
                <a:ea typeface="GeezTypeNet"/>
                <a:cs typeface="GeezTypeNet"/>
                <a:sym typeface="GeezTypeNet"/>
              </a:rPr>
              <a:t>ጸጉ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ሰላመ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ለሊቃውንተ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ጉቡአን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ውስተ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ኩሎ</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ጊዜ</a:t>
            </a:r>
            <a:r>
              <a:rPr lang="en-CA" sz="4500" dirty="0" smtClean="0">
                <a:uFill>
                  <a:solidFill>
                    <a:srgbClr val="000000"/>
                  </a:solidFill>
                </a:uFill>
                <a:latin typeface="Nyala" panose="02000504070300020003" pitchFamily="2" charset="0"/>
                <a:ea typeface="GeezTypeNet"/>
                <a:cs typeface="GeezTypeNet"/>
                <a:sym typeface="GeezTypeNet"/>
              </a:rPr>
              <a:t>። </a:t>
            </a:r>
          </a:p>
        </p:txBody>
      </p:sp>
      <p:sp>
        <p:nvSpPr>
          <p:cNvPr id="8" name="Rectangle 7"/>
          <p:cNvSpPr/>
          <p:nvPr/>
        </p:nvSpPr>
        <p:spPr>
          <a:xfrm>
            <a:off x="8260034" y="-8641"/>
            <a:ext cx="3907614" cy="681725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14. </a:t>
            </a:r>
            <a:r>
              <a:rPr lang="en-US" sz="3600" dirty="0" smtClean="0">
                <a:uFill>
                  <a:solidFill>
                    <a:srgbClr val="000000"/>
                  </a:solidFill>
                </a:uFill>
              </a:rPr>
              <a:t>And </a:t>
            </a:r>
            <a:r>
              <a:rPr lang="en-US" sz="3600" dirty="0">
                <a:uFill>
                  <a:solidFill>
                    <a:srgbClr val="000000"/>
                  </a:solidFill>
                </a:uFill>
              </a:rPr>
              <a:t>establish for us Thy peace.  Turn the hearts of mighty kings to deal kindly with us always.
</a:t>
            </a:r>
            <a:r>
              <a:rPr lang="en-US" sz="1400" dirty="0" smtClean="0">
                <a:solidFill>
                  <a:srgbClr val="FFC000"/>
                </a:solidFill>
                <a:uFill>
                  <a:solidFill>
                    <a:srgbClr val="000000"/>
                  </a:solidFill>
                </a:uFill>
              </a:rPr>
              <a:t>15. </a:t>
            </a:r>
            <a:r>
              <a:rPr lang="en-US" sz="3600" dirty="0" smtClean="0">
                <a:uFill>
                  <a:solidFill>
                    <a:srgbClr val="000000"/>
                  </a:solidFill>
                </a:uFill>
              </a:rPr>
              <a:t>Grant </a:t>
            </a:r>
            <a:r>
              <a:rPr lang="en-US" sz="3600" dirty="0">
                <a:uFill>
                  <a:solidFill>
                    <a:srgbClr val="000000"/>
                  </a:solidFill>
                </a:uFill>
              </a:rPr>
              <a:t>peace to the scholars of the church who are continually gathered in Thy holy church; </a:t>
            </a:r>
            <a:endParaRPr lang="en-US" sz="3600" dirty="0" smtClean="0">
              <a:uFill>
                <a:solidFill>
                  <a:srgbClr val="000000"/>
                </a:solidFill>
              </a:uFill>
            </a:endParaRPr>
          </a:p>
        </p:txBody>
      </p:sp>
    </p:spTree>
    <p:extLst>
      <p:ext uri="{BB962C8B-B14F-4D97-AF65-F5344CB8AC3E}">
        <p14:creationId xmlns:p14="http://schemas.microsoft.com/office/powerpoint/2010/main" val="3306171937"/>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9241" y="1290257"/>
            <a:ext cx="3991052" cy="3477875"/>
          </a:xfrm>
          <a:prstGeom prst="rect">
            <a:avLst/>
          </a:prstGeom>
        </p:spPr>
        <p:txBody>
          <a:bodyPr wrap="square">
            <a:spAutoFit/>
          </a:bodyPr>
          <a:lstStyle/>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ንነፍሲ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ወከፍ</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በብስሞም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ቅድሚ</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ኃያላት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ዝኾኑ</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ሰላምካ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ኣብዝሓሎም</a:t>
            </a:r>
            <a:r>
              <a:rPr lang="en-CA" sz="4400" dirty="0" smtClean="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2006" y="1269208"/>
            <a:ext cx="3927235" cy="3554819"/>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ለኵሉ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ለለአሓዱ</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በበአስማቲሆሙ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በቅድመ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ነገሥት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ኃያላን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ኣምላክነ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አንኅ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ሎሙ</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348746" y="1290257"/>
            <a:ext cx="3907614" cy="4047262"/>
          </a:xfrm>
          <a:prstGeom prst="rect">
            <a:avLst/>
          </a:prstGeom>
        </p:spPr>
        <p:txBody>
          <a:bodyPr wrap="square">
            <a:spAutoFit/>
          </a:bodyPr>
          <a:lstStyle/>
          <a:p>
            <a:pPr marL="40639" marR="40639">
              <a:spcBef>
                <a:spcPts val="600"/>
              </a:spcBef>
              <a:defRPr sz="1800">
                <a:uFillTx/>
              </a:defRPr>
            </a:pPr>
            <a:r>
              <a:rPr lang="en-US" sz="3600" dirty="0" smtClean="0">
                <a:uFill>
                  <a:solidFill>
                    <a:srgbClr val="000000"/>
                  </a:solidFill>
                </a:uFill>
              </a:rPr>
              <a:t>To </a:t>
            </a:r>
            <a:r>
              <a:rPr lang="en-US" sz="3600" dirty="0">
                <a:uFill>
                  <a:solidFill>
                    <a:srgbClr val="000000"/>
                  </a:solidFill>
                </a:uFill>
              </a:rPr>
              <a:t>all, to each by their several names; in the presence of powerful kings, </a:t>
            </a:r>
            <a:endParaRPr lang="en-US" sz="3600" dirty="0" smtClean="0">
              <a:uFill>
                <a:solidFill>
                  <a:srgbClr val="000000"/>
                </a:solidFill>
              </a:uFill>
            </a:endParaRPr>
          </a:p>
          <a:p>
            <a:pPr marL="40639" marR="40639">
              <a:spcBef>
                <a:spcPts val="600"/>
              </a:spcBef>
              <a:defRPr sz="1800">
                <a:uFillTx/>
              </a:defRPr>
            </a:pPr>
            <a:r>
              <a:rPr lang="en-US" sz="3600" dirty="0" smtClean="0">
                <a:uFill>
                  <a:solidFill>
                    <a:srgbClr val="000000"/>
                  </a:solidFill>
                </a:uFill>
              </a:rPr>
              <a:t>O </a:t>
            </a:r>
            <a:r>
              <a:rPr lang="en-US" sz="3600" dirty="0">
                <a:uFill>
                  <a:solidFill>
                    <a:srgbClr val="000000"/>
                  </a:solidFill>
                </a:uFill>
              </a:rPr>
              <a:t>our God, increase Thy peace.</a:t>
            </a:r>
          </a:p>
        </p:txBody>
      </p:sp>
    </p:spTree>
    <p:extLst>
      <p:ext uri="{BB962C8B-B14F-4D97-AF65-F5344CB8AC3E}">
        <p14:creationId xmlns:p14="http://schemas.microsoft.com/office/powerpoint/2010/main" val="1036953979"/>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9159" y="1037800"/>
            <a:ext cx="4589896" cy="415498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16. </a:t>
            </a:r>
            <a:r>
              <a:rPr lang="en-CA" sz="4400" dirty="0" err="1" smtClean="0">
                <a:uFill>
                  <a:solidFill>
                    <a:srgbClr val="000000"/>
                  </a:solidFill>
                </a:uFill>
                <a:latin typeface="Nyala" panose="02000504070300020003" pitchFamily="2" charset="0"/>
                <a:ea typeface="GeezTypeNet"/>
                <a:cs typeface="GeezTypeNet"/>
                <a:sym typeface="GeezTypeNet"/>
              </a:rPr>
              <a:t>ብቕኑዕ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ሃይማኖት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ኮይኖም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ንዝሞቱን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ዝዓረፉን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ነፍሳት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ኣቦታትና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ኣዴታትና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ኣሕዋትናን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ኣሓትንናን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ኣዕርፍ</a:t>
            </a:r>
            <a:r>
              <a:rPr lang="en-CA" sz="4400" dirty="0" smtClean="0">
                <a:uFill>
                  <a:solidFill>
                    <a:srgbClr val="000000"/>
                  </a:solidFill>
                </a:uFill>
                <a:latin typeface="Nyala" panose="02000504070300020003" pitchFamily="2" charset="0"/>
                <a:ea typeface="GeezTypeNet"/>
                <a:cs typeface="GeezTypeNet"/>
                <a:sym typeface="GeezTypeNet"/>
              </a:rPr>
              <a:t>።</a:t>
            </a:r>
          </a:p>
        </p:txBody>
      </p:sp>
      <p:sp>
        <p:nvSpPr>
          <p:cNvPr id="2" name="Rectangle 1"/>
          <p:cNvSpPr/>
          <p:nvPr/>
        </p:nvSpPr>
        <p:spPr>
          <a:xfrm>
            <a:off x="72478" y="1037800"/>
            <a:ext cx="3927235" cy="3554819"/>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፲፮. </a:t>
            </a:r>
            <a:r>
              <a:rPr lang="en-CA" sz="4500" dirty="0" err="1" smtClean="0">
                <a:uFill>
                  <a:solidFill>
                    <a:srgbClr val="000000"/>
                  </a:solidFill>
                </a:uFill>
                <a:latin typeface="Nyala" panose="02000504070300020003" pitchFamily="2" charset="0"/>
                <a:ea typeface="GeezTypeNet"/>
                <a:cs typeface="GeezTypeNet"/>
                <a:sym typeface="GeezTypeNet"/>
              </a:rPr>
              <a:t>ወአዕርፍ</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ነፍሳተ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ኣበዊነ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ወአኃዊነ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ወአኃቲነ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ኖሙ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ወአዕረፉ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በርትዕት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ሃይማኖት</a:t>
            </a:r>
            <a:r>
              <a:rPr lang="en-CA" sz="4500" dirty="0" smtClean="0">
                <a:uFill>
                  <a:solidFill>
                    <a:srgbClr val="000000"/>
                  </a:solidFill>
                </a:uFill>
                <a:latin typeface="Nyala" panose="02000504070300020003" pitchFamily="2" charset="0"/>
                <a:ea typeface="GeezTypeNet"/>
                <a:cs typeface="GeezTypeNet"/>
                <a:sym typeface="GeezTypeNet"/>
              </a:rPr>
              <a:t>።</a:t>
            </a:r>
          </a:p>
        </p:txBody>
      </p:sp>
      <p:sp>
        <p:nvSpPr>
          <p:cNvPr id="8" name="Rectangle 7"/>
          <p:cNvSpPr/>
          <p:nvPr/>
        </p:nvSpPr>
        <p:spPr>
          <a:xfrm>
            <a:off x="8348746" y="1185538"/>
            <a:ext cx="3907614" cy="4601260"/>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16. </a:t>
            </a:r>
            <a:r>
              <a:rPr lang="en-US" sz="3600" dirty="0" smtClean="0">
                <a:uFill>
                  <a:solidFill>
                    <a:srgbClr val="000000"/>
                  </a:solidFill>
                </a:uFill>
              </a:rPr>
              <a:t>Rest </a:t>
            </a:r>
            <a:r>
              <a:rPr lang="en-US" sz="3600" dirty="0">
                <a:uFill>
                  <a:solidFill>
                    <a:srgbClr val="000000"/>
                  </a:solidFill>
                </a:uFill>
              </a:rPr>
              <a:t>the souls of our fathers and our brothers and our sisters who have fallen asleep and gained their rest in the right faith.
</a:t>
            </a:r>
          </a:p>
        </p:txBody>
      </p:sp>
    </p:spTree>
    <p:extLst>
      <p:ext uri="{BB962C8B-B14F-4D97-AF65-F5344CB8AC3E}">
        <p14:creationId xmlns:p14="http://schemas.microsoft.com/office/powerpoint/2010/main" val="501694894"/>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694036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17. </a:t>
            </a:r>
            <a:r>
              <a:rPr lang="en-CA" sz="4400" dirty="0" err="1" smtClean="0">
                <a:uFill>
                  <a:solidFill>
                    <a:srgbClr val="000000"/>
                  </a:solidFill>
                </a:uFill>
                <a:latin typeface="Nyala" panose="02000504070300020003" pitchFamily="2" charset="0"/>
                <a:ea typeface="GeezTypeNet"/>
                <a:cs typeface="GeezTypeNet"/>
                <a:sym typeface="GeezTypeNet"/>
              </a:rPr>
              <a:t>ክርስቶስ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a:uFill>
                  <a:solidFill>
                    <a:srgbClr val="000000"/>
                  </a:solidFill>
                </a:uFill>
                <a:latin typeface="Nyala" panose="02000504070300020003" pitchFamily="2" charset="0"/>
                <a:ea typeface="GeezTypeNet"/>
                <a:cs typeface="GeezTypeNet"/>
                <a:sym typeface="GeezTypeNet"/>
              </a:rPr>
              <a:t>፣</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ኢየሩሳሌም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ሰማያዊት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ዋጋኦም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ክኸፍሎም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ብዕጣን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ብቑርባን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ብወይኒ</a:t>
            </a:r>
            <a:r>
              <a:rPr lang="en-CA" sz="4400" dirty="0" smtClean="0">
                <a:uFill>
                  <a:solidFill>
                    <a:srgbClr val="000000"/>
                  </a:solidFill>
                </a:uFill>
                <a:latin typeface="Nyala" panose="02000504070300020003" pitchFamily="2" charset="0"/>
                <a:ea typeface="GeezTypeNet"/>
                <a:cs typeface="GeezTypeNet"/>
                <a:sym typeface="GeezTypeNet"/>
              </a:rPr>
              <a:t> ፡ </a:t>
            </a:r>
            <a:r>
              <a:rPr lang="en-CA" sz="4400" dirty="0" err="1" smtClean="0">
                <a:uFill>
                  <a:solidFill>
                    <a:srgbClr val="000000"/>
                  </a:solidFill>
                </a:uFill>
                <a:latin typeface="Nyala" panose="02000504070300020003" pitchFamily="2" charset="0"/>
                <a:ea typeface="GeezTypeNet"/>
                <a:cs typeface="GeezTypeNet"/>
                <a:sym typeface="GeezTypeNet"/>
              </a:rPr>
              <a:t>ብዘይቲን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ብመብራህቲ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ብመጋረጃ</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ብመጻሕፍቲ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ምንባባት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ብኣቑሑ</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ቤተ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መቕደስ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ንዝሓልዩ</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ሕዝቢ</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88865"/>
            <a:ext cx="3927235" cy="6740307"/>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፲፯. </a:t>
            </a:r>
            <a:r>
              <a:rPr lang="en-CA" sz="4300" dirty="0" err="1" smtClean="0">
                <a:uFill>
                  <a:solidFill>
                    <a:srgbClr val="000000"/>
                  </a:solidFill>
                </a:uFill>
                <a:latin typeface="Nyala" panose="02000504070300020003" pitchFamily="2" charset="0"/>
                <a:ea typeface="GeezTypeNet"/>
                <a:cs typeface="GeezTypeNet"/>
                <a:sym typeface="GeezTypeNet"/>
              </a:rPr>
              <a:t>ወባርክ</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ዲበ</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እለ</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ያስተነትኑ</a:t>
            </a:r>
            <a:r>
              <a:rPr lang="en-CA" sz="4300" dirty="0" smtClean="0">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ላ</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በዕጣን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ወቁርባን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ወወይን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ወቅብዕ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ወዘይት</a:t>
            </a:r>
            <a:r>
              <a:rPr lang="en-CA" sz="4200" dirty="0" smtClean="0">
                <a:uFill>
                  <a:solidFill>
                    <a:srgbClr val="000000"/>
                  </a:solidFill>
                </a:uFill>
                <a:latin typeface="Nyala" panose="02000504070300020003" pitchFamily="2" charset="0"/>
                <a:ea typeface="GeezTypeNet"/>
                <a:cs typeface="GeezTypeNet"/>
                <a:sym typeface="GeezTypeNet"/>
              </a:rPr>
              <a:t> ፡ </a:t>
            </a:r>
            <a:r>
              <a:rPr lang="en-CA" sz="4200" dirty="0" err="1" smtClean="0">
                <a:uFill>
                  <a:solidFill>
                    <a:srgbClr val="000000"/>
                  </a:solidFill>
                </a:uFill>
                <a:latin typeface="Nyala" panose="02000504070300020003" pitchFamily="2" charset="0"/>
                <a:ea typeface="GeezTypeNet"/>
                <a:cs typeface="GeezTypeNet"/>
                <a:sym typeface="GeezTypeNet"/>
              </a:rPr>
              <a:t>ወመንጠዋ</a:t>
            </a:r>
            <a:endParaRPr lang="en-CA" sz="42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200" dirty="0" err="1" smtClean="0">
                <a:uFill>
                  <a:solidFill>
                    <a:srgbClr val="000000"/>
                  </a:solidFill>
                </a:uFill>
                <a:latin typeface="Nyala" panose="02000504070300020003" pitchFamily="2" charset="0"/>
                <a:ea typeface="GeezTypeNet"/>
                <a:cs typeface="GeezTypeNet"/>
                <a:sym typeface="GeezTypeNet"/>
              </a:rPr>
              <a:t>ልዕ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ወንዋያተ</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መቕደስ</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ከመ</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ክርስቶስ</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ኣምላክነ</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ይዕስዮሙ</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በኢየሩሳ</a:t>
            </a:r>
            <a:endParaRPr lang="en-CA" sz="42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200" dirty="0" err="1" smtClean="0">
                <a:uFill>
                  <a:solidFill>
                    <a:srgbClr val="000000"/>
                  </a:solidFill>
                </a:uFill>
                <a:latin typeface="Nyala" panose="02000504070300020003" pitchFamily="2" charset="0"/>
                <a:ea typeface="GeezTypeNet"/>
                <a:cs typeface="GeezTypeNet"/>
                <a:sym typeface="GeezTypeNet"/>
              </a:rPr>
              <a:t>ሌም</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ሰማያዊት</a:t>
            </a:r>
            <a:r>
              <a:rPr lang="en-CA" sz="4200" dirty="0" smtClean="0">
                <a:uFill>
                  <a:solidFill>
                    <a:srgbClr val="000000"/>
                  </a:solidFill>
                </a:uFill>
                <a:latin typeface="Nyala" panose="02000504070300020003" pitchFamily="2" charset="0"/>
                <a:ea typeface="GeezTypeNet"/>
                <a:cs typeface="GeezTypeNet"/>
                <a:sym typeface="GeezTypeNet"/>
              </a:rPr>
              <a:t>።</a:t>
            </a:r>
            <a:endParaRPr lang="mr-IN" sz="42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294153" y="-8641"/>
            <a:ext cx="3931967" cy="6647974"/>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17. </a:t>
            </a:r>
            <a:r>
              <a:rPr lang="en-US" sz="3300" dirty="0" smtClean="0">
                <a:uFill>
                  <a:solidFill>
                    <a:srgbClr val="000000"/>
                  </a:solidFill>
                </a:uFill>
              </a:rPr>
              <a:t>And </a:t>
            </a:r>
            <a:r>
              <a:rPr lang="en-US" sz="3300" dirty="0">
                <a:uFill>
                  <a:solidFill>
                    <a:srgbClr val="000000"/>
                  </a:solidFill>
                </a:uFill>
              </a:rPr>
              <a:t>bless </a:t>
            </a:r>
            <a:endParaRPr lang="en-US" sz="3300" dirty="0" smtClean="0">
              <a:uFill>
                <a:solidFill>
                  <a:srgbClr val="000000"/>
                </a:solidFill>
              </a:uFill>
            </a:endParaRPr>
          </a:p>
          <a:p>
            <a:pPr marL="40639" marR="40639">
              <a:spcBef>
                <a:spcPts val="600"/>
              </a:spcBef>
              <a:defRPr sz="1800">
                <a:uFillTx/>
              </a:defRPr>
            </a:pPr>
            <a:r>
              <a:rPr lang="en-US" sz="2000" dirty="0" smtClean="0">
                <a:solidFill>
                  <a:srgbClr val="FFC000"/>
                </a:solidFill>
                <a:uFill>
                  <a:solidFill>
                    <a:srgbClr val="000000"/>
                  </a:solidFill>
                </a:uFill>
              </a:rPr>
              <a:t>Benediction over the </a:t>
            </a:r>
            <a:r>
              <a:rPr lang="en-US" sz="2000" dirty="0">
                <a:solidFill>
                  <a:srgbClr val="FFC000"/>
                </a:solidFill>
                <a:uFill>
                  <a:solidFill>
                    <a:srgbClr val="000000"/>
                  </a:solidFill>
                </a:uFill>
              </a:rPr>
              <a:t>people</a:t>
            </a:r>
          </a:p>
          <a:p>
            <a:pPr marL="40639" marR="40639">
              <a:spcBef>
                <a:spcPts val="600"/>
              </a:spcBef>
              <a:defRPr sz="1800">
                <a:uFillTx/>
              </a:defRPr>
            </a:pPr>
            <a:r>
              <a:rPr lang="en-US" sz="3300" dirty="0" smtClean="0">
                <a:uFill>
                  <a:solidFill>
                    <a:srgbClr val="000000"/>
                  </a:solidFill>
                </a:uFill>
              </a:rPr>
              <a:t>those </a:t>
            </a:r>
            <a:r>
              <a:rPr lang="en-US" sz="3300" dirty="0">
                <a:uFill>
                  <a:solidFill>
                    <a:srgbClr val="000000"/>
                  </a:solidFill>
                </a:uFill>
              </a:rPr>
              <a:t>who give gifts of incense, and bread and wine, and ointment and oil, and </a:t>
            </a:r>
            <a:r>
              <a:rPr lang="en-US" sz="3300" dirty="0" smtClean="0">
                <a:uFill>
                  <a:solidFill>
                    <a:srgbClr val="000000"/>
                  </a:solidFill>
                </a:uFill>
              </a:rPr>
              <a:t>hangings </a:t>
            </a:r>
            <a:r>
              <a:rPr lang="en-US" sz="3300" dirty="0">
                <a:uFill>
                  <a:solidFill>
                    <a:srgbClr val="000000"/>
                  </a:solidFill>
                </a:uFill>
              </a:rPr>
              <a:t>and reading books and vessels for the sanctuary, that Christ our God may give them their reward in the heavenly Jerusalem</a:t>
            </a:r>
            <a:r>
              <a:rPr lang="en-US" sz="3300" dirty="0" smtClean="0">
                <a:uFill>
                  <a:solidFill>
                    <a:srgbClr val="000000"/>
                  </a:solidFill>
                </a:uFill>
              </a:rPr>
              <a:t>.</a:t>
            </a:r>
          </a:p>
        </p:txBody>
      </p:sp>
    </p:spTree>
    <p:extLst>
      <p:ext uri="{BB962C8B-B14F-4D97-AF65-F5344CB8AC3E}">
        <p14:creationId xmlns:p14="http://schemas.microsoft.com/office/powerpoint/2010/main" val="1003883852"/>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6263253"/>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18. </a:t>
            </a: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ክርስቶስ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ምሕረት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ንምርካብ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ኣብዚ</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ምሳና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ተኣኪቦም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ዘለዉ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ራኅርሃሎም</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ቅድሚ</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መፍርህን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መደንገጽን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መንበርካ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ምጽዋት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ንዘቕርቡልካ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ተቐበለሎም</a:t>
            </a:r>
            <a:r>
              <a:rPr lang="en-CA" sz="4400" dirty="0" smtClean="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88865"/>
            <a:ext cx="4001379"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፲፰. </a:t>
            </a:r>
            <a:r>
              <a:rPr lang="en-CA" sz="4500" dirty="0" err="1" smtClean="0">
                <a:uFill>
                  <a:solidFill>
                    <a:srgbClr val="000000"/>
                  </a:solidFill>
                </a:uFill>
                <a:latin typeface="Nyala" panose="02000504070300020003" pitchFamily="2" charset="0"/>
                <a:ea typeface="GeezTypeNet"/>
                <a:cs typeface="GeezTypeNet"/>
                <a:sym typeface="GeezTypeNet"/>
              </a:rPr>
              <a:t>ወኵሎሙ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ተጋብኡ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ምስሌነ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ይኅሥሡ</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ምሕረተ</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አምላክነ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ተሣሃል</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ላዕሌሆሙ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ወኵሎሙ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አምጽኡ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ምጽዋተ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በቅድመ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መንበርከ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ምፍርህ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ወመደንግፅ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ተወክፎሙ</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294153" y="-8641"/>
            <a:ext cx="3931967" cy="563231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18. </a:t>
            </a:r>
            <a:r>
              <a:rPr lang="en-US" sz="3600" dirty="0" smtClean="0">
                <a:uFill>
                  <a:solidFill>
                    <a:srgbClr val="000000"/>
                  </a:solidFill>
                </a:uFill>
              </a:rPr>
              <a:t>And </a:t>
            </a:r>
            <a:r>
              <a:rPr lang="en-US" sz="3600" dirty="0">
                <a:uFill>
                  <a:solidFill>
                    <a:srgbClr val="000000"/>
                  </a:solidFill>
                </a:uFill>
              </a:rPr>
              <a:t>all them that are assembled with us to entreat for mercy:  Christ our God have mercy upon them:  and all them that give alms before Thy awful and terrifying throne, receive.</a:t>
            </a:r>
          </a:p>
        </p:txBody>
      </p:sp>
    </p:spTree>
    <p:extLst>
      <p:ext uri="{BB962C8B-B14F-4D97-AF65-F5344CB8AC3E}">
        <p14:creationId xmlns:p14="http://schemas.microsoft.com/office/powerpoint/2010/main" val="2574774741"/>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5812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157775"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19. </a:t>
            </a:r>
            <a:r>
              <a:rPr lang="en-CA" sz="4400" dirty="0" err="1" smtClean="0">
                <a:uFill>
                  <a:solidFill>
                    <a:srgbClr val="000000"/>
                  </a:solidFill>
                </a:uFill>
                <a:latin typeface="Nyala" panose="02000504070300020003" pitchFamily="2" charset="0"/>
                <a:ea typeface="GeezTypeNet"/>
                <a:cs typeface="GeezTypeNet"/>
                <a:sym typeface="GeezTypeNet"/>
              </a:rPr>
              <a:t>ንዝተጨነቐት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ነፍሲ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ኵላ</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ኣሓጉስ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ብጽኑዕ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ማእሰርቲ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ንዝተኣስሩን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ስደትን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ምርኮን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ንዘለዉ</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20. </a:t>
            </a:r>
            <a:r>
              <a:rPr lang="en-CA" sz="4400" dirty="0" err="1" smtClean="0">
                <a:uFill>
                  <a:solidFill>
                    <a:srgbClr val="000000"/>
                  </a:solidFill>
                </a:uFill>
                <a:latin typeface="Nyala" panose="02000504070300020003" pitchFamily="2" charset="0"/>
                <a:ea typeface="GeezTypeNet"/>
                <a:cs typeface="GeezTypeNet"/>
                <a:sym typeface="GeezTypeNet"/>
              </a:rPr>
              <a:t>ብመሪር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መግዛእቲ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ንዝተታሕዙን</a:t>
            </a:r>
            <a:r>
              <a:rPr lang="en-CA" sz="44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ብምሕረትካ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ኣድሕኖም</a:t>
            </a:r>
            <a:r>
              <a:rPr lang="en-CA" sz="4400" dirty="0" smtClean="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54745"/>
            <a:ext cx="4001379" cy="6401753"/>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፲፱. </a:t>
            </a:r>
            <a:r>
              <a:rPr lang="en-CA" sz="4500" dirty="0" err="1" smtClean="0">
                <a:uFill>
                  <a:solidFill>
                    <a:srgbClr val="000000"/>
                  </a:solidFill>
                </a:uFill>
                <a:latin typeface="Nyala" panose="02000504070300020003" pitchFamily="2" charset="0"/>
                <a:ea typeface="GeezTypeNet"/>
                <a:cs typeface="GeezTypeNet"/>
                <a:sym typeface="GeezTypeNet"/>
              </a:rPr>
              <a:t>ወአንኂ</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ለኵላ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ነፍስ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ዕፅብት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እሱራን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በመዋቅሕት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ሀለዉ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ውስተ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ስደት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ወፄዋዌ</a:t>
            </a:r>
            <a:r>
              <a:rPr lang="en-CA" sz="45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፳. </a:t>
            </a:r>
            <a:r>
              <a:rPr lang="en-CA" sz="4500" dirty="0" err="1" smtClean="0">
                <a:uFill>
                  <a:solidFill>
                    <a:srgbClr val="000000"/>
                  </a:solidFill>
                </a:uFill>
                <a:latin typeface="Nyala" panose="02000504070300020003" pitchFamily="2" charset="0"/>
                <a:ea typeface="GeezTypeNet"/>
                <a:cs typeface="GeezTypeNet"/>
                <a:sym typeface="GeezTypeNet"/>
              </a:rPr>
              <a:t>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እኁዛን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በቅኔ</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መሪር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ኣምላክነ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ኣድኅኖሙ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በምሕረትከ</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7958125" y="-8641"/>
            <a:ext cx="4117021" cy="6340197"/>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19. </a:t>
            </a:r>
            <a:r>
              <a:rPr lang="en-US" sz="3600" dirty="0" smtClean="0">
                <a:uFill>
                  <a:solidFill>
                    <a:srgbClr val="000000"/>
                  </a:solidFill>
                </a:uFill>
              </a:rPr>
              <a:t>And </a:t>
            </a:r>
            <a:r>
              <a:rPr lang="en-US" sz="3600" dirty="0">
                <a:uFill>
                  <a:solidFill>
                    <a:srgbClr val="000000"/>
                  </a:solidFill>
                </a:uFill>
              </a:rPr>
              <a:t>comfort every straitened soul; them that are in chains and them that are in exile or captivity.  </a:t>
            </a:r>
            <a:endParaRPr lang="en-US" sz="3600" dirty="0" smtClean="0">
              <a:uFill>
                <a:solidFill>
                  <a:srgbClr val="000000"/>
                </a:solidFill>
              </a:uFill>
            </a:endParaRPr>
          </a:p>
          <a:p>
            <a:pPr marL="40639" marR="40639">
              <a:spcBef>
                <a:spcPts val="600"/>
              </a:spcBef>
              <a:defRPr sz="1800">
                <a:uFillTx/>
              </a:defRPr>
            </a:pPr>
            <a:r>
              <a:rPr lang="en-US" sz="1400" dirty="0" smtClean="0">
                <a:solidFill>
                  <a:srgbClr val="FFC000"/>
                </a:solidFill>
                <a:uFill>
                  <a:solidFill>
                    <a:srgbClr val="000000"/>
                  </a:solidFill>
                </a:uFill>
              </a:rPr>
              <a:t>20. </a:t>
            </a:r>
            <a:r>
              <a:rPr lang="en-US" sz="3600" dirty="0" smtClean="0">
                <a:uFill>
                  <a:solidFill>
                    <a:srgbClr val="000000"/>
                  </a:solidFill>
                </a:uFill>
              </a:rPr>
              <a:t>And </a:t>
            </a:r>
            <a:r>
              <a:rPr lang="en-US" sz="3600" dirty="0">
                <a:uFill>
                  <a:solidFill>
                    <a:srgbClr val="000000"/>
                  </a:solidFill>
                </a:uFill>
              </a:rPr>
              <a:t>them that </a:t>
            </a:r>
            <a:endParaRPr lang="en-US" sz="3600" dirty="0" smtClean="0">
              <a:uFill>
                <a:solidFill>
                  <a:srgbClr val="000000"/>
                </a:solidFill>
              </a:uFill>
            </a:endParaRPr>
          </a:p>
          <a:p>
            <a:pPr marL="40639" marR="40639">
              <a:spcBef>
                <a:spcPts val="600"/>
              </a:spcBef>
              <a:defRPr sz="1800">
                <a:uFillTx/>
              </a:defRPr>
            </a:pPr>
            <a:r>
              <a:rPr lang="en-US" sz="3600" dirty="0" smtClean="0">
                <a:uFill>
                  <a:solidFill>
                    <a:srgbClr val="000000"/>
                  </a:solidFill>
                </a:uFill>
              </a:rPr>
              <a:t>are </a:t>
            </a:r>
            <a:r>
              <a:rPr lang="en-US" sz="3600" dirty="0">
                <a:uFill>
                  <a:solidFill>
                    <a:srgbClr val="000000"/>
                  </a:solidFill>
                </a:uFill>
              </a:rPr>
              <a:t>held in bitter servitude:  our God, deliver them in Thy mercy.  </a:t>
            </a:r>
            <a:endParaRPr lang="en-US" sz="3600" dirty="0" smtClean="0">
              <a:uFill>
                <a:solidFill>
                  <a:srgbClr val="000000"/>
                </a:solidFill>
              </a:uFill>
            </a:endParaRPr>
          </a:p>
        </p:txBody>
      </p:sp>
    </p:spTree>
    <p:extLst>
      <p:ext uri="{BB962C8B-B14F-4D97-AF65-F5344CB8AC3E}">
        <p14:creationId xmlns:p14="http://schemas.microsoft.com/office/powerpoint/2010/main" val="1857623578"/>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283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0531" y="441524"/>
            <a:ext cx="4301076" cy="5509200"/>
          </a:xfrm>
          <a:prstGeom prst="rect">
            <a:avLst/>
          </a:prstGeom>
        </p:spPr>
        <p:txBody>
          <a:bodyPr wrap="square">
            <a:spAutoFit/>
          </a:bodyPr>
          <a:lstStyle/>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መምህርና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ኢየሱስ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ክርስቶስ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ናባኻ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እንጽልየሉ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ግዜ</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ክርዝክሮም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ንዝኣዘዙና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ዅሎም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ሰማያዊት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መንግሥትኻ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ዘክሮም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ንኣይ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ንኃጢኣተኛ</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ባርያኻውን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ዘክረኒ</a:t>
            </a:r>
            <a:r>
              <a:rPr lang="en-CA" sz="4400" dirty="0" smtClean="0">
                <a:uFill>
                  <a:solidFill>
                    <a:srgbClr val="000000"/>
                  </a:solidFill>
                </a:uFill>
                <a:latin typeface="Nyala" panose="02000504070300020003" pitchFamily="2" charset="0"/>
                <a:ea typeface="GeezTypeNet"/>
                <a:cs typeface="GeezTypeNet"/>
                <a:sym typeface="GeezTypeNet"/>
              </a:rPr>
              <a:t>።</a:t>
            </a:r>
          </a:p>
        </p:txBody>
      </p:sp>
      <p:sp>
        <p:nvSpPr>
          <p:cNvPr id="2" name="Rectangle 1"/>
          <p:cNvSpPr/>
          <p:nvPr/>
        </p:nvSpPr>
        <p:spPr>
          <a:xfrm>
            <a:off x="59749" y="379969"/>
            <a:ext cx="3830782" cy="5632311"/>
          </a:xfrm>
          <a:prstGeom prst="rect">
            <a:avLst/>
          </a:prstGeom>
        </p:spPr>
        <p:txBody>
          <a:bodyPr wrap="square">
            <a:spAutoFit/>
          </a:bodyPr>
          <a:lstStyle/>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ሊቅነ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ኢየሱስ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ለኵሎሙ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አዘዙነ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ከመ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ንዘከሮሙ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በጊዜ</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አስተብቍዖትነ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ኀቤከ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ተዘከሮሙ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በመንግሥትከ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ሰማያዊት</a:t>
            </a:r>
            <a:r>
              <a:rPr lang="en-CA" sz="4500" dirty="0" smtClean="0">
                <a:uFill>
                  <a:solidFill>
                    <a:srgbClr val="000000"/>
                  </a:solidFill>
                </a:uFill>
                <a:latin typeface="Nyala" panose="02000504070300020003" pitchFamily="2" charset="0"/>
                <a:ea typeface="GeezTypeNet"/>
                <a:cs typeface="GeezTypeNet"/>
                <a:sym typeface="GeezTypeNet"/>
              </a:rPr>
              <a:t>።</a:t>
            </a:r>
          </a:p>
        </p:txBody>
      </p:sp>
      <p:sp>
        <p:nvSpPr>
          <p:cNvPr id="8" name="Rectangle 7"/>
          <p:cNvSpPr/>
          <p:nvPr/>
        </p:nvSpPr>
        <p:spPr>
          <a:xfrm>
            <a:off x="8123367" y="272246"/>
            <a:ext cx="4139144" cy="5847755"/>
          </a:xfrm>
          <a:prstGeom prst="rect">
            <a:avLst/>
          </a:prstGeom>
        </p:spPr>
        <p:txBody>
          <a:bodyPr wrap="square">
            <a:spAutoFit/>
          </a:bodyPr>
          <a:lstStyle/>
          <a:p>
            <a:pPr marL="40639" marR="40639">
              <a:spcBef>
                <a:spcPts val="600"/>
              </a:spcBef>
              <a:defRPr sz="1800">
                <a:uFillTx/>
              </a:defRPr>
            </a:pPr>
            <a:r>
              <a:rPr lang="en-US" sz="3400" dirty="0" smtClean="0">
                <a:uFill>
                  <a:solidFill>
                    <a:srgbClr val="000000"/>
                  </a:solidFill>
                </a:uFill>
              </a:rPr>
              <a:t> </a:t>
            </a:r>
            <a:r>
              <a:rPr lang="en-US" sz="3400" dirty="0">
                <a:uFill>
                  <a:solidFill>
                    <a:srgbClr val="000000"/>
                  </a:solidFill>
                </a:uFill>
              </a:rPr>
              <a:t>And all them that have entrusted it to us to remember them in our supplications to </a:t>
            </a:r>
            <a:r>
              <a:rPr lang="en-US" sz="3400" dirty="0" smtClean="0">
                <a:uFill>
                  <a:solidFill>
                    <a:srgbClr val="000000"/>
                  </a:solidFill>
                </a:uFill>
              </a:rPr>
              <a:t>Thee: O </a:t>
            </a:r>
            <a:r>
              <a:rPr lang="en-US" sz="3400" dirty="0">
                <a:uFill>
                  <a:solidFill>
                    <a:srgbClr val="000000"/>
                  </a:solidFill>
                </a:uFill>
              </a:rPr>
              <a:t>our Master Jesus Christ, remember them in Thy heavenly kingdom, and remember me, Thy sinful servant</a:t>
            </a:r>
            <a:r>
              <a:rPr lang="en-US" sz="3400" dirty="0" smtClean="0">
                <a:uFill>
                  <a:solidFill>
                    <a:srgbClr val="000000"/>
                  </a:solidFill>
                </a:uFill>
              </a:rPr>
              <a:t>.</a:t>
            </a:r>
            <a:endParaRPr lang="en-US" sz="3400" dirty="0">
              <a:uFill>
                <a:solidFill>
                  <a:srgbClr val="000000"/>
                </a:solidFill>
              </a:uFill>
            </a:endParaRPr>
          </a:p>
        </p:txBody>
      </p:sp>
    </p:spTree>
    <p:extLst>
      <p:ext uri="{BB962C8B-B14F-4D97-AF65-F5344CB8AC3E}">
        <p14:creationId xmlns:p14="http://schemas.microsoft.com/office/powerpoint/2010/main" val="3837027605"/>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8242" y="1180373"/>
            <a:ext cx="4225824" cy="3939540"/>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21. </a:t>
            </a: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ጐይታ</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ሕዝብኻ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ኣድሕን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ርስትኻ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a:t>
            </a:r>
          </a:p>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ሕዝቢ</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ንዘልዓለም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ሓልዎምን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ኣዕብዮምን</a:t>
            </a:r>
            <a:r>
              <a:rPr lang="en-CA" sz="4400" dirty="0" smtClean="0">
                <a:uFill>
                  <a:solidFill>
                    <a:srgbClr val="000000"/>
                  </a:solidFill>
                </a:uFill>
                <a:latin typeface="Nyala" panose="02000504070300020003" pitchFamily="2" charset="0"/>
                <a:ea typeface="GeezTypeNet"/>
                <a:cs typeface="GeezTypeNet"/>
                <a:sym typeface="GeezTypeNet"/>
              </a:rPr>
              <a:t>። </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0" y="1009773"/>
            <a:ext cx="4001379" cy="470898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፳፩።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እግዚኦ</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አድኅን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ሕዝበከ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ወባርክ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ርስተከ</a:t>
            </a:r>
            <a:r>
              <a:rPr lang="en-CA" sz="4500" dirty="0" smtClean="0">
                <a:uFill>
                  <a:solidFill>
                    <a:srgbClr val="000000"/>
                  </a:solidFill>
                </a:uFill>
                <a:latin typeface="Nyala" panose="02000504070300020003" pitchFamily="2" charset="0"/>
                <a:ea typeface="GeezTypeNet"/>
                <a:cs typeface="GeezTypeNet"/>
                <a:sym typeface="GeezTypeNet"/>
              </a:rPr>
              <a:t>፣ </a:t>
            </a:r>
          </a:p>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ላዕለ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ሕዝብ</a:t>
            </a: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ረዓዮሙ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ወአልዕሎሙ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ለዓለም</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324032" y="168775"/>
            <a:ext cx="3931967" cy="5226046"/>
          </a:xfrm>
          <a:prstGeom prst="rect">
            <a:avLst/>
          </a:prstGeom>
        </p:spPr>
        <p:txBody>
          <a:bodyPr wrap="square">
            <a:spAutoFit/>
          </a:bodyPr>
          <a:lstStyle/>
          <a:p>
            <a:pPr marL="40639" marR="40639">
              <a:lnSpc>
                <a:spcPct val="135000"/>
              </a:lnSpc>
              <a:spcBef>
                <a:spcPts val="600"/>
              </a:spcBef>
              <a:defRPr sz="1800">
                <a:uFillTx/>
              </a:defRPr>
            </a:pPr>
            <a:r>
              <a:rPr lang="en-US" sz="3600" dirty="0">
                <a:uFill>
                  <a:solidFill>
                    <a:srgbClr val="000000"/>
                  </a:solidFill>
                </a:uFill>
              </a:rPr>
              <a:t>
</a:t>
            </a:r>
            <a:r>
              <a:rPr lang="en-US" sz="1400" dirty="0" smtClean="0">
                <a:solidFill>
                  <a:srgbClr val="FFC000"/>
                </a:solidFill>
                <a:uFill>
                  <a:solidFill>
                    <a:srgbClr val="000000"/>
                  </a:solidFill>
                </a:uFill>
              </a:rPr>
              <a:t>21. </a:t>
            </a:r>
            <a:r>
              <a:rPr lang="en-US" sz="3600" dirty="0" smtClean="0">
                <a:uFill>
                  <a:solidFill>
                    <a:srgbClr val="000000"/>
                  </a:solidFill>
                </a:uFill>
              </a:rPr>
              <a:t>O </a:t>
            </a:r>
            <a:r>
              <a:rPr lang="en-US" sz="3600" dirty="0">
                <a:uFill>
                  <a:solidFill>
                    <a:srgbClr val="000000"/>
                  </a:solidFill>
                </a:uFill>
              </a:rPr>
              <a:t>Lord, save Thy people and bless their inheritance, </a:t>
            </a:r>
            <a:endParaRPr lang="en-US" sz="3600" dirty="0" smtClean="0">
              <a:uFill>
                <a:solidFill>
                  <a:srgbClr val="000000"/>
                </a:solidFill>
              </a:uFill>
            </a:endParaRPr>
          </a:p>
          <a:p>
            <a:pPr marL="40639" marR="40639" algn="ctr">
              <a:lnSpc>
                <a:spcPct val="135000"/>
              </a:lnSpc>
              <a:spcBef>
                <a:spcPts val="600"/>
              </a:spcBef>
              <a:defRPr sz="1800">
                <a:uFillTx/>
              </a:defRPr>
            </a:pPr>
            <a:r>
              <a:rPr lang="en-US" sz="2000" dirty="0" smtClean="0">
                <a:solidFill>
                  <a:srgbClr val="FFC000"/>
                </a:solidFill>
                <a:uFill>
                  <a:solidFill>
                    <a:srgbClr val="000000"/>
                  </a:solidFill>
                </a:uFill>
              </a:rPr>
              <a:t>Benediction over the people</a:t>
            </a:r>
            <a:endParaRPr lang="en-US" sz="2000" dirty="0">
              <a:solidFill>
                <a:srgbClr val="FFC000"/>
              </a:solidFill>
              <a:uFill>
                <a:solidFill>
                  <a:srgbClr val="000000"/>
                </a:solidFill>
              </a:uFill>
            </a:endParaRPr>
          </a:p>
          <a:p>
            <a:pPr marL="40639" marR="40639">
              <a:lnSpc>
                <a:spcPct val="135000"/>
              </a:lnSpc>
              <a:spcBef>
                <a:spcPts val="600"/>
              </a:spcBef>
              <a:defRPr sz="1800">
                <a:uFillTx/>
              </a:defRPr>
            </a:pPr>
            <a:r>
              <a:rPr lang="en-US" sz="3600" dirty="0" smtClean="0">
                <a:uFill>
                  <a:solidFill>
                    <a:srgbClr val="000000"/>
                  </a:solidFill>
                </a:uFill>
              </a:rPr>
              <a:t>feed </a:t>
            </a:r>
            <a:r>
              <a:rPr lang="en-US" sz="3600" dirty="0">
                <a:uFill>
                  <a:solidFill>
                    <a:srgbClr val="000000"/>
                  </a:solidFill>
                </a:uFill>
              </a:rPr>
              <a:t>them and lift them forever.</a:t>
            </a:r>
          </a:p>
        </p:txBody>
      </p:sp>
    </p:spTree>
    <p:extLst>
      <p:ext uri="{BB962C8B-B14F-4D97-AF65-F5344CB8AC3E}">
        <p14:creationId xmlns:p14="http://schemas.microsoft.com/office/powerpoint/2010/main" val="3507198179"/>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7702108"/>
          </a:xfrm>
          <a:prstGeom prst="rect">
            <a:avLst/>
          </a:prstGeom>
        </p:spPr>
        <p:txBody>
          <a:bodyPr wrap="square">
            <a:spAutoFit/>
          </a:bodyPr>
          <a:lstStyle/>
          <a:p>
            <a:pPr marL="40639" marR="40639">
              <a:lnSpc>
                <a:spcPct val="150000"/>
              </a:lnSpc>
              <a:spcBef>
                <a:spcPts val="600"/>
              </a:spcBef>
              <a:defRPr sz="1800">
                <a:uFillTx/>
              </a:defRPr>
            </a:pPr>
            <a:r>
              <a:rPr lang="mr-IN" sz="3200" dirty="0" err="1">
                <a:solidFill>
                  <a:srgbClr val="92D050"/>
                </a:solidFill>
                <a:uFill>
                  <a:solidFill>
                    <a:srgbClr val="000000"/>
                  </a:solidFill>
                </a:uFill>
                <a:latin typeface="GeezTypeNet"/>
                <a:ea typeface="GeezTypeNet"/>
                <a:cs typeface="GeezTypeNet"/>
                <a:sym typeface="GeezTypeNet"/>
              </a:rPr>
              <a:t>ንፍቅ</a:t>
            </a:r>
            <a:r>
              <a:rPr lang="mr-IN" sz="3200" dirty="0">
                <a:solidFill>
                  <a:srgbClr val="92D050"/>
                </a:solidFill>
                <a:uFill>
                  <a:solidFill>
                    <a:srgbClr val="000000"/>
                  </a:solidFill>
                </a:uFill>
                <a:latin typeface="GeezTypeNet"/>
                <a:ea typeface="GeezTypeNet"/>
                <a:cs typeface="GeezTypeNet"/>
                <a:sym typeface="GeezTypeNet"/>
              </a:rPr>
              <a:t> ª</a:t>
            </a:r>
            <a:r>
              <a:rPr lang="mr-IN" sz="3200" dirty="0" err="1">
                <a:solidFill>
                  <a:srgbClr val="92D050"/>
                </a:solidFill>
                <a:uFill>
                  <a:solidFill>
                    <a:srgbClr val="000000"/>
                  </a:solidFill>
                </a:uFill>
                <a:latin typeface="GeezTypeNet"/>
                <a:ea typeface="GeezTypeNet"/>
                <a:cs typeface="GeezTypeNet"/>
                <a:sym typeface="GeezTypeNet"/>
              </a:rPr>
              <a:t>ï</a:t>
            </a:r>
            <a:r>
              <a:rPr lang="mr-IN" sz="3200" dirty="0">
                <a:solidFill>
                  <a:srgbClr val="92D050"/>
                </a:solidFill>
                <a:uFill>
                  <a:solidFill>
                    <a:srgbClr val="000000"/>
                  </a:solidFill>
                </a:uFill>
                <a:latin typeface="GeezTypeNet"/>
                <a:ea typeface="GeezTypeNet"/>
                <a:cs typeface="GeezTypeNet"/>
                <a:sym typeface="GeezTypeNet"/>
              </a:rPr>
              <a:t>.</a:t>
            </a:r>
            <a:endParaRPr lang="en-US" sz="3200" dirty="0">
              <a:solidFill>
                <a:srgbClr val="92D050"/>
              </a:solidFill>
              <a:uFill>
                <a:solidFill>
                  <a:srgbClr val="000000"/>
                </a:solidFill>
              </a:uFill>
              <a:latin typeface="GeezTypeNet"/>
              <a:ea typeface="GeezTypeNet"/>
              <a:cs typeface="GeezTypeNet"/>
              <a:sym typeface="GeezTypeNet"/>
            </a:endParaRPr>
          </a:p>
          <a:p>
            <a:pPr marL="40639" marR="40639">
              <a:lnSpc>
                <a:spcPct val="150000"/>
              </a:lnSpc>
              <a:spcBef>
                <a:spcPts val="600"/>
              </a:spcBef>
              <a:defRPr sz="1800">
                <a:uFillTx/>
              </a:defRPr>
            </a:pPr>
            <a:r>
              <a:rPr lang="mr-IN" sz="3200" dirty="0">
                <a:solidFill>
                  <a:srgbClr val="92D050"/>
                </a:solidFill>
                <a:uFill>
                  <a:solidFill>
                    <a:srgbClr val="000000"/>
                  </a:solidFill>
                </a:uFill>
                <a:latin typeface="GeezTypeNet"/>
                <a:ea typeface="GeezTypeNet"/>
                <a:cs typeface="GeezTypeNet"/>
                <a:sym typeface="GeezTypeNet"/>
              </a:rPr>
              <a:t> </a:t>
            </a:r>
            <a:r>
              <a:rPr lang="en-CA" sz="1400" dirty="0" smtClean="0">
                <a:solidFill>
                  <a:schemeClr val="tx1">
                    <a:lumMod val="95000"/>
                  </a:schemeClr>
                </a:solidFill>
                <a:uFill>
                  <a:solidFill>
                    <a:srgbClr val="000000"/>
                  </a:solidFill>
                </a:uFill>
                <a:latin typeface="GeezTypeNet"/>
                <a:ea typeface="GeezTypeNet"/>
                <a:cs typeface="GeezTypeNet"/>
                <a:sym typeface="GeezTypeNet"/>
              </a:rPr>
              <a:t>76.</a:t>
            </a:r>
            <a:r>
              <a:rPr lang="en-CA" sz="3700" dirty="0" smtClean="0">
                <a:uFill>
                  <a:solidFill>
                    <a:srgbClr val="000000"/>
                  </a:solidFill>
                </a:uFill>
                <a:latin typeface="GeezTypeNet"/>
                <a:ea typeface="GeezTypeNet"/>
                <a:cs typeface="GeezTypeNet"/>
                <a:sym typeface="GeezTypeNet"/>
              </a:rPr>
              <a:t>ኦ </a:t>
            </a:r>
            <a:r>
              <a:rPr lang="en-CA" sz="3700" dirty="0" err="1" smtClean="0">
                <a:uFill>
                  <a:solidFill>
                    <a:srgbClr val="000000"/>
                  </a:solidFill>
                </a:uFill>
                <a:latin typeface="GeezTypeNet"/>
                <a:ea typeface="GeezTypeNet"/>
                <a:cs typeface="GeezTypeNet"/>
                <a:sym typeface="GeezTypeNet"/>
              </a:rPr>
              <a:t>ጎይታ</a:t>
            </a:r>
            <a:r>
              <a:rPr lang="en-CA" sz="3700" dirty="0" smtClean="0">
                <a:uFill>
                  <a:solidFill>
                    <a:srgbClr val="000000"/>
                  </a:solidFill>
                </a:uFill>
                <a:latin typeface="GeezTypeNet"/>
                <a:ea typeface="GeezTypeNet"/>
                <a:cs typeface="GeezTypeNet"/>
                <a:sym typeface="GeezTypeNet"/>
              </a:rPr>
              <a:t> </a:t>
            </a:r>
            <a:r>
              <a:rPr lang="en-CA" sz="3700" dirty="0" err="1" smtClean="0">
                <a:uFill>
                  <a:solidFill>
                    <a:srgbClr val="000000"/>
                  </a:solidFill>
                </a:uFill>
                <a:latin typeface="GeezTypeNet"/>
                <a:ea typeface="GeezTypeNet"/>
                <a:cs typeface="GeezTypeNet"/>
                <a:sym typeface="GeezTypeNet"/>
              </a:rPr>
              <a:t>ንኹሎም</a:t>
            </a:r>
            <a:r>
              <a:rPr lang="en-CA" sz="3700" dirty="0" smtClean="0">
                <a:uFill>
                  <a:solidFill>
                    <a:srgbClr val="000000"/>
                  </a:solidFill>
                </a:uFill>
                <a:latin typeface="GeezTypeNet"/>
                <a:ea typeface="GeezTypeNet"/>
                <a:cs typeface="GeezTypeNet"/>
                <a:sym typeface="GeezTypeNet"/>
              </a:rPr>
              <a:t> </a:t>
            </a:r>
            <a:r>
              <a:rPr lang="pt-BR" sz="3700" dirty="0" smtClean="0">
                <a:uFill>
                  <a:solidFill>
                    <a:srgbClr val="000000"/>
                  </a:solidFill>
                </a:uFill>
                <a:latin typeface="GeezTypeNet"/>
                <a:ea typeface="GeezTypeNet"/>
                <a:cs typeface="GeezTypeNet"/>
                <a:sym typeface="GeezTypeNet"/>
              </a:rPr>
              <a:t>ሊቃነ ጳጳሳትን፡ ጳጳሳትን </a:t>
            </a:r>
            <a:r>
              <a:rPr lang="pt-BR" sz="3700" dirty="0">
                <a:uFill>
                  <a:solidFill>
                    <a:srgbClr val="000000"/>
                  </a:solidFill>
                </a:uFill>
                <a:latin typeface="GeezTypeNet"/>
                <a:ea typeface="GeezTypeNet"/>
                <a:cs typeface="GeezTypeNet"/>
                <a:sym typeface="GeezTypeNet"/>
              </a:rPr>
              <a:t>ኤጲስ </a:t>
            </a:r>
            <a:r>
              <a:rPr lang="pt-BR" sz="3700" dirty="0" smtClean="0">
                <a:uFill>
                  <a:solidFill>
                    <a:srgbClr val="000000"/>
                  </a:solidFill>
                </a:uFill>
                <a:latin typeface="GeezTypeNet"/>
                <a:ea typeface="GeezTypeNet"/>
                <a:cs typeface="GeezTypeNet"/>
                <a:sym typeface="GeezTypeNet"/>
              </a:rPr>
              <a:t>ቆጶሳትን፡ ቀሳውስትን፡ ወዲያቆናትን፡ ኩሎም ህዝቢ ክርስትያንን መሓሮም። </a:t>
            </a:r>
            <a:r>
              <a:rPr lang="mr-IN" sz="3200" dirty="0">
                <a:uFill>
                  <a:solidFill>
                    <a:srgbClr val="000000"/>
                  </a:solidFill>
                </a:uFill>
                <a:latin typeface="GeezTypeNet"/>
                <a:ea typeface="GeezTypeNet"/>
                <a:cs typeface="GeezTypeNet"/>
                <a:sym typeface="GeezTypeNet"/>
              </a:rPr>
              <a:t>
</a:t>
            </a:r>
          </a:p>
        </p:txBody>
      </p:sp>
      <p:sp>
        <p:nvSpPr>
          <p:cNvPr id="20" name="Rectangle 19"/>
          <p:cNvSpPr/>
          <p:nvPr/>
        </p:nvSpPr>
        <p:spPr>
          <a:xfrm>
            <a:off x="7986410" y="-125376"/>
            <a:ext cx="4244501" cy="6555641"/>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200" b="1" dirty="0">
                <a:solidFill>
                  <a:srgbClr val="92D050"/>
                </a:solidFill>
              </a:rPr>
              <a:t>Assistant Deacon:-</a:t>
            </a:r>
            <a:r>
              <a:rPr lang="en-US" sz="3200" dirty="0">
                <a:solidFill>
                  <a:srgbClr val="92D050"/>
                </a:solidFill>
              </a:rPr>
              <a:t> </a:t>
            </a:r>
            <a:endParaRPr lang="en-US" sz="3200" dirty="0" smtClean="0">
              <a:solidFill>
                <a:srgbClr val="92D050"/>
              </a:solidFill>
            </a:endParaRPr>
          </a:p>
          <a:p>
            <a:pPr marL="40639" marR="40639">
              <a:lnSpc>
                <a:spcPct val="150000"/>
              </a:lnSpc>
              <a:spcBef>
                <a:spcPts val="600"/>
              </a:spcBef>
              <a:buClr>
                <a:srgbClr val="000000"/>
              </a:buClr>
              <a:buFont typeface="Arial"/>
              <a:defRPr sz="2800"/>
            </a:pPr>
            <a:r>
              <a:rPr lang="en-US" sz="1400" dirty="0" smtClean="0"/>
              <a:t>        76.       </a:t>
            </a:r>
            <a:r>
              <a:rPr lang="en-US" sz="3400" dirty="0" smtClean="0"/>
              <a:t>Lord </a:t>
            </a:r>
            <a:r>
              <a:rPr lang="en-US" sz="3400" dirty="0"/>
              <a:t>pity </a:t>
            </a:r>
            <a:r>
              <a:rPr lang="en-US" sz="3400" dirty="0" smtClean="0"/>
              <a:t>and</a:t>
            </a:r>
          </a:p>
          <a:p>
            <a:pPr marL="40639" marR="40639">
              <a:lnSpc>
                <a:spcPct val="150000"/>
              </a:lnSpc>
              <a:spcBef>
                <a:spcPts val="600"/>
              </a:spcBef>
              <a:buClr>
                <a:srgbClr val="000000"/>
              </a:buClr>
              <a:buFont typeface="Arial"/>
              <a:defRPr sz="2800"/>
            </a:pPr>
            <a:r>
              <a:rPr lang="en-US" sz="3400" dirty="0" smtClean="0"/>
              <a:t>  have </a:t>
            </a:r>
            <a:r>
              <a:rPr lang="en-US" sz="3400" dirty="0"/>
              <a:t>mercy </a:t>
            </a:r>
            <a:r>
              <a:rPr lang="en-US" sz="3400" dirty="0" smtClean="0"/>
              <a:t>upon</a:t>
            </a:r>
          </a:p>
          <a:p>
            <a:pPr marL="40639" marR="40639">
              <a:lnSpc>
                <a:spcPct val="150000"/>
              </a:lnSpc>
              <a:spcBef>
                <a:spcPts val="600"/>
              </a:spcBef>
              <a:buClr>
                <a:srgbClr val="000000"/>
              </a:buClr>
              <a:buFont typeface="Arial"/>
              <a:defRPr sz="2800"/>
            </a:pPr>
            <a:r>
              <a:rPr lang="en-US" sz="3400" dirty="0" smtClean="0"/>
              <a:t>    the  patriarchs</a:t>
            </a:r>
            <a:r>
              <a:rPr lang="en-US" sz="3400" dirty="0"/>
              <a:t>, </a:t>
            </a:r>
            <a:r>
              <a:rPr lang="en-US" sz="3400" dirty="0" smtClean="0"/>
              <a:t>archbishops</a:t>
            </a:r>
            <a:r>
              <a:rPr lang="en-US" sz="3400" dirty="0"/>
              <a:t>, bishops, priests, deacons, and all the Christian people. </a:t>
            </a:r>
          </a:p>
        </p:txBody>
      </p:sp>
      <p:sp>
        <p:nvSpPr>
          <p:cNvPr id="2" name="Rectangle 1"/>
          <p:cNvSpPr/>
          <p:nvPr/>
        </p:nvSpPr>
        <p:spPr>
          <a:xfrm>
            <a:off x="24713" y="-62079"/>
            <a:ext cx="4177636" cy="7032694"/>
          </a:xfrm>
          <a:prstGeom prst="rect">
            <a:avLst/>
          </a:prstGeom>
        </p:spPr>
        <p:txBody>
          <a:bodyPr wrap="square">
            <a:spAutoFit/>
          </a:bodyPr>
          <a:lstStyle/>
          <a:p>
            <a:pPr marL="40639" marR="40639">
              <a:lnSpc>
                <a:spcPct val="150000"/>
              </a:lnSpc>
              <a:spcBef>
                <a:spcPts val="600"/>
              </a:spcBef>
              <a:defRPr sz="1800">
                <a:uFillTx/>
              </a:defRPr>
            </a:pPr>
            <a:r>
              <a:rPr lang="pt-BR" sz="3300" dirty="0" err="1">
                <a:solidFill>
                  <a:srgbClr val="92D050"/>
                </a:solidFill>
                <a:uFill>
                  <a:solidFill>
                    <a:srgbClr val="000000"/>
                  </a:solidFill>
                </a:uFill>
                <a:latin typeface="GeezTypeNet"/>
                <a:ea typeface="GeezTypeNet"/>
                <a:cs typeface="GeezTypeNet"/>
                <a:sym typeface="GeezTypeNet"/>
              </a:rPr>
              <a:t>ንፍቅ</a:t>
            </a:r>
            <a:r>
              <a:rPr lang="pt-BR" sz="3300" dirty="0">
                <a:solidFill>
                  <a:srgbClr val="92D050"/>
                </a:solidFill>
                <a:uFill>
                  <a:solidFill>
                    <a:srgbClr val="000000"/>
                  </a:solidFill>
                </a:uFill>
                <a:latin typeface="GeezTypeNet"/>
                <a:ea typeface="GeezTypeNet"/>
                <a:cs typeface="GeezTypeNet"/>
                <a:sym typeface="GeezTypeNet"/>
              </a:rPr>
              <a:t> </a:t>
            </a:r>
            <a:r>
              <a:rPr lang="pt-BR" sz="3300" dirty="0" err="1">
                <a:solidFill>
                  <a:srgbClr val="92D050"/>
                </a:solidFill>
                <a:uFill>
                  <a:solidFill>
                    <a:srgbClr val="000000"/>
                  </a:solidFill>
                </a:uFill>
                <a:latin typeface="GeezTypeNet"/>
                <a:ea typeface="GeezTypeNet"/>
                <a:cs typeface="GeezTypeNet"/>
                <a:sym typeface="GeezTypeNet"/>
              </a:rPr>
              <a:t>ªï</a:t>
            </a:r>
            <a:r>
              <a:rPr lang="pt-BR" sz="3300" dirty="0">
                <a:solidFill>
                  <a:srgbClr val="92D050"/>
                </a:solidFill>
                <a:uFill>
                  <a:solidFill>
                    <a:srgbClr val="000000"/>
                  </a:solidFill>
                </a:uFill>
                <a:latin typeface="GeezTypeNet"/>
                <a:ea typeface="GeezTypeNet"/>
                <a:cs typeface="GeezTypeNet"/>
                <a:sym typeface="GeezTypeNet"/>
              </a:rPr>
              <a:t>. </a:t>
            </a:r>
          </a:p>
          <a:p>
            <a:pPr marL="40639" marR="40639">
              <a:lnSpc>
                <a:spcPct val="150000"/>
              </a:lnSpc>
              <a:spcBef>
                <a:spcPts val="600"/>
              </a:spcBef>
              <a:defRPr sz="1800">
                <a:uFillTx/>
              </a:defRPr>
            </a:pPr>
            <a:r>
              <a:rPr lang="en-CA" sz="1400" dirty="0"/>
              <a:t>፸፮. </a:t>
            </a:r>
            <a:r>
              <a:rPr lang="en-CA" sz="3800" dirty="0" err="1"/>
              <a:t>መሐሮሙ</a:t>
            </a:r>
            <a:r>
              <a:rPr lang="en-CA" sz="3800" dirty="0"/>
              <a:t> </a:t>
            </a:r>
            <a:r>
              <a:rPr lang="en-CA" sz="3800" dirty="0" err="1"/>
              <a:t>እግዚኦ</a:t>
            </a:r>
            <a:r>
              <a:rPr lang="en-CA" sz="3800" dirty="0"/>
              <a:t> </a:t>
            </a:r>
            <a:r>
              <a:rPr lang="en-CA" sz="3800" dirty="0" err="1"/>
              <a:t>ወተሣሃሎሙ</a:t>
            </a:r>
            <a:r>
              <a:rPr lang="en-CA" sz="3800" dirty="0"/>
              <a:t> </a:t>
            </a:r>
            <a:r>
              <a:rPr lang="en-CA" sz="3800" dirty="0" err="1"/>
              <a:t>ለሊቃነ</a:t>
            </a:r>
            <a:r>
              <a:rPr lang="en-CA" sz="3800" dirty="0"/>
              <a:t> </a:t>
            </a:r>
            <a:r>
              <a:rPr lang="en-CA" sz="3800" dirty="0" err="1"/>
              <a:t>ጳጳሳት</a:t>
            </a:r>
            <a:r>
              <a:rPr lang="en-CA" sz="3800" dirty="0"/>
              <a:t>፡ </a:t>
            </a:r>
            <a:r>
              <a:rPr lang="en-CA" sz="3800" dirty="0" smtClean="0"/>
              <a:t> </a:t>
            </a:r>
            <a:r>
              <a:rPr lang="en-CA" sz="3800" dirty="0" err="1" smtClean="0"/>
              <a:t>ጳጳሳት</a:t>
            </a:r>
            <a:r>
              <a:rPr lang="en-CA" sz="3800" dirty="0"/>
              <a:t>፡ </a:t>
            </a:r>
            <a:r>
              <a:rPr lang="en-CA" sz="3800" dirty="0" err="1" smtClean="0"/>
              <a:t>ኤጲስቆጶሳት</a:t>
            </a:r>
            <a:r>
              <a:rPr lang="en-CA" sz="3800" dirty="0" smtClean="0"/>
              <a:t>፡ </a:t>
            </a:r>
            <a:r>
              <a:rPr lang="en-CA" sz="3800" dirty="0" err="1" smtClean="0"/>
              <a:t>ቀሳውስት</a:t>
            </a:r>
            <a:r>
              <a:rPr lang="en-CA" sz="3800" dirty="0"/>
              <a:t>፡ </a:t>
            </a:r>
            <a:r>
              <a:rPr lang="en-CA" sz="3800" dirty="0" err="1"/>
              <a:t>ወዲያቆናት</a:t>
            </a:r>
            <a:r>
              <a:rPr lang="en-CA" sz="3800" dirty="0"/>
              <a:t>፡ </a:t>
            </a:r>
            <a:r>
              <a:rPr lang="en-CA" sz="3800" dirty="0" err="1"/>
              <a:t>ወኵሎሙ</a:t>
            </a:r>
            <a:r>
              <a:rPr lang="en-CA" sz="3800" dirty="0"/>
              <a:t> </a:t>
            </a:r>
            <a:r>
              <a:rPr lang="en-CA" sz="3800" dirty="0" err="1"/>
              <a:t>ሕዝበ</a:t>
            </a:r>
            <a:r>
              <a:rPr lang="en-CA" sz="3800" dirty="0"/>
              <a:t> </a:t>
            </a:r>
            <a:r>
              <a:rPr lang="en-CA" sz="3800" dirty="0" err="1"/>
              <a:t>ክርስቲያን</a:t>
            </a:r>
            <a:r>
              <a:rPr lang="en-CA" sz="3800" dirty="0"/>
              <a:t>። </a:t>
            </a:r>
            <a:r>
              <a:rPr lang="pt-BR" sz="3300" dirty="0">
                <a:uFill>
                  <a:solidFill>
                    <a:srgbClr val="000000"/>
                  </a:solidFill>
                </a:uFill>
                <a:latin typeface="GeezTypeNet"/>
                <a:ea typeface="GeezTypeNet"/>
                <a:cs typeface="GeezTypeNet"/>
                <a:sym typeface="GeezTypeNet"/>
              </a:rPr>
              <a:t>
</a:t>
            </a:r>
          </a:p>
        </p:txBody>
      </p:sp>
    </p:spTree>
    <p:extLst>
      <p:ext uri="{BB962C8B-B14F-4D97-AF65-F5344CB8AC3E}">
        <p14:creationId xmlns:p14="http://schemas.microsoft.com/office/powerpoint/2010/main" val="17454779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endParaRPr lang="pt-BR" sz="4800" b="1" dirty="0" smtClean="0">
              <a:solidFill>
                <a:srgbClr val="92D050"/>
              </a:solidFill>
            </a:endParaRPr>
          </a:p>
          <a:p>
            <a:r>
              <a:rPr lang="en-CA" sz="1400" dirty="0">
                <a:solidFill>
                  <a:srgbClr val="FFC000"/>
                </a:solidFill>
              </a:rPr>
              <a:t>፴</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endParaRPr lang="en-CA" sz="4800" dirty="0" smtClean="0">
              <a:solidFill>
                <a:srgbClr val="92D050"/>
              </a:solidFill>
            </a:endParaRPr>
          </a:p>
          <a:p>
            <a:r>
              <a:rPr lang="en-CA" sz="1400" dirty="0" smtClean="0">
                <a:solidFill>
                  <a:srgbClr val="FFC000"/>
                </a:solidFill>
              </a:rPr>
              <a:t>30.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endParaRPr lang="en-US" sz="3200" dirty="0">
              <a:solidFill>
                <a:srgbClr val="92D05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30.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346792"/>
      </p:ext>
    </p:extLst>
  </p:cSld>
  <p:clrMapOvr>
    <a:masterClrMapping/>
  </p:clrMapOvr>
  <p:transition spd="med"/>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5539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91356" y="-79634"/>
            <a:ext cx="4219852" cy="6863417"/>
          </a:xfrm>
          <a:prstGeom prst="rect">
            <a:avLst/>
          </a:prstGeom>
        </p:spPr>
        <p:txBody>
          <a:bodyPr wrap="square">
            <a:spAutoFit/>
          </a:bodyPr>
          <a:lstStyle/>
          <a:p>
            <a:r>
              <a:rPr lang="ti-ET" sz="4000" dirty="0" smtClean="0">
                <a:solidFill>
                  <a:srgbClr val="FF0000"/>
                </a:solidFill>
                <a:uFill>
                  <a:solidFill>
                    <a:srgbClr val="000000"/>
                  </a:solidFill>
                </a:uFill>
              </a:rPr>
              <a:t>ይ.ካ</a:t>
            </a:r>
            <a:r>
              <a:rPr lang="en-CA" sz="4000" dirty="0" smtClean="0">
                <a:solidFill>
                  <a:srgbClr val="FF0000"/>
                </a:solidFill>
                <a:uFill>
                  <a:solidFill>
                    <a:srgbClr val="000000"/>
                  </a:solidFill>
                </a:uFill>
              </a:rPr>
              <a:t>.  </a:t>
            </a:r>
            <a:r>
              <a:rPr lang="pt-BR" sz="1400" dirty="0" smtClean="0"/>
              <a:t> 77. </a:t>
            </a:r>
            <a:r>
              <a:rPr lang="pt-BR" sz="3900" dirty="0" smtClean="0"/>
              <a:t>እግዚኣብሄር </a:t>
            </a:r>
            <a:r>
              <a:rPr lang="pt-BR" sz="3900" dirty="0"/>
              <a:t>ኣብ፥ ንሓደ ወዱ ናብታ ሰብኣይ ዘይተመርዓወት ኣብ ሥጋ ድንግል ክኃድር ለኣኾ። እቲ ንሕፃናት ዝፈጥሮም ከይተወሰነ፥ ኣብ ማኅፀን  ተዓቝረ፥ ኣምላኽ ክነሱ ሰብ ኮነ፥ መለኮት ሓዊ ከንሱ ድማ ተወልደ። ብጌጽን </a:t>
            </a:r>
            <a:r>
              <a:rPr lang="pt-BR" sz="3900" dirty="0" smtClean="0"/>
              <a:t>ብኽብ</a:t>
            </a:r>
          </a:p>
          <a:p>
            <a:r>
              <a:rPr lang="pt-BR" sz="3900" dirty="0" smtClean="0"/>
              <a:t>ርን </a:t>
            </a:r>
            <a:r>
              <a:rPr lang="pt-BR" sz="3900" dirty="0"/>
              <a:t>ዘይኮነ ከም </a:t>
            </a:r>
            <a:r>
              <a:rPr lang="pt-BR" sz="3900" dirty="0" smtClean="0"/>
              <a:t>ደቂ</a:t>
            </a:r>
            <a:endParaRPr lang="ti-ET" sz="3900" dirty="0">
              <a:uFill>
                <a:solidFill>
                  <a:srgbClr val="000000"/>
                </a:solidFill>
              </a:uFill>
            </a:endParaRPr>
          </a:p>
        </p:txBody>
      </p:sp>
      <p:sp>
        <p:nvSpPr>
          <p:cNvPr id="20" name="Rectangle 19"/>
          <p:cNvSpPr/>
          <p:nvPr/>
        </p:nvSpPr>
        <p:spPr>
          <a:xfrm>
            <a:off x="8019203" y="-87347"/>
            <a:ext cx="4244501" cy="6613798"/>
          </a:xfrm>
          <a:prstGeom prst="rect">
            <a:avLst/>
          </a:prstGeom>
        </p:spPr>
        <p:txBody>
          <a:bodyPr wrap="square">
            <a:spAutoFit/>
          </a:bodyPr>
          <a:lstStyle/>
          <a:p>
            <a:pPr marL="40639" marR="40639">
              <a:lnSpc>
                <a:spcPct val="150000"/>
              </a:lnSpc>
              <a:spcBef>
                <a:spcPts val="600"/>
              </a:spcBef>
              <a:defRPr sz="2800"/>
            </a:pPr>
            <a:r>
              <a:rPr lang="en-US" sz="2000" dirty="0" smtClean="0"/>
              <a:t> </a:t>
            </a:r>
            <a:r>
              <a:rPr lang="en-US" sz="2700" i="1" dirty="0">
                <a:solidFill>
                  <a:srgbClr val="FF0000"/>
                </a:solidFill>
              </a:rPr>
              <a:t>Priest </a:t>
            </a:r>
            <a:r>
              <a:rPr lang="en-US" sz="2700" dirty="0">
                <a:solidFill>
                  <a:srgbClr val="FF0000"/>
                </a:solidFill>
              </a:rPr>
              <a:t>: </a:t>
            </a:r>
            <a:r>
              <a:rPr lang="en-US" sz="1400" dirty="0">
                <a:solidFill>
                  <a:schemeClr val="tx1">
                    <a:lumMod val="95000"/>
                  </a:schemeClr>
                </a:solidFill>
              </a:rPr>
              <a:t>77</a:t>
            </a:r>
            <a:r>
              <a:rPr lang="en-US" sz="1400" dirty="0" smtClean="0">
                <a:solidFill>
                  <a:schemeClr val="tx1">
                    <a:lumMod val="95000"/>
                  </a:schemeClr>
                </a:solidFill>
              </a:rPr>
              <a:t>. </a:t>
            </a:r>
            <a:r>
              <a:rPr lang="en-US" sz="2600" dirty="0">
                <a:solidFill>
                  <a:schemeClr val="tx1">
                    <a:lumMod val="95000"/>
                  </a:schemeClr>
                </a:solidFill>
              </a:rPr>
              <a:t>God the Father sent </a:t>
            </a:r>
            <a:r>
              <a:rPr lang="en-US" sz="2600" dirty="0" smtClean="0">
                <a:solidFill>
                  <a:schemeClr val="tx1">
                    <a:lumMod val="95000"/>
                  </a:schemeClr>
                </a:solidFill>
              </a:rPr>
              <a:t>His only-begotten </a:t>
            </a:r>
            <a:r>
              <a:rPr lang="en-US" sz="2600" dirty="0">
                <a:solidFill>
                  <a:schemeClr val="tx1">
                    <a:lumMod val="95000"/>
                  </a:schemeClr>
                </a:solidFill>
              </a:rPr>
              <a:t>Son to abide in the body of </a:t>
            </a:r>
            <a:r>
              <a:rPr lang="en-US" sz="2600" dirty="0" smtClean="0">
                <a:solidFill>
                  <a:schemeClr val="tx1">
                    <a:lumMod val="95000"/>
                  </a:schemeClr>
                </a:solidFill>
              </a:rPr>
              <a:t>a daughter </a:t>
            </a:r>
            <a:r>
              <a:rPr lang="en-US" sz="2600" dirty="0">
                <a:solidFill>
                  <a:schemeClr val="tx1">
                    <a:lumMod val="95000"/>
                  </a:schemeClr>
                </a:solidFill>
              </a:rPr>
              <a:t>who did not know a </a:t>
            </a:r>
            <a:r>
              <a:rPr lang="en-US" sz="2600" dirty="0" smtClean="0">
                <a:solidFill>
                  <a:schemeClr val="tx1">
                    <a:lumMod val="95000"/>
                  </a:schemeClr>
                </a:solidFill>
              </a:rPr>
              <a:t>husband</a:t>
            </a:r>
            <a:r>
              <a:rPr lang="en-US" sz="2600" dirty="0">
                <a:solidFill>
                  <a:schemeClr val="tx1">
                    <a:lumMod val="95000"/>
                  </a:schemeClr>
                </a:solidFill>
              </a:rPr>
              <a:t>; </a:t>
            </a:r>
            <a:r>
              <a:rPr lang="en-US" sz="2600" dirty="0" smtClean="0">
                <a:solidFill>
                  <a:schemeClr val="tx1">
                    <a:lumMod val="95000"/>
                  </a:schemeClr>
                </a:solidFill>
              </a:rPr>
              <a:t>and the </a:t>
            </a:r>
            <a:r>
              <a:rPr lang="en-US" sz="2600" dirty="0">
                <a:solidFill>
                  <a:schemeClr val="tx1">
                    <a:lumMod val="95000"/>
                  </a:schemeClr>
                </a:solidFill>
              </a:rPr>
              <a:t>creator of </a:t>
            </a:r>
            <a:r>
              <a:rPr lang="en-US" sz="2600" dirty="0" smtClean="0">
                <a:solidFill>
                  <a:schemeClr val="tx1">
                    <a:lumMod val="95000"/>
                  </a:schemeClr>
                </a:solidFill>
              </a:rPr>
              <a:t>infants </a:t>
            </a:r>
            <a:r>
              <a:rPr lang="en-US" sz="2600" dirty="0">
                <a:solidFill>
                  <a:schemeClr val="tx1">
                    <a:lumMod val="95000"/>
                  </a:schemeClr>
                </a:solidFill>
              </a:rPr>
              <a:t>was kept in the </a:t>
            </a:r>
            <a:r>
              <a:rPr lang="en-US" sz="2600" dirty="0" smtClean="0">
                <a:solidFill>
                  <a:schemeClr val="tx1">
                    <a:lumMod val="95000"/>
                  </a:schemeClr>
                </a:solidFill>
              </a:rPr>
              <a:t>womb without </a:t>
            </a:r>
            <a:r>
              <a:rPr lang="en-US" sz="2600" dirty="0">
                <a:solidFill>
                  <a:schemeClr val="tx1">
                    <a:lumMod val="95000"/>
                  </a:schemeClr>
                </a:solidFill>
              </a:rPr>
              <a:t>being </a:t>
            </a:r>
            <a:r>
              <a:rPr lang="en-US" sz="2600" dirty="0" smtClean="0">
                <a:solidFill>
                  <a:schemeClr val="tx1">
                    <a:lumMod val="95000"/>
                  </a:schemeClr>
                </a:solidFill>
              </a:rPr>
              <a:t>limited</a:t>
            </a:r>
            <a:r>
              <a:rPr lang="en-US" sz="2600" dirty="0">
                <a:solidFill>
                  <a:schemeClr val="tx1">
                    <a:lumMod val="95000"/>
                  </a:schemeClr>
                </a:solidFill>
              </a:rPr>
              <a:t>. He was </a:t>
            </a:r>
            <a:r>
              <a:rPr lang="en-US" sz="2600" dirty="0" smtClean="0">
                <a:solidFill>
                  <a:schemeClr val="tx1">
                    <a:lumMod val="95000"/>
                  </a:schemeClr>
                </a:solidFill>
              </a:rPr>
              <a:t>made man while He was God, and was born while He was the fire of the Godhead, </a:t>
            </a:r>
            <a:r>
              <a:rPr lang="en-US" sz="2400" dirty="0">
                <a:solidFill>
                  <a:schemeClr val="tx1">
                    <a:lumMod val="95000"/>
                  </a:schemeClr>
                </a:solidFill>
              </a:rPr>
              <a:t>and grew without adornments </a:t>
            </a:r>
            <a:endParaRPr lang="en-US" sz="2400" dirty="0" smtClean="0">
              <a:solidFill>
                <a:schemeClr val="tx1">
                  <a:lumMod val="95000"/>
                </a:schemeClr>
              </a:solidFill>
            </a:endParaRPr>
          </a:p>
        </p:txBody>
      </p:sp>
      <p:sp>
        <p:nvSpPr>
          <p:cNvPr id="2" name="Rectangle 1"/>
          <p:cNvSpPr/>
          <p:nvPr/>
        </p:nvSpPr>
        <p:spPr>
          <a:xfrm>
            <a:off x="-44335" y="-87347"/>
            <a:ext cx="4135986" cy="6863417"/>
          </a:xfrm>
          <a:prstGeom prst="rect">
            <a:avLst/>
          </a:prstGeom>
        </p:spPr>
        <p:txBody>
          <a:bodyPr wrap="square">
            <a:spAutoFit/>
          </a:bodyPr>
          <a:lstStyle/>
          <a:p>
            <a:r>
              <a:rPr lang="ti-ET" sz="4000" dirty="0" smtClean="0">
                <a:solidFill>
                  <a:srgbClr val="FF0000"/>
                </a:solidFill>
                <a:uFill>
                  <a:solidFill>
                    <a:srgbClr val="000000"/>
                  </a:solidFill>
                </a:uFill>
              </a:rPr>
              <a:t>ይ.ካ.</a:t>
            </a:r>
            <a:r>
              <a:rPr lang="en-CA" sz="4000" dirty="0" smtClean="0"/>
              <a:t>  </a:t>
            </a:r>
            <a:r>
              <a:rPr lang="en-CA" sz="1400" dirty="0" smtClean="0"/>
              <a:t>፸፯</a:t>
            </a:r>
            <a:r>
              <a:rPr lang="en-CA" sz="1400" dirty="0"/>
              <a:t>. </a:t>
            </a:r>
            <a:r>
              <a:rPr lang="en-CA" sz="3900" dirty="0" err="1"/>
              <a:t>እግዚአብሔር</a:t>
            </a:r>
            <a:r>
              <a:rPr lang="en-CA" sz="3900" dirty="0"/>
              <a:t> </a:t>
            </a:r>
            <a:r>
              <a:rPr lang="en-CA" sz="3900" dirty="0" err="1"/>
              <a:t>አብ</a:t>
            </a:r>
            <a:r>
              <a:rPr lang="en-CA" sz="3900" dirty="0"/>
              <a:t> </a:t>
            </a:r>
            <a:r>
              <a:rPr lang="en-CA" sz="3900" dirty="0" err="1"/>
              <a:t>ዘፈነወ</a:t>
            </a:r>
            <a:r>
              <a:rPr lang="en-CA" sz="3900" dirty="0"/>
              <a:t> </a:t>
            </a:r>
            <a:r>
              <a:rPr lang="en-CA" sz="3900" dirty="0" err="1"/>
              <a:t>ወልዶ</a:t>
            </a:r>
            <a:r>
              <a:rPr lang="en-CA" sz="3900" dirty="0"/>
              <a:t> </a:t>
            </a:r>
            <a:r>
              <a:rPr lang="en-CA" sz="3900" dirty="0" err="1"/>
              <a:t>ዋሕደ</a:t>
            </a:r>
            <a:r>
              <a:rPr lang="en-CA" sz="3900" dirty="0"/>
              <a:t> </a:t>
            </a:r>
            <a:r>
              <a:rPr lang="en-CA" sz="3900" dirty="0" err="1"/>
              <a:t>ከመ</a:t>
            </a:r>
            <a:r>
              <a:rPr lang="en-CA" sz="3900" dirty="0"/>
              <a:t> </a:t>
            </a:r>
            <a:r>
              <a:rPr lang="en-CA" sz="3900" dirty="0" err="1"/>
              <a:t>ይኅድር</a:t>
            </a:r>
            <a:r>
              <a:rPr lang="en-CA" sz="3900" dirty="0"/>
              <a:t> </a:t>
            </a:r>
            <a:r>
              <a:rPr lang="en-CA" sz="3900" dirty="0" err="1"/>
              <a:t>ውስተ</a:t>
            </a:r>
            <a:r>
              <a:rPr lang="en-CA" sz="3900" dirty="0"/>
              <a:t> </a:t>
            </a:r>
            <a:r>
              <a:rPr lang="en-CA" sz="3900" dirty="0" err="1"/>
              <a:t>ሥጋ</a:t>
            </a:r>
            <a:r>
              <a:rPr lang="en-CA" sz="3900" dirty="0"/>
              <a:t> </a:t>
            </a:r>
            <a:r>
              <a:rPr lang="en-CA" sz="3900" dirty="0" err="1"/>
              <a:t>ወለት</a:t>
            </a:r>
            <a:r>
              <a:rPr lang="en-CA" sz="3900" dirty="0"/>
              <a:t> </a:t>
            </a:r>
            <a:r>
              <a:rPr lang="en-CA" sz="3900" dirty="0" err="1"/>
              <a:t>እንተ</a:t>
            </a:r>
            <a:r>
              <a:rPr lang="en-CA" sz="3900" dirty="0"/>
              <a:t> </a:t>
            </a:r>
            <a:r>
              <a:rPr lang="en-CA" sz="3900" dirty="0" err="1"/>
              <a:t>ኢተአምር</a:t>
            </a:r>
            <a:r>
              <a:rPr lang="en-CA" sz="3900" dirty="0"/>
              <a:t> </a:t>
            </a:r>
            <a:r>
              <a:rPr lang="en-CA" sz="3900" dirty="0" err="1"/>
              <a:t>ምተ</a:t>
            </a:r>
            <a:r>
              <a:rPr lang="en-CA" sz="3900" dirty="0"/>
              <a:t>፥ </a:t>
            </a:r>
            <a:r>
              <a:rPr lang="en-CA" sz="3900" dirty="0" err="1"/>
              <a:t>ተዐቍረ</a:t>
            </a:r>
            <a:r>
              <a:rPr lang="en-CA" sz="3900" dirty="0"/>
              <a:t> </a:t>
            </a:r>
            <a:r>
              <a:rPr lang="en-CA" sz="3900" dirty="0" err="1"/>
              <a:t>ውስተ</a:t>
            </a:r>
            <a:r>
              <a:rPr lang="en-CA" sz="3900" dirty="0"/>
              <a:t> </a:t>
            </a:r>
            <a:r>
              <a:rPr lang="en-CA" sz="3900" dirty="0" err="1"/>
              <a:t>ማኅፀን</a:t>
            </a:r>
            <a:r>
              <a:rPr lang="en-CA" sz="3900" dirty="0"/>
              <a:t> </a:t>
            </a:r>
            <a:r>
              <a:rPr lang="en-CA" sz="3900" dirty="0" err="1"/>
              <a:t>ሠዓሌ</a:t>
            </a:r>
            <a:r>
              <a:rPr lang="en-CA" sz="3900" dirty="0"/>
              <a:t> </a:t>
            </a:r>
            <a:r>
              <a:rPr lang="en-CA" sz="3900" dirty="0" err="1"/>
              <a:t>ሕፃናት</a:t>
            </a:r>
            <a:r>
              <a:rPr lang="en-CA" sz="3900" dirty="0"/>
              <a:t> </a:t>
            </a:r>
            <a:r>
              <a:rPr lang="en-CA" sz="3900" dirty="0" err="1"/>
              <a:t>እንዘ</a:t>
            </a:r>
            <a:r>
              <a:rPr lang="en-CA" sz="3900" dirty="0"/>
              <a:t> </a:t>
            </a:r>
            <a:r>
              <a:rPr lang="en-CA" sz="3900" dirty="0" err="1"/>
              <a:t>ኢይትጋባእ</a:t>
            </a:r>
            <a:r>
              <a:rPr lang="en-CA" sz="3900" dirty="0"/>
              <a:t> </a:t>
            </a:r>
            <a:r>
              <a:rPr lang="en-CA" sz="3900" dirty="0" err="1"/>
              <a:t>ተሰብአ</a:t>
            </a:r>
            <a:r>
              <a:rPr lang="en-CA" sz="3900" dirty="0"/>
              <a:t> </a:t>
            </a:r>
            <a:r>
              <a:rPr lang="en-CA" sz="3900" dirty="0" err="1"/>
              <a:t>እንዘ</a:t>
            </a:r>
            <a:r>
              <a:rPr lang="en-CA" sz="3900" dirty="0"/>
              <a:t> </a:t>
            </a:r>
            <a:r>
              <a:rPr lang="en-CA" sz="3900" dirty="0" err="1"/>
              <a:t>አምላክ</a:t>
            </a:r>
            <a:r>
              <a:rPr lang="en-CA" sz="3900" dirty="0"/>
              <a:t> </a:t>
            </a:r>
            <a:r>
              <a:rPr lang="en-CA" sz="3900" dirty="0" err="1"/>
              <a:t>ውእቱ</a:t>
            </a:r>
            <a:r>
              <a:rPr lang="en-CA" sz="3900" dirty="0"/>
              <a:t> </a:t>
            </a:r>
            <a:r>
              <a:rPr lang="en-CA" sz="3900" dirty="0" err="1"/>
              <a:t>ተሐፅነ</a:t>
            </a:r>
            <a:r>
              <a:rPr lang="en-CA" sz="3900" dirty="0"/>
              <a:t> </a:t>
            </a:r>
            <a:r>
              <a:rPr lang="en-CA" sz="3900" dirty="0" err="1"/>
              <a:t>አኮ</a:t>
            </a:r>
            <a:r>
              <a:rPr lang="en-CA" sz="3900" dirty="0"/>
              <a:t> </a:t>
            </a:r>
            <a:r>
              <a:rPr lang="en-CA" sz="3900" dirty="0" err="1"/>
              <a:t>በትርሲት</a:t>
            </a:r>
            <a:r>
              <a:rPr lang="en-CA" sz="3900" dirty="0"/>
              <a:t> </a:t>
            </a:r>
            <a:r>
              <a:rPr lang="en-CA" sz="3900" dirty="0" err="1"/>
              <a:t>ወክብር</a:t>
            </a:r>
            <a:r>
              <a:rPr lang="en-CA" sz="3900" dirty="0"/>
              <a:t> </a:t>
            </a:r>
            <a:r>
              <a:rPr lang="en-CA" sz="3900" dirty="0" err="1"/>
              <a:t>አላ</a:t>
            </a:r>
            <a:r>
              <a:rPr lang="en-CA" sz="3900" dirty="0"/>
              <a:t> </a:t>
            </a:r>
            <a:r>
              <a:rPr lang="en-CA" sz="3900" dirty="0" err="1"/>
              <a:t>ከመ</a:t>
            </a:r>
            <a:r>
              <a:rPr lang="en-CA" sz="3900" dirty="0"/>
              <a:t> </a:t>
            </a:r>
            <a:r>
              <a:rPr lang="en-CA" sz="3900" dirty="0" err="1"/>
              <a:t>ውሉደ</a:t>
            </a:r>
            <a:r>
              <a:rPr lang="en-CA" sz="3900" dirty="0"/>
              <a:t> </a:t>
            </a:r>
            <a:r>
              <a:rPr lang="en-CA" sz="3900" dirty="0" err="1"/>
              <a:t>ነዳያን</a:t>
            </a:r>
            <a:r>
              <a:rPr lang="en-CA" sz="3900" dirty="0"/>
              <a:t> </a:t>
            </a:r>
            <a:r>
              <a:rPr lang="en-CA" sz="3900" dirty="0" err="1"/>
              <a:t>ልሕቀ</a:t>
            </a:r>
            <a:r>
              <a:rPr lang="en-CA" sz="3900" dirty="0"/>
              <a:t> </a:t>
            </a:r>
            <a:r>
              <a:rPr lang="en-CA" sz="3900" dirty="0" err="1" smtClean="0"/>
              <a:t>በዐቢይ</a:t>
            </a:r>
            <a:endParaRPr lang="en-CA" sz="3900" dirty="0"/>
          </a:p>
        </p:txBody>
      </p:sp>
    </p:spTree>
    <p:extLst>
      <p:ext uri="{BB962C8B-B14F-4D97-AF65-F5344CB8AC3E}">
        <p14:creationId xmlns:p14="http://schemas.microsoft.com/office/powerpoint/2010/main" val="2558102843"/>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9524" y="-79634"/>
            <a:ext cx="4219852" cy="5970865"/>
          </a:xfrm>
          <a:prstGeom prst="rect">
            <a:avLst/>
          </a:prstGeom>
        </p:spPr>
        <p:txBody>
          <a:bodyPr wrap="square">
            <a:spAutoFit/>
          </a:bodyPr>
          <a:lstStyle/>
          <a:p>
            <a:r>
              <a:rPr lang="pt-BR" sz="3800" dirty="0" smtClean="0"/>
              <a:t>ድኻታት </a:t>
            </a:r>
            <a:r>
              <a:rPr lang="pt-BR" sz="3800" dirty="0"/>
              <a:t>ብዓብይ ተግሣጽ ንዝማዱ እናተኣዘዘ ዓበየ።</a:t>
            </a:r>
            <a:endParaRPr lang="en-CA" sz="3800" dirty="0"/>
          </a:p>
          <a:p>
            <a:r>
              <a:rPr lang="pt-BR" sz="1400" dirty="0"/>
              <a:t>78. </a:t>
            </a:r>
            <a:r>
              <a:rPr lang="pt-BR" sz="3800" dirty="0"/>
              <a:t>ካብ ኃጢኣት ንጹህ ክነሱ ፍጡር ኬጥምቖ ርእሱ ኣድነነ። ንማይ ናብ ወይኒ ክሳዕ ምልዋጥ ተኣምራት ገበረ። ኣብ በረኻ ድማ ንብዙሓት ኣእላፋት ክሳዕ ዝጸግቡ መገበ።</a:t>
            </a:r>
            <a:endParaRPr lang="en-CA" sz="3800" dirty="0"/>
          </a:p>
          <a:p>
            <a:endParaRPr lang="pt-BR" sz="2000" dirty="0" smtClean="0">
              <a:solidFill>
                <a:srgbClr val="FFC000"/>
              </a:solidFill>
            </a:endParaRPr>
          </a:p>
          <a:p>
            <a:r>
              <a:rPr lang="pt-BR" sz="2000" dirty="0">
                <a:solidFill>
                  <a:srgbClr val="FFC000"/>
                </a:solidFill>
              </a:rPr>
              <a:t> </a:t>
            </a:r>
            <a:r>
              <a:rPr lang="pt-BR" sz="2000" dirty="0" smtClean="0">
                <a:solidFill>
                  <a:srgbClr val="FFC000"/>
                </a:solidFill>
              </a:rPr>
              <a:t>             (</a:t>
            </a:r>
            <a:r>
              <a:rPr lang="pt-BR" sz="2000" dirty="0">
                <a:solidFill>
                  <a:srgbClr val="FFC000"/>
                </a:solidFill>
              </a:rPr>
              <a:t>ኣብዚ ዕጣን የዕርግ</a:t>
            </a:r>
            <a:r>
              <a:rPr lang="pt-BR" sz="2000" dirty="0" smtClean="0">
                <a:solidFill>
                  <a:srgbClr val="FFC000"/>
                </a:solidFill>
              </a:rPr>
              <a:t>)</a:t>
            </a:r>
            <a:endParaRPr lang="en-CA" sz="2000" dirty="0">
              <a:solidFill>
                <a:srgbClr val="FFC000"/>
              </a:solidFill>
            </a:endParaRPr>
          </a:p>
        </p:txBody>
      </p:sp>
      <p:sp>
        <p:nvSpPr>
          <p:cNvPr id="20" name="Rectangle 19"/>
          <p:cNvSpPr/>
          <p:nvPr/>
        </p:nvSpPr>
        <p:spPr>
          <a:xfrm>
            <a:off x="8019203" y="-87347"/>
            <a:ext cx="4244501" cy="7017306"/>
          </a:xfrm>
          <a:prstGeom prst="rect">
            <a:avLst/>
          </a:prstGeom>
        </p:spPr>
        <p:txBody>
          <a:bodyPr wrap="square">
            <a:spAutoFit/>
          </a:bodyPr>
          <a:lstStyle/>
          <a:p>
            <a:pPr marL="40639" marR="40639">
              <a:lnSpc>
                <a:spcPct val="150000"/>
              </a:lnSpc>
              <a:spcBef>
                <a:spcPts val="600"/>
              </a:spcBef>
              <a:defRPr sz="2800"/>
            </a:pPr>
            <a:r>
              <a:rPr lang="en-US" sz="2600" dirty="0" smtClean="0">
                <a:solidFill>
                  <a:schemeClr val="tx1">
                    <a:lumMod val="95000"/>
                  </a:schemeClr>
                </a:solidFill>
              </a:rPr>
              <a:t>or honor</a:t>
            </a:r>
            <a:r>
              <a:rPr lang="en-US" sz="2600" dirty="0">
                <a:solidFill>
                  <a:schemeClr val="tx1">
                    <a:lumMod val="95000"/>
                  </a:schemeClr>
                </a:solidFill>
              </a:rPr>
              <a:t>. And </a:t>
            </a:r>
            <a:r>
              <a:rPr lang="en-US" sz="2600" dirty="0" smtClean="0">
                <a:solidFill>
                  <a:schemeClr val="tx1">
                    <a:lumMod val="95000"/>
                  </a:schemeClr>
                </a:solidFill>
              </a:rPr>
              <a:t>grew like </a:t>
            </a:r>
            <a:r>
              <a:rPr lang="en-US" sz="2600" dirty="0">
                <a:solidFill>
                  <a:schemeClr val="tx1">
                    <a:lumMod val="95000"/>
                  </a:schemeClr>
                </a:solidFill>
              </a:rPr>
              <a:t>the children of the </a:t>
            </a:r>
            <a:r>
              <a:rPr lang="en-US" sz="2600" dirty="0" smtClean="0">
                <a:solidFill>
                  <a:schemeClr val="tx1">
                    <a:lumMod val="95000"/>
                  </a:schemeClr>
                </a:solidFill>
              </a:rPr>
              <a:t>poor, </a:t>
            </a:r>
            <a:r>
              <a:rPr lang="en-US" sz="2600" dirty="0" err="1" smtClean="0">
                <a:solidFill>
                  <a:schemeClr val="tx1">
                    <a:lumMod val="95000"/>
                  </a:schemeClr>
                </a:solidFill>
              </a:rPr>
              <a:t>chast-ened</a:t>
            </a:r>
            <a:r>
              <a:rPr lang="en-US" sz="2600" dirty="0" smtClean="0">
                <a:solidFill>
                  <a:schemeClr val="tx1">
                    <a:lumMod val="95000"/>
                  </a:schemeClr>
                </a:solidFill>
              </a:rPr>
              <a:t> greatly </a:t>
            </a:r>
            <a:r>
              <a:rPr lang="en-US" sz="2600" dirty="0">
                <a:solidFill>
                  <a:schemeClr val="tx1">
                    <a:lumMod val="95000"/>
                  </a:schemeClr>
                </a:solidFill>
              </a:rPr>
              <a:t>and obeying His relatives.</a:t>
            </a:r>
          </a:p>
          <a:p>
            <a:pPr marL="40639" marR="40639">
              <a:lnSpc>
                <a:spcPct val="150000"/>
              </a:lnSpc>
              <a:spcBef>
                <a:spcPts val="600"/>
              </a:spcBef>
              <a:defRPr sz="2800"/>
            </a:pPr>
            <a:r>
              <a:rPr lang="en-US" sz="1400" dirty="0">
                <a:solidFill>
                  <a:schemeClr val="tx1">
                    <a:lumMod val="95000"/>
                  </a:schemeClr>
                </a:solidFill>
              </a:rPr>
              <a:t>78. </a:t>
            </a:r>
            <a:r>
              <a:rPr lang="en-US" sz="2600" dirty="0">
                <a:solidFill>
                  <a:schemeClr val="tx1">
                    <a:lumMod val="95000"/>
                  </a:schemeClr>
                </a:solidFill>
              </a:rPr>
              <a:t>He bowed His head to be baptized by </a:t>
            </a:r>
            <a:r>
              <a:rPr lang="en-US" sz="2600" dirty="0" smtClean="0">
                <a:solidFill>
                  <a:schemeClr val="tx1">
                    <a:lumMod val="95000"/>
                  </a:schemeClr>
                </a:solidFill>
              </a:rPr>
              <a:t>a servant</a:t>
            </a:r>
            <a:r>
              <a:rPr lang="en-US" sz="2600" dirty="0">
                <a:solidFill>
                  <a:schemeClr val="tx1">
                    <a:lumMod val="95000"/>
                  </a:schemeClr>
                </a:solidFill>
              </a:rPr>
              <a:t>, though He was pure from sin. He</a:t>
            </a:r>
          </a:p>
          <a:p>
            <a:pPr marL="40639" marR="40639">
              <a:lnSpc>
                <a:spcPct val="150000"/>
              </a:lnSpc>
              <a:spcBef>
                <a:spcPts val="600"/>
              </a:spcBef>
              <a:defRPr sz="2800"/>
            </a:pPr>
            <a:r>
              <a:rPr lang="en-US" sz="2600" dirty="0">
                <a:solidFill>
                  <a:schemeClr val="tx1">
                    <a:lumMod val="95000"/>
                  </a:schemeClr>
                </a:solidFill>
              </a:rPr>
              <a:t>did miracles, changing water into wine and satisfying many thousands in </a:t>
            </a:r>
            <a:r>
              <a:rPr lang="en-US" sz="2600" dirty="0" smtClean="0">
                <a:solidFill>
                  <a:schemeClr val="tx1">
                    <a:lumMod val="95000"/>
                  </a:schemeClr>
                </a:solidFill>
              </a:rPr>
              <a:t>the </a:t>
            </a:r>
            <a:r>
              <a:rPr lang="en-US" sz="2600" dirty="0" smtClean="0"/>
              <a:t>wilderness</a:t>
            </a:r>
            <a:r>
              <a:rPr lang="en-US" sz="2800" dirty="0" smtClean="0"/>
              <a:t>.</a:t>
            </a:r>
          </a:p>
          <a:p>
            <a:pPr marL="40639" marR="40639">
              <a:lnSpc>
                <a:spcPct val="150000"/>
              </a:lnSpc>
              <a:spcBef>
                <a:spcPts val="600"/>
              </a:spcBef>
              <a:defRPr sz="2800"/>
            </a:pPr>
            <a:r>
              <a:rPr lang="en-US" sz="2000" dirty="0" smtClean="0">
                <a:solidFill>
                  <a:srgbClr val="FFC000"/>
                </a:solidFill>
              </a:rPr>
              <a:t>        (At </a:t>
            </a:r>
            <a:r>
              <a:rPr lang="en-US" sz="2000" dirty="0">
                <a:solidFill>
                  <a:srgbClr val="FFC000"/>
                </a:solidFill>
              </a:rPr>
              <a:t>this time he shall </a:t>
            </a:r>
            <a:r>
              <a:rPr lang="en-US" sz="2000" dirty="0" smtClean="0">
                <a:solidFill>
                  <a:srgbClr val="FFC000"/>
                </a:solidFill>
              </a:rPr>
              <a:t>cense)</a:t>
            </a:r>
            <a:endParaRPr lang="en-US" sz="2000" dirty="0">
              <a:solidFill>
                <a:srgbClr val="FFC000"/>
              </a:solidFill>
            </a:endParaRPr>
          </a:p>
        </p:txBody>
      </p:sp>
      <p:sp>
        <p:nvSpPr>
          <p:cNvPr id="2" name="Rectangle 1"/>
          <p:cNvSpPr/>
          <p:nvPr/>
        </p:nvSpPr>
        <p:spPr>
          <a:xfrm>
            <a:off x="-44335" y="-87347"/>
            <a:ext cx="4135986" cy="6247864"/>
          </a:xfrm>
          <a:prstGeom prst="rect">
            <a:avLst/>
          </a:prstGeom>
        </p:spPr>
        <p:txBody>
          <a:bodyPr wrap="square">
            <a:spAutoFit/>
          </a:bodyPr>
          <a:lstStyle/>
          <a:p>
            <a:r>
              <a:rPr lang="en-CA" sz="4000" dirty="0" err="1" smtClean="0"/>
              <a:t>ተግሣጽ</a:t>
            </a:r>
            <a:r>
              <a:rPr lang="en-CA" sz="4000" dirty="0" smtClean="0"/>
              <a:t> </a:t>
            </a:r>
            <a:r>
              <a:rPr lang="en-CA" sz="4000" dirty="0" err="1"/>
              <a:t>እንዘ</a:t>
            </a:r>
            <a:r>
              <a:rPr lang="en-CA" sz="4000" dirty="0"/>
              <a:t> </a:t>
            </a:r>
            <a:r>
              <a:rPr lang="en-CA" sz="4000" dirty="0" err="1"/>
              <a:t>ይትኤዘዝ</a:t>
            </a:r>
            <a:r>
              <a:rPr lang="en-CA" sz="4000" dirty="0"/>
              <a:t> </a:t>
            </a:r>
            <a:r>
              <a:rPr lang="en-CA" sz="4000" dirty="0" err="1"/>
              <a:t>ለአዝማዲሁ</a:t>
            </a:r>
            <a:r>
              <a:rPr lang="en-CA" sz="4000" dirty="0"/>
              <a:t>።</a:t>
            </a:r>
          </a:p>
          <a:p>
            <a:r>
              <a:rPr lang="en-CA" sz="1400" dirty="0"/>
              <a:t>፸፰. </a:t>
            </a:r>
            <a:r>
              <a:rPr lang="en-CA" sz="4000" dirty="0" err="1"/>
              <a:t>አድነነ</a:t>
            </a:r>
            <a:r>
              <a:rPr lang="en-CA" sz="4000" dirty="0"/>
              <a:t> </a:t>
            </a:r>
            <a:r>
              <a:rPr lang="en-CA" sz="4000" dirty="0" err="1"/>
              <a:t>ርእሶ</a:t>
            </a:r>
            <a:r>
              <a:rPr lang="en-CA" sz="4000" dirty="0"/>
              <a:t> </a:t>
            </a:r>
            <a:r>
              <a:rPr lang="en-CA" sz="4000" dirty="0" err="1"/>
              <a:t>ከመ</a:t>
            </a:r>
            <a:r>
              <a:rPr lang="en-CA" sz="4000" dirty="0"/>
              <a:t> </a:t>
            </a:r>
            <a:r>
              <a:rPr lang="en-CA" sz="4000" dirty="0" err="1"/>
              <a:t>ያጥምቆ</a:t>
            </a:r>
            <a:r>
              <a:rPr lang="en-CA" sz="4000" dirty="0"/>
              <a:t> </a:t>
            </a:r>
            <a:r>
              <a:rPr lang="en-CA" sz="4000" dirty="0" err="1"/>
              <a:t>ገብር</a:t>
            </a:r>
            <a:r>
              <a:rPr lang="en-CA" sz="4000" dirty="0"/>
              <a:t> </a:t>
            </a:r>
            <a:r>
              <a:rPr lang="en-CA" sz="4000" dirty="0" err="1"/>
              <a:t>እንዘ</a:t>
            </a:r>
            <a:r>
              <a:rPr lang="en-CA" sz="4000" dirty="0"/>
              <a:t> </a:t>
            </a:r>
            <a:r>
              <a:rPr lang="en-CA" sz="4000" dirty="0" err="1"/>
              <a:t>ንጹሕ</a:t>
            </a:r>
            <a:r>
              <a:rPr lang="en-CA" sz="4000" dirty="0"/>
              <a:t> </a:t>
            </a:r>
            <a:r>
              <a:rPr lang="en-CA" sz="4000" dirty="0" err="1"/>
              <a:t>ውእቱ</a:t>
            </a:r>
            <a:r>
              <a:rPr lang="en-CA" sz="4000" dirty="0"/>
              <a:t> </a:t>
            </a:r>
            <a:r>
              <a:rPr lang="en-CA" sz="4000" dirty="0" err="1" smtClean="0"/>
              <a:t>እምኃጢ</a:t>
            </a:r>
            <a:endParaRPr lang="en-CA" sz="4000" dirty="0" smtClean="0"/>
          </a:p>
          <a:p>
            <a:r>
              <a:rPr lang="en-CA" sz="4000" dirty="0" err="1" smtClean="0"/>
              <a:t>አት</a:t>
            </a:r>
            <a:r>
              <a:rPr lang="en-CA" sz="4000" dirty="0"/>
              <a:t>። </a:t>
            </a:r>
            <a:r>
              <a:rPr lang="en-CA" sz="4000" dirty="0" err="1"/>
              <a:t>ገብረ</a:t>
            </a:r>
            <a:r>
              <a:rPr lang="en-CA" sz="4000" dirty="0"/>
              <a:t> </a:t>
            </a:r>
            <a:r>
              <a:rPr lang="en-CA" sz="4000" dirty="0" err="1"/>
              <a:t>ተአምራተ</a:t>
            </a:r>
            <a:r>
              <a:rPr lang="en-CA" sz="4000" dirty="0"/>
              <a:t> </a:t>
            </a:r>
            <a:r>
              <a:rPr lang="en-CA" sz="4000" dirty="0" err="1"/>
              <a:t>እስከ</a:t>
            </a:r>
            <a:r>
              <a:rPr lang="en-CA" sz="4000" dirty="0"/>
              <a:t> </a:t>
            </a:r>
            <a:r>
              <a:rPr lang="en-CA" sz="4000" dirty="0" err="1"/>
              <a:t>ረሰየ</a:t>
            </a:r>
            <a:r>
              <a:rPr lang="en-CA" sz="4000" dirty="0"/>
              <a:t> </a:t>
            </a:r>
            <a:r>
              <a:rPr lang="en-CA" sz="4000" dirty="0" err="1"/>
              <a:t>ማየ</a:t>
            </a:r>
            <a:r>
              <a:rPr lang="en-CA" sz="4000" dirty="0"/>
              <a:t> </a:t>
            </a:r>
            <a:r>
              <a:rPr lang="en-CA" sz="4000" dirty="0" err="1"/>
              <a:t>ወይነ</a:t>
            </a:r>
            <a:r>
              <a:rPr lang="en-CA" sz="4000" dirty="0"/>
              <a:t> </a:t>
            </a:r>
            <a:r>
              <a:rPr lang="en-CA" sz="4000" dirty="0" err="1"/>
              <a:t>ወእስከ</a:t>
            </a:r>
            <a:r>
              <a:rPr lang="en-CA" sz="4000" dirty="0"/>
              <a:t> </a:t>
            </a:r>
            <a:r>
              <a:rPr lang="en-CA" sz="4000" dirty="0" err="1"/>
              <a:t>አጽገበ</a:t>
            </a:r>
            <a:r>
              <a:rPr lang="en-CA" sz="4000" dirty="0"/>
              <a:t> </a:t>
            </a:r>
            <a:r>
              <a:rPr lang="en-CA" sz="4000" dirty="0" err="1"/>
              <a:t>አእላፈ</a:t>
            </a:r>
            <a:r>
              <a:rPr lang="en-CA" sz="4000" dirty="0"/>
              <a:t> </a:t>
            </a:r>
            <a:r>
              <a:rPr lang="en-CA" sz="4000" dirty="0" err="1"/>
              <a:t>ብዙኃነ</a:t>
            </a:r>
            <a:r>
              <a:rPr lang="en-CA" sz="4000" dirty="0"/>
              <a:t> </a:t>
            </a:r>
            <a:r>
              <a:rPr lang="en-CA" sz="4000" dirty="0" err="1"/>
              <a:t>በገዳም</a:t>
            </a:r>
            <a:r>
              <a:rPr lang="en-CA" sz="4000" dirty="0"/>
              <a:t>። </a:t>
            </a:r>
          </a:p>
          <a:p>
            <a:r>
              <a:rPr lang="en-CA" sz="2000" dirty="0" smtClean="0">
                <a:solidFill>
                  <a:srgbClr val="FFC000"/>
                </a:solidFill>
              </a:rPr>
              <a:t>      </a:t>
            </a:r>
          </a:p>
          <a:p>
            <a:r>
              <a:rPr lang="en-CA" sz="2000" dirty="0">
                <a:solidFill>
                  <a:srgbClr val="FFC000"/>
                </a:solidFill>
              </a:rPr>
              <a:t> </a:t>
            </a:r>
            <a:r>
              <a:rPr lang="en-CA" sz="2000" dirty="0" smtClean="0">
                <a:solidFill>
                  <a:srgbClr val="FFC000"/>
                </a:solidFill>
              </a:rPr>
              <a:t>          (</a:t>
            </a:r>
            <a:r>
              <a:rPr lang="en-CA" sz="2000" dirty="0" err="1">
                <a:solidFill>
                  <a:srgbClr val="FFC000"/>
                </a:solidFill>
              </a:rPr>
              <a:t>በዝየ</a:t>
            </a:r>
            <a:r>
              <a:rPr lang="en-CA" sz="2000" dirty="0">
                <a:solidFill>
                  <a:srgbClr val="FFC000"/>
                </a:solidFill>
              </a:rPr>
              <a:t> </a:t>
            </a:r>
            <a:r>
              <a:rPr lang="en-CA" sz="2000" dirty="0" err="1">
                <a:solidFill>
                  <a:srgbClr val="FFC000"/>
                </a:solidFill>
              </a:rPr>
              <a:t>ዕርገተ</a:t>
            </a:r>
            <a:r>
              <a:rPr lang="en-CA" sz="2000" dirty="0">
                <a:solidFill>
                  <a:srgbClr val="FFC000"/>
                </a:solidFill>
              </a:rPr>
              <a:t> </a:t>
            </a:r>
            <a:r>
              <a:rPr lang="en-CA" sz="2000" dirty="0" err="1">
                <a:solidFill>
                  <a:srgbClr val="FFC000"/>
                </a:solidFill>
              </a:rPr>
              <a:t>ዕጣን</a:t>
            </a:r>
            <a:r>
              <a:rPr lang="en-CA" sz="2000" dirty="0">
                <a:solidFill>
                  <a:srgbClr val="FFC000"/>
                </a:solidFill>
              </a:rPr>
              <a:t>)</a:t>
            </a:r>
          </a:p>
        </p:txBody>
      </p:sp>
    </p:spTree>
    <p:extLst>
      <p:ext uri="{BB962C8B-B14F-4D97-AF65-F5344CB8AC3E}">
        <p14:creationId xmlns:p14="http://schemas.microsoft.com/office/powerpoint/2010/main" val="286760507"/>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555641"/>
          </a:xfrm>
          <a:prstGeom prst="rect">
            <a:avLst/>
          </a:prstGeom>
        </p:spPr>
        <p:txBody>
          <a:bodyPr wrap="square">
            <a:spAutoFit/>
          </a:bodyPr>
          <a:lstStyle/>
          <a:p>
            <a:r>
              <a:rPr lang="pt-BR" sz="4000" dirty="0">
                <a:solidFill>
                  <a:srgbClr val="FFFF00"/>
                </a:solidFill>
              </a:rPr>
              <a:t>ይ.ሕ. </a:t>
            </a:r>
            <a:r>
              <a:rPr lang="pt-BR" sz="1400" dirty="0"/>
              <a:t>79. </a:t>
            </a:r>
            <a:r>
              <a:rPr lang="pt-BR" sz="4200" dirty="0"/>
              <a:t>ኦ ጐይታ ኣብ መንግሥትኻ ተዘከረና፥ ኦ መምህርና ኣብ መንግሥትኻ ተዘከረና፥ ኦ ጐይታ ኣብ </a:t>
            </a:r>
            <a:r>
              <a:rPr lang="pt-BR" sz="4200" dirty="0" smtClean="0"/>
              <a:t>መንግሥ</a:t>
            </a:r>
          </a:p>
          <a:p>
            <a:r>
              <a:rPr lang="pt-BR" sz="4200" dirty="0" smtClean="0"/>
              <a:t>ትኻ </a:t>
            </a:r>
            <a:r>
              <a:rPr lang="pt-BR" sz="4200" dirty="0"/>
              <a:t>ተዘከረና፥ ኣብ ቅዱስ ዕፀ መስቀልካ ከሎኻ ብየማን ንዝነበረ ሽፍታ ከም ዝዘከርካዮ ዘክረና</a:t>
            </a:r>
            <a:r>
              <a:rPr lang="pt-BR" sz="4200" dirty="0" smtClean="0"/>
              <a:t>።          </a:t>
            </a:r>
            <a:endParaRPr lang="en-CA" sz="4200" dirty="0"/>
          </a:p>
        </p:txBody>
      </p:sp>
      <p:sp>
        <p:nvSpPr>
          <p:cNvPr id="20" name="Rectangle 19"/>
          <p:cNvSpPr/>
          <p:nvPr/>
        </p:nvSpPr>
        <p:spPr>
          <a:xfrm>
            <a:off x="8022266" y="-125376"/>
            <a:ext cx="4244501" cy="6592574"/>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3100" b="1" dirty="0">
                <a:solidFill>
                  <a:srgbClr val="FFFF00"/>
                </a:solidFill>
                <a:uFill>
                  <a:solidFill>
                    <a:srgbClr val="004DD6"/>
                  </a:solidFill>
                </a:uFill>
              </a:rPr>
              <a:t>People:-</a:t>
            </a:r>
            <a:r>
              <a:rPr lang="en-US" sz="3100" dirty="0">
                <a:solidFill>
                  <a:srgbClr val="FFFF00"/>
                </a:solidFill>
                <a:uFill>
                  <a:solidFill>
                    <a:srgbClr val="004DD6"/>
                  </a:solidFill>
                </a:uFill>
              </a:rPr>
              <a:t>  </a:t>
            </a:r>
            <a:r>
              <a:rPr lang="en-US" sz="3100" dirty="0" smtClean="0">
                <a:solidFill>
                  <a:srgbClr val="FFFF00"/>
                </a:solidFill>
                <a:uFill>
                  <a:solidFill>
                    <a:srgbClr val="004DD6"/>
                  </a:solidFill>
                </a:uFill>
              </a:rPr>
              <a:t> </a:t>
            </a:r>
          </a:p>
          <a:p>
            <a:pPr marL="40639" marR="40639">
              <a:lnSpc>
                <a:spcPct val="120000"/>
              </a:lnSpc>
              <a:spcBef>
                <a:spcPts val="600"/>
              </a:spcBef>
              <a:buClr>
                <a:srgbClr val="004DD6"/>
              </a:buClr>
              <a:buFont typeface="Arial"/>
              <a:defRPr sz="2800"/>
            </a:pPr>
            <a:r>
              <a:rPr lang="en-US" sz="1400" dirty="0" smtClean="0">
                <a:solidFill>
                  <a:schemeClr val="tx1">
                    <a:lumMod val="95000"/>
                  </a:schemeClr>
                </a:solidFill>
                <a:uFill>
                  <a:solidFill>
                    <a:srgbClr val="004DD6"/>
                  </a:solidFill>
                </a:uFill>
              </a:rPr>
              <a:t>79. </a:t>
            </a:r>
            <a:r>
              <a:rPr lang="en-US" sz="3200" dirty="0" smtClean="0">
                <a:solidFill>
                  <a:schemeClr val="tx1">
                    <a:lumMod val="95000"/>
                  </a:schemeClr>
                </a:solidFill>
                <a:uFill>
                  <a:solidFill>
                    <a:srgbClr val="004DD6"/>
                  </a:solidFill>
                </a:uFill>
              </a:rPr>
              <a:t>Remember </a:t>
            </a:r>
            <a:r>
              <a:rPr lang="en-US" sz="3200" dirty="0">
                <a:solidFill>
                  <a:schemeClr val="tx1">
                    <a:lumMod val="95000"/>
                  </a:schemeClr>
                </a:solidFill>
                <a:uFill>
                  <a:solidFill>
                    <a:srgbClr val="004DD6"/>
                  </a:solidFill>
                </a:uFill>
              </a:rPr>
              <a:t>us, Lord, in Thy </a:t>
            </a:r>
            <a:r>
              <a:rPr lang="en-US" sz="3200" dirty="0" smtClean="0">
                <a:solidFill>
                  <a:schemeClr val="tx1">
                    <a:lumMod val="95000"/>
                  </a:schemeClr>
                </a:solidFill>
                <a:uFill>
                  <a:solidFill>
                    <a:srgbClr val="004DD6"/>
                  </a:solidFill>
                </a:uFill>
              </a:rPr>
              <a:t>kingdom</a:t>
            </a:r>
            <a:r>
              <a:rPr lang="en-US" sz="3200" dirty="0">
                <a:solidFill>
                  <a:schemeClr val="tx1">
                    <a:lumMod val="95000"/>
                  </a:schemeClr>
                </a:solidFill>
                <a:uFill>
                  <a:solidFill>
                    <a:srgbClr val="004DD6"/>
                  </a:solidFill>
                </a:uFill>
              </a:rPr>
              <a:t>; remember us, Lord, Master, in Thy kingdom; remember us, Lord, in Thy kingdom, as Thou didst remember the thief on the right hand when Thou was on the tree of the holy cross.</a:t>
            </a:r>
          </a:p>
        </p:txBody>
      </p:sp>
      <p:sp>
        <p:nvSpPr>
          <p:cNvPr id="2" name="Rectangle 1"/>
          <p:cNvSpPr/>
          <p:nvPr/>
        </p:nvSpPr>
        <p:spPr>
          <a:xfrm>
            <a:off x="24713" y="-62079"/>
            <a:ext cx="4177636" cy="6863417"/>
          </a:xfrm>
          <a:prstGeom prst="rect">
            <a:avLst/>
          </a:prstGeom>
        </p:spPr>
        <p:txBody>
          <a:bodyPr wrap="square">
            <a:spAutoFit/>
          </a:bodyPr>
          <a:lstStyle/>
          <a:p>
            <a:r>
              <a:rPr lang="en-CA" sz="4400" dirty="0" err="1">
                <a:solidFill>
                  <a:srgbClr val="FFFF00"/>
                </a:solidFill>
              </a:rPr>
              <a:t>ይ.ሕ</a:t>
            </a:r>
            <a:r>
              <a:rPr lang="en-CA" sz="4400" dirty="0">
                <a:solidFill>
                  <a:srgbClr val="FFFF00"/>
                </a:solidFill>
              </a:rPr>
              <a:t>. </a:t>
            </a:r>
            <a:r>
              <a:rPr lang="en-CA" sz="1400" dirty="0"/>
              <a:t>፸፱.  </a:t>
            </a:r>
            <a:r>
              <a:rPr lang="en-CA" sz="4400" dirty="0" err="1"/>
              <a:t>ተዘከረነ</a:t>
            </a:r>
            <a:r>
              <a:rPr lang="en-CA" sz="4400" dirty="0"/>
              <a:t> </a:t>
            </a:r>
            <a:r>
              <a:rPr lang="en-CA" sz="4400" dirty="0" err="1"/>
              <a:t>እግዚኦ</a:t>
            </a:r>
            <a:r>
              <a:rPr lang="en-CA" sz="4400" dirty="0"/>
              <a:t> </a:t>
            </a:r>
            <a:r>
              <a:rPr lang="en-CA" sz="4400" dirty="0" err="1"/>
              <a:t>በውስተ</a:t>
            </a:r>
            <a:r>
              <a:rPr lang="en-CA" sz="4400" dirty="0"/>
              <a:t> </a:t>
            </a:r>
            <a:r>
              <a:rPr lang="en-CA" sz="4400" dirty="0" err="1"/>
              <a:t>መንግስትከ</a:t>
            </a:r>
            <a:r>
              <a:rPr lang="en-CA" sz="4400" dirty="0"/>
              <a:t>፥ </a:t>
            </a:r>
            <a:r>
              <a:rPr lang="en-CA" sz="4400" dirty="0" err="1"/>
              <a:t>ተዘከረነ</a:t>
            </a:r>
            <a:r>
              <a:rPr lang="en-CA" sz="4400" dirty="0"/>
              <a:t> </a:t>
            </a:r>
            <a:r>
              <a:rPr lang="en-CA" sz="4400" dirty="0" err="1"/>
              <a:t>እግዚኦ</a:t>
            </a:r>
            <a:r>
              <a:rPr lang="en-CA" sz="4400" dirty="0"/>
              <a:t> ኦ </a:t>
            </a:r>
            <a:r>
              <a:rPr lang="en-CA" sz="4400" dirty="0" err="1"/>
              <a:t>ሊቅነ</a:t>
            </a:r>
            <a:r>
              <a:rPr lang="en-CA" sz="4400" dirty="0"/>
              <a:t>፥ </a:t>
            </a:r>
            <a:r>
              <a:rPr lang="en-CA" sz="4400" dirty="0" err="1"/>
              <a:t>ተዘከረነ</a:t>
            </a:r>
            <a:r>
              <a:rPr lang="en-CA" sz="4400" dirty="0"/>
              <a:t> </a:t>
            </a:r>
            <a:r>
              <a:rPr lang="en-CA" sz="4400" dirty="0" err="1"/>
              <a:t>እግዚኦ</a:t>
            </a:r>
            <a:r>
              <a:rPr lang="en-CA" sz="4400" dirty="0"/>
              <a:t> </a:t>
            </a:r>
            <a:r>
              <a:rPr lang="en-CA" sz="4400" dirty="0" err="1"/>
              <a:t>በውስተ</a:t>
            </a:r>
            <a:r>
              <a:rPr lang="en-CA" sz="4400" dirty="0"/>
              <a:t> </a:t>
            </a:r>
            <a:r>
              <a:rPr lang="en-CA" sz="4400" dirty="0" err="1"/>
              <a:t>መንግሥትከ</a:t>
            </a:r>
            <a:r>
              <a:rPr lang="en-CA" sz="4400" dirty="0"/>
              <a:t>፥ </a:t>
            </a:r>
            <a:r>
              <a:rPr lang="en-CA" sz="4400" dirty="0" err="1"/>
              <a:t>በከመ</a:t>
            </a:r>
            <a:r>
              <a:rPr lang="en-CA" sz="4400" dirty="0"/>
              <a:t> </a:t>
            </a:r>
            <a:r>
              <a:rPr lang="en-CA" sz="4400" dirty="0" err="1"/>
              <a:t>ተዘከርኮ</a:t>
            </a:r>
            <a:r>
              <a:rPr lang="en-CA" sz="4400" dirty="0"/>
              <a:t> </a:t>
            </a:r>
            <a:r>
              <a:rPr lang="en-CA" sz="4400" dirty="0" err="1"/>
              <a:t>ለፈያታዊ</a:t>
            </a:r>
            <a:r>
              <a:rPr lang="en-CA" sz="4400" dirty="0"/>
              <a:t> </a:t>
            </a:r>
            <a:r>
              <a:rPr lang="en-CA" sz="4400" dirty="0" err="1"/>
              <a:t>ዘየማን</a:t>
            </a:r>
            <a:r>
              <a:rPr lang="en-CA" sz="4400" dirty="0"/>
              <a:t>፥ </a:t>
            </a:r>
            <a:r>
              <a:rPr lang="en-CA" sz="4400" dirty="0" err="1"/>
              <a:t>እንዘ</a:t>
            </a:r>
            <a:r>
              <a:rPr lang="en-CA" sz="4400" dirty="0"/>
              <a:t> </a:t>
            </a:r>
            <a:r>
              <a:rPr lang="en-CA" sz="4400" dirty="0" err="1"/>
              <a:t>ሀሎከ</a:t>
            </a:r>
            <a:r>
              <a:rPr lang="en-CA" sz="4400" dirty="0"/>
              <a:t> </a:t>
            </a:r>
            <a:r>
              <a:rPr lang="en-CA" sz="4400" dirty="0" err="1"/>
              <a:t>ዲበ</a:t>
            </a:r>
            <a:r>
              <a:rPr lang="en-CA" sz="4400" dirty="0"/>
              <a:t> </a:t>
            </a:r>
            <a:r>
              <a:rPr lang="en-CA" sz="4400" dirty="0" err="1"/>
              <a:t>ዕፀ</a:t>
            </a:r>
            <a:r>
              <a:rPr lang="en-CA" sz="4400" dirty="0"/>
              <a:t> </a:t>
            </a:r>
            <a:r>
              <a:rPr lang="en-CA" sz="4400" dirty="0" err="1"/>
              <a:t>መስቀል</a:t>
            </a:r>
            <a:r>
              <a:rPr lang="en-CA" sz="4400" dirty="0"/>
              <a:t> </a:t>
            </a:r>
            <a:r>
              <a:rPr lang="en-CA" sz="4400" dirty="0" err="1"/>
              <a:t>ቅዱስ</a:t>
            </a:r>
            <a:r>
              <a:rPr lang="en-CA" sz="4400" dirty="0"/>
              <a:t>።</a:t>
            </a:r>
          </a:p>
        </p:txBody>
      </p:sp>
    </p:spTree>
    <p:extLst>
      <p:ext uri="{BB962C8B-B14F-4D97-AF65-F5344CB8AC3E}">
        <p14:creationId xmlns:p14="http://schemas.microsoft.com/office/powerpoint/2010/main" val="2090126567"/>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8641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186309"/>
          </a:xfrm>
          <a:prstGeom prst="rect">
            <a:avLst/>
          </a:prstGeom>
        </p:spPr>
        <p:txBody>
          <a:bodyPr wrap="square">
            <a:spAutoFit/>
          </a:bodyPr>
          <a:lstStyle/>
          <a:p>
            <a:r>
              <a:rPr lang="pt-BR" sz="4400" dirty="0">
                <a:solidFill>
                  <a:srgbClr val="FF0000"/>
                </a:solidFill>
              </a:rPr>
              <a:t>ይ.ካ. </a:t>
            </a:r>
            <a:r>
              <a:rPr lang="pt-BR" sz="1400" dirty="0"/>
              <a:t>80. </a:t>
            </a:r>
            <a:r>
              <a:rPr lang="pt-BR" sz="4400" dirty="0"/>
              <a:t>ኣየ፥ እቶም ሽዑ ዘነበሩ ትውልዲ፥ ኸይርእይዎ </a:t>
            </a:r>
            <a:r>
              <a:rPr lang="pt-BR" sz="4400" dirty="0" smtClean="0"/>
              <a:t>ኣዕይን</a:t>
            </a:r>
          </a:p>
          <a:p>
            <a:r>
              <a:rPr lang="pt-BR" sz="4400" dirty="0" smtClean="0"/>
              <a:t>ቶም </a:t>
            </a:r>
            <a:r>
              <a:rPr lang="pt-BR" sz="4400" dirty="0"/>
              <a:t>ዓወረ። </a:t>
            </a:r>
            <a:r>
              <a:rPr lang="pt-BR" sz="4400" dirty="0" smtClean="0"/>
              <a:t>ከይፈል</a:t>
            </a:r>
          </a:p>
          <a:p>
            <a:r>
              <a:rPr lang="pt-BR" sz="4400" dirty="0" smtClean="0"/>
              <a:t>ጥዎ </a:t>
            </a:r>
            <a:r>
              <a:rPr lang="pt-BR" sz="4400" dirty="0"/>
              <a:t>ልቦም ተረረ። ነቲ ኃዳግ ኃጢኣት ፍጡር ሰብ ኣምሰልዎ። ነቲ ኣብ ልዕሊ መኳንንቲ ዝፈርድ ፈረድዎ</a:t>
            </a:r>
            <a:r>
              <a:rPr lang="pt-BR" sz="4400" dirty="0" smtClean="0"/>
              <a:t>።</a:t>
            </a:r>
            <a:endParaRPr lang="en-CA" sz="4400" dirty="0"/>
          </a:p>
        </p:txBody>
      </p:sp>
      <p:sp>
        <p:nvSpPr>
          <p:cNvPr id="20" name="Rectangle 19"/>
          <p:cNvSpPr/>
          <p:nvPr/>
        </p:nvSpPr>
        <p:spPr>
          <a:xfrm>
            <a:off x="7986410" y="-21207"/>
            <a:ext cx="4244501" cy="6262612"/>
          </a:xfrm>
          <a:prstGeom prst="rect">
            <a:avLst/>
          </a:prstGeom>
        </p:spPr>
        <p:txBody>
          <a:bodyPr wrap="square">
            <a:spAutoFit/>
          </a:bodyPr>
          <a:lstStyle/>
          <a:p>
            <a:pPr marL="40639" marR="40639">
              <a:lnSpc>
                <a:spcPct val="120000"/>
              </a:lnSpc>
              <a:spcBef>
                <a:spcPts val="600"/>
              </a:spcBef>
              <a:buClr>
                <a:srgbClr val="000000"/>
              </a:buClr>
              <a:buFont typeface="Arial"/>
              <a:defRPr sz="2800"/>
            </a:pPr>
            <a:r>
              <a:rPr lang="en-US" sz="2800" dirty="0">
                <a:solidFill>
                  <a:srgbClr val="FF0000"/>
                </a:solidFill>
                <a:uFill>
                  <a:solidFill>
                    <a:srgbClr val="004DD6"/>
                  </a:solidFill>
                </a:uFill>
              </a:rPr>
              <a:t>Priest: </a:t>
            </a:r>
            <a:r>
              <a:rPr lang="en-US" sz="1400" dirty="0">
                <a:solidFill>
                  <a:schemeClr val="tx1">
                    <a:lumMod val="95000"/>
                  </a:schemeClr>
                </a:solidFill>
                <a:uFill>
                  <a:solidFill>
                    <a:srgbClr val="004DD6"/>
                  </a:solidFill>
                </a:uFill>
              </a:rPr>
              <a:t>80. </a:t>
            </a:r>
            <a:r>
              <a:rPr lang="en-US" sz="2800" dirty="0">
                <a:solidFill>
                  <a:schemeClr val="tx1">
                    <a:lumMod val="95000"/>
                  </a:schemeClr>
                </a:solidFill>
                <a:uFill>
                  <a:solidFill>
                    <a:srgbClr val="004DD6"/>
                  </a:solidFill>
                </a:uFill>
              </a:rPr>
              <a:t>Oh ! The eyes of that generation were blinded so that they might not see Him, and their ears were made deaf so that they might not listen to Him, and their hearts were closed so that they might not know Him, they </a:t>
            </a:r>
            <a:r>
              <a:rPr lang="en-US" sz="2800" dirty="0" smtClean="0">
                <a:solidFill>
                  <a:schemeClr val="tx1">
                    <a:lumMod val="95000"/>
                  </a:schemeClr>
                </a:solidFill>
                <a:uFill>
                  <a:solidFill>
                    <a:srgbClr val="004DD6"/>
                  </a:solidFill>
                </a:uFill>
              </a:rPr>
              <a:t>deter-mined </a:t>
            </a:r>
            <a:r>
              <a:rPr lang="en-US" sz="2800" dirty="0">
                <a:solidFill>
                  <a:schemeClr val="tx1">
                    <a:lumMod val="95000"/>
                  </a:schemeClr>
                </a:solidFill>
                <a:uFill>
                  <a:solidFill>
                    <a:srgbClr val="004DD6"/>
                  </a:solidFill>
                </a:uFill>
              </a:rPr>
              <a:t>Him </a:t>
            </a:r>
            <a:r>
              <a:rPr lang="en-US" sz="2800" dirty="0" smtClean="0">
                <a:uFill>
                  <a:solidFill>
                    <a:srgbClr val="004DD6"/>
                  </a:solidFill>
                </a:uFill>
              </a:rPr>
              <a:t>who forgives </a:t>
            </a:r>
            <a:r>
              <a:rPr lang="en-US" sz="2800" dirty="0">
                <a:uFill>
                  <a:solidFill>
                    <a:srgbClr val="004DD6"/>
                  </a:solidFill>
                </a:uFill>
              </a:rPr>
              <a:t>sin to be a mere man, and judged the judge of judges</a:t>
            </a:r>
            <a:r>
              <a:rPr lang="en-US" sz="2800" dirty="0" smtClean="0">
                <a:uFill>
                  <a:solidFill>
                    <a:srgbClr val="004DD6"/>
                  </a:solidFill>
                </a:uFill>
              </a:rPr>
              <a:t>.</a:t>
            </a:r>
            <a:endParaRPr lang="en-US" sz="2800" dirty="0">
              <a:uFill>
                <a:solidFill>
                  <a:srgbClr val="004DD6"/>
                </a:solidFill>
              </a:uFill>
            </a:endParaRPr>
          </a:p>
        </p:txBody>
      </p:sp>
      <p:sp>
        <p:nvSpPr>
          <p:cNvPr id="2" name="Rectangle 1"/>
          <p:cNvSpPr/>
          <p:nvPr/>
        </p:nvSpPr>
        <p:spPr>
          <a:xfrm>
            <a:off x="24713" y="-62079"/>
            <a:ext cx="4015946" cy="6555641"/>
          </a:xfrm>
          <a:prstGeom prst="rect">
            <a:avLst/>
          </a:prstGeom>
        </p:spPr>
        <p:txBody>
          <a:bodyPr wrap="square">
            <a:spAutoFit/>
          </a:bodyPr>
          <a:lstStyle/>
          <a:p>
            <a:r>
              <a:rPr lang="en-CA" sz="4200" dirty="0" err="1">
                <a:solidFill>
                  <a:srgbClr val="FF0000"/>
                </a:solidFill>
              </a:rPr>
              <a:t>ይ.ካ</a:t>
            </a:r>
            <a:r>
              <a:rPr lang="en-CA" sz="4200" dirty="0">
                <a:solidFill>
                  <a:srgbClr val="FF0000"/>
                </a:solidFill>
              </a:rPr>
              <a:t>. </a:t>
            </a:r>
            <a:r>
              <a:rPr lang="en-CA" sz="1400" dirty="0"/>
              <a:t>፹. </a:t>
            </a:r>
            <a:r>
              <a:rPr lang="en-CA" sz="4200" dirty="0"/>
              <a:t>ኦ </a:t>
            </a:r>
            <a:r>
              <a:rPr lang="en-CA" sz="4200" dirty="0" err="1"/>
              <a:t>ዘአሜሃ</a:t>
            </a:r>
            <a:r>
              <a:rPr lang="en-CA" sz="4200" dirty="0"/>
              <a:t> </a:t>
            </a:r>
            <a:r>
              <a:rPr lang="en-CA" sz="4200" dirty="0" err="1"/>
              <a:t>ትውልድ</a:t>
            </a:r>
            <a:r>
              <a:rPr lang="en-CA" sz="4200" dirty="0"/>
              <a:t> </a:t>
            </a:r>
            <a:r>
              <a:rPr lang="en-CA" sz="4200" dirty="0" err="1"/>
              <a:t>ዖረ</a:t>
            </a:r>
            <a:r>
              <a:rPr lang="en-CA" sz="4200" dirty="0"/>
              <a:t> </a:t>
            </a:r>
            <a:r>
              <a:rPr lang="en-CA" sz="4200" dirty="0" err="1" smtClean="0"/>
              <a:t>አዕይንቲ</a:t>
            </a:r>
            <a:endParaRPr lang="en-CA" sz="4200" dirty="0" smtClean="0"/>
          </a:p>
          <a:p>
            <a:r>
              <a:rPr lang="en-CA" sz="4200" dirty="0" err="1" smtClean="0"/>
              <a:t>ሆሙ</a:t>
            </a:r>
            <a:r>
              <a:rPr lang="en-CA" sz="4200" dirty="0" smtClean="0"/>
              <a:t> </a:t>
            </a:r>
            <a:r>
              <a:rPr lang="en-CA" sz="4200" dirty="0" err="1"/>
              <a:t>ከመ</a:t>
            </a:r>
            <a:r>
              <a:rPr lang="en-CA" sz="4200" dirty="0"/>
              <a:t> </a:t>
            </a:r>
            <a:r>
              <a:rPr lang="en-CA" sz="4200" dirty="0" err="1" smtClean="0"/>
              <a:t>ኢይርአይ</a:t>
            </a:r>
            <a:endParaRPr lang="en-CA" sz="4200" dirty="0" smtClean="0"/>
          </a:p>
          <a:p>
            <a:r>
              <a:rPr lang="en-CA" sz="4200" dirty="0" smtClean="0"/>
              <a:t>ዎ</a:t>
            </a:r>
            <a:r>
              <a:rPr lang="en-CA" sz="4200" dirty="0"/>
              <a:t>፥ </a:t>
            </a:r>
            <a:r>
              <a:rPr lang="en-CA" sz="4200" dirty="0" err="1"/>
              <a:t>ደንቀወ</a:t>
            </a:r>
            <a:r>
              <a:rPr lang="en-CA" sz="4200" dirty="0"/>
              <a:t> </a:t>
            </a:r>
            <a:r>
              <a:rPr lang="en-CA" sz="4200" dirty="0" err="1"/>
              <a:t>እዘኒሆሙ</a:t>
            </a:r>
            <a:r>
              <a:rPr lang="en-CA" sz="4200" dirty="0"/>
              <a:t> </a:t>
            </a:r>
            <a:r>
              <a:rPr lang="en-CA" sz="4200" dirty="0" err="1"/>
              <a:t>ከመ</a:t>
            </a:r>
            <a:r>
              <a:rPr lang="en-CA" sz="4200" dirty="0"/>
              <a:t> </a:t>
            </a:r>
            <a:r>
              <a:rPr lang="en-CA" sz="4200" dirty="0" err="1"/>
              <a:t>ኢይስምዕዎ</a:t>
            </a:r>
            <a:r>
              <a:rPr lang="en-CA" sz="4200" dirty="0"/>
              <a:t>። </a:t>
            </a:r>
            <a:r>
              <a:rPr lang="en-CA" sz="4200" dirty="0" err="1"/>
              <a:t>ወተጸለለ</a:t>
            </a:r>
            <a:r>
              <a:rPr lang="en-CA" sz="4200" dirty="0"/>
              <a:t> </a:t>
            </a:r>
            <a:r>
              <a:rPr lang="en-CA" sz="4200" dirty="0" err="1"/>
              <a:t>ልቦሙ</a:t>
            </a:r>
            <a:r>
              <a:rPr lang="en-CA" sz="4200" dirty="0"/>
              <a:t> </a:t>
            </a:r>
            <a:r>
              <a:rPr lang="en-CA" sz="4200" dirty="0" err="1"/>
              <a:t>ከመ</a:t>
            </a:r>
            <a:r>
              <a:rPr lang="en-CA" sz="4200" dirty="0"/>
              <a:t> </a:t>
            </a:r>
            <a:r>
              <a:rPr lang="en-CA" sz="4200" dirty="0" err="1" smtClean="0"/>
              <a:t>ኢያእምርዎ</a:t>
            </a:r>
            <a:r>
              <a:rPr lang="en-CA" sz="4200" dirty="0"/>
              <a:t>፥ </a:t>
            </a:r>
            <a:r>
              <a:rPr lang="en-CA" sz="4200" dirty="0" err="1"/>
              <a:t>አምሰልዎ</a:t>
            </a:r>
            <a:r>
              <a:rPr lang="en-CA" sz="4200" dirty="0"/>
              <a:t> </a:t>
            </a:r>
            <a:r>
              <a:rPr lang="en-CA" sz="4200" dirty="0" err="1"/>
              <a:t>ሰብአ</a:t>
            </a:r>
            <a:r>
              <a:rPr lang="en-CA" sz="4200" dirty="0"/>
              <a:t>፥ </a:t>
            </a:r>
            <a:r>
              <a:rPr lang="en-CA" sz="4200" dirty="0" err="1"/>
              <a:t>ለዘየኀድግ</a:t>
            </a:r>
            <a:r>
              <a:rPr lang="en-CA" sz="4200" dirty="0"/>
              <a:t> </a:t>
            </a:r>
            <a:r>
              <a:rPr lang="en-CA" sz="4200" dirty="0" err="1"/>
              <a:t>ኃጢአተ</a:t>
            </a:r>
            <a:r>
              <a:rPr lang="en-CA" sz="4200" dirty="0"/>
              <a:t> </a:t>
            </a:r>
            <a:r>
              <a:rPr lang="en-CA" sz="4200" dirty="0" err="1"/>
              <a:t>ወኰነንዎ</a:t>
            </a:r>
            <a:r>
              <a:rPr lang="en-CA" sz="4200" dirty="0"/>
              <a:t> </a:t>
            </a:r>
            <a:r>
              <a:rPr lang="en-CA" sz="4200" dirty="0" err="1"/>
              <a:t>ለመኰንነ</a:t>
            </a:r>
            <a:r>
              <a:rPr lang="en-CA" sz="4200" dirty="0"/>
              <a:t> </a:t>
            </a:r>
            <a:r>
              <a:rPr lang="en-CA" sz="4200" dirty="0" err="1"/>
              <a:t>መኳንንት</a:t>
            </a:r>
            <a:r>
              <a:rPr lang="en-CA" sz="4200" dirty="0" smtClean="0"/>
              <a:t>።</a:t>
            </a:r>
            <a:endParaRPr lang="en-CA" sz="4200" dirty="0"/>
          </a:p>
        </p:txBody>
      </p:sp>
    </p:spTree>
    <p:extLst>
      <p:ext uri="{BB962C8B-B14F-4D97-AF65-F5344CB8AC3E}">
        <p14:creationId xmlns:p14="http://schemas.microsoft.com/office/powerpoint/2010/main" val="2116261183"/>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8641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863417"/>
          </a:xfrm>
          <a:prstGeom prst="rect">
            <a:avLst/>
          </a:prstGeom>
        </p:spPr>
        <p:txBody>
          <a:bodyPr wrap="square">
            <a:spAutoFit/>
          </a:bodyPr>
          <a:lstStyle/>
          <a:p>
            <a:r>
              <a:rPr lang="pt-BR" sz="1400" dirty="0" smtClean="0"/>
              <a:t>                 81</a:t>
            </a:r>
            <a:r>
              <a:rPr lang="pt-BR" sz="1400" dirty="0"/>
              <a:t>. </a:t>
            </a:r>
            <a:r>
              <a:rPr lang="pt-BR" sz="4000" dirty="0"/>
              <a:t>ካብኣቶም </a:t>
            </a:r>
            <a:r>
              <a:rPr lang="pt-BR" sz="4000" dirty="0" smtClean="0"/>
              <a:t>12 </a:t>
            </a:r>
          </a:p>
          <a:p>
            <a:r>
              <a:rPr lang="pt-BR" sz="4000" dirty="0" smtClean="0"/>
              <a:t>ሓዋርያት  </a:t>
            </a:r>
            <a:r>
              <a:rPr lang="pt-BR" sz="4000" dirty="0"/>
              <a:t>ኃረየ። </a:t>
            </a:r>
            <a:r>
              <a:rPr lang="pt-BR" sz="4000" dirty="0" smtClean="0"/>
              <a:t>ምስኣ</a:t>
            </a:r>
          </a:p>
          <a:p>
            <a:r>
              <a:rPr lang="pt-BR" sz="4000" dirty="0" smtClean="0"/>
              <a:t>ቶም </a:t>
            </a:r>
            <a:r>
              <a:rPr lang="pt-BR" sz="4000" dirty="0"/>
              <a:t>ድማ ተመላለሰ። </a:t>
            </a:r>
            <a:r>
              <a:rPr lang="pt-BR" sz="4000" dirty="0" smtClean="0"/>
              <a:t>ሥርዓት </a:t>
            </a:r>
            <a:r>
              <a:rPr lang="pt-BR" sz="4000" dirty="0"/>
              <a:t>ምሥጢር </a:t>
            </a:r>
            <a:r>
              <a:rPr lang="pt-BR" sz="4000" dirty="0" smtClean="0"/>
              <a:t>ቍር</a:t>
            </a:r>
          </a:p>
          <a:p>
            <a:r>
              <a:rPr lang="pt-BR" sz="4000" dirty="0" smtClean="0"/>
              <a:t>ባን </a:t>
            </a:r>
            <a:r>
              <a:rPr lang="pt-BR" sz="4000" dirty="0"/>
              <a:t>እውን ኣርኣዮም</a:t>
            </a:r>
            <a:r>
              <a:rPr lang="pt-BR" sz="4000" dirty="0" smtClean="0"/>
              <a:t>።</a:t>
            </a:r>
          </a:p>
          <a:p>
            <a:endParaRPr lang="en-CA" sz="4000" dirty="0"/>
          </a:p>
          <a:p>
            <a:r>
              <a:rPr lang="pt-BR" sz="4000" dirty="0">
                <a:solidFill>
                  <a:srgbClr val="FF0000"/>
                </a:solidFill>
              </a:rPr>
              <a:t>ይ.ዲ. </a:t>
            </a:r>
            <a:r>
              <a:rPr lang="pt-BR" sz="1400" dirty="0"/>
              <a:t>82. </a:t>
            </a:r>
            <a:r>
              <a:rPr lang="pt-BR" sz="4000" dirty="0"/>
              <a:t>ቀሳውስቲ ኣእዳውኩም ኣልዕሉ።</a:t>
            </a:r>
            <a:endParaRPr lang="en-CA" sz="4000" dirty="0"/>
          </a:p>
          <a:p>
            <a:r>
              <a:rPr lang="pt-BR" sz="4000" dirty="0">
                <a:solidFill>
                  <a:srgbClr val="FF0000"/>
                </a:solidFill>
              </a:rPr>
              <a:t>ይ.ካ. </a:t>
            </a:r>
            <a:r>
              <a:rPr lang="pt-BR" sz="1400" dirty="0"/>
              <a:t>83. </a:t>
            </a:r>
            <a:r>
              <a:rPr lang="pt-BR" sz="4000" dirty="0"/>
              <a:t>ኣብ ቅድሚኦም ኅብስቲ ኣልዓለ።</a:t>
            </a:r>
            <a:endParaRPr lang="en-CA" sz="4000" dirty="0"/>
          </a:p>
          <a:p>
            <a:r>
              <a:rPr lang="pt-BR" sz="2000" dirty="0" smtClean="0">
                <a:solidFill>
                  <a:srgbClr val="FFC000"/>
                </a:solidFill>
              </a:rPr>
              <a:t>  </a:t>
            </a:r>
          </a:p>
          <a:p>
            <a:r>
              <a:rPr lang="pt-BR" sz="2000" dirty="0">
                <a:solidFill>
                  <a:srgbClr val="FFC000"/>
                </a:solidFill>
              </a:rPr>
              <a:t> </a:t>
            </a:r>
            <a:r>
              <a:rPr lang="pt-BR" sz="2000" dirty="0" smtClean="0">
                <a:solidFill>
                  <a:srgbClr val="FFC000"/>
                </a:solidFill>
              </a:rPr>
              <a:t>      (</a:t>
            </a:r>
            <a:r>
              <a:rPr lang="pt-BR" sz="2000" dirty="0">
                <a:solidFill>
                  <a:srgbClr val="FFC000"/>
                </a:solidFill>
              </a:rPr>
              <a:t>ኣብዚ ግዜዚ ኅብስቲ የልዕል)</a:t>
            </a:r>
            <a:endParaRPr lang="en-CA" sz="2000" dirty="0">
              <a:solidFill>
                <a:srgbClr val="FFC000"/>
              </a:solidFill>
            </a:endParaRPr>
          </a:p>
        </p:txBody>
      </p:sp>
      <p:sp>
        <p:nvSpPr>
          <p:cNvPr id="20" name="Rectangle 19"/>
          <p:cNvSpPr/>
          <p:nvPr/>
        </p:nvSpPr>
        <p:spPr>
          <a:xfrm>
            <a:off x="7986410" y="-125376"/>
            <a:ext cx="4244501" cy="6789551"/>
          </a:xfrm>
          <a:prstGeom prst="rect">
            <a:avLst/>
          </a:prstGeom>
        </p:spPr>
        <p:txBody>
          <a:bodyPr wrap="square">
            <a:spAutoFit/>
          </a:bodyPr>
          <a:lstStyle/>
          <a:p>
            <a:pPr marL="40639" marR="40639">
              <a:lnSpc>
                <a:spcPct val="120000"/>
              </a:lnSpc>
              <a:spcBef>
                <a:spcPts val="600"/>
              </a:spcBef>
              <a:buClr>
                <a:srgbClr val="000000"/>
              </a:buClr>
              <a:defRPr sz="2800"/>
            </a:pPr>
            <a:r>
              <a:rPr lang="en-US" sz="1400" dirty="0" smtClean="0">
                <a:uFill>
                  <a:solidFill>
                    <a:srgbClr val="004DD6"/>
                  </a:solidFill>
                </a:uFill>
              </a:rPr>
              <a:t>81</a:t>
            </a:r>
            <a:r>
              <a:rPr lang="en-US" sz="1400" dirty="0">
                <a:uFill>
                  <a:solidFill>
                    <a:srgbClr val="004DD6"/>
                  </a:solidFill>
                </a:uFill>
              </a:rPr>
              <a:t>. </a:t>
            </a:r>
            <a:r>
              <a:rPr lang="en-US" sz="3000" dirty="0">
                <a:uFill>
                  <a:solidFill>
                    <a:srgbClr val="004DD6"/>
                  </a:solidFill>
                </a:uFill>
              </a:rPr>
              <a:t>He chose twelve apostles from among them, walked with them and showed them the mysterious order of the Holy Communion</a:t>
            </a:r>
            <a:r>
              <a:rPr lang="en-US" sz="3000" dirty="0" smtClean="0">
                <a:uFill>
                  <a:solidFill>
                    <a:srgbClr val="004DD6"/>
                  </a:solidFill>
                </a:uFill>
              </a:rPr>
              <a:t>.</a:t>
            </a:r>
          </a:p>
          <a:p>
            <a:pPr marL="40639" marR="40639">
              <a:lnSpc>
                <a:spcPct val="120000"/>
              </a:lnSpc>
              <a:spcBef>
                <a:spcPts val="600"/>
              </a:spcBef>
              <a:buClr>
                <a:srgbClr val="000000"/>
              </a:buClr>
              <a:defRPr sz="2800"/>
            </a:pPr>
            <a:endParaRPr lang="en-US" sz="3000" dirty="0">
              <a:uFill>
                <a:solidFill>
                  <a:srgbClr val="004DD6"/>
                </a:solidFill>
              </a:uFill>
            </a:endParaRPr>
          </a:p>
          <a:p>
            <a:pPr marL="40639" marR="40639">
              <a:lnSpc>
                <a:spcPct val="120000"/>
              </a:lnSpc>
              <a:spcBef>
                <a:spcPts val="600"/>
              </a:spcBef>
              <a:buClr>
                <a:srgbClr val="000000"/>
              </a:buClr>
              <a:defRPr sz="2800"/>
            </a:pPr>
            <a:r>
              <a:rPr lang="en-US" sz="2900" dirty="0" smtClean="0">
                <a:solidFill>
                  <a:srgbClr val="FF0000"/>
                </a:solidFill>
                <a:uFill>
                  <a:solidFill>
                    <a:srgbClr val="004DD6"/>
                  </a:solidFill>
                </a:uFill>
              </a:rPr>
              <a:t>Deacon: </a:t>
            </a:r>
            <a:r>
              <a:rPr lang="en-US" sz="1400" dirty="0" smtClean="0">
                <a:uFill>
                  <a:solidFill>
                    <a:srgbClr val="004DD6"/>
                  </a:solidFill>
                </a:uFill>
              </a:rPr>
              <a:t>82. </a:t>
            </a:r>
            <a:r>
              <a:rPr lang="en-US" sz="2900" dirty="0" smtClean="0">
                <a:uFill>
                  <a:solidFill>
                    <a:srgbClr val="004DD6"/>
                  </a:solidFill>
                </a:uFill>
              </a:rPr>
              <a:t>Priests</a:t>
            </a:r>
            <a:r>
              <a:rPr lang="en-US" sz="2900" dirty="0">
                <a:uFill>
                  <a:solidFill>
                    <a:srgbClr val="004DD6"/>
                  </a:solidFill>
                </a:uFill>
              </a:rPr>
              <a:t>, raise up your hands.</a:t>
            </a:r>
          </a:p>
          <a:p>
            <a:pPr marL="40639" marR="40639">
              <a:lnSpc>
                <a:spcPct val="120000"/>
              </a:lnSpc>
              <a:spcBef>
                <a:spcPts val="600"/>
              </a:spcBef>
              <a:buClr>
                <a:srgbClr val="000000"/>
              </a:buClr>
              <a:defRPr sz="2800"/>
            </a:pPr>
            <a:r>
              <a:rPr lang="en-US" sz="2900" dirty="0" smtClean="0">
                <a:solidFill>
                  <a:srgbClr val="FF0000"/>
                </a:solidFill>
                <a:uFill>
                  <a:solidFill>
                    <a:srgbClr val="004DD6"/>
                  </a:solidFill>
                </a:uFill>
              </a:rPr>
              <a:t>Priest: </a:t>
            </a:r>
            <a:r>
              <a:rPr lang="en-US" sz="1400" dirty="0">
                <a:uFill>
                  <a:solidFill>
                    <a:srgbClr val="004DD6"/>
                  </a:solidFill>
                </a:uFill>
              </a:rPr>
              <a:t>83.</a:t>
            </a:r>
            <a:r>
              <a:rPr lang="en-US" sz="1400" dirty="0" smtClean="0">
                <a:uFill>
                  <a:solidFill>
                    <a:srgbClr val="004DD6"/>
                  </a:solidFill>
                </a:uFill>
              </a:rPr>
              <a:t> </a:t>
            </a:r>
            <a:r>
              <a:rPr lang="en-US" sz="2900" dirty="0">
                <a:uFill>
                  <a:solidFill>
                    <a:srgbClr val="004DD6"/>
                  </a:solidFill>
                </a:uFill>
              </a:rPr>
              <a:t>He took bread before them</a:t>
            </a:r>
            <a:r>
              <a:rPr lang="en-US" sz="2900" dirty="0" smtClean="0">
                <a:uFill>
                  <a:solidFill>
                    <a:srgbClr val="004DD6"/>
                  </a:solidFill>
                </a:uFill>
              </a:rPr>
              <a:t>,</a:t>
            </a:r>
            <a:endParaRPr lang="en-US" sz="2000" dirty="0" smtClean="0">
              <a:solidFill>
                <a:srgbClr val="FFC000"/>
              </a:solidFill>
              <a:uFill>
                <a:solidFill>
                  <a:srgbClr val="004DD6"/>
                </a:solidFill>
              </a:uFill>
            </a:endParaRPr>
          </a:p>
          <a:p>
            <a:pPr marL="40639" marR="40639">
              <a:lnSpc>
                <a:spcPct val="120000"/>
              </a:lnSpc>
              <a:spcBef>
                <a:spcPts val="600"/>
              </a:spcBef>
              <a:buClr>
                <a:srgbClr val="000000"/>
              </a:buClr>
              <a:defRPr sz="2800"/>
            </a:pPr>
            <a:r>
              <a:rPr lang="en-US" sz="2000" dirty="0" smtClean="0">
                <a:solidFill>
                  <a:srgbClr val="FFC000"/>
                </a:solidFill>
                <a:uFill>
                  <a:solidFill>
                    <a:srgbClr val="004DD6"/>
                  </a:solidFill>
                </a:uFill>
              </a:rPr>
              <a:t>  At </a:t>
            </a:r>
            <a:r>
              <a:rPr lang="en-US" sz="2000" dirty="0">
                <a:solidFill>
                  <a:srgbClr val="FFC000"/>
                </a:solidFill>
                <a:uFill>
                  <a:solidFill>
                    <a:srgbClr val="004DD6"/>
                  </a:solidFill>
                </a:uFill>
              </a:rPr>
              <a:t>this time he shall raise the bread.</a:t>
            </a:r>
          </a:p>
        </p:txBody>
      </p:sp>
      <p:sp>
        <p:nvSpPr>
          <p:cNvPr id="2" name="Rectangle 1"/>
          <p:cNvSpPr/>
          <p:nvPr/>
        </p:nvSpPr>
        <p:spPr>
          <a:xfrm>
            <a:off x="24713" y="-62079"/>
            <a:ext cx="4177636" cy="6863417"/>
          </a:xfrm>
          <a:prstGeom prst="rect">
            <a:avLst/>
          </a:prstGeom>
        </p:spPr>
        <p:txBody>
          <a:bodyPr wrap="square">
            <a:spAutoFit/>
          </a:bodyPr>
          <a:lstStyle/>
          <a:p>
            <a:r>
              <a:rPr lang="en-CA" sz="1400" dirty="0" smtClean="0"/>
              <a:t> ፹፩</a:t>
            </a:r>
            <a:r>
              <a:rPr lang="en-CA" sz="1400" dirty="0"/>
              <a:t>. </a:t>
            </a:r>
            <a:r>
              <a:rPr lang="en-CA" sz="4000" dirty="0" err="1"/>
              <a:t>ወኀረየ</a:t>
            </a:r>
            <a:r>
              <a:rPr lang="en-CA" sz="4000" dirty="0"/>
              <a:t> </a:t>
            </a:r>
            <a:r>
              <a:rPr lang="en-CA" sz="4000" dirty="0" err="1" smtClean="0"/>
              <a:t>እምውስቴ</a:t>
            </a:r>
            <a:endParaRPr lang="en-CA" sz="4000" dirty="0" smtClean="0"/>
          </a:p>
          <a:p>
            <a:r>
              <a:rPr lang="en-CA" sz="4000" dirty="0" err="1" smtClean="0"/>
              <a:t>ቶሙ</a:t>
            </a:r>
            <a:r>
              <a:rPr lang="en-CA" sz="4000" dirty="0" smtClean="0"/>
              <a:t> </a:t>
            </a:r>
            <a:r>
              <a:rPr lang="en-CA" sz="4000" dirty="0"/>
              <a:t>፲ወ፪ተ </a:t>
            </a:r>
            <a:r>
              <a:rPr lang="en-CA" sz="4000" dirty="0" err="1"/>
              <a:t>ሐዋርያተ</a:t>
            </a:r>
            <a:r>
              <a:rPr lang="en-CA" sz="4000" dirty="0"/>
              <a:t> </a:t>
            </a:r>
            <a:r>
              <a:rPr lang="en-CA" sz="4000" dirty="0" err="1"/>
              <a:t>ወአንሶሰወ</a:t>
            </a:r>
            <a:r>
              <a:rPr lang="en-CA" sz="4000" dirty="0"/>
              <a:t> </a:t>
            </a:r>
            <a:r>
              <a:rPr lang="en-CA" sz="4000" dirty="0" err="1"/>
              <a:t>ምስሌሆሙ</a:t>
            </a:r>
            <a:r>
              <a:rPr lang="en-CA" sz="4000" dirty="0"/>
              <a:t> </a:t>
            </a:r>
            <a:r>
              <a:rPr lang="en-CA" sz="4000" dirty="0" err="1"/>
              <a:t>ወአርአዮሙ</a:t>
            </a:r>
            <a:r>
              <a:rPr lang="en-CA" sz="4000" dirty="0"/>
              <a:t> </a:t>
            </a:r>
            <a:r>
              <a:rPr lang="en-CA" sz="4000" dirty="0" err="1"/>
              <a:t>ሥርዓተ</a:t>
            </a:r>
            <a:r>
              <a:rPr lang="en-CA" sz="4000" dirty="0"/>
              <a:t> </a:t>
            </a:r>
            <a:r>
              <a:rPr lang="en-CA" sz="4000" dirty="0" err="1"/>
              <a:t>ምሥጢር</a:t>
            </a:r>
            <a:r>
              <a:rPr lang="en-CA" sz="4000" dirty="0"/>
              <a:t> </a:t>
            </a:r>
            <a:r>
              <a:rPr lang="en-CA" sz="4000" dirty="0" err="1"/>
              <a:t>ዘቍርባን</a:t>
            </a:r>
            <a:r>
              <a:rPr lang="en-CA" sz="4000" dirty="0" smtClean="0"/>
              <a:t>።</a:t>
            </a:r>
          </a:p>
          <a:p>
            <a:endParaRPr lang="en-CA" sz="4000" dirty="0"/>
          </a:p>
          <a:p>
            <a:r>
              <a:rPr lang="en-CA" sz="4000" dirty="0" err="1">
                <a:solidFill>
                  <a:srgbClr val="FF0000"/>
                </a:solidFill>
              </a:rPr>
              <a:t>ይ.ዲ</a:t>
            </a:r>
            <a:r>
              <a:rPr lang="en-CA" sz="4000" dirty="0">
                <a:solidFill>
                  <a:srgbClr val="FF0000"/>
                </a:solidFill>
              </a:rPr>
              <a:t>. </a:t>
            </a:r>
            <a:r>
              <a:rPr lang="en-CA" sz="1400" dirty="0"/>
              <a:t>፹፪. </a:t>
            </a:r>
            <a:r>
              <a:rPr lang="en-CA" sz="4000" dirty="0" err="1"/>
              <a:t>አንሥኡ</a:t>
            </a:r>
            <a:r>
              <a:rPr lang="en-CA" sz="4000" dirty="0"/>
              <a:t> </a:t>
            </a:r>
            <a:r>
              <a:rPr lang="en-CA" sz="4000" dirty="0" err="1"/>
              <a:t>እደዊክሙ</a:t>
            </a:r>
            <a:r>
              <a:rPr lang="en-CA" sz="4000" dirty="0"/>
              <a:t> </a:t>
            </a:r>
            <a:r>
              <a:rPr lang="en-CA" sz="4000" dirty="0" err="1"/>
              <a:t>ቀሳውስት</a:t>
            </a:r>
            <a:r>
              <a:rPr lang="en-CA" sz="4000" dirty="0"/>
              <a:t>።</a:t>
            </a:r>
          </a:p>
          <a:p>
            <a:r>
              <a:rPr lang="en-CA" sz="4000" dirty="0" err="1">
                <a:solidFill>
                  <a:srgbClr val="FF0000"/>
                </a:solidFill>
              </a:rPr>
              <a:t>ይ.ካ</a:t>
            </a:r>
            <a:r>
              <a:rPr lang="en-CA" sz="4000" dirty="0">
                <a:solidFill>
                  <a:srgbClr val="FF0000"/>
                </a:solidFill>
              </a:rPr>
              <a:t>. </a:t>
            </a:r>
            <a:r>
              <a:rPr lang="en-CA" sz="1400" dirty="0"/>
              <a:t>፹፫. </a:t>
            </a:r>
            <a:r>
              <a:rPr lang="en-CA" sz="4000" dirty="0" err="1"/>
              <a:t>ነሥአ</a:t>
            </a:r>
            <a:r>
              <a:rPr lang="en-CA" sz="4000" dirty="0"/>
              <a:t> </a:t>
            </a:r>
            <a:r>
              <a:rPr lang="en-CA" sz="4000" dirty="0" err="1"/>
              <a:t>ኅብስተ</a:t>
            </a:r>
            <a:r>
              <a:rPr lang="en-CA" sz="4000" dirty="0"/>
              <a:t> </a:t>
            </a:r>
            <a:r>
              <a:rPr lang="en-CA" sz="4000" dirty="0" err="1"/>
              <a:t>በቅድሜሆሙ</a:t>
            </a:r>
            <a:r>
              <a:rPr lang="en-CA" sz="4000" dirty="0"/>
              <a:t>።</a:t>
            </a:r>
          </a:p>
          <a:p>
            <a:r>
              <a:rPr lang="en-CA" sz="2000" dirty="0" smtClean="0">
                <a:solidFill>
                  <a:srgbClr val="FFC000"/>
                </a:solidFill>
              </a:rPr>
              <a:t>   </a:t>
            </a:r>
          </a:p>
          <a:p>
            <a:r>
              <a:rPr lang="en-CA" sz="2000" dirty="0" smtClean="0">
                <a:solidFill>
                  <a:srgbClr val="FFC000"/>
                </a:solidFill>
              </a:rPr>
              <a:t>        (</a:t>
            </a:r>
            <a:r>
              <a:rPr lang="en-CA" sz="2000" dirty="0" err="1">
                <a:solidFill>
                  <a:srgbClr val="FFC000"/>
                </a:solidFill>
              </a:rPr>
              <a:t>በዝየ</a:t>
            </a:r>
            <a:r>
              <a:rPr lang="en-CA" sz="2000" dirty="0">
                <a:solidFill>
                  <a:srgbClr val="FFC000"/>
                </a:solidFill>
              </a:rPr>
              <a:t> </a:t>
            </a:r>
            <a:r>
              <a:rPr lang="en-CA" sz="2000" dirty="0" err="1">
                <a:solidFill>
                  <a:srgbClr val="FFC000"/>
                </a:solidFill>
              </a:rPr>
              <a:t>ያንሥእ</a:t>
            </a:r>
            <a:r>
              <a:rPr lang="en-CA" sz="2000" dirty="0">
                <a:solidFill>
                  <a:srgbClr val="FFC000"/>
                </a:solidFill>
              </a:rPr>
              <a:t> </a:t>
            </a:r>
            <a:r>
              <a:rPr lang="en-CA" sz="2000" dirty="0" err="1">
                <a:solidFill>
                  <a:srgbClr val="FFC000"/>
                </a:solidFill>
              </a:rPr>
              <a:t>ኅብስተ</a:t>
            </a:r>
            <a:r>
              <a:rPr lang="en-CA" sz="2000" dirty="0" smtClean="0">
                <a:solidFill>
                  <a:srgbClr val="FFC000"/>
                </a:solidFill>
              </a:rPr>
              <a:t>)</a:t>
            </a:r>
            <a:endParaRPr lang="en-CA" sz="2000" dirty="0">
              <a:solidFill>
                <a:srgbClr val="FFC000"/>
              </a:solidFill>
            </a:endParaRPr>
          </a:p>
        </p:txBody>
      </p:sp>
    </p:spTree>
    <p:extLst>
      <p:ext uri="{BB962C8B-B14F-4D97-AF65-F5344CB8AC3E}">
        <p14:creationId xmlns:p14="http://schemas.microsoft.com/office/powerpoint/2010/main" val="1650385715"/>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8356134"/>
          </a:xfrm>
          <a:prstGeom prst="rect">
            <a:avLst/>
          </a:prstGeom>
        </p:spPr>
        <p:txBody>
          <a:bodyPr wrap="square">
            <a:spAutoFit/>
          </a:bodyPr>
          <a:lstStyle/>
          <a:p>
            <a:r>
              <a:rPr lang="pt-BR" sz="4400" dirty="0" smtClean="0">
                <a:solidFill>
                  <a:srgbClr val="FFFF00"/>
                </a:solidFill>
              </a:rPr>
              <a:t>ይ.ሕ</a:t>
            </a:r>
            <a:r>
              <a:rPr lang="pt-BR" sz="4400" dirty="0">
                <a:solidFill>
                  <a:srgbClr val="FFFF00"/>
                </a:solidFill>
              </a:rPr>
              <a:t>. </a:t>
            </a:r>
            <a:r>
              <a:rPr lang="pt-BR" sz="1400" dirty="0"/>
              <a:t>84. </a:t>
            </a:r>
            <a:r>
              <a:rPr lang="pt-BR" sz="4400" dirty="0"/>
              <a:t>ንኣምን እዚ ብሓቂ ሥጋኡ ኸም ዝኾነ ንኣምን።</a:t>
            </a:r>
            <a:endParaRPr lang="en-CA" sz="4400" dirty="0"/>
          </a:p>
          <a:p>
            <a:r>
              <a:rPr lang="pt-BR" sz="4400" dirty="0">
                <a:solidFill>
                  <a:srgbClr val="FF0000"/>
                </a:solidFill>
              </a:rPr>
              <a:t>ይ.ካ. </a:t>
            </a:r>
            <a:r>
              <a:rPr lang="pt-BR" sz="1400" dirty="0"/>
              <a:t>85. </a:t>
            </a:r>
            <a:r>
              <a:rPr lang="pt-BR" sz="4400" dirty="0"/>
              <a:t>ባረኸ</a:t>
            </a:r>
            <a:r>
              <a:rPr lang="pt-BR" sz="4400" dirty="0" smtClean="0"/>
              <a:t>፥</a:t>
            </a:r>
          </a:p>
          <a:p>
            <a:r>
              <a:rPr lang="pt-BR" sz="4400" dirty="0" smtClean="0"/>
              <a:t> </a:t>
            </a:r>
            <a:r>
              <a:rPr lang="pt-BR" sz="2000" dirty="0" smtClean="0">
                <a:solidFill>
                  <a:srgbClr val="FFC000"/>
                </a:solidFill>
              </a:rPr>
              <a:t>( 3 ግዜ ይባርኽ) </a:t>
            </a:r>
          </a:p>
          <a:p>
            <a:r>
              <a:rPr lang="pt-BR" sz="4400" dirty="0" smtClean="0"/>
              <a:t>“እዚ </a:t>
            </a:r>
            <a:r>
              <a:rPr lang="pt-BR" sz="4400" dirty="0"/>
              <a:t>ኅብስቲዚ </a:t>
            </a:r>
            <a:r>
              <a:rPr lang="pt-BR" sz="2000" dirty="0">
                <a:solidFill>
                  <a:srgbClr val="FFC000"/>
                </a:solidFill>
              </a:rPr>
              <a:t>(ምልክታ) </a:t>
            </a:r>
            <a:r>
              <a:rPr lang="pt-BR" sz="4400" dirty="0"/>
              <a:t>ምእንታኻትኩም ንኅድገት ኃጢኣት ዝወሃብ ሥጋይ እዩ እሞ እንኩ ብልዑ” በሎም።</a:t>
            </a:r>
            <a:endParaRPr lang="en-CA" sz="4400" dirty="0"/>
          </a:p>
          <a:p>
            <a:pPr marL="40639" marR="40639">
              <a:lnSpc>
                <a:spcPct val="150000"/>
              </a:lnSpc>
              <a:spcBef>
                <a:spcPts val="600"/>
              </a:spcBef>
              <a:buClr>
                <a:srgbClr val="004DD6"/>
              </a:buClr>
              <a:buFont typeface="GeezTypeNet"/>
              <a:defRPr sz="2000">
                <a:solidFill>
                  <a:srgbClr val="004DD6"/>
                </a:solidFill>
                <a:uFill>
                  <a:solidFill>
                    <a:srgbClr val="004DD6"/>
                  </a:solidFill>
                </a:uFill>
                <a:latin typeface="GeezTypeNet"/>
                <a:ea typeface="GeezTypeNet"/>
                <a:cs typeface="GeezTypeNet"/>
                <a:sym typeface="GeezTypeNet"/>
              </a:defRPr>
            </a:pPr>
            <a:endParaRPr lang="pt-BR" sz="3200" dirty="0">
              <a:solidFill>
                <a:schemeClr val="tx1">
                  <a:lumMod val="95000"/>
                </a:schemeClr>
              </a:solidFill>
            </a:endParaRPr>
          </a:p>
        </p:txBody>
      </p:sp>
      <p:sp>
        <p:nvSpPr>
          <p:cNvPr id="20" name="Rectangle 19"/>
          <p:cNvSpPr/>
          <p:nvPr/>
        </p:nvSpPr>
        <p:spPr>
          <a:xfrm>
            <a:off x="7986410" y="-9636"/>
            <a:ext cx="4244501" cy="6920356"/>
          </a:xfrm>
          <a:prstGeom prst="rect">
            <a:avLst/>
          </a:prstGeom>
        </p:spPr>
        <p:txBody>
          <a:bodyPr wrap="square">
            <a:spAutoFit/>
          </a:bodyPr>
          <a:lstStyle/>
          <a:p>
            <a:pPr marL="40639" marR="40639">
              <a:lnSpc>
                <a:spcPct val="120000"/>
              </a:lnSpc>
              <a:spcBef>
                <a:spcPts val="600"/>
              </a:spcBef>
              <a:buClr>
                <a:srgbClr val="000000"/>
              </a:buClr>
              <a:buFont typeface="Arial"/>
              <a:defRPr sz="2800"/>
            </a:pPr>
            <a:r>
              <a:rPr lang="en-US" sz="2800" b="1" dirty="0" smtClean="0">
                <a:solidFill>
                  <a:srgbClr val="FFFF00"/>
                </a:solidFill>
                <a:uFill>
                  <a:solidFill>
                    <a:srgbClr val="004DD6"/>
                  </a:solidFill>
                </a:uFill>
              </a:rPr>
              <a:t>People:</a:t>
            </a:r>
            <a:r>
              <a:rPr lang="en-US" sz="2800" dirty="0" smtClean="0">
                <a:solidFill>
                  <a:srgbClr val="FFFF00"/>
                </a:solidFill>
                <a:uFill>
                  <a:solidFill>
                    <a:srgbClr val="004DD6"/>
                  </a:solidFill>
                </a:uFill>
              </a:rPr>
              <a:t> </a:t>
            </a:r>
            <a:r>
              <a:rPr lang="en-US" sz="1400" dirty="0" smtClean="0">
                <a:solidFill>
                  <a:schemeClr val="tx1">
                    <a:lumMod val="95000"/>
                  </a:schemeClr>
                </a:solidFill>
                <a:uFill>
                  <a:solidFill>
                    <a:srgbClr val="004DD6"/>
                  </a:solidFill>
                </a:uFill>
              </a:rPr>
              <a:t>84. </a:t>
            </a:r>
            <a:r>
              <a:rPr lang="en-US" sz="2800" dirty="0">
                <a:solidFill>
                  <a:schemeClr val="tx1">
                    <a:lumMod val="95000"/>
                  </a:schemeClr>
                </a:solidFill>
                <a:uFill>
                  <a:solidFill>
                    <a:srgbClr val="004DD6"/>
                  </a:solidFill>
                </a:uFill>
              </a:rPr>
              <a:t>We believe that this is </a:t>
            </a:r>
            <a:r>
              <a:rPr lang="en-US" sz="2800" dirty="0" smtClean="0">
                <a:solidFill>
                  <a:schemeClr val="tx1">
                    <a:lumMod val="95000"/>
                  </a:schemeClr>
                </a:solidFill>
                <a:uFill>
                  <a:solidFill>
                    <a:srgbClr val="004DD6"/>
                  </a:solidFill>
                </a:uFill>
              </a:rPr>
              <a:t>He; truly </a:t>
            </a:r>
            <a:r>
              <a:rPr lang="en-US" sz="2800" dirty="0">
                <a:solidFill>
                  <a:schemeClr val="tx1">
                    <a:lumMod val="95000"/>
                  </a:schemeClr>
                </a:solidFill>
                <a:uFill>
                  <a:solidFill>
                    <a:srgbClr val="004DD6"/>
                  </a:solidFill>
                </a:uFill>
              </a:rPr>
              <a:t>we believe.</a:t>
            </a:r>
          </a:p>
          <a:p>
            <a:pPr marL="40639" marR="40639">
              <a:lnSpc>
                <a:spcPct val="150000"/>
              </a:lnSpc>
              <a:spcBef>
                <a:spcPts val="600"/>
              </a:spcBef>
              <a:buClr>
                <a:srgbClr val="004DD6"/>
              </a:buClr>
              <a:buFont typeface="Arial"/>
              <a:defRPr sz="2800"/>
            </a:pPr>
            <a:r>
              <a:rPr lang="en-US" sz="2800" dirty="0" smtClean="0">
                <a:solidFill>
                  <a:srgbClr val="FF0000"/>
                </a:solidFill>
                <a:uFill>
                  <a:solidFill>
                    <a:srgbClr val="004DD6"/>
                  </a:solidFill>
                </a:uFill>
              </a:rPr>
              <a:t>Priest : </a:t>
            </a:r>
            <a:r>
              <a:rPr lang="en-US" sz="1400" dirty="0">
                <a:solidFill>
                  <a:schemeClr val="tx1">
                    <a:lumMod val="95000"/>
                  </a:schemeClr>
                </a:solidFill>
                <a:uFill>
                  <a:solidFill>
                    <a:srgbClr val="004DD6"/>
                  </a:solidFill>
                </a:uFill>
              </a:rPr>
              <a:t>85.</a:t>
            </a:r>
            <a:r>
              <a:rPr lang="en-US" sz="1400" dirty="0" smtClean="0">
                <a:solidFill>
                  <a:schemeClr val="tx1">
                    <a:lumMod val="95000"/>
                  </a:schemeClr>
                </a:solidFill>
                <a:uFill>
                  <a:solidFill>
                    <a:srgbClr val="004DD6"/>
                  </a:solidFill>
                </a:uFill>
              </a:rPr>
              <a:t> </a:t>
            </a:r>
            <a:r>
              <a:rPr lang="en-US" sz="2800" dirty="0">
                <a:solidFill>
                  <a:schemeClr val="tx1">
                    <a:lumMod val="95000"/>
                  </a:schemeClr>
                </a:solidFill>
                <a:uFill>
                  <a:solidFill>
                    <a:srgbClr val="004DD6"/>
                  </a:solidFill>
                </a:uFill>
              </a:rPr>
              <a:t>blessed, </a:t>
            </a:r>
            <a:endParaRPr lang="en-US" sz="2800" dirty="0" smtClean="0">
              <a:solidFill>
                <a:schemeClr val="tx1">
                  <a:lumMod val="95000"/>
                </a:schemeClr>
              </a:solidFill>
              <a:uFill>
                <a:solidFill>
                  <a:srgbClr val="004DD6"/>
                </a:solidFill>
              </a:uFill>
            </a:endParaRPr>
          </a:p>
          <a:p>
            <a:pPr marL="40639" marR="40639">
              <a:lnSpc>
                <a:spcPct val="150000"/>
              </a:lnSpc>
              <a:spcBef>
                <a:spcPts val="600"/>
              </a:spcBef>
              <a:buClr>
                <a:srgbClr val="004DD6"/>
              </a:buClr>
              <a:buFont typeface="Arial"/>
              <a:defRPr sz="2800"/>
            </a:pPr>
            <a:r>
              <a:rPr lang="en-US" sz="1600" dirty="0" smtClean="0">
                <a:solidFill>
                  <a:srgbClr val="FFC000"/>
                </a:solidFill>
                <a:uFill>
                  <a:solidFill>
                    <a:srgbClr val="004DD6"/>
                  </a:solidFill>
                </a:uFill>
              </a:rPr>
              <a:t>(</a:t>
            </a:r>
            <a:r>
              <a:rPr lang="en-US" sz="1600" i="1" dirty="0">
                <a:solidFill>
                  <a:srgbClr val="FFC000"/>
                </a:solidFill>
              </a:rPr>
              <a:t>benediction </a:t>
            </a:r>
            <a:r>
              <a:rPr lang="en-US" sz="1600" dirty="0" smtClean="0">
                <a:solidFill>
                  <a:srgbClr val="FFC000"/>
                </a:solidFill>
                <a:uFill>
                  <a:solidFill>
                    <a:srgbClr val="004DD6"/>
                  </a:solidFill>
                </a:uFill>
              </a:rPr>
              <a:t>3 times, then </a:t>
            </a:r>
            <a:r>
              <a:rPr lang="en-US" sz="1600" dirty="0">
                <a:solidFill>
                  <a:srgbClr val="FFC000"/>
                </a:solidFill>
                <a:uFill>
                  <a:solidFill>
                    <a:srgbClr val="004DD6"/>
                  </a:solidFill>
                </a:uFill>
              </a:rPr>
              <a:t>he shall indent the Host lightly with </a:t>
            </a:r>
            <a:r>
              <a:rPr lang="en-US" sz="1600" dirty="0" smtClean="0">
                <a:solidFill>
                  <a:srgbClr val="FFC000"/>
                </a:solidFill>
                <a:uFill>
                  <a:solidFill>
                    <a:srgbClr val="004DD6"/>
                  </a:solidFill>
                </a:uFill>
              </a:rPr>
              <a:t>his thumb </a:t>
            </a:r>
            <a:r>
              <a:rPr lang="en-US" sz="1600" dirty="0">
                <a:solidFill>
                  <a:srgbClr val="FFC000"/>
                </a:solidFill>
                <a:uFill>
                  <a:solidFill>
                    <a:srgbClr val="004DD6"/>
                  </a:solidFill>
                </a:uFill>
              </a:rPr>
              <a:t>in five places without separation</a:t>
            </a:r>
            <a:r>
              <a:rPr lang="en-US" sz="1600" dirty="0" smtClean="0">
                <a:solidFill>
                  <a:srgbClr val="FFC000"/>
                </a:solidFill>
                <a:uFill>
                  <a:solidFill>
                    <a:srgbClr val="004DD6"/>
                  </a:solidFill>
                </a:uFill>
              </a:rPr>
              <a:t>), </a:t>
            </a:r>
          </a:p>
          <a:p>
            <a:pPr marL="40639" marR="40639">
              <a:lnSpc>
                <a:spcPct val="150000"/>
              </a:lnSpc>
              <a:spcBef>
                <a:spcPts val="600"/>
              </a:spcBef>
              <a:buClr>
                <a:srgbClr val="004DD6"/>
              </a:buClr>
              <a:buFont typeface="Arial"/>
              <a:defRPr sz="2800"/>
            </a:pPr>
            <a:r>
              <a:rPr lang="en-US" sz="3300" dirty="0" smtClean="0">
                <a:solidFill>
                  <a:schemeClr val="tx1">
                    <a:lumMod val="95000"/>
                  </a:schemeClr>
                </a:solidFill>
                <a:uFill>
                  <a:solidFill>
                    <a:srgbClr val="004DD6"/>
                  </a:solidFill>
                </a:uFill>
              </a:rPr>
              <a:t>and </a:t>
            </a:r>
            <a:r>
              <a:rPr lang="en-US" sz="3300" dirty="0">
                <a:solidFill>
                  <a:schemeClr val="tx1">
                    <a:lumMod val="95000"/>
                  </a:schemeClr>
                </a:solidFill>
                <a:uFill>
                  <a:solidFill>
                    <a:srgbClr val="004DD6"/>
                  </a:solidFill>
                </a:uFill>
              </a:rPr>
              <a:t>said, Take, eat, this </a:t>
            </a:r>
            <a:r>
              <a:rPr lang="en-US" sz="1600" dirty="0">
                <a:solidFill>
                  <a:srgbClr val="FFC000"/>
                </a:solidFill>
                <a:uFill>
                  <a:solidFill>
                    <a:srgbClr val="004DD6"/>
                  </a:solidFill>
                </a:uFill>
              </a:rPr>
              <a:t>(pointing) </a:t>
            </a:r>
            <a:r>
              <a:rPr lang="en-US" sz="3300" dirty="0">
                <a:solidFill>
                  <a:schemeClr val="tx1">
                    <a:lumMod val="95000"/>
                  </a:schemeClr>
                </a:solidFill>
                <a:uFill>
                  <a:solidFill>
                    <a:srgbClr val="004DD6"/>
                  </a:solidFill>
                </a:uFill>
              </a:rPr>
              <a:t>bread </a:t>
            </a:r>
            <a:r>
              <a:rPr lang="en-US" sz="3300" dirty="0" smtClean="0">
                <a:solidFill>
                  <a:schemeClr val="tx1">
                    <a:lumMod val="95000"/>
                  </a:schemeClr>
                </a:solidFill>
                <a:uFill>
                  <a:solidFill>
                    <a:srgbClr val="004DD6"/>
                  </a:solidFill>
                </a:uFill>
              </a:rPr>
              <a:t>is my </a:t>
            </a:r>
            <a:r>
              <a:rPr lang="en-US" sz="3300" dirty="0">
                <a:solidFill>
                  <a:schemeClr val="tx1">
                    <a:lumMod val="95000"/>
                  </a:schemeClr>
                </a:solidFill>
                <a:uFill>
                  <a:solidFill>
                    <a:srgbClr val="004DD6"/>
                  </a:solidFill>
                </a:uFill>
              </a:rPr>
              <a:t>body which will be </a:t>
            </a:r>
            <a:r>
              <a:rPr lang="en-US" sz="3300" dirty="0" smtClean="0">
                <a:solidFill>
                  <a:schemeClr val="tx1">
                    <a:lumMod val="95000"/>
                  </a:schemeClr>
                </a:solidFill>
                <a:uFill>
                  <a:solidFill>
                    <a:srgbClr val="004DD6"/>
                  </a:solidFill>
                </a:uFill>
              </a:rPr>
              <a:t>given </a:t>
            </a:r>
            <a:r>
              <a:rPr lang="en-US" sz="3300" dirty="0">
                <a:solidFill>
                  <a:schemeClr val="tx1">
                    <a:lumMod val="95000"/>
                  </a:schemeClr>
                </a:solidFill>
                <a:uFill>
                  <a:solidFill>
                    <a:srgbClr val="004DD6"/>
                  </a:solidFill>
                </a:uFill>
              </a:rPr>
              <a:t>on </a:t>
            </a:r>
            <a:r>
              <a:rPr lang="en-US" sz="3300" dirty="0" smtClean="0">
                <a:solidFill>
                  <a:schemeClr val="tx1">
                    <a:lumMod val="95000"/>
                  </a:schemeClr>
                </a:solidFill>
                <a:uFill>
                  <a:solidFill>
                    <a:srgbClr val="004DD6"/>
                  </a:solidFill>
                </a:uFill>
              </a:rPr>
              <a:t>your behalf </a:t>
            </a:r>
            <a:r>
              <a:rPr lang="en-US" sz="3300" dirty="0">
                <a:solidFill>
                  <a:schemeClr val="tx1">
                    <a:lumMod val="95000"/>
                  </a:schemeClr>
                </a:solidFill>
                <a:uFill>
                  <a:solidFill>
                    <a:srgbClr val="004DD6"/>
                  </a:solidFill>
                </a:uFill>
              </a:rPr>
              <a:t>for the remission of sin.</a:t>
            </a:r>
          </a:p>
        </p:txBody>
      </p:sp>
      <p:sp>
        <p:nvSpPr>
          <p:cNvPr id="2" name="Rectangle 1"/>
          <p:cNvSpPr/>
          <p:nvPr/>
        </p:nvSpPr>
        <p:spPr>
          <a:xfrm>
            <a:off x="-62093" y="59448"/>
            <a:ext cx="4142173" cy="6778779"/>
          </a:xfrm>
          <a:prstGeom prst="rect">
            <a:avLst/>
          </a:prstGeom>
        </p:spPr>
        <p:txBody>
          <a:bodyPr wrap="square">
            <a:spAutoFit/>
          </a:bodyPr>
          <a:lstStyle/>
          <a:p>
            <a:r>
              <a:rPr lang="en-CA" sz="3300" dirty="0" err="1">
                <a:solidFill>
                  <a:srgbClr val="FFFF00"/>
                </a:solidFill>
              </a:rPr>
              <a:t>ይ.ሕ</a:t>
            </a:r>
            <a:r>
              <a:rPr lang="en-CA" sz="3300" dirty="0">
                <a:solidFill>
                  <a:srgbClr val="FFFF00"/>
                </a:solidFill>
              </a:rPr>
              <a:t>. </a:t>
            </a:r>
            <a:r>
              <a:rPr lang="en-CA" sz="1400" dirty="0">
                <a:solidFill>
                  <a:schemeClr val="tx1">
                    <a:lumMod val="95000"/>
                  </a:schemeClr>
                </a:solidFill>
              </a:rPr>
              <a:t>፹፬. </a:t>
            </a:r>
            <a:r>
              <a:rPr lang="en-CA" sz="3300" dirty="0" err="1">
                <a:solidFill>
                  <a:schemeClr val="tx1">
                    <a:lumMod val="95000"/>
                  </a:schemeClr>
                </a:solidFill>
              </a:rPr>
              <a:t>ነአምን</a:t>
            </a:r>
            <a:r>
              <a:rPr lang="en-CA" sz="3300" dirty="0">
                <a:solidFill>
                  <a:schemeClr val="tx1">
                    <a:lumMod val="95000"/>
                  </a:schemeClr>
                </a:solidFill>
              </a:rPr>
              <a:t> </a:t>
            </a:r>
            <a:r>
              <a:rPr lang="en-CA" sz="3300" dirty="0" err="1">
                <a:solidFill>
                  <a:schemeClr val="tx1">
                    <a:lumMod val="95000"/>
                  </a:schemeClr>
                </a:solidFill>
              </a:rPr>
              <a:t>ከመ</a:t>
            </a:r>
            <a:r>
              <a:rPr lang="en-CA" sz="3300" dirty="0">
                <a:solidFill>
                  <a:schemeClr val="tx1">
                    <a:lumMod val="95000"/>
                  </a:schemeClr>
                </a:solidFill>
              </a:rPr>
              <a:t> </a:t>
            </a:r>
            <a:r>
              <a:rPr lang="en-CA" sz="3300" dirty="0" err="1">
                <a:solidFill>
                  <a:schemeClr val="tx1">
                    <a:lumMod val="95000"/>
                  </a:schemeClr>
                </a:solidFill>
              </a:rPr>
              <a:t>ዝንቱ</a:t>
            </a:r>
            <a:r>
              <a:rPr lang="en-CA" sz="3300" dirty="0">
                <a:solidFill>
                  <a:schemeClr val="tx1">
                    <a:lumMod val="95000"/>
                  </a:schemeClr>
                </a:solidFill>
              </a:rPr>
              <a:t> </a:t>
            </a:r>
            <a:r>
              <a:rPr lang="en-CA" sz="3300" dirty="0" err="1">
                <a:solidFill>
                  <a:schemeClr val="tx1">
                    <a:lumMod val="95000"/>
                  </a:schemeClr>
                </a:solidFill>
              </a:rPr>
              <a:t>ውእቱ</a:t>
            </a:r>
            <a:r>
              <a:rPr lang="en-CA" sz="3300" dirty="0">
                <a:solidFill>
                  <a:schemeClr val="tx1">
                    <a:lumMod val="95000"/>
                  </a:schemeClr>
                </a:solidFill>
              </a:rPr>
              <a:t> </a:t>
            </a:r>
            <a:r>
              <a:rPr lang="en-CA" sz="3300" dirty="0" err="1">
                <a:solidFill>
                  <a:schemeClr val="tx1">
                    <a:lumMod val="95000"/>
                  </a:schemeClr>
                </a:solidFill>
              </a:rPr>
              <a:t>በአማን</a:t>
            </a:r>
            <a:r>
              <a:rPr lang="en-CA" sz="3300" dirty="0">
                <a:solidFill>
                  <a:schemeClr val="tx1">
                    <a:lumMod val="95000"/>
                  </a:schemeClr>
                </a:solidFill>
              </a:rPr>
              <a:t> </a:t>
            </a:r>
            <a:r>
              <a:rPr lang="en-CA" sz="3300" dirty="0" err="1">
                <a:solidFill>
                  <a:schemeClr val="tx1">
                    <a:lumMod val="95000"/>
                  </a:schemeClr>
                </a:solidFill>
              </a:rPr>
              <a:t>ንአምን</a:t>
            </a:r>
            <a:r>
              <a:rPr lang="en-CA" sz="3300" dirty="0">
                <a:solidFill>
                  <a:schemeClr val="tx1">
                    <a:lumMod val="95000"/>
                  </a:schemeClr>
                </a:solidFill>
              </a:rPr>
              <a:t>። </a:t>
            </a:r>
          </a:p>
          <a:p>
            <a:pPr marL="40639" marR="40639">
              <a:lnSpc>
                <a:spcPct val="150000"/>
              </a:lnSpc>
              <a:spcBef>
                <a:spcPts val="600"/>
              </a:spcBef>
              <a:buClr>
                <a:srgbClr val="004DD6"/>
              </a:buClr>
              <a:defRPr sz="2000">
                <a:solidFill>
                  <a:srgbClr val="004DD6"/>
                </a:solidFill>
                <a:uFill>
                  <a:solidFill>
                    <a:srgbClr val="004DD6"/>
                  </a:solidFill>
                </a:uFill>
                <a:latin typeface="GeezTypeNet"/>
                <a:ea typeface="GeezTypeNet"/>
                <a:cs typeface="GeezTypeNet"/>
                <a:sym typeface="GeezTypeNet"/>
              </a:defRPr>
            </a:pPr>
            <a:r>
              <a:rPr lang="en-CA" sz="3300" dirty="0" err="1" smtClean="0">
                <a:solidFill>
                  <a:srgbClr val="FF0000"/>
                </a:solidFill>
                <a:latin typeface="Nyala" panose="02000504070300020003" pitchFamily="2" charset="0"/>
                <a:sym typeface="GeezTypeNet"/>
              </a:rPr>
              <a:t>ይ.ካ</a:t>
            </a:r>
            <a:r>
              <a:rPr lang="en-CA" sz="3300" dirty="0">
                <a:solidFill>
                  <a:srgbClr val="FF0000"/>
                </a:solidFill>
                <a:latin typeface="Nyala" panose="02000504070300020003" pitchFamily="2" charset="0"/>
                <a:sym typeface="GeezTypeNet"/>
              </a:rPr>
              <a:t>. </a:t>
            </a:r>
            <a:r>
              <a:rPr lang="en-CA" sz="1400" dirty="0">
                <a:solidFill>
                  <a:schemeClr val="tx1">
                    <a:lumMod val="95000"/>
                  </a:schemeClr>
                </a:solidFill>
                <a:latin typeface="Nyala" panose="02000504070300020003" pitchFamily="2" charset="0"/>
                <a:sym typeface="GeezTypeNet"/>
              </a:rPr>
              <a:t>፹፭. </a:t>
            </a:r>
            <a:r>
              <a:rPr lang="en-CA" sz="3300" dirty="0" err="1">
                <a:solidFill>
                  <a:schemeClr val="tx1">
                    <a:lumMod val="95000"/>
                  </a:schemeClr>
                </a:solidFill>
                <a:latin typeface="Nyala" panose="02000504070300020003" pitchFamily="2" charset="0"/>
                <a:sym typeface="GeezTypeNet"/>
              </a:rPr>
              <a:t>ባረከ</a:t>
            </a:r>
            <a:r>
              <a:rPr lang="en-CA" sz="3300" dirty="0">
                <a:solidFill>
                  <a:schemeClr val="tx1">
                    <a:lumMod val="95000"/>
                  </a:schemeClr>
                </a:solidFill>
                <a:latin typeface="Nyala" panose="02000504070300020003" pitchFamily="2" charset="0"/>
                <a:sym typeface="GeezTypeNet"/>
              </a:rPr>
              <a:t>። </a:t>
            </a:r>
            <a:endParaRPr lang="en-CA" sz="3300" dirty="0" smtClean="0">
              <a:solidFill>
                <a:schemeClr val="tx1">
                  <a:lumMod val="95000"/>
                </a:schemeClr>
              </a:solidFill>
              <a:latin typeface="Nyala" panose="02000504070300020003" pitchFamily="2" charset="0"/>
              <a:sym typeface="GeezTypeNet"/>
            </a:endParaRPr>
          </a:p>
          <a:p>
            <a:pPr marL="40639" marR="40639">
              <a:lnSpc>
                <a:spcPct val="150000"/>
              </a:lnSpc>
              <a:spcBef>
                <a:spcPts val="600"/>
              </a:spcBef>
              <a:buClr>
                <a:srgbClr val="004DD6"/>
              </a:buClr>
              <a:defRPr sz="2000">
                <a:solidFill>
                  <a:srgbClr val="004DD6"/>
                </a:solidFill>
                <a:uFill>
                  <a:solidFill>
                    <a:srgbClr val="004DD6"/>
                  </a:solidFill>
                </a:uFill>
                <a:latin typeface="GeezTypeNet"/>
                <a:ea typeface="GeezTypeNet"/>
                <a:cs typeface="GeezTypeNet"/>
                <a:sym typeface="GeezTypeNet"/>
              </a:defRPr>
            </a:pPr>
            <a:r>
              <a:rPr lang="en-CA" sz="2000" dirty="0" smtClean="0">
                <a:solidFill>
                  <a:srgbClr val="FFC000"/>
                </a:solidFill>
                <a:latin typeface="Nyala" panose="02000504070300020003" pitchFamily="2" charset="0"/>
                <a:sym typeface="GeezTypeNet"/>
              </a:rPr>
              <a:t>(</a:t>
            </a:r>
            <a:r>
              <a:rPr lang="en-CA" sz="2000" dirty="0" err="1">
                <a:solidFill>
                  <a:srgbClr val="FFC000"/>
                </a:solidFill>
                <a:latin typeface="Nyala" panose="02000504070300020003" pitchFamily="2" charset="0"/>
                <a:sym typeface="GeezTypeNet"/>
              </a:rPr>
              <a:t>ቡራኬ</a:t>
            </a:r>
            <a:r>
              <a:rPr lang="en-CA" sz="2000" dirty="0">
                <a:solidFill>
                  <a:srgbClr val="FFC000"/>
                </a:solidFill>
                <a:latin typeface="Nyala" panose="02000504070300020003" pitchFamily="2" charset="0"/>
                <a:sym typeface="GeezTypeNet"/>
              </a:rPr>
              <a:t> ፫ተ </a:t>
            </a:r>
            <a:r>
              <a:rPr lang="en-CA" sz="2000" dirty="0" err="1" smtClean="0">
                <a:solidFill>
                  <a:srgbClr val="FFC000"/>
                </a:solidFill>
                <a:latin typeface="Nyala" panose="02000504070300020003" pitchFamily="2" charset="0"/>
                <a:sym typeface="GeezTypeNet"/>
              </a:rPr>
              <a:t>ጊዜ</a:t>
            </a:r>
            <a:r>
              <a:rPr lang="en-CA" sz="2000" dirty="0" smtClean="0">
                <a:solidFill>
                  <a:srgbClr val="FFC000"/>
                </a:solidFill>
                <a:latin typeface="Nyala" panose="02000504070300020003" pitchFamily="2" charset="0"/>
                <a:sym typeface="GeezTypeNet"/>
              </a:rPr>
              <a:t>)</a:t>
            </a:r>
            <a:endParaRPr lang="en-CA" sz="2000" dirty="0">
              <a:solidFill>
                <a:srgbClr val="FFC000"/>
              </a:solidFill>
              <a:latin typeface="Nyala" panose="02000504070300020003" pitchFamily="2" charset="0"/>
              <a:sym typeface="GeezTypeNet"/>
            </a:endParaRPr>
          </a:p>
          <a:p>
            <a:pPr marL="40639" marR="40639">
              <a:lnSpc>
                <a:spcPct val="150000"/>
              </a:lnSpc>
              <a:spcBef>
                <a:spcPts val="600"/>
              </a:spcBef>
              <a:buClr>
                <a:srgbClr val="004DD6"/>
              </a:buClr>
              <a:defRPr sz="2000">
                <a:solidFill>
                  <a:srgbClr val="004DD6"/>
                </a:solidFill>
                <a:uFill>
                  <a:solidFill>
                    <a:srgbClr val="004DD6"/>
                  </a:solidFill>
                </a:uFill>
                <a:latin typeface="GeezTypeNet"/>
                <a:ea typeface="GeezTypeNet"/>
                <a:cs typeface="GeezTypeNet"/>
                <a:sym typeface="GeezTypeNet"/>
              </a:defRPr>
            </a:pPr>
            <a:r>
              <a:rPr lang="en-CA" sz="2000" dirty="0" smtClean="0">
                <a:solidFill>
                  <a:srgbClr val="FFC000"/>
                </a:solidFill>
                <a:latin typeface="Nyala" panose="02000504070300020003" pitchFamily="2" charset="0"/>
                <a:sym typeface="GeezTypeNet"/>
              </a:rPr>
              <a:t>(</a:t>
            </a:r>
            <a:r>
              <a:rPr lang="en-CA" sz="2000" dirty="0" err="1" smtClean="0">
                <a:solidFill>
                  <a:srgbClr val="FFC000"/>
                </a:solidFill>
                <a:latin typeface="Nyala" panose="02000504070300020003" pitchFamily="2" charset="0"/>
                <a:sym typeface="GeezTypeNet"/>
              </a:rPr>
              <a:t>ወእምዝ</a:t>
            </a:r>
            <a:r>
              <a:rPr lang="en-CA" sz="2000" dirty="0" smtClean="0">
                <a:solidFill>
                  <a:srgbClr val="FFC000"/>
                </a:solidFill>
                <a:latin typeface="Nyala" panose="02000504070300020003" pitchFamily="2" charset="0"/>
                <a:sym typeface="GeezTypeNet"/>
              </a:rPr>
              <a:t> </a:t>
            </a:r>
            <a:r>
              <a:rPr lang="en-CA" sz="2000" dirty="0" err="1">
                <a:solidFill>
                  <a:srgbClr val="FFC000"/>
                </a:solidFill>
                <a:latin typeface="Nyala" panose="02000504070300020003" pitchFamily="2" charset="0"/>
                <a:sym typeface="GeezTypeNet"/>
              </a:rPr>
              <a:t>ያንቅዖ</a:t>
            </a:r>
            <a:r>
              <a:rPr lang="en-CA" sz="2000" dirty="0">
                <a:solidFill>
                  <a:srgbClr val="FFC000"/>
                </a:solidFill>
                <a:latin typeface="Nyala" panose="02000504070300020003" pitchFamily="2" charset="0"/>
                <a:sym typeface="GeezTypeNet"/>
              </a:rPr>
              <a:t> </a:t>
            </a:r>
            <a:r>
              <a:rPr lang="en-CA" sz="2000" dirty="0" err="1">
                <a:solidFill>
                  <a:srgbClr val="FFC000"/>
                </a:solidFill>
                <a:latin typeface="Nyala" panose="02000504070300020003" pitchFamily="2" charset="0"/>
                <a:sym typeface="GeezTypeNet"/>
              </a:rPr>
              <a:t>ለኅብስት</a:t>
            </a:r>
            <a:r>
              <a:rPr lang="en-CA" sz="2000" dirty="0">
                <a:solidFill>
                  <a:srgbClr val="FFC000"/>
                </a:solidFill>
                <a:latin typeface="Nyala" panose="02000504070300020003" pitchFamily="2" charset="0"/>
                <a:sym typeface="GeezTypeNet"/>
              </a:rPr>
              <a:t> </a:t>
            </a:r>
            <a:r>
              <a:rPr lang="en-CA" sz="2000" dirty="0" err="1">
                <a:solidFill>
                  <a:srgbClr val="FFC000"/>
                </a:solidFill>
                <a:latin typeface="Nyala" panose="02000504070300020003" pitchFamily="2" charset="0"/>
                <a:sym typeface="GeezTypeNet"/>
              </a:rPr>
              <a:t>ኀበ</a:t>
            </a:r>
            <a:r>
              <a:rPr lang="en-CA" sz="2000" dirty="0">
                <a:solidFill>
                  <a:srgbClr val="FFC000"/>
                </a:solidFill>
                <a:latin typeface="Nyala" panose="02000504070300020003" pitchFamily="2" charset="0"/>
                <a:sym typeface="GeezTypeNet"/>
              </a:rPr>
              <a:t> ፭ </a:t>
            </a:r>
            <a:r>
              <a:rPr lang="en-CA" sz="2000" dirty="0" err="1">
                <a:solidFill>
                  <a:srgbClr val="FFC000"/>
                </a:solidFill>
                <a:latin typeface="Nyala" panose="02000504070300020003" pitchFamily="2" charset="0"/>
                <a:sym typeface="GeezTypeNet"/>
              </a:rPr>
              <a:t>ገጽ</a:t>
            </a:r>
            <a:r>
              <a:rPr lang="en-CA" sz="2000" dirty="0">
                <a:solidFill>
                  <a:srgbClr val="FFC000"/>
                </a:solidFill>
                <a:latin typeface="Nyala" panose="02000504070300020003" pitchFamily="2" charset="0"/>
                <a:sym typeface="GeezTypeNet"/>
              </a:rPr>
              <a:t> </a:t>
            </a:r>
            <a:r>
              <a:rPr lang="en-CA" sz="2000" dirty="0" err="1">
                <a:solidFill>
                  <a:srgbClr val="FFC000"/>
                </a:solidFill>
                <a:latin typeface="Nyala" panose="02000504070300020003" pitchFamily="2" charset="0"/>
                <a:sym typeface="GeezTypeNet"/>
              </a:rPr>
              <a:t>ንስቲተ</a:t>
            </a:r>
            <a:r>
              <a:rPr lang="en-CA" sz="2000" dirty="0">
                <a:solidFill>
                  <a:srgbClr val="FFC000"/>
                </a:solidFill>
                <a:latin typeface="Nyala" panose="02000504070300020003" pitchFamily="2" charset="0"/>
                <a:sym typeface="GeezTypeNet"/>
              </a:rPr>
              <a:t> </a:t>
            </a:r>
            <a:r>
              <a:rPr lang="en-CA" sz="2000" dirty="0" err="1">
                <a:solidFill>
                  <a:srgbClr val="FFC000"/>
                </a:solidFill>
                <a:latin typeface="Nyala" panose="02000504070300020003" pitchFamily="2" charset="0"/>
                <a:sym typeface="GeezTypeNet"/>
              </a:rPr>
              <a:t>እንዘ</a:t>
            </a:r>
            <a:r>
              <a:rPr lang="en-CA" sz="2000" dirty="0">
                <a:solidFill>
                  <a:srgbClr val="FFC000"/>
                </a:solidFill>
                <a:latin typeface="Nyala" panose="02000504070300020003" pitchFamily="2" charset="0"/>
                <a:sym typeface="GeezTypeNet"/>
              </a:rPr>
              <a:t> </a:t>
            </a:r>
            <a:r>
              <a:rPr lang="en-CA" sz="2000" dirty="0" err="1">
                <a:solidFill>
                  <a:srgbClr val="FFC000"/>
                </a:solidFill>
                <a:latin typeface="Nyala" panose="02000504070300020003" pitchFamily="2" charset="0"/>
                <a:sym typeface="GeezTypeNet"/>
              </a:rPr>
              <a:t>ኢይሌልዮ</a:t>
            </a:r>
            <a:r>
              <a:rPr lang="en-CA" sz="2000" dirty="0">
                <a:solidFill>
                  <a:srgbClr val="FFC000"/>
                </a:solidFill>
                <a:latin typeface="Nyala" panose="02000504070300020003" pitchFamily="2" charset="0"/>
                <a:sym typeface="GeezTypeNet"/>
              </a:rPr>
              <a:t>።) </a:t>
            </a:r>
            <a:endParaRPr lang="en-CA" sz="2000" dirty="0" smtClean="0">
              <a:solidFill>
                <a:srgbClr val="FFC000"/>
              </a:solidFill>
              <a:latin typeface="Nyala" panose="02000504070300020003" pitchFamily="2" charset="0"/>
              <a:sym typeface="GeezTypeNet"/>
            </a:endParaRPr>
          </a:p>
          <a:p>
            <a:pPr marL="40639" marR="40639">
              <a:lnSpc>
                <a:spcPct val="150000"/>
              </a:lnSpc>
              <a:spcBef>
                <a:spcPts val="600"/>
              </a:spcBef>
              <a:buClr>
                <a:srgbClr val="004DD6"/>
              </a:buClr>
              <a:defRPr sz="2000">
                <a:solidFill>
                  <a:srgbClr val="004DD6"/>
                </a:solidFill>
                <a:uFill>
                  <a:solidFill>
                    <a:srgbClr val="004DD6"/>
                  </a:solidFill>
                </a:uFill>
                <a:latin typeface="GeezTypeNet"/>
                <a:ea typeface="GeezTypeNet"/>
                <a:cs typeface="GeezTypeNet"/>
                <a:sym typeface="GeezTypeNet"/>
              </a:defRPr>
            </a:pPr>
            <a:r>
              <a:rPr lang="en-CA" sz="3400" dirty="0" err="1" smtClean="0">
                <a:solidFill>
                  <a:schemeClr val="tx1">
                    <a:lumMod val="95000"/>
                  </a:schemeClr>
                </a:solidFill>
                <a:latin typeface="Nyala" panose="02000504070300020003" pitchFamily="2" charset="0"/>
                <a:sym typeface="GeezTypeNet"/>
              </a:rPr>
              <a:t>ወይቤ</a:t>
            </a:r>
            <a:r>
              <a:rPr lang="en-CA" sz="3400" dirty="0" smtClean="0">
                <a:solidFill>
                  <a:schemeClr val="tx1">
                    <a:lumMod val="95000"/>
                  </a:schemeClr>
                </a:solidFill>
                <a:latin typeface="Nyala" panose="02000504070300020003" pitchFamily="2" charset="0"/>
                <a:sym typeface="GeezTypeNet"/>
              </a:rPr>
              <a:t> </a:t>
            </a:r>
            <a:r>
              <a:rPr lang="en-CA" sz="3400" dirty="0" err="1">
                <a:solidFill>
                  <a:schemeClr val="tx1">
                    <a:lumMod val="95000"/>
                  </a:schemeClr>
                </a:solidFill>
                <a:latin typeface="Nyala" panose="02000504070300020003" pitchFamily="2" charset="0"/>
                <a:sym typeface="GeezTypeNet"/>
              </a:rPr>
              <a:t>ንሥኡ</a:t>
            </a:r>
            <a:r>
              <a:rPr lang="en-CA" sz="3400" dirty="0">
                <a:solidFill>
                  <a:schemeClr val="tx1">
                    <a:lumMod val="95000"/>
                  </a:schemeClr>
                </a:solidFill>
                <a:latin typeface="Nyala" panose="02000504070300020003" pitchFamily="2" charset="0"/>
                <a:sym typeface="GeezTypeNet"/>
              </a:rPr>
              <a:t> </a:t>
            </a:r>
            <a:r>
              <a:rPr lang="en-CA" sz="3400" dirty="0" err="1">
                <a:solidFill>
                  <a:schemeClr val="tx1">
                    <a:lumMod val="95000"/>
                  </a:schemeClr>
                </a:solidFill>
                <a:latin typeface="Nyala" panose="02000504070300020003" pitchFamily="2" charset="0"/>
                <a:sym typeface="GeezTypeNet"/>
              </a:rPr>
              <a:t>ብልዑ</a:t>
            </a:r>
            <a:r>
              <a:rPr lang="en-CA" sz="3400" dirty="0">
                <a:solidFill>
                  <a:schemeClr val="tx1">
                    <a:lumMod val="95000"/>
                  </a:schemeClr>
                </a:solidFill>
                <a:latin typeface="Nyala" panose="02000504070300020003" pitchFamily="2" charset="0"/>
                <a:sym typeface="GeezTypeNet"/>
              </a:rPr>
              <a:t> </a:t>
            </a:r>
            <a:r>
              <a:rPr lang="en-CA" sz="3400" dirty="0" err="1" smtClean="0">
                <a:solidFill>
                  <a:schemeClr val="tx1">
                    <a:lumMod val="95000"/>
                  </a:schemeClr>
                </a:solidFill>
                <a:latin typeface="Nyala" panose="02000504070300020003" pitchFamily="2" charset="0"/>
                <a:sym typeface="GeezTypeNet"/>
              </a:rPr>
              <a:t>ዝኅብ</a:t>
            </a:r>
            <a:endParaRPr lang="en-CA" sz="3400" dirty="0" smtClean="0">
              <a:solidFill>
                <a:schemeClr val="tx1">
                  <a:lumMod val="95000"/>
                </a:schemeClr>
              </a:solidFill>
              <a:latin typeface="Nyala" panose="02000504070300020003" pitchFamily="2" charset="0"/>
              <a:sym typeface="GeezTypeNet"/>
            </a:endParaRPr>
          </a:p>
          <a:p>
            <a:pPr marL="40639" marR="40639">
              <a:lnSpc>
                <a:spcPct val="150000"/>
              </a:lnSpc>
              <a:spcBef>
                <a:spcPts val="600"/>
              </a:spcBef>
              <a:buClr>
                <a:srgbClr val="004DD6"/>
              </a:buClr>
              <a:defRPr sz="2000">
                <a:solidFill>
                  <a:srgbClr val="004DD6"/>
                </a:solidFill>
                <a:uFill>
                  <a:solidFill>
                    <a:srgbClr val="004DD6"/>
                  </a:solidFill>
                </a:uFill>
                <a:latin typeface="GeezTypeNet"/>
                <a:ea typeface="GeezTypeNet"/>
                <a:cs typeface="GeezTypeNet"/>
                <a:sym typeface="GeezTypeNet"/>
              </a:defRPr>
            </a:pPr>
            <a:r>
              <a:rPr lang="en-CA" sz="3400" dirty="0" err="1" smtClean="0">
                <a:solidFill>
                  <a:schemeClr val="tx1">
                    <a:lumMod val="95000"/>
                  </a:schemeClr>
                </a:solidFill>
                <a:latin typeface="Nyala" panose="02000504070300020003" pitchFamily="2" charset="0"/>
                <a:sym typeface="GeezTypeNet"/>
              </a:rPr>
              <a:t>ስት</a:t>
            </a:r>
            <a:r>
              <a:rPr lang="en-CA" sz="3400" dirty="0" smtClean="0">
                <a:solidFill>
                  <a:schemeClr val="tx1">
                    <a:lumMod val="95000"/>
                  </a:schemeClr>
                </a:solidFill>
                <a:latin typeface="Nyala" panose="02000504070300020003" pitchFamily="2" charset="0"/>
                <a:sym typeface="GeezTypeNet"/>
              </a:rPr>
              <a:t> </a:t>
            </a:r>
            <a:r>
              <a:rPr lang="en-CA" sz="2000" dirty="0" smtClean="0">
                <a:solidFill>
                  <a:srgbClr val="FFC000"/>
                </a:solidFill>
                <a:latin typeface="Nyala" panose="02000504070300020003" pitchFamily="2" charset="0"/>
                <a:sym typeface="GeezTypeNet"/>
              </a:rPr>
              <a:t>(</a:t>
            </a:r>
            <a:r>
              <a:rPr lang="en-CA" sz="2000" dirty="0" err="1" smtClean="0">
                <a:solidFill>
                  <a:srgbClr val="FFC000"/>
                </a:solidFill>
                <a:latin typeface="Nyala" panose="02000504070300020003" pitchFamily="2" charset="0"/>
                <a:sym typeface="GeezTypeNet"/>
              </a:rPr>
              <a:t>እማሬ</a:t>
            </a:r>
            <a:r>
              <a:rPr lang="en-CA" sz="2000" dirty="0" smtClean="0">
                <a:solidFill>
                  <a:srgbClr val="FFC000"/>
                </a:solidFill>
                <a:latin typeface="Nyala" panose="02000504070300020003" pitchFamily="2" charset="0"/>
                <a:sym typeface="GeezTypeNet"/>
              </a:rPr>
              <a:t>) </a:t>
            </a:r>
            <a:r>
              <a:rPr lang="en-CA" sz="3400" dirty="0" err="1" smtClean="0">
                <a:solidFill>
                  <a:schemeClr val="tx1">
                    <a:lumMod val="95000"/>
                  </a:schemeClr>
                </a:solidFill>
                <a:latin typeface="Nyala" panose="02000504070300020003" pitchFamily="2" charset="0"/>
                <a:sym typeface="GeezTypeNet"/>
              </a:rPr>
              <a:t>ሥጋየ</a:t>
            </a:r>
            <a:r>
              <a:rPr lang="en-CA" sz="3400" dirty="0" smtClean="0">
                <a:solidFill>
                  <a:schemeClr val="tx1">
                    <a:lumMod val="95000"/>
                  </a:schemeClr>
                </a:solidFill>
                <a:latin typeface="Nyala" panose="02000504070300020003" pitchFamily="2" charset="0"/>
                <a:sym typeface="GeezTypeNet"/>
              </a:rPr>
              <a:t> </a:t>
            </a:r>
            <a:r>
              <a:rPr lang="en-CA" sz="3400" dirty="0" err="1">
                <a:solidFill>
                  <a:schemeClr val="tx1">
                    <a:lumMod val="95000"/>
                  </a:schemeClr>
                </a:solidFill>
                <a:latin typeface="Nyala" panose="02000504070300020003" pitchFamily="2" charset="0"/>
                <a:sym typeface="GeezTypeNet"/>
              </a:rPr>
              <a:t>ውእቱ</a:t>
            </a:r>
            <a:r>
              <a:rPr lang="en-CA" sz="3400" dirty="0">
                <a:solidFill>
                  <a:schemeClr val="tx1">
                    <a:lumMod val="95000"/>
                  </a:schemeClr>
                </a:solidFill>
                <a:latin typeface="Nyala" panose="02000504070300020003" pitchFamily="2" charset="0"/>
                <a:sym typeface="GeezTypeNet"/>
              </a:rPr>
              <a:t> </a:t>
            </a:r>
            <a:r>
              <a:rPr lang="en-CA" sz="3400" dirty="0" err="1">
                <a:solidFill>
                  <a:schemeClr val="tx1">
                    <a:lumMod val="95000"/>
                  </a:schemeClr>
                </a:solidFill>
                <a:latin typeface="Nyala" panose="02000504070300020003" pitchFamily="2" charset="0"/>
                <a:sym typeface="GeezTypeNet"/>
              </a:rPr>
              <a:t>ለዘበእንቲአክሙ</a:t>
            </a:r>
            <a:r>
              <a:rPr lang="en-CA" sz="3400" dirty="0">
                <a:solidFill>
                  <a:schemeClr val="tx1">
                    <a:lumMod val="95000"/>
                  </a:schemeClr>
                </a:solidFill>
                <a:latin typeface="Nyala" panose="02000504070300020003" pitchFamily="2" charset="0"/>
                <a:sym typeface="GeezTypeNet"/>
              </a:rPr>
              <a:t> </a:t>
            </a:r>
            <a:r>
              <a:rPr lang="en-CA" sz="3400" dirty="0" err="1">
                <a:solidFill>
                  <a:schemeClr val="tx1">
                    <a:lumMod val="95000"/>
                  </a:schemeClr>
                </a:solidFill>
                <a:latin typeface="Nyala" panose="02000504070300020003" pitchFamily="2" charset="0"/>
                <a:sym typeface="GeezTypeNet"/>
              </a:rPr>
              <a:t>ይትወሀብ</a:t>
            </a:r>
            <a:r>
              <a:rPr lang="en-CA" sz="3400" dirty="0">
                <a:solidFill>
                  <a:schemeClr val="tx1">
                    <a:lumMod val="95000"/>
                  </a:schemeClr>
                </a:solidFill>
                <a:latin typeface="Nyala" panose="02000504070300020003" pitchFamily="2" charset="0"/>
                <a:sym typeface="GeezTypeNet"/>
              </a:rPr>
              <a:t> </a:t>
            </a:r>
            <a:r>
              <a:rPr lang="en-CA" sz="3400" dirty="0" err="1">
                <a:solidFill>
                  <a:schemeClr val="tx1">
                    <a:lumMod val="95000"/>
                  </a:schemeClr>
                </a:solidFill>
                <a:latin typeface="Nyala" panose="02000504070300020003" pitchFamily="2" charset="0"/>
                <a:sym typeface="GeezTypeNet"/>
              </a:rPr>
              <a:t>ለኅድገተ</a:t>
            </a:r>
            <a:r>
              <a:rPr lang="en-CA" sz="3400" dirty="0">
                <a:solidFill>
                  <a:schemeClr val="tx1">
                    <a:lumMod val="95000"/>
                  </a:schemeClr>
                </a:solidFill>
                <a:latin typeface="Nyala" panose="02000504070300020003" pitchFamily="2" charset="0"/>
                <a:sym typeface="GeezTypeNet"/>
              </a:rPr>
              <a:t> </a:t>
            </a:r>
            <a:r>
              <a:rPr lang="en-CA" sz="3400" dirty="0" err="1">
                <a:solidFill>
                  <a:schemeClr val="tx1">
                    <a:lumMod val="95000"/>
                  </a:schemeClr>
                </a:solidFill>
                <a:latin typeface="Nyala" panose="02000504070300020003" pitchFamily="2" charset="0"/>
                <a:sym typeface="GeezTypeNet"/>
              </a:rPr>
              <a:t>ኃጢአት</a:t>
            </a:r>
            <a:r>
              <a:rPr lang="en-CA" sz="3400" dirty="0" smtClean="0">
                <a:solidFill>
                  <a:schemeClr val="tx1">
                    <a:lumMod val="95000"/>
                  </a:schemeClr>
                </a:solidFill>
                <a:latin typeface="Nyala" panose="02000504070300020003" pitchFamily="2" charset="0"/>
                <a:sym typeface="GeezTypeNet"/>
              </a:rPr>
              <a:t>።</a:t>
            </a:r>
            <a:endParaRPr lang="en-CA" sz="3400" dirty="0">
              <a:solidFill>
                <a:schemeClr val="tx1">
                  <a:lumMod val="95000"/>
                </a:schemeClr>
              </a:solidFill>
              <a:latin typeface="Nyala" panose="02000504070300020003" pitchFamily="2" charset="0"/>
              <a:sym typeface="GeezTypeNet"/>
            </a:endParaRPr>
          </a:p>
        </p:txBody>
      </p:sp>
    </p:spTree>
    <p:extLst>
      <p:ext uri="{BB962C8B-B14F-4D97-AF65-F5344CB8AC3E}">
        <p14:creationId xmlns:p14="http://schemas.microsoft.com/office/powerpoint/2010/main" val="3904313592"/>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561796"/>
          </a:xfrm>
          <a:prstGeom prst="rect">
            <a:avLst/>
          </a:prstGeom>
        </p:spPr>
        <p:txBody>
          <a:bodyPr wrap="square">
            <a:spAutoFit/>
          </a:bodyPr>
          <a:lstStyle/>
          <a:p>
            <a:pPr marL="40639" marR="40639">
              <a:lnSpc>
                <a:spcPct val="140000"/>
              </a:lnSpc>
              <a:spcBef>
                <a:spcPts val="600"/>
              </a:spcBef>
              <a:buClr>
                <a:srgbClr val="FF2600"/>
              </a:buClr>
              <a:buFont typeface="GeezTypeNet"/>
              <a:defRPr sz="2800"/>
            </a:pPr>
            <a:r>
              <a:rPr lang="en-CA" sz="3400" dirty="0" smtClean="0">
                <a:solidFill>
                  <a:srgbClr val="FFFF00"/>
                </a:solidFill>
                <a:uFill>
                  <a:solidFill>
                    <a:srgbClr val="FF2600"/>
                  </a:solidFill>
                </a:uFill>
                <a:latin typeface="GeezTypeNet"/>
                <a:ea typeface="GeezTypeNet"/>
                <a:cs typeface="GeezTypeNet"/>
                <a:sym typeface="GeezTypeNet"/>
              </a:rPr>
              <a:t>ይ.</a:t>
            </a:r>
            <a:r>
              <a:rPr lang="sk-SK" sz="3400" dirty="0" smtClean="0">
                <a:solidFill>
                  <a:srgbClr val="FFFF00"/>
                </a:solidFill>
                <a:uFill>
                  <a:solidFill>
                    <a:srgbClr val="FF2600"/>
                  </a:solidFill>
                </a:uFill>
                <a:latin typeface="GeezTypeNet"/>
                <a:ea typeface="GeezTypeNet"/>
                <a:cs typeface="GeezTypeNet"/>
                <a:sym typeface="GeezTypeNet"/>
              </a:rPr>
              <a:t>ሕ</a:t>
            </a:r>
            <a:r>
              <a:rPr lang="sk-SK" sz="3400" dirty="0" smtClean="0">
                <a:solidFill>
                  <a:srgbClr val="FFFF00"/>
                </a:solidFill>
                <a:uFill>
                  <a:solidFill>
                    <a:srgbClr val="004DD6"/>
                  </a:solidFill>
                </a:uFill>
                <a:latin typeface="GeezTypeNet"/>
                <a:ea typeface="GeezTypeNet"/>
                <a:cs typeface="GeezTypeNet"/>
                <a:sym typeface="GeezTypeNet"/>
              </a:rPr>
              <a:t>. </a:t>
            </a:r>
            <a:endParaRPr lang="sk-SK" sz="3400" dirty="0">
              <a:solidFill>
                <a:srgbClr val="FFFF00"/>
              </a:solidFill>
              <a:uFill>
                <a:solidFill>
                  <a:srgbClr val="004DD6"/>
                </a:solidFill>
              </a:uFill>
              <a:latin typeface="GeezTypeNet"/>
              <a:ea typeface="GeezTypeNet"/>
              <a:cs typeface="GeezTypeNet"/>
              <a:sym typeface="GeezTypeNet"/>
            </a:endParaRPr>
          </a:p>
          <a:p>
            <a:pPr marL="40639" marR="40639">
              <a:lnSpc>
                <a:spcPct val="140000"/>
              </a:lnSpc>
              <a:spcBef>
                <a:spcPts val="600"/>
              </a:spcBef>
              <a:buClr>
                <a:srgbClr val="FF2600"/>
              </a:buClr>
              <a:buFont typeface="GeezTypeNet"/>
              <a:defRPr sz="2800"/>
            </a:pPr>
            <a:r>
              <a:rPr lang="sk-SK" sz="3400" dirty="0">
                <a:solidFill>
                  <a:schemeClr val="tx1">
                    <a:lumMod val="95000"/>
                  </a:schemeClr>
                </a:solidFill>
                <a:uFill>
                  <a:solidFill>
                    <a:srgbClr val="004DD6"/>
                  </a:solidFill>
                </a:uFill>
                <a:latin typeface="GeezTypeNet"/>
                <a:ea typeface="GeezTypeNet"/>
                <a:cs typeface="GeezTypeNet"/>
                <a:sym typeface="GeezTypeNet"/>
              </a:rPr>
              <a:t>  </a:t>
            </a:r>
            <a:r>
              <a:rPr lang="en-CA" sz="1400" dirty="0" smtClean="0">
                <a:solidFill>
                  <a:schemeClr val="tx1">
                    <a:lumMod val="95000"/>
                  </a:schemeClr>
                </a:solidFill>
                <a:uFill>
                  <a:solidFill>
                    <a:srgbClr val="004DD6"/>
                  </a:solidFill>
                </a:uFill>
                <a:latin typeface="GeezTypeNet"/>
                <a:ea typeface="GeezTypeNet"/>
                <a:cs typeface="GeezTypeNet"/>
                <a:sym typeface="GeezTypeNet"/>
              </a:rPr>
              <a:t>86.</a:t>
            </a:r>
            <a:r>
              <a:rPr lang="sk-SK" sz="3600" dirty="0" smtClean="0">
                <a:solidFill>
                  <a:schemeClr val="tx1">
                    <a:lumMod val="95000"/>
                  </a:schemeClr>
                </a:solidFill>
                <a:uFill>
                  <a:solidFill>
                    <a:srgbClr val="004DD6"/>
                  </a:solidFill>
                </a:uFill>
                <a:latin typeface="GeezTypeNet"/>
                <a:ea typeface="GeezTypeNet"/>
                <a:cs typeface="GeezTypeNet"/>
                <a:sym typeface="GeezTypeNet"/>
              </a:rPr>
              <a:t>…Lô</a:t>
            </a:r>
            <a:r>
              <a:rPr lang="sk-SK" sz="3600" dirty="0">
                <a:solidFill>
                  <a:schemeClr val="tx1">
                    <a:lumMod val="95000"/>
                  </a:schemeClr>
                </a:solidFill>
                <a:uFill>
                  <a:solidFill>
                    <a:srgbClr val="004DD6"/>
                  </a:solidFill>
                </a:uFill>
                <a:latin typeface="GeezTypeNet"/>
                <a:ea typeface="GeezTypeNet"/>
                <a:cs typeface="GeezTypeNet"/>
                <a:sym typeface="GeezTypeNet"/>
              </a:rPr>
              <a:t>} …Lô} </a:t>
            </a:r>
          </a:p>
          <a:p>
            <a:pPr marL="40639" marR="40639">
              <a:lnSpc>
                <a:spcPct val="140000"/>
              </a:lnSpc>
              <a:spcBef>
                <a:spcPts val="600"/>
              </a:spcBef>
              <a:buClr>
                <a:srgbClr val="FF2600"/>
              </a:buClr>
              <a:buFont typeface="GeezTypeNet"/>
              <a:defRPr sz="2800"/>
            </a:pPr>
            <a:r>
              <a:rPr lang="sk-SK" sz="3600" dirty="0">
                <a:solidFill>
                  <a:schemeClr val="tx1">
                    <a:lumMod val="95000"/>
                  </a:schemeClr>
                </a:solidFill>
                <a:uFill>
                  <a:solidFill>
                    <a:srgbClr val="004DD6"/>
                  </a:solidFill>
                </a:uFill>
                <a:latin typeface="GeezTypeNet"/>
                <a:ea typeface="GeezTypeNet"/>
                <a:cs typeface="GeezTypeNet"/>
                <a:sym typeface="GeezTypeNet"/>
              </a:rPr>
              <a:t>    …</a:t>
            </a:r>
            <a:r>
              <a:rPr lang="sk-SK" sz="3600" dirty="0" err="1">
                <a:solidFill>
                  <a:schemeClr val="tx1">
                    <a:lumMod val="95000"/>
                  </a:schemeClr>
                </a:solidFill>
                <a:uFill>
                  <a:solidFill>
                    <a:srgbClr val="004DD6"/>
                  </a:solidFill>
                </a:uFill>
                <a:latin typeface="GeezTypeNet"/>
                <a:ea typeface="GeezTypeNet"/>
                <a:cs typeface="GeezTypeNet"/>
                <a:sym typeface="GeezTypeNet"/>
              </a:rPr>
              <a:t>Lô</a:t>
            </a:r>
            <a:r>
              <a:rPr lang="sk-SK" sz="3600" dirty="0">
                <a:solidFill>
                  <a:schemeClr val="tx1">
                    <a:lumMod val="95000"/>
                  </a:schemeClr>
                </a:solidFill>
                <a:uFill>
                  <a:solidFill>
                    <a:srgbClr val="004DD6"/>
                  </a:solidFill>
                </a:uFill>
                <a:latin typeface="GeezTypeNet"/>
                <a:ea typeface="GeezTypeNet"/>
                <a:cs typeface="GeezTypeNet"/>
                <a:sym typeface="GeezTypeNet"/>
              </a:rPr>
              <a:t>} </a:t>
            </a:r>
          </a:p>
          <a:p>
            <a:pPr marL="40639" marR="40639">
              <a:lnSpc>
                <a:spcPct val="140000"/>
              </a:lnSpc>
              <a:spcBef>
                <a:spcPts val="600"/>
              </a:spcBef>
              <a:buClr>
                <a:srgbClr val="FF2600"/>
              </a:buClr>
              <a:buFont typeface="GeezTypeNet"/>
              <a:defRPr sz="2800"/>
            </a:pPr>
            <a:r>
              <a:rPr lang="sk-SK" sz="3600" dirty="0">
                <a:solidFill>
                  <a:schemeClr val="tx1">
                    <a:lumMod val="95000"/>
                  </a:schemeClr>
                </a:solidFill>
                <a:uFill>
                  <a:solidFill>
                    <a:srgbClr val="004DD6"/>
                  </a:solidFill>
                </a:uFill>
                <a:latin typeface="GeezTypeNet"/>
                <a:ea typeface="GeezTypeNet"/>
                <a:cs typeface="GeezTypeNet"/>
                <a:sym typeface="GeezTypeNet"/>
              </a:rPr>
              <a:t>   }†K}} </a:t>
            </a:r>
          </a:p>
          <a:p>
            <a:pPr marL="40639" marR="40639">
              <a:lnSpc>
                <a:spcPct val="140000"/>
              </a:lnSpc>
              <a:spcBef>
                <a:spcPts val="600"/>
              </a:spcBef>
              <a:buClr>
                <a:srgbClr val="FF2600"/>
              </a:buClr>
              <a:buFont typeface="GeezTypeNet"/>
              <a:defRPr sz="2800"/>
            </a:pPr>
            <a:r>
              <a:rPr lang="sk-SK" sz="3600" dirty="0">
                <a:solidFill>
                  <a:schemeClr val="tx1">
                    <a:lumMod val="95000"/>
                  </a:schemeClr>
                </a:solidFill>
                <a:uFill>
                  <a:solidFill>
                    <a:srgbClr val="004DD6"/>
                  </a:solidFill>
                </a:uFill>
                <a:latin typeface="GeezTypeNet"/>
                <a:ea typeface="GeezTypeNet"/>
                <a:cs typeface="GeezTypeNet"/>
                <a:sym typeface="GeezTypeNet"/>
              </a:rPr>
              <a:t>  ‡ ²÷§p|} …ME‹|} †sï mkHcñ Q³Š ‰M ›Œ</a:t>
            </a:r>
            <a:r>
              <a:rPr lang="sk-SK" sz="3600" dirty="0" smtClean="0">
                <a:solidFill>
                  <a:schemeClr val="tx1">
                    <a:lumMod val="95000"/>
                  </a:schemeClr>
                </a:solidFill>
                <a:uFill>
                  <a:solidFill>
                    <a:srgbClr val="004DD6"/>
                  </a:solidFill>
                </a:uFill>
                <a:latin typeface="GeezTypeNet"/>
                <a:ea typeface="GeezTypeNet"/>
                <a:cs typeface="GeezTypeNet"/>
                <a:sym typeface="GeezTypeNet"/>
              </a:rPr>
              <a:t>{</a:t>
            </a:r>
            <a:r>
              <a:rPr lang="en-CA" sz="3600" dirty="0" smtClean="0">
                <a:solidFill>
                  <a:schemeClr val="tx1">
                    <a:lumMod val="95000"/>
                  </a:schemeClr>
                </a:solidFill>
                <a:uFill>
                  <a:solidFill>
                    <a:srgbClr val="004DD6"/>
                  </a:solidFill>
                </a:uFill>
                <a:latin typeface="GeezTypeNet"/>
                <a:ea typeface="GeezTypeNet"/>
                <a:cs typeface="GeezTypeNet"/>
                <a:sym typeface="GeezTypeNet"/>
              </a:rPr>
              <a:t> </a:t>
            </a:r>
            <a:r>
              <a:rPr lang="sk-SK" sz="3600" dirty="0" smtClean="0">
                <a:solidFill>
                  <a:schemeClr val="tx1">
                    <a:lumMod val="95000"/>
                  </a:schemeClr>
                </a:solidFill>
                <a:uFill>
                  <a:solidFill>
                    <a:srgbClr val="004DD6"/>
                  </a:solidFill>
                </a:uFill>
                <a:latin typeface="GeezTypeNet"/>
                <a:ea typeface="GeezTypeNet"/>
                <a:cs typeface="GeezTypeNet"/>
                <a:sym typeface="GeezTypeNet"/>
              </a:rPr>
              <a:t>}…</a:t>
            </a:r>
            <a:r>
              <a:rPr lang="sk-SK" sz="3600" dirty="0">
                <a:solidFill>
                  <a:schemeClr val="tx1">
                    <a:lumMod val="95000"/>
                  </a:schemeClr>
                </a:solidFill>
                <a:uFill>
                  <a:solidFill>
                    <a:srgbClr val="004DD6"/>
                  </a:solidFill>
                </a:uFill>
                <a:latin typeface="GeezTypeNet"/>
                <a:ea typeface="GeezTypeNet"/>
                <a:cs typeface="GeezTypeNet"/>
                <a:sym typeface="GeezTypeNet"/>
              </a:rPr>
              <a:t>M};</a:t>
            </a:r>
          </a:p>
        </p:txBody>
      </p:sp>
      <p:sp>
        <p:nvSpPr>
          <p:cNvPr id="20" name="Rectangle 19"/>
          <p:cNvSpPr/>
          <p:nvPr/>
        </p:nvSpPr>
        <p:spPr>
          <a:xfrm>
            <a:off x="7986410" y="-125376"/>
            <a:ext cx="4306143" cy="7048083"/>
          </a:xfrm>
          <a:prstGeom prst="rect">
            <a:avLst/>
          </a:prstGeom>
        </p:spPr>
        <p:txBody>
          <a:bodyPr wrap="square">
            <a:spAutoFit/>
          </a:bodyPr>
          <a:lstStyle/>
          <a:p>
            <a:pPr marL="40639" marR="40639">
              <a:spcBef>
                <a:spcPts val="600"/>
              </a:spcBef>
              <a:buClr>
                <a:srgbClr val="004DD6"/>
              </a:buClr>
              <a:buFont typeface="Arial"/>
              <a:defRPr sz="2800"/>
            </a:pPr>
            <a:r>
              <a:rPr lang="en-US" sz="3600" b="1" dirty="0">
                <a:solidFill>
                  <a:srgbClr val="FFFF00"/>
                </a:solidFill>
                <a:uFill>
                  <a:solidFill>
                    <a:srgbClr val="004DD6"/>
                  </a:solidFill>
                </a:uFill>
              </a:rPr>
              <a:t>People:-</a:t>
            </a:r>
            <a:r>
              <a:rPr lang="en-US" sz="3600" dirty="0">
                <a:solidFill>
                  <a:srgbClr val="FFFF00"/>
                </a:solidFill>
                <a:uFill>
                  <a:solidFill>
                    <a:srgbClr val="004DD6"/>
                  </a:solidFill>
                </a:uFill>
              </a:rPr>
              <a:t>  </a:t>
            </a:r>
          </a:p>
          <a:p>
            <a:pPr marL="40639" marR="40639">
              <a:spcBef>
                <a:spcPts val="600"/>
              </a:spcBef>
              <a:buClr>
                <a:srgbClr val="004DD6"/>
              </a:buClr>
              <a:buFont typeface="Arial"/>
              <a:defRPr sz="2800"/>
            </a:pPr>
            <a:r>
              <a:rPr lang="en-US" sz="4000" dirty="0">
                <a:solidFill>
                  <a:schemeClr val="tx1">
                    <a:lumMod val="95000"/>
                  </a:schemeClr>
                </a:solidFill>
                <a:uFill>
                  <a:solidFill>
                    <a:srgbClr val="004DD6"/>
                  </a:solidFill>
                </a:uFill>
              </a:rPr>
              <a:t>    </a:t>
            </a:r>
            <a:r>
              <a:rPr lang="en-US" sz="1400" dirty="0" smtClean="0">
                <a:solidFill>
                  <a:schemeClr val="tx1">
                    <a:lumMod val="95000"/>
                  </a:schemeClr>
                </a:solidFill>
                <a:uFill>
                  <a:solidFill>
                    <a:srgbClr val="004DD6"/>
                  </a:solidFill>
                </a:uFill>
              </a:rPr>
              <a:t>86.</a:t>
            </a:r>
            <a:r>
              <a:rPr lang="en-US" sz="4400" dirty="0" smtClean="0">
                <a:solidFill>
                  <a:schemeClr val="tx1">
                    <a:lumMod val="95000"/>
                  </a:schemeClr>
                </a:solidFill>
                <a:uFill>
                  <a:solidFill>
                    <a:srgbClr val="004DD6"/>
                  </a:solidFill>
                </a:uFill>
              </a:rPr>
              <a:t>Amen </a:t>
            </a:r>
            <a:r>
              <a:rPr lang="en-US" sz="4400" dirty="0">
                <a:solidFill>
                  <a:schemeClr val="tx1">
                    <a:lumMod val="95000"/>
                  </a:schemeClr>
                </a:solidFill>
                <a:uFill>
                  <a:solidFill>
                    <a:srgbClr val="004DD6"/>
                  </a:solidFill>
                </a:uFill>
              </a:rPr>
              <a:t>amen </a:t>
            </a:r>
          </a:p>
          <a:p>
            <a:pPr marL="40639" marR="40639">
              <a:spcBef>
                <a:spcPts val="600"/>
              </a:spcBef>
              <a:buClr>
                <a:srgbClr val="004DD6"/>
              </a:buClr>
              <a:buFont typeface="Arial"/>
              <a:defRPr sz="2800"/>
            </a:pPr>
            <a:r>
              <a:rPr lang="en-US" sz="4400" dirty="0">
                <a:solidFill>
                  <a:schemeClr val="tx1">
                    <a:lumMod val="95000"/>
                  </a:schemeClr>
                </a:solidFill>
                <a:uFill>
                  <a:solidFill>
                    <a:srgbClr val="004DD6"/>
                  </a:solidFill>
                </a:uFill>
              </a:rPr>
              <a:t>         amen, </a:t>
            </a:r>
          </a:p>
          <a:p>
            <a:pPr marL="40639" marR="40639">
              <a:spcBef>
                <a:spcPts val="600"/>
              </a:spcBef>
              <a:buClr>
                <a:srgbClr val="004DD6"/>
              </a:buClr>
              <a:buFont typeface="Arial"/>
              <a:defRPr sz="2800"/>
            </a:pPr>
            <a:r>
              <a:rPr lang="en-US" sz="4400" dirty="0">
                <a:solidFill>
                  <a:schemeClr val="tx1">
                    <a:lumMod val="95000"/>
                  </a:schemeClr>
                </a:solidFill>
                <a:uFill>
                  <a:solidFill>
                    <a:srgbClr val="004DD6"/>
                  </a:solidFill>
                </a:uFill>
              </a:rPr>
              <a:t>     we believe </a:t>
            </a:r>
          </a:p>
          <a:p>
            <a:pPr marL="40639" marR="40639">
              <a:spcBef>
                <a:spcPts val="600"/>
              </a:spcBef>
              <a:buClr>
                <a:srgbClr val="004DD6"/>
              </a:buClr>
              <a:buFont typeface="Arial"/>
              <a:defRPr sz="2800"/>
            </a:pPr>
            <a:r>
              <a:rPr lang="en-US" sz="4400" dirty="0">
                <a:solidFill>
                  <a:schemeClr val="tx1">
                    <a:lumMod val="95000"/>
                  </a:schemeClr>
                </a:solidFill>
                <a:uFill>
                  <a:solidFill>
                    <a:srgbClr val="004DD6"/>
                  </a:solidFill>
                </a:uFill>
              </a:rPr>
              <a:t>and confess, we glorify Thee, O our Lord and our God; that this is He we truly believe.</a:t>
            </a:r>
          </a:p>
        </p:txBody>
      </p:sp>
      <p:sp>
        <p:nvSpPr>
          <p:cNvPr id="2" name="Rectangle 1"/>
          <p:cNvSpPr/>
          <p:nvPr/>
        </p:nvSpPr>
        <p:spPr>
          <a:xfrm>
            <a:off x="24713" y="-62079"/>
            <a:ext cx="4015946" cy="5806718"/>
          </a:xfrm>
          <a:prstGeom prst="rect">
            <a:avLst/>
          </a:prstGeom>
        </p:spPr>
        <p:txBody>
          <a:bodyPr wrap="square">
            <a:spAutoFit/>
          </a:bodyPr>
          <a:lstStyle/>
          <a:p>
            <a:pPr marL="40639" marR="40639">
              <a:lnSpc>
                <a:spcPct val="125000"/>
              </a:lnSpc>
              <a:spcBef>
                <a:spcPts val="600"/>
              </a:spcBef>
              <a:buClr>
                <a:srgbClr val="FF2600"/>
              </a:buClr>
              <a:buFont typeface="GeezTypeNet"/>
              <a:defRPr sz="2800"/>
            </a:pPr>
            <a:r>
              <a:rPr lang="fr-FR" sz="3600" dirty="0" err="1" smtClean="0">
                <a:solidFill>
                  <a:srgbClr val="FFFF00"/>
                </a:solidFill>
                <a:uFill>
                  <a:solidFill>
                    <a:srgbClr val="FF2600"/>
                  </a:solidFill>
                </a:uFill>
                <a:latin typeface="GeezTypeNet"/>
                <a:ea typeface="GeezTypeNet"/>
                <a:cs typeface="GeezTypeNet"/>
                <a:sym typeface="GeezTypeNet"/>
              </a:rPr>
              <a:t>ይ.ሕ</a:t>
            </a:r>
            <a:r>
              <a:rPr lang="fr-FR" sz="3600" dirty="0" smtClean="0">
                <a:solidFill>
                  <a:srgbClr val="FFFF00"/>
                </a:solidFill>
                <a:uFill>
                  <a:solidFill>
                    <a:srgbClr val="004DD6"/>
                  </a:solidFill>
                </a:uFill>
                <a:latin typeface="GeezTypeNet"/>
                <a:ea typeface="GeezTypeNet"/>
                <a:cs typeface="GeezTypeNet"/>
                <a:sym typeface="GeezTypeNet"/>
              </a:rPr>
              <a:t>. </a:t>
            </a:r>
            <a:endParaRPr lang="fr-FR" sz="3600" dirty="0">
              <a:solidFill>
                <a:srgbClr val="FFFF00"/>
              </a:solidFill>
              <a:uFill>
                <a:solidFill>
                  <a:srgbClr val="004DD6"/>
                </a:solidFill>
              </a:uFill>
              <a:latin typeface="GeezTypeNet"/>
              <a:ea typeface="GeezTypeNet"/>
              <a:cs typeface="GeezTypeNet"/>
              <a:sym typeface="GeezTypeNet"/>
            </a:endParaRPr>
          </a:p>
          <a:p>
            <a:pPr marL="40639" marR="40639">
              <a:lnSpc>
                <a:spcPct val="125000"/>
              </a:lnSpc>
              <a:spcBef>
                <a:spcPts val="600"/>
              </a:spcBef>
              <a:buClr>
                <a:srgbClr val="FF2600"/>
              </a:buClr>
              <a:buFont typeface="GeezTypeNet"/>
              <a:defRPr sz="2800"/>
            </a:pPr>
            <a:r>
              <a:rPr lang="fr-FR" sz="3600" dirty="0">
                <a:solidFill>
                  <a:schemeClr val="tx1">
                    <a:lumMod val="95000"/>
                  </a:schemeClr>
                </a:solidFill>
                <a:uFill>
                  <a:solidFill>
                    <a:srgbClr val="004DD6"/>
                  </a:solidFill>
                </a:uFill>
                <a:latin typeface="GeezTypeNet"/>
                <a:ea typeface="GeezTypeNet"/>
                <a:cs typeface="GeezTypeNet"/>
                <a:sym typeface="GeezTypeNet"/>
              </a:rPr>
              <a:t> </a:t>
            </a:r>
            <a:r>
              <a:rPr lang="ti-ET" sz="1400" dirty="0"/>
              <a:t>፹፮. </a:t>
            </a:r>
            <a:r>
              <a:rPr lang="fr-FR" sz="3600" dirty="0" smtClean="0">
                <a:solidFill>
                  <a:schemeClr val="tx1">
                    <a:lumMod val="95000"/>
                  </a:schemeClr>
                </a:solidFill>
                <a:uFill>
                  <a:solidFill>
                    <a:srgbClr val="004DD6"/>
                  </a:solidFill>
                </a:uFill>
                <a:latin typeface="GeezTypeNet"/>
                <a:ea typeface="GeezTypeNet"/>
                <a:cs typeface="GeezTypeNet"/>
                <a:sym typeface="GeezTypeNet"/>
              </a:rPr>
              <a:t>…</a:t>
            </a:r>
            <a:r>
              <a:rPr lang="fr-FR" sz="3600" dirty="0" err="1">
                <a:solidFill>
                  <a:schemeClr val="tx1">
                    <a:lumMod val="95000"/>
                  </a:schemeClr>
                </a:solidFill>
                <a:uFill>
                  <a:solidFill>
                    <a:srgbClr val="004DD6"/>
                  </a:solidFill>
                </a:uFill>
                <a:latin typeface="GeezTypeNet"/>
                <a:ea typeface="GeezTypeNet"/>
                <a:cs typeface="GeezTypeNet"/>
                <a:sym typeface="GeezTypeNet"/>
              </a:rPr>
              <a:t>Lô</a:t>
            </a:r>
            <a:r>
              <a:rPr lang="fr-FR" sz="3600" dirty="0">
                <a:solidFill>
                  <a:schemeClr val="tx1">
                    <a:lumMod val="95000"/>
                  </a:schemeClr>
                </a:solidFill>
                <a:uFill>
                  <a:solidFill>
                    <a:srgbClr val="004DD6"/>
                  </a:solidFill>
                </a:uFill>
                <a:latin typeface="GeezTypeNet"/>
                <a:ea typeface="GeezTypeNet"/>
                <a:cs typeface="GeezTypeNet"/>
                <a:sym typeface="GeezTypeNet"/>
              </a:rPr>
              <a:t>} …</a:t>
            </a:r>
            <a:r>
              <a:rPr lang="fr-FR" sz="3600" dirty="0" err="1">
                <a:solidFill>
                  <a:schemeClr val="tx1">
                    <a:lumMod val="95000"/>
                  </a:schemeClr>
                </a:solidFill>
                <a:uFill>
                  <a:solidFill>
                    <a:srgbClr val="004DD6"/>
                  </a:solidFill>
                </a:uFill>
                <a:latin typeface="GeezTypeNet"/>
                <a:ea typeface="GeezTypeNet"/>
                <a:cs typeface="GeezTypeNet"/>
                <a:sym typeface="GeezTypeNet"/>
              </a:rPr>
              <a:t>Lô</a:t>
            </a:r>
            <a:r>
              <a:rPr lang="fr-FR" sz="3600" dirty="0">
                <a:solidFill>
                  <a:schemeClr val="tx1">
                    <a:lumMod val="95000"/>
                  </a:schemeClr>
                </a:solidFill>
                <a:uFill>
                  <a:solidFill>
                    <a:srgbClr val="004DD6"/>
                  </a:solidFill>
                </a:uFill>
                <a:latin typeface="GeezTypeNet"/>
                <a:ea typeface="GeezTypeNet"/>
                <a:cs typeface="GeezTypeNet"/>
                <a:sym typeface="GeezTypeNet"/>
              </a:rPr>
              <a:t>} </a:t>
            </a:r>
          </a:p>
          <a:p>
            <a:pPr marL="40639" marR="40639">
              <a:lnSpc>
                <a:spcPct val="125000"/>
              </a:lnSpc>
              <a:spcBef>
                <a:spcPts val="600"/>
              </a:spcBef>
              <a:buClr>
                <a:srgbClr val="FF2600"/>
              </a:buClr>
              <a:buFont typeface="GeezTypeNet"/>
              <a:defRPr sz="2800"/>
            </a:pPr>
            <a:r>
              <a:rPr lang="fr-FR" sz="3600" dirty="0">
                <a:solidFill>
                  <a:schemeClr val="tx1">
                    <a:lumMod val="95000"/>
                  </a:schemeClr>
                </a:solidFill>
                <a:uFill>
                  <a:solidFill>
                    <a:srgbClr val="004DD6"/>
                  </a:solidFill>
                </a:uFill>
                <a:latin typeface="GeezTypeNet"/>
                <a:ea typeface="GeezTypeNet"/>
                <a:cs typeface="GeezTypeNet"/>
                <a:sym typeface="GeezTypeNet"/>
              </a:rPr>
              <a:t>    …</a:t>
            </a:r>
            <a:r>
              <a:rPr lang="fr-FR" sz="3600" dirty="0" err="1">
                <a:solidFill>
                  <a:schemeClr val="tx1">
                    <a:lumMod val="95000"/>
                  </a:schemeClr>
                </a:solidFill>
                <a:uFill>
                  <a:solidFill>
                    <a:srgbClr val="004DD6"/>
                  </a:solidFill>
                </a:uFill>
                <a:latin typeface="GeezTypeNet"/>
                <a:ea typeface="GeezTypeNet"/>
                <a:cs typeface="GeezTypeNet"/>
                <a:sym typeface="GeezTypeNet"/>
              </a:rPr>
              <a:t>Lô</a:t>
            </a:r>
            <a:r>
              <a:rPr lang="fr-FR" sz="3600" dirty="0">
                <a:solidFill>
                  <a:schemeClr val="tx1">
                    <a:lumMod val="95000"/>
                  </a:schemeClr>
                </a:solidFill>
                <a:uFill>
                  <a:solidFill>
                    <a:srgbClr val="004DD6"/>
                  </a:solidFill>
                </a:uFill>
                <a:latin typeface="GeezTypeNet"/>
                <a:ea typeface="GeezTypeNet"/>
                <a:cs typeface="GeezTypeNet"/>
                <a:sym typeface="GeezTypeNet"/>
              </a:rPr>
              <a:t>} </a:t>
            </a:r>
          </a:p>
          <a:p>
            <a:pPr marL="40639" marR="40639">
              <a:lnSpc>
                <a:spcPct val="125000"/>
              </a:lnSpc>
              <a:spcBef>
                <a:spcPts val="600"/>
              </a:spcBef>
              <a:buClr>
                <a:srgbClr val="FF2600"/>
              </a:buClr>
              <a:buFont typeface="GeezTypeNet"/>
              <a:defRPr sz="2800"/>
            </a:pPr>
            <a:r>
              <a:rPr lang="fr-FR" sz="3600" dirty="0">
                <a:solidFill>
                  <a:schemeClr val="tx1">
                    <a:lumMod val="95000"/>
                  </a:schemeClr>
                </a:solidFill>
                <a:uFill>
                  <a:solidFill>
                    <a:srgbClr val="004DD6"/>
                  </a:solidFill>
                </a:uFill>
                <a:latin typeface="GeezTypeNet"/>
                <a:ea typeface="GeezTypeNet"/>
                <a:cs typeface="GeezTypeNet"/>
                <a:sym typeface="GeezTypeNet"/>
              </a:rPr>
              <a:t>{…M} ‘}q…K}  </a:t>
            </a:r>
            <a:r>
              <a:rPr lang="fr-FR" sz="3600" dirty="0" smtClean="0">
                <a:solidFill>
                  <a:schemeClr val="tx1">
                    <a:lumMod val="95000"/>
                  </a:schemeClr>
                </a:solidFill>
                <a:uFill>
                  <a:solidFill>
                    <a:srgbClr val="004DD6"/>
                  </a:solidFill>
                </a:uFill>
                <a:latin typeface="GeezTypeNet"/>
                <a:ea typeface="GeezTypeNet"/>
                <a:cs typeface="GeezTypeNet"/>
                <a:sym typeface="GeezTypeNet"/>
              </a:rPr>
              <a:t> }[</a:t>
            </a:r>
            <a:r>
              <a:rPr lang="fr-FR" sz="3600" dirty="0" err="1">
                <a:solidFill>
                  <a:schemeClr val="tx1">
                    <a:lumMod val="95000"/>
                  </a:schemeClr>
                </a:solidFill>
                <a:uFill>
                  <a:solidFill>
                    <a:srgbClr val="004DD6"/>
                  </a:solidFill>
                </a:uFill>
                <a:latin typeface="GeezTypeNet"/>
                <a:ea typeface="GeezTypeNet"/>
                <a:cs typeface="GeezTypeNet"/>
                <a:sym typeface="GeezTypeNet"/>
              </a:rPr>
              <a:t>òmkH</a:t>
            </a:r>
            <a:r>
              <a:rPr lang="fr-FR" sz="3600" dirty="0">
                <a:solidFill>
                  <a:schemeClr val="tx1">
                    <a:lumMod val="95000"/>
                  </a:schemeClr>
                </a:solidFill>
                <a:uFill>
                  <a:solidFill>
                    <a:srgbClr val="004DD6"/>
                  </a:solidFill>
                </a:uFill>
                <a:latin typeface="GeezTypeNet"/>
                <a:ea typeface="GeezTypeNet"/>
                <a:cs typeface="GeezTypeNet"/>
                <a:sym typeface="GeezTypeNet"/>
              </a:rPr>
              <a:t>‰ </a:t>
            </a:r>
            <a:r>
              <a:rPr lang="fr-FR" sz="3600" dirty="0" smtClean="0">
                <a:solidFill>
                  <a:schemeClr val="tx1">
                    <a:lumMod val="95000"/>
                  </a:schemeClr>
                </a:solidFill>
                <a:uFill>
                  <a:solidFill>
                    <a:srgbClr val="004DD6"/>
                  </a:solidFill>
                </a:uFill>
                <a:latin typeface="GeezTypeNet"/>
                <a:ea typeface="GeezTypeNet"/>
                <a:cs typeface="GeezTypeNet"/>
                <a:sym typeface="GeezTypeNet"/>
              </a:rPr>
              <a:t>  ‡  </a:t>
            </a:r>
            <a:r>
              <a:rPr lang="fr-FR" sz="3600" dirty="0">
                <a:solidFill>
                  <a:schemeClr val="tx1">
                    <a:lumMod val="95000"/>
                  </a:schemeClr>
                </a:solidFill>
                <a:uFill>
                  <a:solidFill>
                    <a:srgbClr val="004DD6"/>
                  </a:solidFill>
                </a:uFill>
                <a:latin typeface="GeezTypeNet"/>
                <a:ea typeface="GeezTypeNet"/>
                <a:cs typeface="GeezTypeNet"/>
                <a:sym typeface="GeezTypeNet"/>
              </a:rPr>
              <a:t>†´</a:t>
            </a:r>
            <a:r>
              <a:rPr lang="fr-FR" sz="3600" dirty="0" err="1">
                <a:solidFill>
                  <a:schemeClr val="tx1">
                    <a:lumMod val="95000"/>
                  </a:schemeClr>
                </a:solidFill>
                <a:uFill>
                  <a:solidFill>
                    <a:srgbClr val="004DD6"/>
                  </a:solidFill>
                </a:uFill>
                <a:latin typeface="GeezTypeNet"/>
                <a:ea typeface="GeezTypeNet"/>
                <a:cs typeface="GeezTypeNet"/>
                <a:sym typeface="GeezTypeNet"/>
              </a:rPr>
              <a:t>sï</a:t>
            </a:r>
            <a:r>
              <a:rPr lang="fr-FR" sz="3600" dirty="0">
                <a:solidFill>
                  <a:schemeClr val="tx1">
                    <a:lumMod val="95000"/>
                  </a:schemeClr>
                </a:solidFill>
                <a:uFill>
                  <a:solidFill>
                    <a:srgbClr val="004DD6"/>
                  </a:solidFill>
                </a:uFill>
                <a:latin typeface="GeezTypeNet"/>
                <a:ea typeface="GeezTypeNet"/>
                <a:cs typeface="GeezTypeNet"/>
                <a:sym typeface="GeezTypeNet"/>
              </a:rPr>
              <a:t>†{ ‘…ME‹{  ‰K ›}</a:t>
            </a:r>
            <a:r>
              <a:rPr lang="fr-FR" sz="3600" dirty="0" err="1">
                <a:solidFill>
                  <a:schemeClr val="tx1">
                    <a:lumMod val="95000"/>
                  </a:schemeClr>
                </a:solidFill>
                <a:uFill>
                  <a:solidFill>
                    <a:srgbClr val="004DD6"/>
                  </a:solidFill>
                </a:uFill>
                <a:latin typeface="GeezTypeNet"/>
                <a:ea typeface="GeezTypeNet"/>
                <a:cs typeface="GeezTypeNet"/>
                <a:sym typeface="GeezTypeNet"/>
              </a:rPr>
              <a:t>oë</a:t>
            </a:r>
            <a:r>
              <a:rPr lang="fr-FR" sz="3600" dirty="0">
                <a:solidFill>
                  <a:schemeClr val="tx1">
                    <a:lumMod val="95000"/>
                  </a:schemeClr>
                </a:solidFill>
                <a:uFill>
                  <a:solidFill>
                    <a:srgbClr val="004DD6"/>
                  </a:solidFill>
                </a:uFill>
                <a:latin typeface="GeezTypeNet"/>
                <a:ea typeface="GeezTypeNet"/>
                <a:cs typeface="GeezTypeNet"/>
                <a:sym typeface="GeezTypeNet"/>
              </a:rPr>
              <a:t> ‘</a:t>
            </a:r>
            <a:r>
              <a:rPr lang="fr-FR" sz="3600" dirty="0" err="1">
                <a:solidFill>
                  <a:schemeClr val="tx1">
                    <a:lumMod val="95000"/>
                  </a:schemeClr>
                </a:solidFill>
                <a:uFill>
                  <a:solidFill>
                    <a:srgbClr val="004DD6"/>
                  </a:solidFill>
                </a:uFill>
                <a:latin typeface="GeezTypeNet"/>
                <a:ea typeface="GeezTypeNet"/>
                <a:cs typeface="GeezTypeNet"/>
                <a:sym typeface="GeezTypeNet"/>
              </a:rPr>
              <a:t>é†oë</a:t>
            </a:r>
            <a:r>
              <a:rPr lang="fr-FR" sz="3600" dirty="0">
                <a:solidFill>
                  <a:schemeClr val="tx1">
                    <a:lumMod val="95000"/>
                  </a:schemeClr>
                </a:solidFill>
                <a:uFill>
                  <a:solidFill>
                    <a:srgbClr val="004DD6"/>
                  </a:solidFill>
                </a:uFill>
                <a:latin typeface="GeezTypeNet"/>
                <a:ea typeface="GeezTypeNet"/>
                <a:cs typeface="GeezTypeNet"/>
                <a:sym typeface="GeezTypeNet"/>
              </a:rPr>
              <a:t> k…L} {…M}</a:t>
            </a:r>
            <a:r>
              <a:rPr lang="en-US" sz="3600" dirty="0">
                <a:solidFill>
                  <a:schemeClr val="tx1">
                    <a:lumMod val="95000"/>
                  </a:schemeClr>
                </a:solidFill>
                <a:uFill>
                  <a:solidFill>
                    <a:srgbClr val="004DD6"/>
                  </a:solidFill>
                </a:uFill>
                <a:latin typeface="GeezTypeNet"/>
                <a:ea typeface="GeezTypeNet"/>
                <a:cs typeface="GeezTypeNet"/>
                <a:sym typeface="GeezTypeNet"/>
              </a:rPr>
              <a:t>።</a:t>
            </a:r>
            <a:endParaRPr lang="fr-FR" sz="3600" dirty="0">
              <a:solidFill>
                <a:schemeClr val="tx1">
                  <a:lumMod val="95000"/>
                </a:schemeClr>
              </a:solidFill>
              <a:uFill>
                <a:solidFill>
                  <a:srgbClr val="004DD6"/>
                </a:solidFill>
              </a:uFill>
              <a:latin typeface="GeezTypeNet"/>
              <a:ea typeface="GeezTypeNet"/>
              <a:cs typeface="GeezTypeNet"/>
              <a:sym typeface="GeezTypeNet"/>
            </a:endParaRPr>
          </a:p>
        </p:txBody>
      </p:sp>
    </p:spTree>
    <p:extLst>
      <p:ext uri="{BB962C8B-B14F-4D97-AF65-F5344CB8AC3E}">
        <p14:creationId xmlns:p14="http://schemas.microsoft.com/office/powerpoint/2010/main" val="1728860679"/>
      </p:ext>
    </p:extLst>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1506" y="-62079"/>
            <a:ext cx="4220224" cy="6977295"/>
          </a:xfrm>
          <a:prstGeom prst="rect">
            <a:avLst/>
          </a:prstGeom>
        </p:spPr>
        <p:txBody>
          <a:bodyPr wrap="square">
            <a:spAutoFit/>
          </a:bodyPr>
          <a:lstStyle/>
          <a:p>
            <a:pPr marL="40639" marR="40639">
              <a:lnSpc>
                <a:spcPct val="140000"/>
              </a:lnSpc>
              <a:spcBef>
                <a:spcPts val="600"/>
              </a:spcBef>
              <a:buClr>
                <a:srgbClr val="FF2600"/>
              </a:buClr>
              <a:buFont typeface="GeezTypeNet"/>
              <a:defRPr sz="2800"/>
            </a:pPr>
            <a:r>
              <a:rPr lang="en-CA" sz="3700" dirty="0" err="1" smtClean="0">
                <a:solidFill>
                  <a:srgbClr val="FF2600"/>
                </a:solidFill>
                <a:uFill>
                  <a:solidFill>
                    <a:srgbClr val="FF2600"/>
                  </a:solidFill>
                </a:uFill>
                <a:latin typeface="GeezTypeNet"/>
                <a:ea typeface="GeezTypeNet"/>
                <a:cs typeface="GeezTypeNet"/>
                <a:sym typeface="GeezTypeNet"/>
              </a:rPr>
              <a:t>ይ.ካ</a:t>
            </a:r>
            <a:r>
              <a:rPr lang="en-CA" sz="3700" dirty="0">
                <a:solidFill>
                  <a:srgbClr val="FF2600"/>
                </a:solidFill>
                <a:uFill>
                  <a:solidFill>
                    <a:srgbClr val="FF2600"/>
                  </a:solidFill>
                </a:uFill>
                <a:latin typeface="GeezTypeNet"/>
                <a:ea typeface="GeezTypeNet"/>
                <a:cs typeface="GeezTypeNet"/>
                <a:sym typeface="GeezTypeNet"/>
              </a:rPr>
              <a:t>.</a:t>
            </a:r>
            <a:endParaRPr lang="sk-SK" sz="3700" dirty="0">
              <a:latin typeface="GeezTypeNet"/>
              <a:ea typeface="GeezTypeNet"/>
              <a:cs typeface="GeezTypeNet"/>
              <a:sym typeface="GeezTypeNet"/>
            </a:endParaRPr>
          </a:p>
          <a:p>
            <a:pPr marL="40639" marR="40639">
              <a:lnSpc>
                <a:spcPct val="140000"/>
              </a:lnSpc>
              <a:spcBef>
                <a:spcPts val="600"/>
              </a:spcBef>
              <a:buClr>
                <a:srgbClr val="000000"/>
              </a:buClr>
              <a:buFont typeface="Arial"/>
              <a:defRPr sz="2000"/>
            </a:pPr>
            <a:r>
              <a:rPr lang="en-CA" sz="1400" dirty="0" smtClean="0"/>
              <a:t>87. </a:t>
            </a:r>
            <a:r>
              <a:rPr lang="pt-BR" sz="2000" dirty="0" smtClean="0"/>
              <a:t> </a:t>
            </a:r>
            <a:r>
              <a:rPr lang="pt-BR" sz="3700" dirty="0" smtClean="0"/>
              <a:t>ከምኡውን </a:t>
            </a:r>
            <a:r>
              <a:rPr lang="pt-BR" sz="3700" dirty="0"/>
              <a:t>ነቲ ጽዋዕ ባረኸ፥ </a:t>
            </a:r>
            <a:r>
              <a:rPr lang="pt-BR" sz="2000" dirty="0">
                <a:solidFill>
                  <a:srgbClr val="FFC000"/>
                </a:solidFill>
              </a:rPr>
              <a:t>( ቡራኬ 3 ግዜ ናብ ጽዋዕ) </a:t>
            </a:r>
            <a:r>
              <a:rPr lang="pt-BR" sz="3700" dirty="0"/>
              <a:t>ቐደሰ፥ “</a:t>
            </a:r>
            <a:r>
              <a:rPr lang="pt-BR" sz="3700" dirty="0" smtClean="0"/>
              <a:t>እዚ ጽዋዕ </a:t>
            </a:r>
            <a:r>
              <a:rPr lang="pt-BR" sz="2000" dirty="0" smtClean="0">
                <a:solidFill>
                  <a:srgbClr val="FFC000"/>
                </a:solidFill>
              </a:rPr>
              <a:t>(ምልክት) </a:t>
            </a:r>
            <a:r>
              <a:rPr lang="pt-BR" sz="3700" dirty="0" smtClean="0"/>
              <a:t>ምእንታኻትኩም </a:t>
            </a:r>
            <a:r>
              <a:rPr lang="pt-BR" sz="3700" dirty="0"/>
              <a:t>ንኅድገት ኃጢኣት ዝፈስስ ደመይ </a:t>
            </a:r>
            <a:r>
              <a:rPr lang="pt-BR" sz="3700" dirty="0" smtClean="0"/>
              <a:t>እዩ፥ ውሰዱ </a:t>
            </a:r>
            <a:r>
              <a:rPr lang="pt-BR" sz="3700" dirty="0"/>
              <a:t>ስተዩ፥ ድማ በሎም</a:t>
            </a:r>
            <a:r>
              <a:rPr lang="pt-BR" sz="3700" dirty="0" smtClean="0"/>
              <a:t>።   </a:t>
            </a:r>
            <a:r>
              <a:rPr lang="pt-BR" sz="2000" dirty="0" smtClean="0">
                <a:solidFill>
                  <a:srgbClr val="FFC000"/>
                </a:solidFill>
              </a:rPr>
              <a:t>(</a:t>
            </a:r>
            <a:r>
              <a:rPr lang="pt-BR" sz="2000" dirty="0">
                <a:solidFill>
                  <a:srgbClr val="FFC000"/>
                </a:solidFill>
              </a:rPr>
              <a:t>ነቲ ጽዋእ ብየማናይ ኢዱ ብትእምርተ መስቀል ይነቕንቆ።)</a:t>
            </a:r>
            <a:endParaRPr lang="ti-ET" sz="2000" dirty="0">
              <a:solidFill>
                <a:srgbClr val="FFC000"/>
              </a:solidFill>
            </a:endParaRPr>
          </a:p>
        </p:txBody>
      </p:sp>
      <p:sp>
        <p:nvSpPr>
          <p:cNvPr id="20" name="Rectangle 19"/>
          <p:cNvSpPr/>
          <p:nvPr/>
        </p:nvSpPr>
        <p:spPr>
          <a:xfrm>
            <a:off x="8044248" y="0"/>
            <a:ext cx="4086020" cy="6601807"/>
          </a:xfrm>
          <a:prstGeom prst="rect">
            <a:avLst/>
          </a:prstGeom>
        </p:spPr>
        <p:txBody>
          <a:bodyPr wrap="square">
            <a:spAutoFit/>
          </a:bodyPr>
          <a:lstStyle/>
          <a:p>
            <a:pPr marL="40639" marR="40639">
              <a:spcBef>
                <a:spcPts val="600"/>
              </a:spcBef>
              <a:buClr>
                <a:srgbClr val="000000"/>
              </a:buClr>
              <a:buFont typeface="Arial"/>
              <a:defRPr sz="2800"/>
            </a:pPr>
            <a:r>
              <a:rPr lang="en-US" sz="3200" b="1" dirty="0">
                <a:solidFill>
                  <a:srgbClr val="FF0000"/>
                </a:solidFill>
              </a:rPr>
              <a:t>Priest:-</a:t>
            </a:r>
            <a:r>
              <a:rPr lang="en-US" sz="3200" dirty="0">
                <a:solidFill>
                  <a:srgbClr val="FF0000"/>
                </a:solidFill>
              </a:rPr>
              <a:t>  </a:t>
            </a:r>
          </a:p>
          <a:p>
            <a:pPr marL="40639" marR="40639">
              <a:spcBef>
                <a:spcPts val="600"/>
              </a:spcBef>
              <a:buClr>
                <a:srgbClr val="000000"/>
              </a:buClr>
              <a:buFont typeface="Arial"/>
              <a:defRPr sz="2800"/>
            </a:pPr>
            <a:r>
              <a:rPr lang="en-US" sz="1400" dirty="0" smtClean="0"/>
              <a:t>87.</a:t>
            </a:r>
            <a:r>
              <a:rPr lang="en-US" sz="3200" dirty="0"/>
              <a:t> </a:t>
            </a:r>
            <a:r>
              <a:rPr lang="en-US" sz="3100" dirty="0" smtClean="0"/>
              <a:t>And </a:t>
            </a:r>
            <a:r>
              <a:rPr lang="en-US" sz="3100" dirty="0"/>
              <a:t>likewise also the </a:t>
            </a:r>
            <a:r>
              <a:rPr lang="en-US" sz="3100" dirty="0" smtClean="0"/>
              <a:t>cup, He </a:t>
            </a:r>
            <a:r>
              <a:rPr lang="en-US" sz="3100" dirty="0"/>
              <a:t>blessed </a:t>
            </a:r>
            <a:r>
              <a:rPr lang="en-US" sz="2000" dirty="0" smtClean="0">
                <a:solidFill>
                  <a:srgbClr val="FFC000"/>
                </a:solidFill>
              </a:rPr>
              <a:t>(benediction </a:t>
            </a:r>
            <a:r>
              <a:rPr lang="en-US" sz="2000" dirty="0">
                <a:solidFill>
                  <a:srgbClr val="FFC000"/>
                </a:solidFill>
              </a:rPr>
              <a:t>three times) </a:t>
            </a:r>
            <a:endParaRPr lang="en-US" sz="2000" dirty="0" smtClean="0">
              <a:solidFill>
                <a:srgbClr val="FFC000"/>
              </a:solidFill>
            </a:endParaRPr>
          </a:p>
          <a:p>
            <a:pPr marL="40639" marR="40639">
              <a:spcBef>
                <a:spcPts val="600"/>
              </a:spcBef>
              <a:buClr>
                <a:srgbClr val="000000"/>
              </a:buClr>
              <a:buFont typeface="Arial"/>
              <a:defRPr sz="2800"/>
            </a:pPr>
            <a:r>
              <a:rPr lang="en-US" sz="3100" dirty="0" smtClean="0"/>
              <a:t>and hallowed and </a:t>
            </a:r>
            <a:r>
              <a:rPr lang="en-US" sz="3100" dirty="0"/>
              <a:t>said, Take, drink, this </a:t>
            </a:r>
            <a:r>
              <a:rPr lang="en-US" sz="2000" dirty="0">
                <a:solidFill>
                  <a:srgbClr val="FFC000"/>
                </a:solidFill>
              </a:rPr>
              <a:t>(pointing) </a:t>
            </a:r>
            <a:r>
              <a:rPr lang="en-US" sz="3100" dirty="0"/>
              <a:t>cup </a:t>
            </a:r>
            <a:r>
              <a:rPr lang="en-US" sz="3100" dirty="0" smtClean="0"/>
              <a:t>is My </a:t>
            </a:r>
            <a:r>
              <a:rPr lang="en-US" sz="3100" dirty="0"/>
              <a:t>blood which will be shed on your behalf for </a:t>
            </a:r>
            <a:r>
              <a:rPr lang="en-US" sz="3100" dirty="0" smtClean="0"/>
              <a:t>the remission </a:t>
            </a:r>
            <a:r>
              <a:rPr lang="en-US" sz="3100" dirty="0"/>
              <a:t>of sin</a:t>
            </a:r>
            <a:r>
              <a:rPr lang="en-US" sz="3100" dirty="0" smtClean="0"/>
              <a:t>.</a:t>
            </a:r>
          </a:p>
          <a:p>
            <a:pPr marL="40639" marR="40639">
              <a:spcBef>
                <a:spcPts val="600"/>
              </a:spcBef>
              <a:buClr>
                <a:srgbClr val="000000"/>
              </a:buClr>
              <a:buFont typeface="Arial"/>
              <a:defRPr sz="2800"/>
            </a:pPr>
            <a:endParaRPr lang="en-US" sz="3100" dirty="0"/>
          </a:p>
          <a:p>
            <a:pPr marL="40639" marR="40639">
              <a:spcBef>
                <a:spcPts val="600"/>
              </a:spcBef>
              <a:buClr>
                <a:srgbClr val="000000"/>
              </a:buClr>
              <a:buFont typeface="Arial"/>
              <a:defRPr sz="2800"/>
            </a:pPr>
            <a:r>
              <a:rPr lang="en-US" sz="2000" dirty="0">
                <a:solidFill>
                  <a:srgbClr val="FFC000"/>
                </a:solidFill>
              </a:rPr>
              <a:t>He shall then move the cup with his </a:t>
            </a:r>
            <a:r>
              <a:rPr lang="en-US" sz="2000" dirty="0" smtClean="0">
                <a:solidFill>
                  <a:srgbClr val="FFC000"/>
                </a:solidFill>
              </a:rPr>
              <a:t>right hand </a:t>
            </a:r>
            <a:r>
              <a:rPr lang="en-US" sz="2000" dirty="0">
                <a:solidFill>
                  <a:srgbClr val="FFC000"/>
                </a:solidFill>
              </a:rPr>
              <a:t>in the sign of the cross.</a:t>
            </a:r>
            <a:r>
              <a:rPr lang="en-US" sz="3100" i="1" dirty="0"/>
              <a:t/>
            </a:r>
            <a:br>
              <a:rPr lang="en-US" sz="3100" i="1" dirty="0"/>
            </a:br>
            <a:endParaRPr lang="en-US" sz="3100" dirty="0"/>
          </a:p>
        </p:txBody>
      </p:sp>
      <p:sp>
        <p:nvSpPr>
          <p:cNvPr id="2" name="Rectangle 1"/>
          <p:cNvSpPr/>
          <p:nvPr/>
        </p:nvSpPr>
        <p:spPr>
          <a:xfrm>
            <a:off x="24713" y="-62079"/>
            <a:ext cx="3978876" cy="6586418"/>
          </a:xfrm>
          <a:prstGeom prst="rect">
            <a:avLst/>
          </a:prstGeom>
        </p:spPr>
        <p:txBody>
          <a:bodyPr wrap="square">
            <a:spAutoFit/>
          </a:bodyPr>
          <a:lstStyle/>
          <a:p>
            <a:pPr marL="40639" marR="40639">
              <a:lnSpc>
                <a:spcPct val="125000"/>
              </a:lnSpc>
              <a:spcBef>
                <a:spcPts val="600"/>
              </a:spcBef>
              <a:buClr>
                <a:srgbClr val="FF2600"/>
              </a:buClr>
              <a:buFont typeface="GeezTypeNet"/>
              <a:defRPr sz="2800"/>
            </a:pPr>
            <a:r>
              <a:rPr lang="fr-FR" sz="4000" dirty="0" err="1" smtClean="0">
                <a:solidFill>
                  <a:srgbClr val="FF2600"/>
                </a:solidFill>
                <a:uFill>
                  <a:solidFill>
                    <a:srgbClr val="FF2600"/>
                  </a:solidFill>
                </a:uFill>
                <a:latin typeface="GeezTypeNet"/>
                <a:ea typeface="GeezTypeNet"/>
                <a:cs typeface="GeezTypeNet"/>
                <a:sym typeface="GeezTypeNet"/>
              </a:rPr>
              <a:t>ይ.ካ</a:t>
            </a:r>
            <a:r>
              <a:rPr lang="fr-FR" sz="4000" dirty="0">
                <a:solidFill>
                  <a:srgbClr val="FF2600"/>
                </a:solidFill>
                <a:uFill>
                  <a:solidFill>
                    <a:srgbClr val="FF2600"/>
                  </a:solidFill>
                </a:uFill>
                <a:latin typeface="GeezTypeNet"/>
                <a:ea typeface="GeezTypeNet"/>
                <a:cs typeface="GeezTypeNet"/>
                <a:sym typeface="GeezTypeNet"/>
              </a:rPr>
              <a:t>.</a:t>
            </a:r>
            <a:endParaRPr lang="fr-FR" sz="4000" dirty="0">
              <a:latin typeface="GeezTypeNet"/>
              <a:ea typeface="GeezTypeNet"/>
              <a:cs typeface="GeezTypeNet"/>
              <a:sym typeface="GeezTypeNet"/>
            </a:endParaRPr>
          </a:p>
          <a:p>
            <a:r>
              <a:rPr lang="ti-ET" sz="1400" dirty="0"/>
              <a:t>፹፯. </a:t>
            </a:r>
            <a:r>
              <a:rPr lang="en-CA" sz="4400" dirty="0" err="1"/>
              <a:t>ወከማሁ</a:t>
            </a:r>
            <a:r>
              <a:rPr lang="en-CA" sz="4400" dirty="0"/>
              <a:t> </a:t>
            </a:r>
            <a:r>
              <a:rPr lang="en-CA" sz="4400" dirty="0" err="1"/>
              <a:t>ጽዋዕኒ</a:t>
            </a:r>
            <a:r>
              <a:rPr lang="en-CA" sz="4400" dirty="0"/>
              <a:t> </a:t>
            </a:r>
            <a:r>
              <a:rPr lang="en-CA" sz="4400" dirty="0" err="1"/>
              <a:t>ባረከ</a:t>
            </a:r>
            <a:r>
              <a:rPr lang="en-CA" sz="4400" dirty="0" smtClean="0"/>
              <a:t>።  </a:t>
            </a:r>
            <a:r>
              <a:rPr lang="en-CA" sz="2000" dirty="0" smtClean="0">
                <a:solidFill>
                  <a:srgbClr val="FFC000"/>
                </a:solidFill>
              </a:rPr>
              <a:t>( </a:t>
            </a:r>
            <a:r>
              <a:rPr lang="en-CA" sz="2000" dirty="0" err="1">
                <a:solidFill>
                  <a:srgbClr val="FFC000"/>
                </a:solidFill>
              </a:rPr>
              <a:t>ቡራኬ</a:t>
            </a:r>
            <a:r>
              <a:rPr lang="en-CA" sz="2000" dirty="0">
                <a:solidFill>
                  <a:srgbClr val="FFC000"/>
                </a:solidFill>
              </a:rPr>
              <a:t> ፫ተ </a:t>
            </a:r>
            <a:r>
              <a:rPr lang="en-CA" sz="2000" dirty="0" err="1">
                <a:solidFill>
                  <a:srgbClr val="FFC000"/>
                </a:solidFill>
              </a:rPr>
              <a:t>ጊዜ</a:t>
            </a:r>
            <a:r>
              <a:rPr lang="en-CA" sz="2000" dirty="0">
                <a:solidFill>
                  <a:srgbClr val="FFC000"/>
                </a:solidFill>
              </a:rPr>
              <a:t>)</a:t>
            </a:r>
          </a:p>
          <a:p>
            <a:r>
              <a:rPr lang="en-CA" sz="4400" dirty="0" err="1"/>
              <a:t>ወቀደሰ</a:t>
            </a:r>
            <a:r>
              <a:rPr lang="en-CA" sz="4400" dirty="0"/>
              <a:t> </a:t>
            </a:r>
            <a:r>
              <a:rPr lang="en-CA" sz="4400" dirty="0" err="1"/>
              <a:t>ወይቤ</a:t>
            </a:r>
            <a:r>
              <a:rPr lang="en-CA" sz="4400" dirty="0"/>
              <a:t> </a:t>
            </a:r>
            <a:r>
              <a:rPr lang="en-CA" sz="4400" dirty="0" err="1"/>
              <a:t>ንሥኡ</a:t>
            </a:r>
            <a:r>
              <a:rPr lang="en-CA" sz="4400" dirty="0"/>
              <a:t> </a:t>
            </a:r>
            <a:r>
              <a:rPr lang="en-CA" sz="4400" dirty="0" err="1"/>
              <a:t>ስትዩ</a:t>
            </a:r>
            <a:r>
              <a:rPr lang="en-CA" sz="4400" dirty="0"/>
              <a:t> ዝ </a:t>
            </a:r>
            <a:r>
              <a:rPr lang="en-CA" sz="4400" dirty="0" err="1"/>
              <a:t>ጽዋዕ</a:t>
            </a:r>
            <a:r>
              <a:rPr lang="en-CA" sz="44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400" dirty="0" err="1"/>
              <a:t>ደምየ</a:t>
            </a:r>
            <a:r>
              <a:rPr lang="en-CA" sz="4400" dirty="0"/>
              <a:t> </a:t>
            </a:r>
            <a:r>
              <a:rPr lang="en-CA" sz="4400" dirty="0" err="1"/>
              <a:t>ውእቱ</a:t>
            </a:r>
            <a:r>
              <a:rPr lang="en-CA" sz="4400" dirty="0"/>
              <a:t> </a:t>
            </a:r>
            <a:r>
              <a:rPr lang="en-CA" sz="4400" dirty="0" err="1" smtClean="0"/>
              <a:t>ለዘበእን</a:t>
            </a:r>
            <a:endParaRPr lang="en-CA" sz="4400" dirty="0" smtClean="0"/>
          </a:p>
          <a:p>
            <a:r>
              <a:rPr lang="en-CA" sz="4400" dirty="0" err="1" smtClean="0"/>
              <a:t>ቲአክሙ</a:t>
            </a:r>
            <a:r>
              <a:rPr lang="en-CA" sz="4400" dirty="0" smtClean="0"/>
              <a:t> </a:t>
            </a:r>
            <a:r>
              <a:rPr lang="en-CA" sz="4400" dirty="0" err="1"/>
              <a:t>ይትከዐው</a:t>
            </a:r>
            <a:r>
              <a:rPr lang="en-CA" sz="4400" dirty="0"/>
              <a:t> </a:t>
            </a:r>
            <a:r>
              <a:rPr lang="en-CA" sz="4400" dirty="0" err="1"/>
              <a:t>ለኅድገተ</a:t>
            </a:r>
            <a:r>
              <a:rPr lang="en-CA" sz="4400" dirty="0"/>
              <a:t> </a:t>
            </a:r>
            <a:r>
              <a:rPr lang="en-CA" sz="4400" dirty="0" err="1"/>
              <a:t>ኃጢኣት</a:t>
            </a:r>
            <a:r>
              <a:rPr lang="en-CA" sz="4400" dirty="0" smtClean="0"/>
              <a:t>።</a:t>
            </a:r>
          </a:p>
          <a:p>
            <a:r>
              <a:rPr lang="en-CA" sz="4400" dirty="0" smtClean="0"/>
              <a:t> </a:t>
            </a:r>
            <a:r>
              <a:rPr lang="en-CA" sz="2000" dirty="0">
                <a:solidFill>
                  <a:srgbClr val="FFC000"/>
                </a:solidFill>
              </a:rPr>
              <a:t>( </a:t>
            </a:r>
            <a:r>
              <a:rPr lang="en-CA" sz="2000" dirty="0" err="1">
                <a:solidFill>
                  <a:srgbClr val="FFC000"/>
                </a:solidFill>
              </a:rPr>
              <a:t>ወይነክንኮ</a:t>
            </a:r>
            <a:r>
              <a:rPr lang="en-CA" sz="2000" dirty="0">
                <a:solidFill>
                  <a:srgbClr val="FFC000"/>
                </a:solidFill>
              </a:rPr>
              <a:t> </a:t>
            </a:r>
            <a:r>
              <a:rPr lang="en-CA" sz="2000" dirty="0" err="1">
                <a:solidFill>
                  <a:srgbClr val="FFC000"/>
                </a:solidFill>
              </a:rPr>
              <a:t>ለጽዋዕ</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በእዴሁ</a:t>
            </a:r>
            <a:r>
              <a:rPr lang="en-CA" sz="2000" dirty="0">
                <a:solidFill>
                  <a:srgbClr val="FFC000"/>
                </a:solidFill>
              </a:rPr>
              <a:t> </a:t>
            </a:r>
            <a:r>
              <a:rPr lang="en-CA" sz="2000" dirty="0" err="1">
                <a:solidFill>
                  <a:srgbClr val="FFC000"/>
                </a:solidFill>
              </a:rPr>
              <a:t>ዘየማን</a:t>
            </a:r>
            <a:r>
              <a:rPr lang="en-CA" sz="2000" dirty="0">
                <a:solidFill>
                  <a:srgbClr val="FFC000"/>
                </a:solidFill>
              </a:rPr>
              <a:t>)</a:t>
            </a:r>
          </a:p>
        </p:txBody>
      </p:sp>
    </p:spTree>
    <p:extLst>
      <p:ext uri="{BB962C8B-B14F-4D97-AF65-F5344CB8AC3E}">
        <p14:creationId xmlns:p14="http://schemas.microsoft.com/office/powerpoint/2010/main" val="626124101"/>
      </p:ext>
    </p:extLst>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260175"/>
          </a:xfrm>
          <a:prstGeom prst="rect">
            <a:avLst/>
          </a:prstGeom>
        </p:spPr>
        <p:txBody>
          <a:bodyPr wrap="square">
            <a:spAutoFit/>
          </a:bodyPr>
          <a:lstStyle/>
          <a:p>
            <a:pPr marL="40639" marR="40639">
              <a:lnSpc>
                <a:spcPct val="140000"/>
              </a:lnSpc>
              <a:spcBef>
                <a:spcPts val="600"/>
              </a:spcBef>
              <a:buClr>
                <a:srgbClr val="FF2600"/>
              </a:buClr>
              <a:buFont typeface="GeezTypeNet"/>
              <a:defRPr sz="2800"/>
            </a:pPr>
            <a:r>
              <a:rPr lang="en-CA" sz="3400" dirty="0" smtClean="0">
                <a:solidFill>
                  <a:srgbClr val="FFFF00"/>
                </a:solidFill>
                <a:uFill>
                  <a:solidFill>
                    <a:srgbClr val="FF2600"/>
                  </a:solidFill>
                </a:uFill>
                <a:latin typeface="GeezTypeNet"/>
                <a:ea typeface="GeezTypeNet"/>
                <a:cs typeface="GeezTypeNet"/>
                <a:sym typeface="GeezTypeNet"/>
              </a:rPr>
              <a:t>ይ.</a:t>
            </a:r>
            <a:r>
              <a:rPr lang="sk-SK" sz="3400" dirty="0" smtClean="0">
                <a:solidFill>
                  <a:srgbClr val="FFFF00"/>
                </a:solidFill>
                <a:uFill>
                  <a:solidFill>
                    <a:srgbClr val="FF2600"/>
                  </a:solidFill>
                </a:uFill>
                <a:latin typeface="GeezTypeNet"/>
                <a:ea typeface="GeezTypeNet"/>
                <a:cs typeface="GeezTypeNet"/>
                <a:sym typeface="GeezTypeNet"/>
              </a:rPr>
              <a:t>ሕ</a:t>
            </a:r>
            <a:r>
              <a:rPr lang="sk-SK" sz="3400" dirty="0" smtClean="0">
                <a:solidFill>
                  <a:srgbClr val="FFFF00"/>
                </a:solidFill>
                <a:uFill>
                  <a:solidFill>
                    <a:srgbClr val="004DD6"/>
                  </a:solidFill>
                </a:uFill>
                <a:latin typeface="GeezTypeNet"/>
                <a:ea typeface="GeezTypeNet"/>
                <a:cs typeface="GeezTypeNet"/>
                <a:sym typeface="GeezTypeNet"/>
              </a:rPr>
              <a:t>. </a:t>
            </a:r>
            <a:endParaRPr lang="sk-SK" sz="3400" dirty="0">
              <a:solidFill>
                <a:srgbClr val="FFFF00"/>
              </a:solidFill>
              <a:uFill>
                <a:solidFill>
                  <a:srgbClr val="004DD6"/>
                </a:solidFill>
              </a:uFill>
              <a:latin typeface="GeezTypeNet"/>
              <a:ea typeface="GeezTypeNet"/>
              <a:cs typeface="GeezTypeNet"/>
              <a:sym typeface="GeezTypeNet"/>
            </a:endParaRPr>
          </a:p>
          <a:p>
            <a:pPr marL="40639" marR="40639">
              <a:lnSpc>
                <a:spcPct val="140000"/>
              </a:lnSpc>
              <a:spcBef>
                <a:spcPts val="600"/>
              </a:spcBef>
              <a:buClr>
                <a:srgbClr val="FF2600"/>
              </a:buClr>
              <a:buFont typeface="GeezTypeNet"/>
              <a:defRPr sz="2800"/>
            </a:pPr>
            <a:r>
              <a:rPr lang="sk-SK" sz="3400" dirty="0">
                <a:solidFill>
                  <a:schemeClr val="tx1">
                    <a:lumMod val="95000"/>
                  </a:schemeClr>
                </a:solidFill>
                <a:uFill>
                  <a:solidFill>
                    <a:srgbClr val="004DD6"/>
                  </a:solidFill>
                </a:uFill>
                <a:latin typeface="GeezTypeNet"/>
                <a:ea typeface="GeezTypeNet"/>
                <a:cs typeface="GeezTypeNet"/>
                <a:sym typeface="GeezTypeNet"/>
              </a:rPr>
              <a:t>  </a:t>
            </a:r>
            <a:r>
              <a:rPr lang="en-CA" sz="1400" dirty="0" smtClean="0">
                <a:solidFill>
                  <a:schemeClr val="tx1">
                    <a:lumMod val="95000"/>
                  </a:schemeClr>
                </a:solidFill>
                <a:uFill>
                  <a:solidFill>
                    <a:srgbClr val="004DD6"/>
                  </a:solidFill>
                </a:uFill>
                <a:latin typeface="GeezTypeNet"/>
                <a:ea typeface="GeezTypeNet"/>
                <a:cs typeface="GeezTypeNet"/>
                <a:sym typeface="GeezTypeNet"/>
              </a:rPr>
              <a:t>88.</a:t>
            </a:r>
            <a:r>
              <a:rPr lang="sk-SK" sz="3400" dirty="0" smtClean="0">
                <a:solidFill>
                  <a:schemeClr val="tx1">
                    <a:lumMod val="95000"/>
                  </a:schemeClr>
                </a:solidFill>
                <a:uFill>
                  <a:solidFill>
                    <a:srgbClr val="004DD6"/>
                  </a:solidFill>
                </a:uFill>
                <a:latin typeface="GeezTypeNet"/>
                <a:ea typeface="GeezTypeNet"/>
                <a:cs typeface="GeezTypeNet"/>
                <a:sym typeface="GeezTypeNet"/>
              </a:rPr>
              <a:t>…Lô</a:t>
            </a:r>
            <a:r>
              <a:rPr lang="sk-SK" sz="3400" dirty="0">
                <a:solidFill>
                  <a:schemeClr val="tx1">
                    <a:lumMod val="95000"/>
                  </a:schemeClr>
                </a:solidFill>
                <a:uFill>
                  <a:solidFill>
                    <a:srgbClr val="004DD6"/>
                  </a:solidFill>
                </a:uFill>
                <a:latin typeface="GeezTypeNet"/>
                <a:ea typeface="GeezTypeNet"/>
                <a:cs typeface="GeezTypeNet"/>
                <a:sym typeface="GeezTypeNet"/>
              </a:rPr>
              <a:t>} …Lô} </a:t>
            </a:r>
          </a:p>
          <a:p>
            <a:pPr marL="40639" marR="40639">
              <a:lnSpc>
                <a:spcPct val="140000"/>
              </a:lnSpc>
              <a:spcBef>
                <a:spcPts val="600"/>
              </a:spcBef>
              <a:buClr>
                <a:srgbClr val="FF2600"/>
              </a:buClr>
              <a:buFont typeface="GeezTypeNet"/>
              <a:defRPr sz="2800"/>
            </a:pPr>
            <a:r>
              <a:rPr lang="sk-SK" sz="3400" dirty="0">
                <a:solidFill>
                  <a:schemeClr val="tx1">
                    <a:lumMod val="95000"/>
                  </a:schemeClr>
                </a:solidFill>
                <a:uFill>
                  <a:solidFill>
                    <a:srgbClr val="004DD6"/>
                  </a:solidFill>
                </a:uFill>
                <a:latin typeface="GeezTypeNet"/>
                <a:ea typeface="GeezTypeNet"/>
                <a:cs typeface="GeezTypeNet"/>
                <a:sym typeface="GeezTypeNet"/>
              </a:rPr>
              <a:t>    …</a:t>
            </a:r>
            <a:r>
              <a:rPr lang="sk-SK" sz="3400" dirty="0" err="1">
                <a:solidFill>
                  <a:schemeClr val="tx1">
                    <a:lumMod val="95000"/>
                  </a:schemeClr>
                </a:solidFill>
                <a:uFill>
                  <a:solidFill>
                    <a:srgbClr val="004DD6"/>
                  </a:solidFill>
                </a:uFill>
                <a:latin typeface="GeezTypeNet"/>
                <a:ea typeface="GeezTypeNet"/>
                <a:cs typeface="GeezTypeNet"/>
                <a:sym typeface="GeezTypeNet"/>
              </a:rPr>
              <a:t>Lô</a:t>
            </a:r>
            <a:r>
              <a:rPr lang="sk-SK" sz="3400" dirty="0">
                <a:solidFill>
                  <a:schemeClr val="tx1">
                    <a:lumMod val="95000"/>
                  </a:schemeClr>
                </a:solidFill>
                <a:uFill>
                  <a:solidFill>
                    <a:srgbClr val="004DD6"/>
                  </a:solidFill>
                </a:uFill>
                <a:latin typeface="GeezTypeNet"/>
                <a:ea typeface="GeezTypeNet"/>
                <a:cs typeface="GeezTypeNet"/>
                <a:sym typeface="GeezTypeNet"/>
              </a:rPr>
              <a:t>} </a:t>
            </a:r>
          </a:p>
          <a:p>
            <a:pPr marL="40639" marR="40639">
              <a:lnSpc>
                <a:spcPct val="140000"/>
              </a:lnSpc>
              <a:spcBef>
                <a:spcPts val="600"/>
              </a:spcBef>
              <a:buClr>
                <a:srgbClr val="FF2600"/>
              </a:buClr>
              <a:buFont typeface="GeezTypeNet"/>
              <a:defRPr sz="2800"/>
            </a:pPr>
            <a:r>
              <a:rPr lang="sk-SK" sz="3400" dirty="0">
                <a:solidFill>
                  <a:schemeClr val="tx1">
                    <a:lumMod val="95000"/>
                  </a:schemeClr>
                </a:solidFill>
                <a:uFill>
                  <a:solidFill>
                    <a:srgbClr val="004DD6"/>
                  </a:solidFill>
                </a:uFill>
                <a:latin typeface="GeezTypeNet"/>
                <a:ea typeface="GeezTypeNet"/>
                <a:cs typeface="GeezTypeNet"/>
                <a:sym typeface="GeezTypeNet"/>
              </a:rPr>
              <a:t>   }†K}} </a:t>
            </a:r>
          </a:p>
          <a:p>
            <a:pPr marL="40639" marR="40639">
              <a:lnSpc>
                <a:spcPct val="140000"/>
              </a:lnSpc>
              <a:spcBef>
                <a:spcPts val="600"/>
              </a:spcBef>
              <a:buClr>
                <a:srgbClr val="FF2600"/>
              </a:buClr>
              <a:buFont typeface="GeezTypeNet"/>
              <a:defRPr sz="2800"/>
            </a:pPr>
            <a:r>
              <a:rPr lang="sk-SK" sz="3400" dirty="0">
                <a:solidFill>
                  <a:schemeClr val="tx1">
                    <a:lumMod val="95000"/>
                  </a:schemeClr>
                </a:solidFill>
                <a:uFill>
                  <a:solidFill>
                    <a:srgbClr val="004DD6"/>
                  </a:solidFill>
                </a:uFill>
                <a:latin typeface="GeezTypeNet"/>
                <a:ea typeface="GeezTypeNet"/>
                <a:cs typeface="GeezTypeNet"/>
                <a:sym typeface="GeezTypeNet"/>
              </a:rPr>
              <a:t>  ‡ ²÷§p|} …ME‹|} †</a:t>
            </a:r>
            <a:r>
              <a:rPr lang="sk-SK" sz="3400" dirty="0" err="1">
                <a:solidFill>
                  <a:schemeClr val="tx1">
                    <a:lumMod val="95000"/>
                  </a:schemeClr>
                </a:solidFill>
                <a:uFill>
                  <a:solidFill>
                    <a:srgbClr val="004DD6"/>
                  </a:solidFill>
                </a:uFill>
                <a:latin typeface="GeezTypeNet"/>
                <a:ea typeface="GeezTypeNet"/>
                <a:cs typeface="GeezTypeNet"/>
                <a:sym typeface="GeezTypeNet"/>
              </a:rPr>
              <a:t>sï</a:t>
            </a:r>
            <a:r>
              <a:rPr lang="sk-SK" sz="3400" dirty="0">
                <a:solidFill>
                  <a:schemeClr val="tx1">
                    <a:lumMod val="95000"/>
                  </a:schemeClr>
                </a:solidFill>
                <a:uFill>
                  <a:solidFill>
                    <a:srgbClr val="004DD6"/>
                  </a:solidFill>
                </a:uFill>
                <a:latin typeface="GeezTypeNet"/>
                <a:ea typeface="GeezTypeNet"/>
                <a:cs typeface="GeezTypeNet"/>
                <a:sym typeface="GeezTypeNet"/>
              </a:rPr>
              <a:t> </a:t>
            </a:r>
            <a:r>
              <a:rPr lang="sk-SK" sz="3400" dirty="0" err="1">
                <a:solidFill>
                  <a:schemeClr val="tx1">
                    <a:lumMod val="95000"/>
                  </a:schemeClr>
                </a:solidFill>
                <a:uFill>
                  <a:solidFill>
                    <a:srgbClr val="004DD6"/>
                  </a:solidFill>
                </a:uFill>
                <a:latin typeface="GeezTypeNet"/>
                <a:ea typeface="GeezTypeNet"/>
                <a:cs typeface="GeezTypeNet"/>
                <a:sym typeface="GeezTypeNet"/>
              </a:rPr>
              <a:t>mkHcñ</a:t>
            </a:r>
            <a:r>
              <a:rPr lang="sk-SK" sz="3400" dirty="0">
                <a:solidFill>
                  <a:schemeClr val="tx1">
                    <a:lumMod val="95000"/>
                  </a:schemeClr>
                </a:solidFill>
                <a:uFill>
                  <a:solidFill>
                    <a:srgbClr val="004DD6"/>
                  </a:solidFill>
                </a:uFill>
                <a:latin typeface="GeezTypeNet"/>
                <a:ea typeface="GeezTypeNet"/>
                <a:cs typeface="GeezTypeNet"/>
                <a:sym typeface="GeezTypeNet"/>
              </a:rPr>
              <a:t> Q³Š ‰M ›</a:t>
            </a:r>
            <a:r>
              <a:rPr lang="sk-SK" sz="3400" dirty="0" err="1">
                <a:solidFill>
                  <a:schemeClr val="tx1">
                    <a:lumMod val="95000"/>
                  </a:schemeClr>
                </a:solidFill>
                <a:uFill>
                  <a:solidFill>
                    <a:srgbClr val="004DD6"/>
                  </a:solidFill>
                </a:uFill>
                <a:latin typeface="GeezTypeNet"/>
                <a:ea typeface="GeezTypeNet"/>
                <a:cs typeface="GeezTypeNet"/>
                <a:sym typeface="GeezTypeNet"/>
              </a:rPr>
              <a:t>Œ</a:t>
            </a:r>
            <a:r>
              <a:rPr lang="sk-SK" sz="3400" dirty="0">
                <a:solidFill>
                  <a:schemeClr val="tx1">
                    <a:lumMod val="95000"/>
                  </a:schemeClr>
                </a:solidFill>
                <a:uFill>
                  <a:solidFill>
                    <a:srgbClr val="004DD6"/>
                  </a:solidFill>
                </a:uFill>
                <a:latin typeface="GeezTypeNet"/>
                <a:ea typeface="GeezTypeNet"/>
                <a:cs typeface="GeezTypeNet"/>
                <a:sym typeface="GeezTypeNet"/>
              </a:rPr>
              <a:t>{ </a:t>
            </a:r>
            <a:r>
              <a:rPr lang="sk-SK" sz="3400" dirty="0" err="1">
                <a:solidFill>
                  <a:schemeClr val="tx1">
                    <a:lumMod val="95000"/>
                  </a:schemeClr>
                </a:solidFill>
                <a:uFill>
                  <a:solidFill>
                    <a:srgbClr val="004DD6"/>
                  </a:solidFill>
                </a:uFill>
                <a:latin typeface="GeezTypeNet"/>
                <a:ea typeface="GeezTypeNet"/>
                <a:cs typeface="GeezTypeNet"/>
                <a:sym typeface="GeezTypeNet"/>
              </a:rPr>
              <a:t>ን</a:t>
            </a:r>
            <a:r>
              <a:rPr lang="sk-SK" sz="3400" dirty="0">
                <a:solidFill>
                  <a:schemeClr val="tx1">
                    <a:lumMod val="95000"/>
                  </a:schemeClr>
                </a:solidFill>
                <a:uFill>
                  <a:solidFill>
                    <a:srgbClr val="004DD6"/>
                  </a:solidFill>
                </a:uFill>
                <a:latin typeface="GeezTypeNet"/>
                <a:ea typeface="GeezTypeNet"/>
                <a:cs typeface="GeezTypeNet"/>
                <a:sym typeface="GeezTypeNet"/>
              </a:rPr>
              <a:t>…M};</a:t>
            </a:r>
          </a:p>
        </p:txBody>
      </p:sp>
      <p:sp>
        <p:nvSpPr>
          <p:cNvPr id="20" name="Rectangle 19"/>
          <p:cNvSpPr/>
          <p:nvPr/>
        </p:nvSpPr>
        <p:spPr>
          <a:xfrm>
            <a:off x="7986410" y="-125376"/>
            <a:ext cx="4306143" cy="6124754"/>
          </a:xfrm>
          <a:prstGeom prst="rect">
            <a:avLst/>
          </a:prstGeom>
        </p:spPr>
        <p:txBody>
          <a:bodyPr wrap="square">
            <a:spAutoFit/>
          </a:bodyPr>
          <a:lstStyle/>
          <a:p>
            <a:pPr marL="40639" marR="40639">
              <a:spcBef>
                <a:spcPts val="600"/>
              </a:spcBef>
              <a:buClr>
                <a:srgbClr val="004DD6"/>
              </a:buClr>
              <a:buFont typeface="Arial"/>
              <a:defRPr sz="2800"/>
            </a:pPr>
            <a:r>
              <a:rPr lang="en-US" sz="3600" b="1" dirty="0">
                <a:solidFill>
                  <a:srgbClr val="FFFF00"/>
                </a:solidFill>
                <a:uFill>
                  <a:solidFill>
                    <a:srgbClr val="004DD6"/>
                  </a:solidFill>
                </a:uFill>
              </a:rPr>
              <a:t>People:-</a:t>
            </a:r>
            <a:r>
              <a:rPr lang="en-US" sz="3600" dirty="0">
                <a:solidFill>
                  <a:srgbClr val="FFFF00"/>
                </a:solidFill>
                <a:uFill>
                  <a:solidFill>
                    <a:srgbClr val="004DD6"/>
                  </a:solidFill>
                </a:uFill>
              </a:rPr>
              <a:t>  </a:t>
            </a:r>
          </a:p>
          <a:p>
            <a:pPr marL="40639" marR="40639">
              <a:spcBef>
                <a:spcPts val="600"/>
              </a:spcBef>
              <a:buClr>
                <a:srgbClr val="004DD6"/>
              </a:buClr>
              <a:buFont typeface="Arial"/>
              <a:defRPr sz="2800"/>
            </a:pPr>
            <a:r>
              <a:rPr lang="en-US" sz="1400" dirty="0">
                <a:solidFill>
                  <a:schemeClr val="tx1">
                    <a:lumMod val="95000"/>
                  </a:schemeClr>
                </a:solidFill>
                <a:uFill>
                  <a:solidFill>
                    <a:srgbClr val="004DD6"/>
                  </a:solidFill>
                </a:uFill>
              </a:rPr>
              <a:t>   </a:t>
            </a:r>
            <a:r>
              <a:rPr lang="en-US" sz="1400" dirty="0" smtClean="0">
                <a:solidFill>
                  <a:schemeClr val="tx1">
                    <a:lumMod val="95000"/>
                  </a:schemeClr>
                </a:solidFill>
                <a:uFill>
                  <a:solidFill>
                    <a:srgbClr val="004DD6"/>
                  </a:solidFill>
                </a:uFill>
              </a:rPr>
              <a:t>88. </a:t>
            </a:r>
            <a:r>
              <a:rPr lang="en-US" sz="4200" dirty="0">
                <a:solidFill>
                  <a:schemeClr val="tx1">
                    <a:lumMod val="95000"/>
                  </a:schemeClr>
                </a:solidFill>
                <a:uFill>
                  <a:solidFill>
                    <a:srgbClr val="004DD6"/>
                  </a:solidFill>
                </a:uFill>
              </a:rPr>
              <a:t>Amen amen </a:t>
            </a:r>
          </a:p>
          <a:p>
            <a:pPr marL="40639" marR="40639">
              <a:spcBef>
                <a:spcPts val="600"/>
              </a:spcBef>
              <a:buClr>
                <a:srgbClr val="004DD6"/>
              </a:buClr>
              <a:buFont typeface="Arial"/>
              <a:defRPr sz="2800"/>
            </a:pPr>
            <a:r>
              <a:rPr lang="en-US" sz="4200" dirty="0">
                <a:solidFill>
                  <a:schemeClr val="tx1">
                    <a:lumMod val="95000"/>
                  </a:schemeClr>
                </a:solidFill>
                <a:uFill>
                  <a:solidFill>
                    <a:srgbClr val="004DD6"/>
                  </a:solidFill>
                </a:uFill>
              </a:rPr>
              <a:t>         amen, </a:t>
            </a:r>
          </a:p>
          <a:p>
            <a:pPr marL="40639" marR="40639">
              <a:spcBef>
                <a:spcPts val="600"/>
              </a:spcBef>
              <a:buClr>
                <a:srgbClr val="004DD6"/>
              </a:buClr>
              <a:buFont typeface="Arial"/>
              <a:defRPr sz="2800"/>
            </a:pPr>
            <a:r>
              <a:rPr lang="en-US" sz="4200" dirty="0">
                <a:solidFill>
                  <a:schemeClr val="tx1">
                    <a:lumMod val="95000"/>
                  </a:schemeClr>
                </a:solidFill>
                <a:uFill>
                  <a:solidFill>
                    <a:srgbClr val="004DD6"/>
                  </a:solidFill>
                </a:uFill>
              </a:rPr>
              <a:t>     we believe </a:t>
            </a:r>
          </a:p>
          <a:p>
            <a:pPr marL="40639" marR="40639">
              <a:spcBef>
                <a:spcPts val="600"/>
              </a:spcBef>
              <a:buClr>
                <a:srgbClr val="004DD6"/>
              </a:buClr>
              <a:buFont typeface="Arial"/>
              <a:defRPr sz="2800"/>
            </a:pPr>
            <a:r>
              <a:rPr lang="en-US" sz="4200" dirty="0">
                <a:solidFill>
                  <a:schemeClr val="tx1">
                    <a:lumMod val="95000"/>
                  </a:schemeClr>
                </a:solidFill>
                <a:uFill>
                  <a:solidFill>
                    <a:srgbClr val="004DD6"/>
                  </a:solidFill>
                </a:uFill>
              </a:rPr>
              <a:t>and confess, we glorify Thee, O our Lord and our God; that this is He we truly believe.</a:t>
            </a:r>
          </a:p>
        </p:txBody>
      </p:sp>
      <p:sp>
        <p:nvSpPr>
          <p:cNvPr id="2" name="Rectangle 1"/>
          <p:cNvSpPr/>
          <p:nvPr/>
        </p:nvSpPr>
        <p:spPr>
          <a:xfrm>
            <a:off x="24713" y="-62079"/>
            <a:ext cx="4015946" cy="5863144"/>
          </a:xfrm>
          <a:prstGeom prst="rect">
            <a:avLst/>
          </a:prstGeom>
        </p:spPr>
        <p:txBody>
          <a:bodyPr wrap="square">
            <a:spAutoFit/>
          </a:bodyPr>
          <a:lstStyle/>
          <a:p>
            <a:pPr marL="40639" marR="40639">
              <a:lnSpc>
                <a:spcPct val="125000"/>
              </a:lnSpc>
              <a:spcBef>
                <a:spcPts val="600"/>
              </a:spcBef>
              <a:buClr>
                <a:srgbClr val="FF2600"/>
              </a:buClr>
              <a:buFont typeface="GeezTypeNet"/>
              <a:defRPr sz="2800"/>
            </a:pPr>
            <a:r>
              <a:rPr lang="fr-FR" sz="3600" dirty="0" err="1" smtClean="0">
                <a:solidFill>
                  <a:srgbClr val="FFFF00"/>
                </a:solidFill>
                <a:uFill>
                  <a:solidFill>
                    <a:srgbClr val="FF2600"/>
                  </a:solidFill>
                </a:uFill>
                <a:latin typeface="GeezTypeNet"/>
                <a:ea typeface="GeezTypeNet"/>
                <a:cs typeface="GeezTypeNet"/>
                <a:sym typeface="GeezTypeNet"/>
              </a:rPr>
              <a:t>ይ.ሕ</a:t>
            </a:r>
            <a:r>
              <a:rPr lang="fr-FR" sz="3600" dirty="0" smtClean="0">
                <a:solidFill>
                  <a:srgbClr val="FFFF00"/>
                </a:solidFill>
                <a:uFill>
                  <a:solidFill>
                    <a:srgbClr val="004DD6"/>
                  </a:solidFill>
                </a:uFill>
                <a:latin typeface="GeezTypeNet"/>
                <a:ea typeface="GeezTypeNet"/>
                <a:cs typeface="GeezTypeNet"/>
                <a:sym typeface="GeezTypeNet"/>
              </a:rPr>
              <a:t>. </a:t>
            </a:r>
            <a:endParaRPr lang="fr-FR" sz="3600" dirty="0">
              <a:solidFill>
                <a:srgbClr val="FFFF00"/>
              </a:solidFill>
              <a:uFill>
                <a:solidFill>
                  <a:srgbClr val="004DD6"/>
                </a:solidFill>
              </a:uFill>
              <a:latin typeface="GeezTypeNet"/>
              <a:ea typeface="GeezTypeNet"/>
              <a:cs typeface="GeezTypeNet"/>
              <a:sym typeface="GeezTypeNet"/>
            </a:endParaRPr>
          </a:p>
          <a:p>
            <a:pPr marL="40639" marR="40639">
              <a:lnSpc>
                <a:spcPct val="125000"/>
              </a:lnSpc>
              <a:spcBef>
                <a:spcPts val="600"/>
              </a:spcBef>
              <a:buClr>
                <a:srgbClr val="FF2600"/>
              </a:buClr>
              <a:buFont typeface="GeezTypeNet"/>
              <a:defRPr sz="2800"/>
            </a:pPr>
            <a:r>
              <a:rPr lang="fr-FR" sz="3600" dirty="0">
                <a:solidFill>
                  <a:schemeClr val="tx1">
                    <a:lumMod val="95000"/>
                  </a:schemeClr>
                </a:solidFill>
                <a:uFill>
                  <a:solidFill>
                    <a:srgbClr val="004DD6"/>
                  </a:solidFill>
                </a:uFill>
                <a:latin typeface="GeezTypeNet"/>
                <a:ea typeface="GeezTypeNet"/>
                <a:cs typeface="GeezTypeNet"/>
                <a:sym typeface="GeezTypeNet"/>
              </a:rPr>
              <a:t> </a:t>
            </a:r>
            <a:r>
              <a:rPr lang="ti-ET" sz="1400" dirty="0">
                <a:uFill>
                  <a:solidFill>
                    <a:srgbClr val="000000"/>
                  </a:solidFill>
                </a:uFill>
              </a:rPr>
              <a:t>፹፰. </a:t>
            </a:r>
            <a:r>
              <a:rPr lang="fr-FR" sz="3600" dirty="0" smtClean="0">
                <a:solidFill>
                  <a:schemeClr val="tx1">
                    <a:lumMod val="95000"/>
                  </a:schemeClr>
                </a:solidFill>
                <a:uFill>
                  <a:solidFill>
                    <a:srgbClr val="004DD6"/>
                  </a:solidFill>
                </a:uFill>
                <a:latin typeface="GeezTypeNet"/>
                <a:ea typeface="GeezTypeNet"/>
                <a:cs typeface="GeezTypeNet"/>
                <a:sym typeface="GeezTypeNet"/>
              </a:rPr>
              <a:t>…</a:t>
            </a:r>
            <a:r>
              <a:rPr lang="fr-FR" sz="3600" dirty="0" err="1">
                <a:solidFill>
                  <a:schemeClr val="tx1">
                    <a:lumMod val="95000"/>
                  </a:schemeClr>
                </a:solidFill>
                <a:uFill>
                  <a:solidFill>
                    <a:srgbClr val="004DD6"/>
                  </a:solidFill>
                </a:uFill>
                <a:latin typeface="GeezTypeNet"/>
                <a:ea typeface="GeezTypeNet"/>
                <a:cs typeface="GeezTypeNet"/>
                <a:sym typeface="GeezTypeNet"/>
              </a:rPr>
              <a:t>Lô</a:t>
            </a:r>
            <a:r>
              <a:rPr lang="fr-FR" sz="3600" dirty="0">
                <a:solidFill>
                  <a:schemeClr val="tx1">
                    <a:lumMod val="95000"/>
                  </a:schemeClr>
                </a:solidFill>
                <a:uFill>
                  <a:solidFill>
                    <a:srgbClr val="004DD6"/>
                  </a:solidFill>
                </a:uFill>
                <a:latin typeface="GeezTypeNet"/>
                <a:ea typeface="GeezTypeNet"/>
                <a:cs typeface="GeezTypeNet"/>
                <a:sym typeface="GeezTypeNet"/>
              </a:rPr>
              <a:t>} …</a:t>
            </a:r>
            <a:r>
              <a:rPr lang="fr-FR" sz="3600" dirty="0" err="1">
                <a:solidFill>
                  <a:schemeClr val="tx1">
                    <a:lumMod val="95000"/>
                  </a:schemeClr>
                </a:solidFill>
                <a:uFill>
                  <a:solidFill>
                    <a:srgbClr val="004DD6"/>
                  </a:solidFill>
                </a:uFill>
                <a:latin typeface="GeezTypeNet"/>
                <a:ea typeface="GeezTypeNet"/>
                <a:cs typeface="GeezTypeNet"/>
                <a:sym typeface="GeezTypeNet"/>
              </a:rPr>
              <a:t>Lô</a:t>
            </a:r>
            <a:r>
              <a:rPr lang="fr-FR" sz="3600" dirty="0">
                <a:solidFill>
                  <a:schemeClr val="tx1">
                    <a:lumMod val="95000"/>
                  </a:schemeClr>
                </a:solidFill>
                <a:uFill>
                  <a:solidFill>
                    <a:srgbClr val="004DD6"/>
                  </a:solidFill>
                </a:uFill>
                <a:latin typeface="GeezTypeNet"/>
                <a:ea typeface="GeezTypeNet"/>
                <a:cs typeface="GeezTypeNet"/>
                <a:sym typeface="GeezTypeNet"/>
              </a:rPr>
              <a:t>} </a:t>
            </a:r>
          </a:p>
          <a:p>
            <a:pPr marL="40639" marR="40639">
              <a:lnSpc>
                <a:spcPct val="125000"/>
              </a:lnSpc>
              <a:spcBef>
                <a:spcPts val="600"/>
              </a:spcBef>
              <a:buClr>
                <a:srgbClr val="FF2600"/>
              </a:buClr>
              <a:buFont typeface="GeezTypeNet"/>
              <a:defRPr sz="2800"/>
            </a:pPr>
            <a:r>
              <a:rPr lang="fr-FR" sz="3600" dirty="0">
                <a:solidFill>
                  <a:schemeClr val="tx1">
                    <a:lumMod val="95000"/>
                  </a:schemeClr>
                </a:solidFill>
                <a:uFill>
                  <a:solidFill>
                    <a:srgbClr val="004DD6"/>
                  </a:solidFill>
                </a:uFill>
                <a:latin typeface="GeezTypeNet"/>
                <a:ea typeface="GeezTypeNet"/>
                <a:cs typeface="GeezTypeNet"/>
                <a:sym typeface="GeezTypeNet"/>
              </a:rPr>
              <a:t>    …</a:t>
            </a:r>
            <a:r>
              <a:rPr lang="fr-FR" sz="3600" dirty="0" err="1">
                <a:solidFill>
                  <a:schemeClr val="tx1">
                    <a:lumMod val="95000"/>
                  </a:schemeClr>
                </a:solidFill>
                <a:uFill>
                  <a:solidFill>
                    <a:srgbClr val="004DD6"/>
                  </a:solidFill>
                </a:uFill>
                <a:latin typeface="GeezTypeNet"/>
                <a:ea typeface="GeezTypeNet"/>
                <a:cs typeface="GeezTypeNet"/>
                <a:sym typeface="GeezTypeNet"/>
              </a:rPr>
              <a:t>Lô</a:t>
            </a:r>
            <a:r>
              <a:rPr lang="fr-FR" sz="3600" dirty="0">
                <a:solidFill>
                  <a:schemeClr val="tx1">
                    <a:lumMod val="95000"/>
                  </a:schemeClr>
                </a:solidFill>
                <a:uFill>
                  <a:solidFill>
                    <a:srgbClr val="004DD6"/>
                  </a:solidFill>
                </a:uFill>
                <a:latin typeface="GeezTypeNet"/>
                <a:ea typeface="GeezTypeNet"/>
                <a:cs typeface="GeezTypeNet"/>
                <a:sym typeface="GeezTypeNet"/>
              </a:rPr>
              <a:t>} </a:t>
            </a:r>
          </a:p>
          <a:p>
            <a:pPr marL="40639" marR="40639">
              <a:lnSpc>
                <a:spcPct val="125000"/>
              </a:lnSpc>
              <a:spcBef>
                <a:spcPts val="600"/>
              </a:spcBef>
              <a:buClr>
                <a:srgbClr val="FF2600"/>
              </a:buClr>
              <a:buFont typeface="GeezTypeNet"/>
              <a:defRPr sz="2800"/>
            </a:pPr>
            <a:r>
              <a:rPr lang="fr-FR" sz="3600" dirty="0">
                <a:solidFill>
                  <a:schemeClr val="tx1">
                    <a:lumMod val="95000"/>
                  </a:schemeClr>
                </a:solidFill>
                <a:uFill>
                  <a:solidFill>
                    <a:srgbClr val="004DD6"/>
                  </a:solidFill>
                </a:uFill>
                <a:latin typeface="GeezTypeNet"/>
                <a:ea typeface="GeezTypeNet"/>
                <a:cs typeface="GeezTypeNet"/>
                <a:sym typeface="GeezTypeNet"/>
              </a:rPr>
              <a:t>{…M} ‘}q…K}  }[</a:t>
            </a:r>
            <a:r>
              <a:rPr lang="fr-FR" sz="3600" dirty="0" err="1">
                <a:solidFill>
                  <a:schemeClr val="tx1">
                    <a:lumMod val="95000"/>
                  </a:schemeClr>
                </a:solidFill>
                <a:uFill>
                  <a:solidFill>
                    <a:srgbClr val="004DD6"/>
                  </a:solidFill>
                </a:uFill>
                <a:latin typeface="GeezTypeNet"/>
                <a:ea typeface="GeezTypeNet"/>
                <a:cs typeface="GeezTypeNet"/>
                <a:sym typeface="GeezTypeNet"/>
              </a:rPr>
              <a:t>òmkH</a:t>
            </a:r>
            <a:r>
              <a:rPr lang="fr-FR" sz="3600" dirty="0">
                <a:solidFill>
                  <a:schemeClr val="tx1">
                    <a:lumMod val="95000"/>
                  </a:schemeClr>
                </a:solidFill>
                <a:uFill>
                  <a:solidFill>
                    <a:srgbClr val="004DD6"/>
                  </a:solidFill>
                </a:uFill>
                <a:latin typeface="GeezTypeNet"/>
                <a:ea typeface="GeezTypeNet"/>
                <a:cs typeface="GeezTypeNet"/>
                <a:sym typeface="GeezTypeNet"/>
              </a:rPr>
              <a:t>‰ ‡  †´</a:t>
            </a:r>
            <a:r>
              <a:rPr lang="fr-FR" sz="3600" dirty="0" err="1">
                <a:solidFill>
                  <a:schemeClr val="tx1">
                    <a:lumMod val="95000"/>
                  </a:schemeClr>
                </a:solidFill>
                <a:uFill>
                  <a:solidFill>
                    <a:srgbClr val="004DD6"/>
                  </a:solidFill>
                </a:uFill>
                <a:latin typeface="GeezTypeNet"/>
                <a:ea typeface="GeezTypeNet"/>
                <a:cs typeface="GeezTypeNet"/>
                <a:sym typeface="GeezTypeNet"/>
              </a:rPr>
              <a:t>sï</a:t>
            </a:r>
            <a:r>
              <a:rPr lang="fr-FR" sz="3600" dirty="0">
                <a:solidFill>
                  <a:schemeClr val="tx1">
                    <a:lumMod val="95000"/>
                  </a:schemeClr>
                </a:solidFill>
                <a:uFill>
                  <a:solidFill>
                    <a:srgbClr val="004DD6"/>
                  </a:solidFill>
                </a:uFill>
                <a:latin typeface="GeezTypeNet"/>
                <a:ea typeface="GeezTypeNet"/>
                <a:cs typeface="GeezTypeNet"/>
                <a:sym typeface="GeezTypeNet"/>
              </a:rPr>
              <a:t>†{ ‘…ME‹{   ›}</a:t>
            </a:r>
            <a:r>
              <a:rPr lang="fr-FR" sz="3600" dirty="0" err="1">
                <a:solidFill>
                  <a:schemeClr val="tx1">
                    <a:lumMod val="95000"/>
                  </a:schemeClr>
                </a:solidFill>
                <a:uFill>
                  <a:solidFill>
                    <a:srgbClr val="004DD6"/>
                  </a:solidFill>
                </a:uFill>
                <a:latin typeface="GeezTypeNet"/>
                <a:ea typeface="GeezTypeNet"/>
                <a:cs typeface="GeezTypeNet"/>
                <a:sym typeface="GeezTypeNet"/>
              </a:rPr>
              <a:t>oë</a:t>
            </a:r>
            <a:r>
              <a:rPr lang="fr-FR" sz="3600" dirty="0">
                <a:solidFill>
                  <a:schemeClr val="tx1">
                    <a:lumMod val="95000"/>
                  </a:schemeClr>
                </a:solidFill>
                <a:uFill>
                  <a:solidFill>
                    <a:srgbClr val="004DD6"/>
                  </a:solidFill>
                </a:uFill>
                <a:latin typeface="GeezTypeNet"/>
                <a:ea typeface="GeezTypeNet"/>
                <a:cs typeface="GeezTypeNet"/>
                <a:sym typeface="GeezTypeNet"/>
              </a:rPr>
              <a:t> ‘</a:t>
            </a:r>
            <a:r>
              <a:rPr lang="fr-FR" sz="3600" dirty="0" err="1">
                <a:solidFill>
                  <a:schemeClr val="tx1">
                    <a:lumMod val="95000"/>
                  </a:schemeClr>
                </a:solidFill>
                <a:uFill>
                  <a:solidFill>
                    <a:srgbClr val="004DD6"/>
                  </a:solidFill>
                </a:uFill>
                <a:latin typeface="GeezTypeNet"/>
                <a:ea typeface="GeezTypeNet"/>
                <a:cs typeface="GeezTypeNet"/>
                <a:sym typeface="GeezTypeNet"/>
              </a:rPr>
              <a:t>é†oë</a:t>
            </a:r>
            <a:r>
              <a:rPr lang="fr-FR" sz="3600" dirty="0">
                <a:solidFill>
                  <a:schemeClr val="tx1">
                    <a:lumMod val="95000"/>
                  </a:schemeClr>
                </a:solidFill>
                <a:uFill>
                  <a:solidFill>
                    <a:srgbClr val="004DD6"/>
                  </a:solidFill>
                </a:uFill>
                <a:latin typeface="GeezTypeNet"/>
                <a:ea typeface="GeezTypeNet"/>
                <a:cs typeface="GeezTypeNet"/>
                <a:sym typeface="GeezTypeNet"/>
              </a:rPr>
              <a:t> k…L} {…M}</a:t>
            </a:r>
            <a:r>
              <a:rPr lang="en-US" sz="3600" dirty="0">
                <a:solidFill>
                  <a:schemeClr val="tx1">
                    <a:lumMod val="95000"/>
                  </a:schemeClr>
                </a:solidFill>
                <a:uFill>
                  <a:solidFill>
                    <a:srgbClr val="004DD6"/>
                  </a:solidFill>
                </a:uFill>
                <a:latin typeface="GeezTypeNet"/>
                <a:ea typeface="GeezTypeNet"/>
                <a:cs typeface="GeezTypeNet"/>
                <a:sym typeface="GeezTypeNet"/>
              </a:rPr>
              <a:t>።</a:t>
            </a:r>
            <a:endParaRPr lang="fr-FR" sz="3600" dirty="0">
              <a:solidFill>
                <a:schemeClr val="tx1">
                  <a:lumMod val="95000"/>
                </a:schemeClr>
              </a:solidFill>
              <a:uFill>
                <a:solidFill>
                  <a:srgbClr val="004DD6"/>
                </a:solidFill>
              </a:uFill>
              <a:latin typeface="GeezTypeNet"/>
              <a:ea typeface="GeezTypeNet"/>
              <a:cs typeface="GeezTypeNet"/>
              <a:sym typeface="GeezTypeNet"/>
            </a:endParaRPr>
          </a:p>
        </p:txBody>
      </p:sp>
    </p:spTree>
    <p:extLst>
      <p:ext uri="{BB962C8B-B14F-4D97-AF65-F5344CB8AC3E}">
        <p14:creationId xmlns:p14="http://schemas.microsoft.com/office/powerpoint/2010/main" val="1387314541"/>
      </p:ext>
    </p:extLst>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524863"/>
          </a:xfrm>
          <a:prstGeom prst="rect">
            <a:avLst/>
          </a:prstGeom>
        </p:spPr>
        <p:txBody>
          <a:bodyPr wrap="square">
            <a:spAutoFit/>
          </a:bodyPr>
          <a:lstStyle/>
          <a:p>
            <a:r>
              <a:rPr lang="pt-BR" sz="3600" dirty="0">
                <a:solidFill>
                  <a:srgbClr val="FF0000"/>
                </a:solidFill>
              </a:rPr>
              <a:t>ይ.ካ. </a:t>
            </a:r>
            <a:r>
              <a:rPr lang="pt-BR" sz="1400" dirty="0"/>
              <a:t>88. </a:t>
            </a:r>
            <a:r>
              <a:rPr lang="pt-BR" sz="3800" dirty="0"/>
              <a:t>ሽዑ ጐይታና ኢየሱስ ንሱ መሓጐስ ትኩዛት ክነሱስ ነፍስይ ክሳዕ ሞት በጺሓ ተከዘት በለ። </a:t>
            </a:r>
            <a:endParaRPr lang="en-CA" sz="3800" dirty="0"/>
          </a:p>
          <a:p>
            <a:r>
              <a:rPr lang="pt-BR" sz="1400" dirty="0"/>
              <a:t>89. </a:t>
            </a:r>
            <a:r>
              <a:rPr lang="pt-BR" sz="3800" dirty="0"/>
              <a:t>በታ ለይቲ እቲኣ ኃዝዎ፥ ምስ ወግሐ መራሕቲ </a:t>
            </a:r>
            <a:r>
              <a:rPr lang="pt-BR" sz="3800" dirty="0" smtClean="0"/>
              <a:t>ኣይ</a:t>
            </a:r>
          </a:p>
          <a:p>
            <a:r>
              <a:rPr lang="pt-BR" sz="3800" dirty="0" smtClean="0"/>
              <a:t>ሁድን </a:t>
            </a:r>
            <a:r>
              <a:rPr lang="pt-BR" sz="3800" dirty="0"/>
              <a:t>ሊቃነ ካህናትን ምስ ጲላጦስ፥ ምስቲ </a:t>
            </a:r>
            <a:r>
              <a:rPr lang="pt-BR" sz="3800" dirty="0" smtClean="0"/>
              <a:t>መስ</a:t>
            </a:r>
          </a:p>
          <a:p>
            <a:r>
              <a:rPr lang="pt-BR" sz="3800" dirty="0" smtClean="0"/>
              <a:t>ፍን </a:t>
            </a:r>
            <a:r>
              <a:rPr lang="pt-BR" sz="3800" dirty="0"/>
              <a:t>ኮይኖም </a:t>
            </a:r>
            <a:r>
              <a:rPr lang="pt-BR" sz="3800" dirty="0" smtClean="0"/>
              <a:t>ክፈርድዎ </a:t>
            </a:r>
            <a:r>
              <a:rPr lang="pt-BR" sz="3800" dirty="0"/>
              <a:t>ኣብ መጋባእያ ተቐመጡ</a:t>
            </a:r>
            <a:r>
              <a:rPr lang="pt-BR" sz="3800"/>
              <a:t>። </a:t>
            </a:r>
            <a:endParaRPr lang="pt-BR" sz="3800" dirty="0" smtClean="0"/>
          </a:p>
        </p:txBody>
      </p:sp>
      <p:sp>
        <p:nvSpPr>
          <p:cNvPr id="20" name="Rectangle 19"/>
          <p:cNvSpPr/>
          <p:nvPr/>
        </p:nvSpPr>
        <p:spPr>
          <a:xfrm>
            <a:off x="8019535" y="44230"/>
            <a:ext cx="4306143" cy="6891117"/>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2800" b="1" dirty="0" smtClean="0">
                <a:solidFill>
                  <a:srgbClr val="FF0000"/>
                </a:solidFill>
              </a:rPr>
              <a:t>Priest:  </a:t>
            </a:r>
            <a:r>
              <a:rPr lang="en-US" sz="1400" b="1" dirty="0" smtClean="0">
                <a:solidFill>
                  <a:schemeClr val="tx1">
                    <a:lumMod val="95000"/>
                  </a:schemeClr>
                </a:solidFill>
              </a:rPr>
              <a:t>88</a:t>
            </a:r>
            <a:r>
              <a:rPr lang="en-US" sz="1400" b="1" dirty="0">
                <a:solidFill>
                  <a:schemeClr val="tx1">
                    <a:lumMod val="95000"/>
                  </a:schemeClr>
                </a:solidFill>
              </a:rPr>
              <a:t>. </a:t>
            </a:r>
            <a:r>
              <a:rPr lang="en-US" sz="1400" b="1" dirty="0" smtClean="0">
                <a:solidFill>
                  <a:schemeClr val="tx1">
                    <a:lumMod val="95000"/>
                  </a:schemeClr>
                </a:solidFill>
              </a:rPr>
              <a:t> </a:t>
            </a:r>
            <a:r>
              <a:rPr lang="en-US" sz="2800" b="1" dirty="0" smtClean="0">
                <a:solidFill>
                  <a:schemeClr val="tx1">
                    <a:lumMod val="95000"/>
                  </a:schemeClr>
                </a:solidFill>
              </a:rPr>
              <a:t>At </a:t>
            </a:r>
            <a:r>
              <a:rPr lang="en-US" sz="2800" b="1" dirty="0">
                <a:solidFill>
                  <a:schemeClr val="tx1">
                    <a:lumMod val="95000"/>
                  </a:schemeClr>
                </a:solidFill>
              </a:rPr>
              <a:t>that time Jesus said, </a:t>
            </a:r>
            <a:r>
              <a:rPr lang="en-US" sz="2800" b="1" dirty="0" smtClean="0">
                <a:solidFill>
                  <a:schemeClr val="tx1">
                    <a:lumMod val="95000"/>
                  </a:schemeClr>
                </a:solidFill>
              </a:rPr>
              <a:t>My soul </a:t>
            </a:r>
            <a:r>
              <a:rPr lang="en-US" sz="2800" b="1" dirty="0">
                <a:solidFill>
                  <a:schemeClr val="tx1">
                    <a:lumMod val="95000"/>
                  </a:schemeClr>
                </a:solidFill>
              </a:rPr>
              <a:t>is exceeding sorrowful, even </a:t>
            </a:r>
            <a:r>
              <a:rPr lang="en-US" sz="2800" b="1" dirty="0" smtClean="0">
                <a:solidFill>
                  <a:schemeClr val="tx1">
                    <a:lumMod val="95000"/>
                  </a:schemeClr>
                </a:solidFill>
              </a:rPr>
              <a:t>unto death</a:t>
            </a:r>
            <a:r>
              <a:rPr lang="en-US" sz="2800" b="1" dirty="0">
                <a:solidFill>
                  <a:schemeClr val="tx1">
                    <a:lumMod val="95000"/>
                  </a:schemeClr>
                </a:solidFill>
              </a:rPr>
              <a:t>, the death which will make the </a:t>
            </a:r>
            <a:r>
              <a:rPr lang="en-US" sz="2800" b="1" dirty="0" smtClean="0">
                <a:solidFill>
                  <a:schemeClr val="tx1">
                    <a:lumMod val="95000"/>
                  </a:schemeClr>
                </a:solidFill>
              </a:rPr>
              <a:t>sad rejoice</a:t>
            </a:r>
            <a:r>
              <a:rPr lang="en-US" sz="2800" b="1" dirty="0">
                <a:solidFill>
                  <a:schemeClr val="tx1">
                    <a:lumMod val="95000"/>
                  </a:schemeClr>
                </a:solidFill>
              </a:rPr>
              <a:t>.</a:t>
            </a:r>
          </a:p>
          <a:p>
            <a:pPr marL="40639" marR="40639">
              <a:lnSpc>
                <a:spcPct val="120000"/>
              </a:lnSpc>
              <a:spcBef>
                <a:spcPts val="600"/>
              </a:spcBef>
              <a:buClr>
                <a:srgbClr val="004DD6"/>
              </a:buClr>
              <a:buFont typeface="Arial"/>
              <a:defRPr sz="2800"/>
            </a:pPr>
            <a:r>
              <a:rPr lang="en-US" sz="1400" b="1" dirty="0">
                <a:solidFill>
                  <a:schemeClr val="tx1">
                    <a:lumMod val="95000"/>
                  </a:schemeClr>
                </a:solidFill>
              </a:rPr>
              <a:t>89. </a:t>
            </a:r>
            <a:r>
              <a:rPr lang="en-US" sz="2800" b="1" dirty="0">
                <a:solidFill>
                  <a:schemeClr val="tx1">
                    <a:lumMod val="95000"/>
                  </a:schemeClr>
                </a:solidFill>
              </a:rPr>
              <a:t>In that night they took hold of </a:t>
            </a:r>
            <a:r>
              <a:rPr lang="en-US" sz="2800" b="1" dirty="0" smtClean="0">
                <a:solidFill>
                  <a:schemeClr val="tx1">
                    <a:lumMod val="95000"/>
                  </a:schemeClr>
                </a:solidFill>
              </a:rPr>
              <a:t>Him, and </a:t>
            </a:r>
            <a:r>
              <a:rPr lang="en-US" sz="2800" b="1" dirty="0">
                <a:solidFill>
                  <a:schemeClr val="tx1">
                    <a:lumMod val="95000"/>
                  </a:schemeClr>
                </a:solidFill>
              </a:rPr>
              <a:t>when it was day the masters of the </a:t>
            </a:r>
            <a:r>
              <a:rPr lang="en-US" sz="2800" b="1" dirty="0" smtClean="0">
                <a:solidFill>
                  <a:schemeClr val="tx1">
                    <a:lumMod val="95000"/>
                  </a:schemeClr>
                </a:solidFill>
              </a:rPr>
              <a:t>Jews and </a:t>
            </a:r>
            <a:r>
              <a:rPr lang="en-US" sz="2800" b="1" dirty="0">
                <a:solidFill>
                  <a:schemeClr val="tx1">
                    <a:lumMod val="95000"/>
                  </a:schemeClr>
                </a:solidFill>
              </a:rPr>
              <a:t>the chief priests sat with Pilate, </a:t>
            </a:r>
            <a:r>
              <a:rPr lang="en-US" sz="2800" b="1" dirty="0" smtClean="0">
                <a:solidFill>
                  <a:schemeClr val="tx1">
                    <a:lumMod val="95000"/>
                  </a:schemeClr>
                </a:solidFill>
              </a:rPr>
              <a:t>the ruler</a:t>
            </a:r>
            <a:r>
              <a:rPr lang="en-US" sz="2800" b="1" dirty="0">
                <a:solidFill>
                  <a:schemeClr val="tx1">
                    <a:lumMod val="95000"/>
                  </a:schemeClr>
                </a:solidFill>
              </a:rPr>
              <a:t>, in the court for His judgement</a:t>
            </a:r>
            <a:r>
              <a:rPr lang="en-US" sz="2800" b="1" dirty="0" smtClean="0">
                <a:solidFill>
                  <a:schemeClr val="tx1">
                    <a:lumMod val="95000"/>
                  </a:schemeClr>
                </a:solidFill>
              </a:rPr>
              <a:t>.</a:t>
            </a:r>
            <a:endParaRPr lang="en-US" sz="2800" b="1" dirty="0">
              <a:solidFill>
                <a:schemeClr val="tx1">
                  <a:lumMod val="95000"/>
                </a:schemeClr>
              </a:solidFill>
            </a:endParaRPr>
          </a:p>
        </p:txBody>
      </p:sp>
      <p:sp>
        <p:nvSpPr>
          <p:cNvPr id="2" name="Rectangle 1"/>
          <p:cNvSpPr/>
          <p:nvPr/>
        </p:nvSpPr>
        <p:spPr>
          <a:xfrm>
            <a:off x="24713" y="-62079"/>
            <a:ext cx="3904892" cy="6694140"/>
          </a:xfrm>
          <a:prstGeom prst="rect">
            <a:avLst/>
          </a:prstGeom>
        </p:spPr>
        <p:txBody>
          <a:bodyPr wrap="square">
            <a:spAutoFit/>
          </a:bodyPr>
          <a:lstStyle/>
          <a:p>
            <a:r>
              <a:rPr lang="en-CA" sz="3600" dirty="0" err="1">
                <a:solidFill>
                  <a:srgbClr val="FF0000"/>
                </a:solidFill>
              </a:rPr>
              <a:t>ይ.ካ</a:t>
            </a:r>
            <a:r>
              <a:rPr lang="en-CA" sz="3600" dirty="0">
                <a:solidFill>
                  <a:srgbClr val="FF0000"/>
                </a:solidFill>
              </a:rPr>
              <a:t>. </a:t>
            </a:r>
            <a:r>
              <a:rPr lang="en-CA" sz="3600" dirty="0" smtClean="0">
                <a:solidFill>
                  <a:srgbClr val="FF0000"/>
                </a:solidFill>
              </a:rPr>
              <a:t> </a:t>
            </a:r>
            <a:r>
              <a:rPr lang="en-CA" sz="1400" dirty="0" smtClean="0"/>
              <a:t>፹፰</a:t>
            </a:r>
            <a:r>
              <a:rPr lang="en-CA" sz="1400" dirty="0"/>
              <a:t>. </a:t>
            </a:r>
            <a:r>
              <a:rPr lang="en-CA" sz="1400" dirty="0" smtClean="0"/>
              <a:t>   </a:t>
            </a:r>
            <a:r>
              <a:rPr lang="en-CA" sz="3900" dirty="0" err="1" smtClean="0"/>
              <a:t>አሜሃ</a:t>
            </a:r>
            <a:r>
              <a:rPr lang="en-CA" sz="3900" dirty="0" smtClean="0"/>
              <a:t> </a:t>
            </a:r>
            <a:r>
              <a:rPr lang="en-CA" sz="3900" dirty="0" err="1"/>
              <a:t>ኢየሱስ</a:t>
            </a:r>
            <a:r>
              <a:rPr lang="en-CA" sz="3900" dirty="0"/>
              <a:t> </a:t>
            </a:r>
            <a:r>
              <a:rPr lang="en-CA" sz="3900" dirty="0" err="1"/>
              <a:t>ይቤ</a:t>
            </a:r>
            <a:r>
              <a:rPr lang="en-CA" sz="3900" dirty="0"/>
              <a:t> </a:t>
            </a:r>
            <a:r>
              <a:rPr lang="en-CA" sz="3900" dirty="0" err="1"/>
              <a:t>ተከዘት</a:t>
            </a:r>
            <a:r>
              <a:rPr lang="en-CA" sz="3900" dirty="0"/>
              <a:t> </a:t>
            </a:r>
            <a:r>
              <a:rPr lang="en-CA" sz="3900" dirty="0" err="1"/>
              <a:t>ነፍስየ</a:t>
            </a:r>
            <a:r>
              <a:rPr lang="en-CA" sz="3900" dirty="0"/>
              <a:t> </a:t>
            </a:r>
            <a:r>
              <a:rPr lang="en-CA" sz="3900" dirty="0" err="1"/>
              <a:t>እስከ</a:t>
            </a:r>
            <a:r>
              <a:rPr lang="en-CA" sz="3900" dirty="0"/>
              <a:t> </a:t>
            </a:r>
            <a:r>
              <a:rPr lang="en-CA" sz="3900" dirty="0" err="1"/>
              <a:t>ለሞት</a:t>
            </a:r>
            <a:r>
              <a:rPr lang="en-CA" sz="3900" dirty="0"/>
              <a:t> </a:t>
            </a:r>
            <a:r>
              <a:rPr lang="en-CA" sz="3900" dirty="0" smtClean="0"/>
              <a:t> </a:t>
            </a:r>
            <a:r>
              <a:rPr lang="en-CA" sz="3900" dirty="0" err="1" smtClean="0"/>
              <a:t>ዘውእቱ</a:t>
            </a:r>
            <a:r>
              <a:rPr lang="en-CA" sz="3900" dirty="0"/>
              <a:t> </a:t>
            </a:r>
            <a:r>
              <a:rPr lang="en-CA" sz="3900" dirty="0" err="1" smtClean="0"/>
              <a:t>መስተፍሥሔ</a:t>
            </a:r>
            <a:r>
              <a:rPr lang="en-CA" sz="3900" dirty="0" smtClean="0"/>
              <a:t> </a:t>
            </a:r>
            <a:r>
              <a:rPr lang="en-CA" sz="3900" dirty="0" err="1" smtClean="0"/>
              <a:t>ትኩዛን</a:t>
            </a:r>
            <a:r>
              <a:rPr lang="en-CA" sz="3900" dirty="0" smtClean="0"/>
              <a:t>።</a:t>
            </a:r>
          </a:p>
          <a:p>
            <a:endParaRPr lang="en-CA" sz="3900" dirty="0" smtClean="0"/>
          </a:p>
          <a:p>
            <a:r>
              <a:rPr lang="en-CA" sz="1400" dirty="0" smtClean="0"/>
              <a:t>፹፱.  </a:t>
            </a:r>
            <a:r>
              <a:rPr lang="en-CA" sz="3900" dirty="0" err="1"/>
              <a:t>በይእቲ</a:t>
            </a:r>
            <a:r>
              <a:rPr lang="en-CA" sz="3900" dirty="0"/>
              <a:t> </a:t>
            </a:r>
            <a:r>
              <a:rPr lang="en-CA" sz="3900" dirty="0" err="1" smtClean="0"/>
              <a:t>ሌሊት</a:t>
            </a:r>
            <a:r>
              <a:rPr lang="en-CA" sz="3900" dirty="0"/>
              <a:t> </a:t>
            </a:r>
            <a:r>
              <a:rPr lang="en-CA" sz="3900" dirty="0" err="1" smtClean="0"/>
              <a:t>አኀዝ</a:t>
            </a:r>
            <a:endParaRPr lang="en-CA" sz="3900" dirty="0" smtClean="0"/>
          </a:p>
          <a:p>
            <a:r>
              <a:rPr lang="en-CA" sz="3900" dirty="0" smtClean="0"/>
              <a:t>ዎ</a:t>
            </a:r>
            <a:r>
              <a:rPr lang="en-CA" sz="3900" dirty="0"/>
              <a:t>። </a:t>
            </a:r>
            <a:r>
              <a:rPr lang="en-CA" sz="3900" dirty="0" err="1"/>
              <a:t>ወጸቢሖ</a:t>
            </a:r>
            <a:r>
              <a:rPr lang="en-CA" sz="3900" dirty="0"/>
              <a:t> </a:t>
            </a:r>
            <a:r>
              <a:rPr lang="en-CA" sz="3900" dirty="0" err="1"/>
              <a:t>ረበናተ</a:t>
            </a:r>
            <a:r>
              <a:rPr lang="en-CA" sz="3900" dirty="0"/>
              <a:t> </a:t>
            </a:r>
            <a:r>
              <a:rPr lang="en-CA" sz="3900" dirty="0" err="1"/>
              <a:t>አይሁድ</a:t>
            </a:r>
            <a:r>
              <a:rPr lang="en-CA" sz="3900" dirty="0"/>
              <a:t> </a:t>
            </a:r>
            <a:r>
              <a:rPr lang="en-CA" sz="3900" dirty="0" err="1"/>
              <a:t>ወሊቃነ</a:t>
            </a:r>
            <a:r>
              <a:rPr lang="en-CA" sz="3900" dirty="0"/>
              <a:t> </a:t>
            </a:r>
            <a:r>
              <a:rPr lang="en-CA" sz="3900" dirty="0" err="1"/>
              <a:t>ካህናት</a:t>
            </a:r>
            <a:r>
              <a:rPr lang="en-CA" sz="3900" dirty="0"/>
              <a:t> </a:t>
            </a:r>
            <a:r>
              <a:rPr lang="en-CA" sz="3900" dirty="0" err="1"/>
              <a:t>ምስለ</a:t>
            </a:r>
            <a:r>
              <a:rPr lang="en-CA" sz="3900" dirty="0"/>
              <a:t> </a:t>
            </a:r>
            <a:r>
              <a:rPr lang="en-CA" sz="3900" dirty="0" err="1" smtClean="0"/>
              <a:t>ጲላ</a:t>
            </a:r>
            <a:endParaRPr lang="en-CA" sz="3900" dirty="0" smtClean="0"/>
          </a:p>
          <a:p>
            <a:r>
              <a:rPr lang="en-CA" sz="3900" dirty="0" err="1" smtClean="0"/>
              <a:t>ጦስ</a:t>
            </a:r>
            <a:r>
              <a:rPr lang="en-CA" sz="3900" dirty="0" smtClean="0"/>
              <a:t> </a:t>
            </a:r>
            <a:r>
              <a:rPr lang="en-CA" sz="3900" dirty="0" err="1"/>
              <a:t>መስፍን</a:t>
            </a:r>
            <a:r>
              <a:rPr lang="en-CA" sz="3900" dirty="0"/>
              <a:t> </a:t>
            </a:r>
            <a:r>
              <a:rPr lang="en-CA" sz="3900" dirty="0" err="1"/>
              <a:t>ነበሩ</a:t>
            </a:r>
            <a:r>
              <a:rPr lang="en-CA" sz="3900" dirty="0"/>
              <a:t> </a:t>
            </a:r>
            <a:r>
              <a:rPr lang="en-CA" sz="3900" dirty="0" err="1"/>
              <a:t>ዐውደ</a:t>
            </a:r>
            <a:r>
              <a:rPr lang="en-CA" sz="3900" dirty="0"/>
              <a:t> </a:t>
            </a:r>
            <a:r>
              <a:rPr lang="en-CA" sz="3900" dirty="0" err="1"/>
              <a:t>ለኰንኖቱ</a:t>
            </a:r>
            <a:r>
              <a:rPr lang="en-CA" sz="3900" dirty="0" smtClean="0"/>
              <a:t>።</a:t>
            </a:r>
          </a:p>
        </p:txBody>
      </p:sp>
    </p:spTree>
    <p:extLst>
      <p:ext uri="{BB962C8B-B14F-4D97-AF65-F5344CB8AC3E}">
        <p14:creationId xmlns:p14="http://schemas.microsoft.com/office/powerpoint/2010/main" val="6560689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04591"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a:solidFill>
                  <a:srgbClr val="FFC000"/>
                </a:solidFill>
              </a:rPr>
              <a:t>አኮቴት</a:t>
            </a:r>
            <a:r>
              <a:rPr lang="en-CA" sz="2000" dirty="0">
                <a:solidFill>
                  <a:srgbClr val="FFC000"/>
                </a:solidFill>
              </a:rPr>
              <a:t> </a:t>
            </a:r>
            <a:r>
              <a:rPr lang="en-CA" sz="2000" dirty="0" err="1">
                <a:solidFill>
                  <a:srgbClr val="FFC000"/>
                </a:solidFill>
              </a:rPr>
              <a:t>ዘቅዱስ</a:t>
            </a:r>
            <a:r>
              <a:rPr lang="en-CA" sz="2000" dirty="0">
                <a:solidFill>
                  <a:srgbClr val="FFC000"/>
                </a:solidFill>
              </a:rPr>
              <a:t> </a:t>
            </a:r>
            <a:r>
              <a:rPr lang="en-CA" sz="2000" dirty="0" err="1" smtClean="0">
                <a:solidFill>
                  <a:srgbClr val="FFC000"/>
                </a:solidFill>
              </a:rPr>
              <a:t>ባስልዮስ</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፴፩. </a:t>
            </a:r>
            <a:r>
              <a:rPr lang="en-CA" sz="4000" dirty="0" err="1"/>
              <a:t>ነአኵቶ</a:t>
            </a:r>
            <a:r>
              <a:rPr lang="en-CA" sz="4000" dirty="0"/>
              <a:t> </a:t>
            </a:r>
            <a:r>
              <a:rPr lang="en-CA" sz="4000" dirty="0" err="1"/>
              <a:t>ለገባሬ</a:t>
            </a:r>
            <a:r>
              <a:rPr lang="en-CA" sz="4000" dirty="0"/>
              <a:t> </a:t>
            </a:r>
            <a:r>
              <a:rPr lang="en-CA" sz="4000" dirty="0" err="1"/>
              <a:t>ሠናያት</a:t>
            </a:r>
            <a:r>
              <a:rPr lang="en-CA" sz="4000" dirty="0"/>
              <a:t> </a:t>
            </a:r>
            <a:r>
              <a:rPr lang="en-CA" sz="4000" dirty="0" err="1"/>
              <a:t>ላዕሌነ</a:t>
            </a:r>
            <a:r>
              <a:rPr lang="en-CA" sz="4000" dirty="0"/>
              <a:t> </a:t>
            </a:r>
            <a:r>
              <a:rPr lang="en-CA" sz="4000" dirty="0" err="1" smtClean="0"/>
              <a:t>እግዚአብ</a:t>
            </a:r>
            <a:endParaRPr lang="en-CA" sz="4000" dirty="0" smtClean="0"/>
          </a:p>
          <a:p>
            <a:r>
              <a:rPr lang="en-CA" sz="4000" dirty="0" err="1" smtClean="0"/>
              <a:t>ሔር</a:t>
            </a:r>
            <a:r>
              <a:rPr lang="en-CA" sz="4000" dirty="0" smtClean="0"/>
              <a:t> </a:t>
            </a:r>
            <a:r>
              <a:rPr lang="en-CA" sz="4000" dirty="0" err="1"/>
              <a:t>መሐሪ</a:t>
            </a:r>
            <a:r>
              <a:rPr lang="en-CA" sz="4000" dirty="0"/>
              <a:t> </a:t>
            </a:r>
            <a:r>
              <a:rPr lang="en-CA" sz="4000" dirty="0" err="1"/>
              <a:t>አቡሁ</a:t>
            </a:r>
            <a:r>
              <a:rPr lang="en-CA" sz="4000" dirty="0"/>
              <a:t> </a:t>
            </a:r>
            <a:r>
              <a:rPr lang="en-CA" sz="4000" dirty="0" err="1" smtClean="0"/>
              <a:t>ለእግ</a:t>
            </a:r>
            <a:endParaRPr lang="en-CA" sz="4000" dirty="0" smtClean="0"/>
          </a:p>
          <a:p>
            <a:r>
              <a:rPr lang="en-CA" sz="4000" dirty="0" err="1" smtClean="0"/>
              <a:t>ዚእነ</a:t>
            </a:r>
            <a:r>
              <a:rPr lang="en-CA" sz="4000" dirty="0" smtClean="0"/>
              <a:t> </a:t>
            </a:r>
            <a:r>
              <a:rPr lang="en-CA" sz="4000" dirty="0" err="1"/>
              <a:t>ወአምላክነ</a:t>
            </a:r>
            <a:r>
              <a:rPr lang="en-CA" sz="4000" dirty="0"/>
              <a:t> </a:t>
            </a:r>
            <a:r>
              <a:rPr lang="en-CA" sz="4000" dirty="0" err="1" smtClean="0"/>
              <a:t>ወመድ</a:t>
            </a:r>
            <a:endParaRPr lang="en-CA" sz="4000" dirty="0" smtClean="0"/>
          </a:p>
          <a:p>
            <a:r>
              <a:rPr lang="en-CA" sz="4000" dirty="0" err="1" smtClean="0"/>
              <a:t>ኃኒነ</a:t>
            </a:r>
            <a:r>
              <a:rPr lang="en-CA" sz="4000" dirty="0" smtClean="0"/>
              <a:t> </a:t>
            </a:r>
            <a:r>
              <a:rPr lang="en-CA" sz="4000" dirty="0" err="1"/>
              <a:t>ኢየሱስ</a:t>
            </a:r>
            <a:r>
              <a:rPr lang="en-CA" sz="4000" dirty="0"/>
              <a:t> </a:t>
            </a:r>
            <a:r>
              <a:rPr lang="en-CA" sz="4000" dirty="0" err="1"/>
              <a:t>ክርስቶስ</a:t>
            </a:r>
            <a:r>
              <a:rPr lang="en-CA" sz="4000" dirty="0"/>
              <a:t>። </a:t>
            </a:r>
            <a:r>
              <a:rPr lang="en-CA" sz="4000" dirty="0" err="1"/>
              <a:t>እስመ</a:t>
            </a:r>
            <a:r>
              <a:rPr lang="en-CA" sz="4000" dirty="0"/>
              <a:t> </a:t>
            </a:r>
            <a:r>
              <a:rPr lang="en-CA" sz="4000" dirty="0" err="1"/>
              <a:t>ሰወረነ</a:t>
            </a:r>
            <a:r>
              <a:rPr lang="en-CA" sz="4000" dirty="0"/>
              <a:t> </a:t>
            </a:r>
            <a:r>
              <a:rPr lang="en-CA" sz="4000" dirty="0" err="1"/>
              <a:t>ወረድአነ</a:t>
            </a:r>
            <a:r>
              <a:rPr lang="en-CA" sz="4000" dirty="0"/>
              <a:t> </a:t>
            </a:r>
            <a:r>
              <a:rPr lang="en-CA" sz="4000" dirty="0" err="1"/>
              <a:t>ወዐቀበነ</a:t>
            </a:r>
            <a:r>
              <a:rPr lang="en-CA" sz="4000" dirty="0"/>
              <a:t> </a:t>
            </a:r>
            <a:r>
              <a:rPr lang="en-CA" sz="4000" dirty="0" err="1"/>
              <a:t>ወአቅረበነ</a:t>
            </a:r>
            <a:r>
              <a:rPr lang="en-CA" sz="4000" dirty="0"/>
              <a:t> </a:t>
            </a:r>
            <a:r>
              <a:rPr lang="en-CA" sz="4000" dirty="0" err="1" smtClean="0"/>
              <a:t>ወተ</a:t>
            </a:r>
            <a:endParaRPr lang="en-CA" sz="4000" dirty="0" smtClean="0"/>
          </a:p>
          <a:p>
            <a:r>
              <a:rPr lang="en-CA" sz="4000" dirty="0" err="1" smtClean="0"/>
              <a:t>ወክፈነ</a:t>
            </a:r>
            <a:r>
              <a:rPr lang="en-CA" sz="4000" dirty="0" smtClean="0"/>
              <a:t> </a:t>
            </a:r>
            <a:r>
              <a:rPr lang="en-CA" sz="4000" dirty="0" err="1"/>
              <a:t>ኀቤሁ</a:t>
            </a:r>
            <a:r>
              <a:rPr lang="en-CA" sz="4000" dirty="0"/>
              <a:t>። </a:t>
            </a:r>
            <a:r>
              <a:rPr lang="en-CA" sz="4000" dirty="0" err="1" smtClean="0"/>
              <a:t>ወተማህ</a:t>
            </a:r>
            <a:endParaRPr lang="en-CA" sz="4000" dirty="0" smtClean="0"/>
          </a:p>
          <a:p>
            <a:r>
              <a:rPr lang="en-CA" sz="4000" dirty="0" err="1" smtClean="0"/>
              <a:t>ፀነነ</a:t>
            </a:r>
            <a:r>
              <a:rPr lang="en-CA" sz="4000" dirty="0" smtClean="0"/>
              <a:t> </a:t>
            </a:r>
            <a:r>
              <a:rPr lang="en-CA" sz="4000" dirty="0" err="1"/>
              <a:t>ወአጽነዐነ</a:t>
            </a:r>
            <a:r>
              <a:rPr lang="en-CA" sz="4000" dirty="0"/>
              <a:t>፥ </a:t>
            </a:r>
            <a:r>
              <a:rPr lang="en-CA" sz="4000" dirty="0" err="1" smtClean="0"/>
              <a:t>ወአብጽ</a:t>
            </a:r>
            <a:endParaRPr lang="en-CA" sz="4000" dirty="0" smtClean="0"/>
          </a:p>
          <a:p>
            <a:r>
              <a:rPr lang="en-CA" sz="4000" dirty="0" err="1" smtClean="0"/>
              <a:t>ሐነ</a:t>
            </a:r>
            <a:r>
              <a:rPr lang="en-CA" sz="4000" dirty="0" smtClean="0"/>
              <a:t> </a:t>
            </a:r>
            <a:r>
              <a:rPr lang="en-CA" sz="4000" dirty="0" err="1"/>
              <a:t>እስከ</a:t>
            </a:r>
            <a:r>
              <a:rPr lang="en-CA" sz="4000" dirty="0"/>
              <a:t> </a:t>
            </a:r>
            <a:r>
              <a:rPr lang="en-CA" sz="4000" dirty="0" err="1"/>
              <a:t>ዛቲ</a:t>
            </a:r>
            <a:r>
              <a:rPr lang="en-CA" sz="4000" dirty="0"/>
              <a:t> </a:t>
            </a:r>
            <a:r>
              <a:rPr lang="en-CA" sz="4000" dirty="0" err="1"/>
              <a:t>ሰዓት</a:t>
            </a:r>
            <a:r>
              <a:rPr lang="en-CA" sz="4000" dirty="0" smtClean="0"/>
              <a:t>።</a:t>
            </a:r>
          </a:p>
        </p:txBody>
      </p:sp>
      <p:sp>
        <p:nvSpPr>
          <p:cNvPr id="19" name="Rectangle 18"/>
          <p:cNvSpPr/>
          <p:nvPr/>
        </p:nvSpPr>
        <p:spPr>
          <a:xfrm>
            <a:off x="3959994" y="120502"/>
            <a:ext cx="4187125" cy="6863417"/>
          </a:xfrm>
          <a:prstGeom prst="rect">
            <a:avLst/>
          </a:prstGeom>
        </p:spPr>
        <p:txBody>
          <a:bodyPr wrap="square">
            <a:spAutoFit/>
          </a:bodyPr>
          <a:lstStyle/>
          <a:p>
            <a:pPr algn="ctr"/>
            <a:r>
              <a:rPr lang="en-CA" sz="2000" dirty="0" err="1" smtClean="0">
                <a:solidFill>
                  <a:srgbClr val="FFC000"/>
                </a:solidFill>
              </a:rPr>
              <a:t>ቅዱስ</a:t>
            </a:r>
            <a:r>
              <a:rPr lang="en-CA" sz="2000" dirty="0" smtClean="0">
                <a:solidFill>
                  <a:srgbClr val="FFC000"/>
                </a:solidFill>
              </a:rPr>
              <a:t> </a:t>
            </a:r>
            <a:r>
              <a:rPr lang="en-CA" sz="2000" dirty="0" err="1">
                <a:solidFill>
                  <a:srgbClr val="FFC000"/>
                </a:solidFill>
              </a:rPr>
              <a:t>ባስልዮስ</a:t>
            </a:r>
            <a:r>
              <a:rPr lang="en-CA" sz="2000" dirty="0">
                <a:solidFill>
                  <a:srgbClr val="FFC000"/>
                </a:solidFill>
              </a:rPr>
              <a:t> </a:t>
            </a:r>
            <a:r>
              <a:rPr lang="en-CA" sz="2000" dirty="0" err="1">
                <a:solidFill>
                  <a:srgbClr val="FFC000"/>
                </a:solidFill>
              </a:rPr>
              <a:t>ዝደረሶ</a:t>
            </a:r>
            <a:r>
              <a:rPr lang="en-CA" sz="2000" dirty="0">
                <a:solidFill>
                  <a:srgbClr val="FFC000"/>
                </a:solidFill>
              </a:rPr>
              <a:t> </a:t>
            </a:r>
            <a:r>
              <a:rPr lang="en-CA" sz="2000" dirty="0" err="1" smtClean="0">
                <a:solidFill>
                  <a:srgbClr val="FFC000"/>
                </a:solidFill>
              </a:rPr>
              <a:t>ጽሎት</a:t>
            </a:r>
            <a:endParaRPr lang="en-CA" sz="2000" dirty="0">
              <a:solidFill>
                <a:srgbClr val="FFC000"/>
              </a:solidFill>
            </a:endParaRPr>
          </a:p>
          <a:p>
            <a:r>
              <a:rPr lang="en-CA" sz="4000" dirty="0" err="1">
                <a:solidFill>
                  <a:srgbClr val="FF0000"/>
                </a:solidFill>
              </a:rPr>
              <a:t>ይ.ካ</a:t>
            </a:r>
            <a:r>
              <a:rPr lang="en-CA" sz="4000" dirty="0" smtClean="0">
                <a:solidFill>
                  <a:srgbClr val="FF0000"/>
                </a:solidFill>
              </a:rPr>
              <a:t>. </a:t>
            </a:r>
            <a:r>
              <a:rPr lang="en-CA" sz="1400" dirty="0" smtClean="0">
                <a:solidFill>
                  <a:srgbClr val="FFC000"/>
                </a:solidFill>
              </a:rPr>
              <a:t>31.</a:t>
            </a:r>
            <a:r>
              <a:rPr lang="en-CA" sz="4200" dirty="0" smtClean="0"/>
              <a:t>ሠናይ </a:t>
            </a:r>
            <a:r>
              <a:rPr lang="en-CA" sz="4200" dirty="0" err="1"/>
              <a:t>ነገር</a:t>
            </a:r>
            <a:r>
              <a:rPr lang="en-CA" sz="4200" dirty="0"/>
              <a:t> </a:t>
            </a:r>
            <a:r>
              <a:rPr lang="en-CA" sz="4200" dirty="0" err="1" smtClean="0"/>
              <a:t>ንዝገ</a:t>
            </a:r>
            <a:endParaRPr lang="en-CA" sz="4200" dirty="0" smtClean="0"/>
          </a:p>
          <a:p>
            <a:r>
              <a:rPr lang="en-CA" sz="4200" dirty="0" err="1" smtClean="0"/>
              <a:t>በረልና</a:t>
            </a:r>
            <a:r>
              <a:rPr lang="en-CA" sz="4200" dirty="0" smtClean="0"/>
              <a:t> </a:t>
            </a:r>
            <a:r>
              <a:rPr lang="en-CA" sz="4200" dirty="0" err="1"/>
              <a:t>ይቕረ</a:t>
            </a:r>
            <a:r>
              <a:rPr lang="en-CA" sz="4200" dirty="0"/>
              <a:t> </a:t>
            </a:r>
            <a:r>
              <a:rPr lang="en-CA" sz="4200" dirty="0" err="1"/>
              <a:t>በሃሊ</a:t>
            </a:r>
            <a:r>
              <a:rPr lang="en-CA" sz="4200" dirty="0"/>
              <a:t> </a:t>
            </a:r>
            <a:r>
              <a:rPr lang="en-CA" sz="4200" dirty="0" err="1"/>
              <a:t>እግዚኣብሄር</a:t>
            </a:r>
            <a:r>
              <a:rPr lang="en-CA" sz="4200" dirty="0"/>
              <a:t>፥ </a:t>
            </a:r>
            <a:r>
              <a:rPr lang="en-CA" sz="4200" dirty="0" err="1"/>
              <a:t>ኣቦኡ</a:t>
            </a:r>
            <a:r>
              <a:rPr lang="en-CA" sz="4200" dirty="0"/>
              <a:t> </a:t>
            </a:r>
            <a:r>
              <a:rPr lang="en-CA" sz="4200" dirty="0" err="1"/>
              <a:t>ንጐይታናን</a:t>
            </a:r>
            <a:r>
              <a:rPr lang="en-CA" sz="4200" dirty="0"/>
              <a:t> </a:t>
            </a:r>
            <a:r>
              <a:rPr lang="en-CA" sz="4200" dirty="0" err="1"/>
              <a:t>ኣምላኽናን</a:t>
            </a:r>
            <a:r>
              <a:rPr lang="en-CA" sz="4200" dirty="0"/>
              <a:t> </a:t>
            </a:r>
            <a:r>
              <a:rPr lang="en-CA" sz="4200" dirty="0" err="1"/>
              <a:t>መድኃኒናን</a:t>
            </a:r>
            <a:r>
              <a:rPr lang="en-CA" sz="4200" dirty="0"/>
              <a:t> </a:t>
            </a:r>
            <a:r>
              <a:rPr lang="en-CA" sz="4200" dirty="0" err="1"/>
              <a:t>ኢየሱስ</a:t>
            </a:r>
            <a:r>
              <a:rPr lang="en-CA" sz="4200" dirty="0"/>
              <a:t> </a:t>
            </a:r>
            <a:r>
              <a:rPr lang="en-CA" sz="4200" dirty="0" err="1"/>
              <a:t>ክርስቶስ</a:t>
            </a:r>
            <a:r>
              <a:rPr lang="en-CA" sz="4200" dirty="0"/>
              <a:t> </a:t>
            </a:r>
            <a:r>
              <a:rPr lang="en-CA" sz="4200" dirty="0" err="1"/>
              <a:t>ነመስግኖ</a:t>
            </a:r>
            <a:r>
              <a:rPr lang="en-CA" sz="4200" dirty="0"/>
              <a:t> </a:t>
            </a:r>
            <a:r>
              <a:rPr lang="en-CA" sz="4200" dirty="0" err="1"/>
              <a:t>ኣሎና</a:t>
            </a:r>
            <a:r>
              <a:rPr lang="en-CA" sz="4200" dirty="0"/>
              <a:t>።</a:t>
            </a:r>
          </a:p>
          <a:p>
            <a:r>
              <a:rPr lang="en-CA" sz="4200" dirty="0" err="1"/>
              <a:t>ሠዊሩናን</a:t>
            </a:r>
            <a:r>
              <a:rPr lang="en-CA" sz="4200" dirty="0"/>
              <a:t> </a:t>
            </a:r>
            <a:r>
              <a:rPr lang="en-CA" sz="4200" dirty="0" err="1"/>
              <a:t>ረዲኡናን</a:t>
            </a:r>
            <a:r>
              <a:rPr lang="en-CA" sz="4200" dirty="0"/>
              <a:t> </a:t>
            </a:r>
            <a:r>
              <a:rPr lang="en-CA" sz="4200" dirty="0" err="1"/>
              <a:t>እዩ</a:t>
            </a:r>
            <a:r>
              <a:rPr lang="en-CA" sz="4200" dirty="0"/>
              <a:t>፥ </a:t>
            </a:r>
            <a:r>
              <a:rPr lang="en-CA" sz="4200" dirty="0" err="1"/>
              <a:t>ሓሊውናን</a:t>
            </a:r>
            <a:r>
              <a:rPr lang="en-CA" sz="4200" dirty="0"/>
              <a:t> </a:t>
            </a:r>
            <a:r>
              <a:rPr lang="en-CA" sz="4200" dirty="0" err="1"/>
              <a:t>ኣቕሪቡናን</a:t>
            </a:r>
            <a:r>
              <a:rPr lang="en-CA" sz="4200" dirty="0"/>
              <a:t> </a:t>
            </a:r>
            <a:r>
              <a:rPr lang="en-CA" sz="4200" dirty="0" err="1"/>
              <a:t>ተቐቢሉናን</a:t>
            </a:r>
            <a:r>
              <a:rPr lang="en-CA" sz="4200" dirty="0"/>
              <a:t> </a:t>
            </a:r>
            <a:r>
              <a:rPr lang="en-CA" sz="4200" dirty="0" err="1"/>
              <a:t>እዩ</a:t>
            </a:r>
            <a:r>
              <a:rPr lang="en-CA" sz="4200" dirty="0"/>
              <a:t>። </a:t>
            </a:r>
          </a:p>
        </p:txBody>
      </p:sp>
      <p:sp>
        <p:nvSpPr>
          <p:cNvPr id="20" name="Rectangle 19"/>
          <p:cNvSpPr/>
          <p:nvPr/>
        </p:nvSpPr>
        <p:spPr>
          <a:xfrm>
            <a:off x="8097504" y="-22961"/>
            <a:ext cx="4158292" cy="6678751"/>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uFill>
                  <a:solidFill>
                    <a:srgbClr val="D84800"/>
                  </a:solidFill>
                </a:uFill>
              </a:rPr>
              <a:t>“Thanksgiving </a:t>
            </a:r>
            <a:r>
              <a:rPr lang="en-US" sz="2000" dirty="0">
                <a:solidFill>
                  <a:srgbClr val="FFC000"/>
                </a:solidFill>
                <a:uFill>
                  <a:solidFill>
                    <a:srgbClr val="D84800"/>
                  </a:solidFill>
                </a:uFill>
              </a:rPr>
              <a:t>Prayer” of St. Basil</a:t>
            </a:r>
            <a:r>
              <a:rPr lang="en-US" sz="2000" dirty="0" smtClean="0">
                <a:solidFill>
                  <a:srgbClr val="FFC000"/>
                </a:solidFill>
                <a:uFill>
                  <a:solidFill>
                    <a:srgbClr val="D84800"/>
                  </a:solidFill>
                </a:uFill>
              </a:rPr>
              <a:t>.</a:t>
            </a:r>
          </a:p>
          <a:p>
            <a:pPr marL="40639" marR="40639">
              <a:spcBef>
                <a:spcPts val="600"/>
              </a:spcBef>
              <a:buClr>
                <a:srgbClr val="D84800"/>
              </a:buClr>
              <a:buFont typeface="Arial"/>
              <a:defRPr sz="2800"/>
            </a:pPr>
            <a:r>
              <a:rPr lang="en-US" sz="3100" dirty="0" smtClean="0">
                <a:solidFill>
                  <a:srgbClr val="D84800"/>
                </a:solidFill>
                <a:uFill>
                  <a:solidFill>
                    <a:srgbClr val="D84800"/>
                  </a:solidFill>
                </a:uFill>
              </a:rPr>
              <a:t>Priest</a:t>
            </a:r>
            <a:r>
              <a:rPr lang="en-US" sz="3100" dirty="0">
                <a:solidFill>
                  <a:srgbClr val="D84800"/>
                </a:solidFill>
                <a:uFill>
                  <a:solidFill>
                    <a:srgbClr val="D84800"/>
                  </a:solidFill>
                </a:uFill>
              </a:rPr>
              <a:t>: </a:t>
            </a:r>
            <a:r>
              <a:rPr lang="en-US" sz="1400" dirty="0" smtClean="0">
                <a:solidFill>
                  <a:srgbClr val="FFC000"/>
                </a:solidFill>
                <a:uFill>
                  <a:solidFill>
                    <a:srgbClr val="D84800"/>
                  </a:solidFill>
                </a:uFill>
              </a:rPr>
              <a:t>31. </a:t>
            </a:r>
            <a:r>
              <a:rPr lang="en-US" sz="3100" dirty="0" smtClean="0">
                <a:uFill>
                  <a:solidFill>
                    <a:srgbClr val="D84800"/>
                  </a:solidFill>
                </a:uFill>
              </a:rPr>
              <a:t>We </a:t>
            </a:r>
            <a:r>
              <a:rPr lang="en-US" sz="3100" dirty="0">
                <a:uFill>
                  <a:solidFill>
                    <a:srgbClr val="D84800"/>
                  </a:solidFill>
                </a:uFill>
              </a:rPr>
              <a:t>give thanks unto our benefactor</a:t>
            </a:r>
            <a:r>
              <a:rPr lang="en-US" sz="3100" dirty="0" smtClean="0">
                <a:uFill>
                  <a:solidFill>
                    <a:srgbClr val="D84800"/>
                  </a:solidFill>
                </a:uFill>
              </a:rPr>
              <a:t>, the </a:t>
            </a:r>
            <a:r>
              <a:rPr lang="en-US" sz="3100" dirty="0">
                <a:uFill>
                  <a:solidFill>
                    <a:srgbClr val="D84800"/>
                  </a:solidFill>
                </a:uFill>
              </a:rPr>
              <a:t>merciful God, the Father of our Lord</a:t>
            </a:r>
            <a:r>
              <a:rPr lang="en-US" sz="3100" dirty="0" smtClean="0">
                <a:uFill>
                  <a:solidFill>
                    <a:srgbClr val="D84800"/>
                  </a:solidFill>
                </a:uFill>
              </a:rPr>
              <a:t>, God</a:t>
            </a:r>
            <a:r>
              <a:rPr lang="en-US" sz="3100" dirty="0">
                <a:uFill>
                  <a:solidFill>
                    <a:srgbClr val="D84800"/>
                  </a:solidFill>
                </a:uFill>
              </a:rPr>
              <a:t>, and </a:t>
            </a:r>
            <a:r>
              <a:rPr lang="en-US" sz="3100" dirty="0" err="1">
                <a:uFill>
                  <a:solidFill>
                    <a:srgbClr val="D84800"/>
                  </a:solidFill>
                </a:uFill>
              </a:rPr>
              <a:t>Saviour</a:t>
            </a:r>
            <a:r>
              <a:rPr lang="en-US" sz="3100" dirty="0">
                <a:uFill>
                  <a:solidFill>
                    <a:srgbClr val="D84800"/>
                  </a:solidFill>
                </a:uFill>
              </a:rPr>
              <a:t> Jesus, for He has </a:t>
            </a:r>
            <a:r>
              <a:rPr lang="en-US" sz="3100" dirty="0" smtClean="0">
                <a:uFill>
                  <a:solidFill>
                    <a:srgbClr val="D84800"/>
                  </a:solidFill>
                </a:uFill>
              </a:rPr>
              <a:t>covered us </a:t>
            </a:r>
            <a:r>
              <a:rPr lang="en-US" sz="3100" dirty="0">
                <a:uFill>
                  <a:solidFill>
                    <a:srgbClr val="D84800"/>
                  </a:solidFill>
                </a:uFill>
              </a:rPr>
              <a:t>and helped us, He has kept us, </a:t>
            </a:r>
            <a:r>
              <a:rPr lang="en-US" sz="3100" dirty="0" smtClean="0">
                <a:uFill>
                  <a:solidFill>
                    <a:srgbClr val="D84800"/>
                  </a:solidFill>
                </a:uFill>
              </a:rPr>
              <a:t>brought us </a:t>
            </a:r>
            <a:r>
              <a:rPr lang="en-US" sz="3100" dirty="0">
                <a:uFill>
                  <a:solidFill>
                    <a:srgbClr val="D84800"/>
                  </a:solidFill>
                </a:uFill>
              </a:rPr>
              <a:t>near and received us </a:t>
            </a:r>
            <a:r>
              <a:rPr lang="en-US" sz="3100" dirty="0" smtClean="0">
                <a:uFill>
                  <a:solidFill>
                    <a:srgbClr val="D84800"/>
                  </a:solidFill>
                </a:uFill>
              </a:rPr>
              <a:t>unto Himself, undertaken </a:t>
            </a:r>
            <a:r>
              <a:rPr lang="en-US" sz="3100" dirty="0">
                <a:uFill>
                  <a:solidFill>
                    <a:srgbClr val="D84800"/>
                  </a:solidFill>
                </a:uFill>
              </a:rPr>
              <a:t>our defense, strengthened us</a:t>
            </a:r>
            <a:r>
              <a:rPr lang="en-US" sz="3100" dirty="0" smtClean="0">
                <a:uFill>
                  <a:solidFill>
                    <a:srgbClr val="D84800"/>
                  </a:solidFill>
                </a:uFill>
              </a:rPr>
              <a:t>, and </a:t>
            </a:r>
            <a:r>
              <a:rPr lang="en-US" sz="3100" dirty="0">
                <a:uFill>
                  <a:solidFill>
                    <a:srgbClr val="D84800"/>
                  </a:solidFill>
                </a:uFill>
              </a:rPr>
              <a:t>brought us unto this hour</a:t>
            </a:r>
            <a:r>
              <a:rPr lang="en-US" sz="3100" dirty="0" smtClean="0">
                <a:uFill>
                  <a:solidFill>
                    <a:srgbClr val="D84800"/>
                  </a:solidFill>
                </a:uFill>
              </a:rPr>
              <a:t>.</a:t>
            </a:r>
          </a:p>
        </p:txBody>
      </p:sp>
    </p:spTree>
    <p:extLst>
      <p:ext uri="{BB962C8B-B14F-4D97-AF65-F5344CB8AC3E}">
        <p14:creationId xmlns:p14="http://schemas.microsoft.com/office/powerpoint/2010/main" val="1367948779"/>
      </p:ext>
    </p:extLst>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685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26289" y="-28097"/>
            <a:ext cx="4054247" cy="6524863"/>
          </a:xfrm>
          <a:prstGeom prst="rect">
            <a:avLst/>
          </a:prstGeom>
        </p:spPr>
        <p:txBody>
          <a:bodyPr wrap="square">
            <a:spAutoFit/>
          </a:bodyPr>
          <a:lstStyle/>
          <a:p>
            <a:r>
              <a:rPr lang="pt-BR" sz="1400" dirty="0" smtClean="0"/>
              <a:t>90</a:t>
            </a:r>
            <a:r>
              <a:rPr lang="pt-BR" sz="1400" dirty="0"/>
              <a:t>. </a:t>
            </a:r>
            <a:r>
              <a:rPr lang="pt-BR" sz="3800" dirty="0"/>
              <a:t>ኸም ሰራቒ ንድሕሪት ኣሰርዎ፥ ንሱ ግና ከም ለዋህ በጊዕ ብፍቕሪ </a:t>
            </a:r>
            <a:r>
              <a:rPr lang="pt-BR" sz="3800" dirty="0" smtClean="0"/>
              <a:t>ሰዓቦ</a:t>
            </a:r>
          </a:p>
          <a:p>
            <a:r>
              <a:rPr lang="pt-BR" sz="3800" dirty="0" smtClean="0"/>
              <a:t>ም</a:t>
            </a:r>
            <a:r>
              <a:rPr lang="pt-BR" sz="3800" dirty="0"/>
              <a:t>። ክፈርድዎ ኣብ </a:t>
            </a:r>
            <a:r>
              <a:rPr lang="pt-BR" sz="3800" dirty="0" smtClean="0"/>
              <a:t>መጋባ</a:t>
            </a:r>
          </a:p>
          <a:p>
            <a:r>
              <a:rPr lang="pt-BR" sz="3800" dirty="0" smtClean="0"/>
              <a:t>እያ </a:t>
            </a:r>
            <a:r>
              <a:rPr lang="pt-BR" sz="3800" dirty="0"/>
              <a:t>ተቐመጡ። ነቲ </a:t>
            </a:r>
            <a:r>
              <a:rPr lang="pt-BR" sz="3800" dirty="0" smtClean="0"/>
              <a:t>ሠራዊ</a:t>
            </a:r>
          </a:p>
          <a:p>
            <a:r>
              <a:rPr lang="pt-BR" sz="3800" dirty="0" smtClean="0"/>
              <a:t>ት </a:t>
            </a:r>
            <a:r>
              <a:rPr lang="pt-BR" sz="3800" dirty="0"/>
              <a:t>መላእኽቲ </a:t>
            </a:r>
            <a:r>
              <a:rPr lang="pt-BR" sz="3800" dirty="0" smtClean="0"/>
              <a:t>ብፍርሃትን ብምንቅጥቃጥን </a:t>
            </a:r>
            <a:r>
              <a:rPr lang="pt-BR" sz="3800" dirty="0"/>
              <a:t>ኣብ </a:t>
            </a:r>
            <a:r>
              <a:rPr lang="pt-BR" sz="3800" dirty="0" smtClean="0"/>
              <a:t>ቅድ</a:t>
            </a:r>
          </a:p>
          <a:p>
            <a:r>
              <a:rPr lang="pt-BR" sz="3800" dirty="0" smtClean="0"/>
              <a:t>ሚኡ </a:t>
            </a:r>
            <a:r>
              <a:rPr lang="pt-BR" sz="3800" dirty="0"/>
              <a:t>ዝቖሙ ኣብ </a:t>
            </a:r>
            <a:r>
              <a:rPr lang="pt-BR" sz="3800" dirty="0" smtClean="0"/>
              <a:t>ቅድሚ</a:t>
            </a:r>
          </a:p>
          <a:p>
            <a:r>
              <a:rPr lang="pt-BR" sz="3800" dirty="0" smtClean="0"/>
              <a:t>ኦም </a:t>
            </a:r>
            <a:r>
              <a:rPr lang="pt-BR" sz="3800" dirty="0"/>
              <a:t>ኣቖምዎ።</a:t>
            </a:r>
            <a:endParaRPr lang="en-CA" sz="3800" dirty="0"/>
          </a:p>
          <a:p>
            <a:r>
              <a:rPr lang="pt-BR" sz="1400" dirty="0"/>
              <a:t>91. </a:t>
            </a:r>
            <a:r>
              <a:rPr lang="pt-BR" sz="3800" dirty="0"/>
              <a:t>ክፉእ ባርያ ንእኡ </a:t>
            </a:r>
            <a:r>
              <a:rPr lang="pt-BR" sz="3800" dirty="0" smtClean="0"/>
              <a:t>ኸይበ</a:t>
            </a:r>
          </a:p>
          <a:p>
            <a:r>
              <a:rPr lang="pt-BR" sz="3800" dirty="0" smtClean="0"/>
              <a:t>ደሎስ </a:t>
            </a:r>
            <a:r>
              <a:rPr lang="pt-BR" sz="3800" dirty="0"/>
              <a:t>ገጹ ኺጸፍዖ </a:t>
            </a:r>
            <a:r>
              <a:rPr lang="pt-BR" sz="3800" dirty="0" smtClean="0"/>
              <a:t>ኢዱ</a:t>
            </a:r>
            <a:endParaRPr lang="en-CA" sz="3200" dirty="0"/>
          </a:p>
        </p:txBody>
      </p:sp>
      <p:sp>
        <p:nvSpPr>
          <p:cNvPr id="20" name="Rectangle 19"/>
          <p:cNvSpPr/>
          <p:nvPr/>
        </p:nvSpPr>
        <p:spPr>
          <a:xfrm>
            <a:off x="8181225" y="0"/>
            <a:ext cx="4039429" cy="6891117"/>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1400" b="1" dirty="0" smtClean="0">
                <a:solidFill>
                  <a:schemeClr val="tx1">
                    <a:lumMod val="95000"/>
                  </a:schemeClr>
                </a:solidFill>
              </a:rPr>
              <a:t>90</a:t>
            </a:r>
            <a:r>
              <a:rPr lang="en-US" sz="1400" b="1" dirty="0">
                <a:solidFill>
                  <a:schemeClr val="tx1">
                    <a:lumMod val="95000"/>
                  </a:schemeClr>
                </a:solidFill>
              </a:rPr>
              <a:t>. </a:t>
            </a:r>
            <a:r>
              <a:rPr lang="en-US" sz="2800" b="1" dirty="0">
                <a:solidFill>
                  <a:schemeClr val="tx1">
                    <a:lumMod val="95000"/>
                  </a:schemeClr>
                </a:solidFill>
              </a:rPr>
              <a:t>They shackled Him with His </a:t>
            </a:r>
            <a:r>
              <a:rPr lang="en-US" sz="2800" b="1" dirty="0" smtClean="0">
                <a:solidFill>
                  <a:schemeClr val="tx1">
                    <a:lumMod val="95000"/>
                  </a:schemeClr>
                </a:solidFill>
              </a:rPr>
              <a:t>hands behind </a:t>
            </a:r>
            <a:r>
              <a:rPr lang="en-US" sz="2800" b="1" dirty="0">
                <a:solidFill>
                  <a:schemeClr val="tx1">
                    <a:lumMod val="95000"/>
                  </a:schemeClr>
                </a:solidFill>
              </a:rPr>
              <a:t>Him like a thief, and He </a:t>
            </a:r>
            <a:r>
              <a:rPr lang="en-US" sz="2800" b="1" dirty="0" smtClean="0">
                <a:solidFill>
                  <a:schemeClr val="tx1">
                    <a:lumMod val="95000"/>
                  </a:schemeClr>
                </a:solidFill>
              </a:rPr>
              <a:t>followed them </a:t>
            </a:r>
            <a:r>
              <a:rPr lang="en-US" sz="2800" b="1" dirty="0">
                <a:solidFill>
                  <a:schemeClr val="tx1">
                    <a:lumMod val="95000"/>
                  </a:schemeClr>
                </a:solidFill>
              </a:rPr>
              <a:t>in love like a meek sheep. They sat </a:t>
            </a:r>
            <a:r>
              <a:rPr lang="en-US" sz="2800" b="1" dirty="0" smtClean="0">
                <a:solidFill>
                  <a:schemeClr val="tx1">
                    <a:lumMod val="95000"/>
                  </a:schemeClr>
                </a:solidFill>
              </a:rPr>
              <a:t>at the </a:t>
            </a:r>
            <a:r>
              <a:rPr lang="en-US" sz="2800" b="1" dirty="0">
                <a:solidFill>
                  <a:schemeClr val="tx1">
                    <a:lumMod val="95000"/>
                  </a:schemeClr>
                </a:solidFill>
              </a:rPr>
              <a:t>court to judge Him. They made Him </a:t>
            </a:r>
            <a:r>
              <a:rPr lang="en-US" sz="2800" b="1" dirty="0" smtClean="0">
                <a:solidFill>
                  <a:schemeClr val="tx1">
                    <a:lumMod val="95000"/>
                  </a:schemeClr>
                </a:solidFill>
              </a:rPr>
              <a:t>to stand </a:t>
            </a:r>
            <a:r>
              <a:rPr lang="en-US" sz="2800" b="1" dirty="0">
                <a:solidFill>
                  <a:schemeClr val="tx1">
                    <a:lumMod val="95000"/>
                  </a:schemeClr>
                </a:solidFill>
              </a:rPr>
              <a:t>before them, Him before whom </a:t>
            </a:r>
            <a:r>
              <a:rPr lang="en-US" sz="2800" b="1" dirty="0" smtClean="0">
                <a:solidFill>
                  <a:schemeClr val="tx1">
                    <a:lumMod val="95000"/>
                  </a:schemeClr>
                </a:solidFill>
              </a:rPr>
              <a:t>the hosts </a:t>
            </a:r>
            <a:r>
              <a:rPr lang="en-US" sz="2800" b="1" dirty="0">
                <a:solidFill>
                  <a:schemeClr val="tx1">
                    <a:lumMod val="95000"/>
                  </a:schemeClr>
                </a:solidFill>
              </a:rPr>
              <a:t>of angels stand in fear and trembling.</a:t>
            </a:r>
          </a:p>
          <a:p>
            <a:pPr marL="40639" marR="40639">
              <a:lnSpc>
                <a:spcPct val="120000"/>
              </a:lnSpc>
              <a:spcBef>
                <a:spcPts val="600"/>
              </a:spcBef>
              <a:buClr>
                <a:srgbClr val="004DD6"/>
              </a:buClr>
              <a:buFont typeface="Arial"/>
              <a:defRPr sz="2800"/>
            </a:pPr>
            <a:r>
              <a:rPr lang="en-US" sz="1400" b="1" dirty="0">
                <a:solidFill>
                  <a:schemeClr val="tx1">
                    <a:lumMod val="95000"/>
                  </a:schemeClr>
                </a:solidFill>
              </a:rPr>
              <a:t>91. </a:t>
            </a:r>
            <a:r>
              <a:rPr lang="en-US" sz="2800" b="1" dirty="0">
                <a:solidFill>
                  <a:schemeClr val="tx1">
                    <a:lumMod val="95000"/>
                  </a:schemeClr>
                </a:solidFill>
              </a:rPr>
              <a:t>An evil </a:t>
            </a:r>
            <a:r>
              <a:rPr lang="en-US" sz="2800" b="1" dirty="0" smtClean="0">
                <a:solidFill>
                  <a:schemeClr val="tx1">
                    <a:lumMod val="95000"/>
                  </a:schemeClr>
                </a:solidFill>
              </a:rPr>
              <a:t>servant </a:t>
            </a:r>
            <a:r>
              <a:rPr lang="en-US" sz="2800" b="1" dirty="0" err="1" smtClean="0">
                <a:solidFill>
                  <a:schemeClr val="tx1">
                    <a:lumMod val="95000"/>
                  </a:schemeClr>
                </a:solidFill>
              </a:rPr>
              <a:t>strengt-hened</a:t>
            </a:r>
            <a:r>
              <a:rPr lang="en-US" sz="2800" b="1" dirty="0" smtClean="0">
                <a:solidFill>
                  <a:schemeClr val="tx1">
                    <a:lumMod val="95000"/>
                  </a:schemeClr>
                </a:solidFill>
              </a:rPr>
              <a:t> his hand to strike</a:t>
            </a:r>
            <a:endParaRPr lang="en-US" sz="2800" b="1" dirty="0">
              <a:solidFill>
                <a:schemeClr val="tx1">
                  <a:lumMod val="95000"/>
                </a:schemeClr>
              </a:solidFill>
            </a:endParaRPr>
          </a:p>
        </p:txBody>
      </p:sp>
      <p:sp>
        <p:nvSpPr>
          <p:cNvPr id="2" name="Rectangle 1"/>
          <p:cNvSpPr/>
          <p:nvPr/>
        </p:nvSpPr>
        <p:spPr>
          <a:xfrm>
            <a:off x="-44379" y="7375"/>
            <a:ext cx="4132140" cy="6694140"/>
          </a:xfrm>
          <a:prstGeom prst="rect">
            <a:avLst/>
          </a:prstGeom>
        </p:spPr>
        <p:txBody>
          <a:bodyPr wrap="square">
            <a:spAutoFit/>
          </a:bodyPr>
          <a:lstStyle/>
          <a:p>
            <a:r>
              <a:rPr lang="en-CA" sz="1400" dirty="0" smtClean="0"/>
              <a:t>፺</a:t>
            </a:r>
            <a:r>
              <a:rPr lang="en-CA" sz="1400" dirty="0"/>
              <a:t>. </a:t>
            </a:r>
            <a:r>
              <a:rPr lang="en-CA" sz="1400" dirty="0" smtClean="0"/>
              <a:t>  </a:t>
            </a:r>
            <a:r>
              <a:rPr lang="en-CA" sz="3900" dirty="0" err="1" smtClean="0"/>
              <a:t>ኣሰርዎ</a:t>
            </a:r>
            <a:r>
              <a:rPr lang="en-CA" sz="3900" dirty="0" smtClean="0"/>
              <a:t> </a:t>
            </a:r>
            <a:r>
              <a:rPr lang="en-CA" sz="3900" dirty="0" err="1"/>
              <a:t>ድኅሪተ</a:t>
            </a:r>
            <a:r>
              <a:rPr lang="en-CA" sz="3900" dirty="0"/>
              <a:t> </a:t>
            </a:r>
            <a:r>
              <a:rPr lang="en-CA" sz="3900" dirty="0" err="1"/>
              <a:t>ከም</a:t>
            </a:r>
            <a:r>
              <a:rPr lang="en-CA" sz="3900" dirty="0"/>
              <a:t> </a:t>
            </a:r>
            <a:r>
              <a:rPr lang="en-CA" sz="3900" dirty="0" err="1"/>
              <a:t>ሠራቂ</a:t>
            </a:r>
            <a:r>
              <a:rPr lang="en-CA" sz="3900" dirty="0"/>
              <a:t> </a:t>
            </a:r>
            <a:r>
              <a:rPr lang="en-CA" sz="3900" dirty="0" smtClean="0"/>
              <a:t> </a:t>
            </a:r>
            <a:r>
              <a:rPr lang="en-CA" sz="3900" dirty="0" err="1" smtClean="0"/>
              <a:t>ወተለዎሙ</a:t>
            </a:r>
            <a:r>
              <a:rPr lang="en-CA" sz="3900" dirty="0" smtClean="0"/>
              <a:t>   </a:t>
            </a:r>
            <a:r>
              <a:rPr lang="en-CA" sz="3900" dirty="0" err="1" smtClean="0"/>
              <a:t>በፍ</a:t>
            </a:r>
            <a:endParaRPr lang="en-CA" sz="3900" dirty="0" smtClean="0"/>
          </a:p>
          <a:p>
            <a:r>
              <a:rPr lang="en-CA" sz="3900" dirty="0" err="1" smtClean="0"/>
              <a:t>ቅር</a:t>
            </a:r>
            <a:r>
              <a:rPr lang="en-CA" sz="3900" dirty="0" smtClean="0"/>
              <a:t> </a:t>
            </a:r>
            <a:r>
              <a:rPr lang="en-CA" sz="3900" dirty="0" err="1"/>
              <a:t>ከመ</a:t>
            </a:r>
            <a:r>
              <a:rPr lang="en-CA" sz="3900" dirty="0"/>
              <a:t> </a:t>
            </a:r>
            <a:r>
              <a:rPr lang="en-CA" sz="3900" dirty="0" err="1"/>
              <a:t>በግዕ</a:t>
            </a:r>
            <a:r>
              <a:rPr lang="en-CA" sz="3900" dirty="0"/>
              <a:t> </a:t>
            </a:r>
            <a:r>
              <a:rPr lang="en-CA" sz="3900" dirty="0" err="1"/>
              <a:t>የዋህ</a:t>
            </a:r>
            <a:r>
              <a:rPr lang="en-CA" sz="3900" dirty="0"/>
              <a:t> </a:t>
            </a:r>
            <a:r>
              <a:rPr lang="en-CA" sz="3900" dirty="0" err="1"/>
              <a:t>ነበሩ</a:t>
            </a:r>
            <a:r>
              <a:rPr lang="en-CA" sz="3900" dirty="0"/>
              <a:t> </a:t>
            </a:r>
            <a:r>
              <a:rPr lang="en-CA" sz="3900" dirty="0" err="1"/>
              <a:t>ዐውደ</a:t>
            </a:r>
            <a:r>
              <a:rPr lang="en-CA" sz="3900" dirty="0"/>
              <a:t> </a:t>
            </a:r>
            <a:r>
              <a:rPr lang="en-CA" sz="3900" dirty="0" err="1"/>
              <a:t>ለኰንኖቱ</a:t>
            </a:r>
            <a:r>
              <a:rPr lang="en-CA" sz="3900" dirty="0"/>
              <a:t> </a:t>
            </a:r>
            <a:r>
              <a:rPr lang="en-CA" sz="3900" dirty="0" err="1"/>
              <a:t>አቀምዎ</a:t>
            </a:r>
            <a:r>
              <a:rPr lang="en-CA" sz="3900" dirty="0"/>
              <a:t> </a:t>
            </a:r>
            <a:r>
              <a:rPr lang="en-CA" sz="3900" dirty="0" err="1"/>
              <a:t>ቅድሜሆሙ</a:t>
            </a:r>
            <a:r>
              <a:rPr lang="en-CA" sz="3900" dirty="0"/>
              <a:t> </a:t>
            </a:r>
            <a:r>
              <a:rPr lang="en-CA" sz="3900" dirty="0" err="1"/>
              <a:t>ለዘሎቱ</a:t>
            </a:r>
            <a:r>
              <a:rPr lang="en-CA" sz="3900" dirty="0"/>
              <a:t> </a:t>
            </a:r>
            <a:r>
              <a:rPr lang="en-CA" sz="3900" dirty="0" err="1" smtClean="0"/>
              <a:t>ይቀ</a:t>
            </a:r>
            <a:endParaRPr lang="en-CA" sz="3900" dirty="0" smtClean="0"/>
          </a:p>
          <a:p>
            <a:r>
              <a:rPr lang="en-CA" sz="3900" dirty="0" err="1" smtClean="0"/>
              <a:t>ውሙ</a:t>
            </a:r>
            <a:r>
              <a:rPr lang="en-CA" sz="3900" dirty="0" smtClean="0"/>
              <a:t> </a:t>
            </a:r>
            <a:r>
              <a:rPr lang="en-CA" sz="3900" dirty="0" err="1"/>
              <a:t>ሠራዊተ</a:t>
            </a:r>
            <a:r>
              <a:rPr lang="en-CA" sz="3900" dirty="0"/>
              <a:t> </a:t>
            </a:r>
            <a:r>
              <a:rPr lang="en-CA" sz="3900" dirty="0" err="1" smtClean="0"/>
              <a:t>መላእክት</a:t>
            </a:r>
            <a:r>
              <a:rPr lang="en-CA" sz="3900" dirty="0" smtClean="0"/>
              <a:t> </a:t>
            </a:r>
            <a:r>
              <a:rPr lang="en-CA" sz="3900" dirty="0" err="1"/>
              <a:t>በፍርሀት</a:t>
            </a:r>
            <a:r>
              <a:rPr lang="en-CA" sz="3900" dirty="0"/>
              <a:t> </a:t>
            </a:r>
            <a:r>
              <a:rPr lang="en-CA" sz="3900" dirty="0" err="1"/>
              <a:t>ወበረዐድ</a:t>
            </a:r>
            <a:r>
              <a:rPr lang="en-CA" sz="3900" dirty="0"/>
              <a:t>። </a:t>
            </a:r>
            <a:endParaRPr lang="en-CA" sz="3900" dirty="0" smtClean="0"/>
          </a:p>
          <a:p>
            <a:endParaRPr lang="en-CA" sz="3900" dirty="0"/>
          </a:p>
          <a:p>
            <a:r>
              <a:rPr lang="en-CA" sz="1400" dirty="0"/>
              <a:t>፺፩. </a:t>
            </a:r>
            <a:r>
              <a:rPr lang="en-CA" sz="3900" dirty="0" err="1"/>
              <a:t>ገብር</a:t>
            </a:r>
            <a:r>
              <a:rPr lang="en-CA" sz="3900" dirty="0"/>
              <a:t> </a:t>
            </a:r>
            <a:r>
              <a:rPr lang="en-CA" sz="3900" dirty="0" err="1"/>
              <a:t>እኩይ</a:t>
            </a:r>
            <a:r>
              <a:rPr lang="en-CA" sz="3900" dirty="0"/>
              <a:t> </a:t>
            </a:r>
            <a:r>
              <a:rPr lang="en-CA" sz="3900" dirty="0" err="1"/>
              <a:t>አጽንዐ</a:t>
            </a:r>
            <a:r>
              <a:rPr lang="en-CA" sz="3900" dirty="0"/>
              <a:t> </a:t>
            </a:r>
            <a:r>
              <a:rPr lang="en-CA" sz="3900" dirty="0" err="1"/>
              <a:t>እዴሁ</a:t>
            </a:r>
            <a:r>
              <a:rPr lang="en-CA" sz="3900" dirty="0"/>
              <a:t> </a:t>
            </a:r>
            <a:r>
              <a:rPr lang="en-CA" sz="3900" dirty="0" err="1"/>
              <a:t>ከመ</a:t>
            </a:r>
            <a:r>
              <a:rPr lang="en-CA" sz="3900" dirty="0"/>
              <a:t> </a:t>
            </a:r>
            <a:r>
              <a:rPr lang="en-CA" sz="3900" dirty="0" err="1"/>
              <a:t>ይጽፍዖ</a:t>
            </a:r>
            <a:r>
              <a:rPr lang="en-CA" sz="3900" dirty="0"/>
              <a:t> </a:t>
            </a:r>
            <a:r>
              <a:rPr lang="en-CA" sz="3900" dirty="0" err="1"/>
              <a:t>ለዘኢአበሰ</a:t>
            </a:r>
            <a:r>
              <a:rPr lang="en-CA" sz="3900" dirty="0"/>
              <a:t> </a:t>
            </a:r>
            <a:r>
              <a:rPr lang="en-CA" sz="3900" dirty="0" err="1"/>
              <a:t>ሎቱ</a:t>
            </a:r>
            <a:r>
              <a:rPr lang="en-CA" sz="3900" dirty="0"/>
              <a:t> </a:t>
            </a:r>
            <a:r>
              <a:rPr lang="en-CA" sz="3900" dirty="0" err="1" smtClean="0"/>
              <a:t>ያደንኑ</a:t>
            </a:r>
            <a:endParaRPr lang="en-CA" sz="3200" dirty="0">
              <a:solidFill>
                <a:srgbClr val="FF0000"/>
              </a:solidFill>
            </a:endParaRPr>
          </a:p>
        </p:txBody>
      </p:sp>
    </p:spTree>
    <p:extLst>
      <p:ext uri="{BB962C8B-B14F-4D97-AF65-F5344CB8AC3E}">
        <p14:creationId xmlns:p14="http://schemas.microsoft.com/office/powerpoint/2010/main" val="1574376948"/>
      </p:ext>
    </p:extLst>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685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863417"/>
          </a:xfrm>
          <a:prstGeom prst="rect">
            <a:avLst/>
          </a:prstGeom>
        </p:spPr>
        <p:txBody>
          <a:bodyPr wrap="square">
            <a:spAutoFit/>
          </a:bodyPr>
          <a:lstStyle/>
          <a:p>
            <a:r>
              <a:rPr lang="pt-BR" sz="4000" dirty="0" smtClean="0"/>
              <a:t>ኣጽንዐ</a:t>
            </a:r>
            <a:r>
              <a:rPr lang="pt-BR" sz="4000" dirty="0"/>
              <a:t>። ነቲ ሊቃነ </a:t>
            </a:r>
            <a:r>
              <a:rPr lang="pt-BR" sz="4000" dirty="0" smtClean="0"/>
              <a:t>መላ</a:t>
            </a:r>
          </a:p>
          <a:p>
            <a:r>
              <a:rPr lang="pt-BR" sz="4000" dirty="0" smtClean="0"/>
              <a:t>እኽቲ </a:t>
            </a:r>
            <a:r>
              <a:rPr lang="pt-BR" sz="4000" dirty="0"/>
              <a:t>ብዓብይ ድንጋጼ </a:t>
            </a:r>
            <a:r>
              <a:rPr lang="pt-BR" sz="4000" dirty="0" smtClean="0"/>
              <a:t>ዝሰግድሉ ፥  ከም ዝሰግ</a:t>
            </a:r>
          </a:p>
          <a:p>
            <a:r>
              <a:rPr lang="pt-BR" sz="4000" dirty="0" smtClean="0"/>
              <a:t>ድሉ </a:t>
            </a:r>
            <a:r>
              <a:rPr lang="pt-BR" sz="4000" dirty="0"/>
              <a:t>ብትዕቢት ድንን በሉሉ</a:t>
            </a:r>
            <a:r>
              <a:rPr lang="pt-BR" sz="4000" dirty="0" smtClean="0"/>
              <a:t>።</a:t>
            </a:r>
          </a:p>
          <a:p>
            <a:endParaRPr lang="en-CA" sz="4000" dirty="0"/>
          </a:p>
          <a:p>
            <a:r>
              <a:rPr lang="pt-BR" sz="1400" dirty="0"/>
              <a:t>92. </a:t>
            </a:r>
            <a:r>
              <a:rPr lang="pt-BR" sz="4000" dirty="0"/>
              <a:t>ነቲ ርእሲ ሕይወት እኽሊል እሾኽ ደፍእሉ። ክዳኑ ገፈፍዎ፥ ነቲ </a:t>
            </a:r>
            <a:r>
              <a:rPr lang="pt-BR" sz="4000" dirty="0" smtClean="0"/>
              <a:t>ንብር</a:t>
            </a:r>
          </a:p>
          <a:p>
            <a:r>
              <a:rPr lang="pt-BR" sz="4000" dirty="0" smtClean="0"/>
              <a:t>ሃን </a:t>
            </a:r>
            <a:r>
              <a:rPr lang="pt-BR" sz="4000" dirty="0"/>
              <a:t>ከም ክዳን ዝውንዘፎ ቐይሕ ሃሪ ኣልበስዎ</a:t>
            </a:r>
            <a:r>
              <a:rPr lang="pt-BR" sz="4000" dirty="0" smtClean="0"/>
              <a:t>።</a:t>
            </a:r>
          </a:p>
        </p:txBody>
      </p:sp>
      <p:sp>
        <p:nvSpPr>
          <p:cNvPr id="20" name="Rectangle 19"/>
          <p:cNvSpPr/>
          <p:nvPr/>
        </p:nvSpPr>
        <p:spPr>
          <a:xfrm>
            <a:off x="8181225" y="0"/>
            <a:ext cx="4039429" cy="6968061"/>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2800" b="1" dirty="0" smtClean="0">
                <a:solidFill>
                  <a:schemeClr val="tx1">
                    <a:lumMod val="95000"/>
                  </a:schemeClr>
                </a:solidFill>
              </a:rPr>
              <a:t>the </a:t>
            </a:r>
            <a:r>
              <a:rPr lang="en-US" sz="2800" b="1" dirty="0">
                <a:solidFill>
                  <a:schemeClr val="tx1">
                    <a:lumMod val="95000"/>
                  </a:schemeClr>
                </a:solidFill>
              </a:rPr>
              <a:t>innocent One </a:t>
            </a:r>
            <a:r>
              <a:rPr lang="en-US" sz="2800" b="1" dirty="0" smtClean="0">
                <a:solidFill>
                  <a:schemeClr val="tx1">
                    <a:lumMod val="95000"/>
                  </a:schemeClr>
                </a:solidFill>
              </a:rPr>
              <a:t>they Impudently </a:t>
            </a:r>
            <a:r>
              <a:rPr lang="en-US" sz="2800" b="1" dirty="0">
                <a:solidFill>
                  <a:schemeClr val="tx1">
                    <a:lumMod val="95000"/>
                  </a:schemeClr>
                </a:solidFill>
              </a:rPr>
              <a:t>bowed before Him to </a:t>
            </a:r>
            <a:r>
              <a:rPr lang="en-US" sz="2800" b="1" dirty="0" smtClean="0">
                <a:solidFill>
                  <a:schemeClr val="tx1">
                    <a:lumMod val="95000"/>
                  </a:schemeClr>
                </a:solidFill>
              </a:rPr>
              <a:t>Whom the </a:t>
            </a:r>
            <a:r>
              <a:rPr lang="en-US" sz="2800" b="1" dirty="0">
                <a:solidFill>
                  <a:schemeClr val="tx1">
                    <a:lumMod val="95000"/>
                  </a:schemeClr>
                </a:solidFill>
              </a:rPr>
              <a:t>archangels bow in great trembling</a:t>
            </a:r>
            <a:r>
              <a:rPr lang="en-US" sz="2800" b="1" dirty="0" smtClean="0">
                <a:solidFill>
                  <a:schemeClr val="tx1">
                    <a:lumMod val="95000"/>
                  </a:schemeClr>
                </a:solidFill>
              </a:rPr>
              <a:t>.</a:t>
            </a:r>
          </a:p>
          <a:p>
            <a:pPr marL="40639" marR="40639">
              <a:lnSpc>
                <a:spcPct val="120000"/>
              </a:lnSpc>
              <a:spcBef>
                <a:spcPts val="600"/>
              </a:spcBef>
              <a:buClr>
                <a:srgbClr val="004DD6"/>
              </a:buClr>
              <a:buFont typeface="Arial"/>
              <a:defRPr sz="2800"/>
            </a:pPr>
            <a:endParaRPr lang="en-US" sz="2800" b="1" dirty="0">
              <a:solidFill>
                <a:schemeClr val="tx1">
                  <a:lumMod val="95000"/>
                </a:schemeClr>
              </a:solidFill>
            </a:endParaRPr>
          </a:p>
          <a:p>
            <a:pPr marL="40639" marR="40639">
              <a:lnSpc>
                <a:spcPct val="120000"/>
              </a:lnSpc>
              <a:spcBef>
                <a:spcPts val="600"/>
              </a:spcBef>
              <a:buClr>
                <a:srgbClr val="004DD6"/>
              </a:buClr>
              <a:buFont typeface="Arial"/>
              <a:defRPr sz="2800"/>
            </a:pPr>
            <a:r>
              <a:rPr lang="en-US" sz="1400" b="1" dirty="0">
                <a:solidFill>
                  <a:schemeClr val="tx1">
                    <a:lumMod val="95000"/>
                  </a:schemeClr>
                </a:solidFill>
              </a:rPr>
              <a:t>92. </a:t>
            </a:r>
            <a:r>
              <a:rPr lang="en-US" sz="2800" b="1" dirty="0">
                <a:solidFill>
                  <a:schemeClr val="tx1">
                    <a:lumMod val="95000"/>
                  </a:schemeClr>
                </a:solidFill>
              </a:rPr>
              <a:t>They crowned the Head of life </a:t>
            </a:r>
            <a:r>
              <a:rPr lang="en-US" sz="2800" b="1" dirty="0" smtClean="0">
                <a:solidFill>
                  <a:schemeClr val="tx1">
                    <a:lumMod val="95000"/>
                  </a:schemeClr>
                </a:solidFill>
              </a:rPr>
              <a:t>with a </a:t>
            </a:r>
            <a:r>
              <a:rPr lang="en-US" sz="2800" b="1" dirty="0">
                <a:solidFill>
                  <a:schemeClr val="tx1">
                    <a:lumMod val="95000"/>
                  </a:schemeClr>
                </a:solidFill>
              </a:rPr>
              <a:t>crown of thorns, stripping Him, </a:t>
            </a:r>
            <a:r>
              <a:rPr lang="en-US" sz="2800" b="1" dirty="0" smtClean="0">
                <a:solidFill>
                  <a:schemeClr val="tx1">
                    <a:lumMod val="95000"/>
                  </a:schemeClr>
                </a:solidFill>
              </a:rPr>
              <a:t>they clothed </a:t>
            </a:r>
            <a:r>
              <a:rPr lang="en-US" sz="2800" b="1" dirty="0">
                <a:solidFill>
                  <a:schemeClr val="tx1">
                    <a:lumMod val="95000"/>
                  </a:schemeClr>
                </a:solidFill>
              </a:rPr>
              <a:t>Him, Who is dressed in light as </a:t>
            </a:r>
            <a:r>
              <a:rPr lang="en-US" sz="2800" b="1" dirty="0" smtClean="0">
                <a:solidFill>
                  <a:schemeClr val="tx1">
                    <a:lumMod val="95000"/>
                  </a:schemeClr>
                </a:solidFill>
              </a:rPr>
              <a:t>a garment</a:t>
            </a:r>
            <a:r>
              <a:rPr lang="en-US" sz="2800" b="1" dirty="0">
                <a:solidFill>
                  <a:schemeClr val="tx1">
                    <a:lumMod val="95000"/>
                  </a:schemeClr>
                </a:solidFill>
              </a:rPr>
              <a:t>, with a scarlet robe .</a:t>
            </a:r>
          </a:p>
        </p:txBody>
      </p:sp>
      <p:sp>
        <p:nvSpPr>
          <p:cNvPr id="2" name="Rectangle 1"/>
          <p:cNvSpPr/>
          <p:nvPr/>
        </p:nvSpPr>
        <p:spPr>
          <a:xfrm>
            <a:off x="-9657" y="7375"/>
            <a:ext cx="4051054" cy="6863417"/>
          </a:xfrm>
          <a:prstGeom prst="rect">
            <a:avLst/>
          </a:prstGeom>
        </p:spPr>
        <p:txBody>
          <a:bodyPr wrap="square">
            <a:spAutoFit/>
          </a:bodyPr>
          <a:lstStyle/>
          <a:p>
            <a:r>
              <a:rPr lang="en-CA" sz="4000" dirty="0" err="1" smtClean="0"/>
              <a:t>ሎቱ</a:t>
            </a:r>
            <a:r>
              <a:rPr lang="en-CA" sz="4000" dirty="0" smtClean="0"/>
              <a:t> </a:t>
            </a:r>
            <a:r>
              <a:rPr lang="en-CA" sz="4000" dirty="0" err="1"/>
              <a:t>ከመ</a:t>
            </a:r>
            <a:r>
              <a:rPr lang="en-CA" sz="4000" dirty="0"/>
              <a:t> </a:t>
            </a:r>
            <a:r>
              <a:rPr lang="en-CA" sz="4000" dirty="0" err="1"/>
              <a:t>ይስግዱ</a:t>
            </a:r>
            <a:r>
              <a:rPr lang="en-CA" sz="4000" dirty="0"/>
              <a:t> </a:t>
            </a:r>
            <a:r>
              <a:rPr lang="en-CA" sz="4000" dirty="0" err="1" smtClean="0"/>
              <a:t>በትዕ</a:t>
            </a:r>
            <a:endParaRPr lang="en-CA" sz="4000" dirty="0" smtClean="0"/>
          </a:p>
          <a:p>
            <a:r>
              <a:rPr lang="en-CA" sz="4000" dirty="0" err="1" smtClean="0"/>
              <a:t>ቢት</a:t>
            </a:r>
            <a:r>
              <a:rPr lang="en-CA" sz="4000" dirty="0" smtClean="0"/>
              <a:t> </a:t>
            </a:r>
            <a:r>
              <a:rPr lang="en-CA" sz="4000" dirty="0" err="1"/>
              <a:t>ለዘሎቱ</a:t>
            </a:r>
            <a:r>
              <a:rPr lang="en-CA" sz="4000" dirty="0"/>
              <a:t> </a:t>
            </a:r>
            <a:r>
              <a:rPr lang="en-CA" sz="4000" dirty="0" err="1"/>
              <a:t>ይሰግዱ</a:t>
            </a:r>
            <a:r>
              <a:rPr lang="en-CA" sz="4000" dirty="0"/>
              <a:t> </a:t>
            </a:r>
            <a:r>
              <a:rPr lang="en-CA" sz="4000" dirty="0" err="1"/>
              <a:t>ሊቃነ</a:t>
            </a:r>
            <a:r>
              <a:rPr lang="en-CA" sz="4000" dirty="0"/>
              <a:t> </a:t>
            </a:r>
            <a:r>
              <a:rPr lang="en-CA" sz="4000" dirty="0" err="1"/>
              <a:t>መላእክት</a:t>
            </a:r>
            <a:r>
              <a:rPr lang="en-CA" sz="4000" dirty="0"/>
              <a:t> </a:t>
            </a:r>
            <a:r>
              <a:rPr lang="en-CA" sz="4000" dirty="0" err="1"/>
              <a:t>በዐቢይ</a:t>
            </a:r>
            <a:r>
              <a:rPr lang="en-CA" sz="4000" dirty="0"/>
              <a:t> </a:t>
            </a:r>
            <a:r>
              <a:rPr lang="en-CA" sz="4000" dirty="0" err="1"/>
              <a:t>ድንጋፄ</a:t>
            </a:r>
            <a:r>
              <a:rPr lang="en-CA" sz="4000" dirty="0" smtClean="0"/>
              <a:t>።</a:t>
            </a:r>
          </a:p>
          <a:p>
            <a:endParaRPr lang="en-CA" sz="4000" dirty="0"/>
          </a:p>
          <a:p>
            <a:r>
              <a:rPr lang="en-CA" sz="1400" dirty="0"/>
              <a:t>፺፪. </a:t>
            </a:r>
            <a:r>
              <a:rPr lang="en-CA" sz="4000" dirty="0" err="1"/>
              <a:t>አስተቀጸልዎ</a:t>
            </a:r>
            <a:r>
              <a:rPr lang="en-CA" sz="4000" dirty="0"/>
              <a:t> </a:t>
            </a:r>
            <a:r>
              <a:rPr lang="en-CA" sz="4000" dirty="0" err="1"/>
              <a:t>አክሊለ</a:t>
            </a:r>
            <a:r>
              <a:rPr lang="en-CA" sz="4000" dirty="0"/>
              <a:t> </a:t>
            </a:r>
            <a:r>
              <a:rPr lang="en-CA" sz="4000" dirty="0" err="1"/>
              <a:t>ዘሦክ</a:t>
            </a:r>
            <a:r>
              <a:rPr lang="en-CA" sz="4000" dirty="0"/>
              <a:t> </a:t>
            </a:r>
            <a:r>
              <a:rPr lang="en-CA" sz="4000" dirty="0" err="1"/>
              <a:t>ለርእሰ</a:t>
            </a:r>
            <a:r>
              <a:rPr lang="en-CA" sz="4000" dirty="0"/>
              <a:t> </a:t>
            </a:r>
            <a:r>
              <a:rPr lang="en-CA" sz="4000" dirty="0" err="1"/>
              <a:t>ሕይወት</a:t>
            </a:r>
            <a:r>
              <a:rPr lang="en-CA" sz="4000" dirty="0"/>
              <a:t> </a:t>
            </a:r>
            <a:r>
              <a:rPr lang="en-CA" sz="4000" dirty="0" err="1"/>
              <a:t>ሰለብዎ</a:t>
            </a:r>
            <a:r>
              <a:rPr lang="en-CA" sz="4000" dirty="0"/>
              <a:t> </a:t>
            </a:r>
            <a:r>
              <a:rPr lang="en-CA" sz="4000" dirty="0" err="1"/>
              <a:t>አልባሲሁ</a:t>
            </a:r>
            <a:r>
              <a:rPr lang="en-CA" sz="4000" dirty="0"/>
              <a:t>፥ </a:t>
            </a:r>
            <a:r>
              <a:rPr lang="en-CA" sz="4000" dirty="0" err="1"/>
              <a:t>ወአልበስዎ</a:t>
            </a:r>
            <a:r>
              <a:rPr lang="en-CA" sz="4000" dirty="0"/>
              <a:t> </a:t>
            </a:r>
            <a:r>
              <a:rPr lang="en-CA" sz="4000" dirty="0" err="1"/>
              <a:t>ከለሜዳ</a:t>
            </a:r>
            <a:r>
              <a:rPr lang="en-CA" sz="4000" dirty="0"/>
              <a:t> </a:t>
            </a:r>
            <a:r>
              <a:rPr lang="en-CA" sz="4000" dirty="0" err="1"/>
              <a:t>ዘለይ</a:t>
            </a:r>
            <a:r>
              <a:rPr lang="en-CA" sz="4000" dirty="0"/>
              <a:t> </a:t>
            </a:r>
            <a:r>
              <a:rPr lang="en-CA" sz="4000" dirty="0" err="1"/>
              <a:t>ለዘይትዐጸፍ</a:t>
            </a:r>
            <a:r>
              <a:rPr lang="en-CA" sz="4000" dirty="0"/>
              <a:t> </a:t>
            </a:r>
            <a:r>
              <a:rPr lang="en-CA" sz="4000" dirty="0" err="1"/>
              <a:t>ብርሃነ</a:t>
            </a:r>
            <a:r>
              <a:rPr lang="en-CA" sz="4000" dirty="0"/>
              <a:t> </a:t>
            </a:r>
            <a:r>
              <a:rPr lang="en-CA" sz="4000" dirty="0" err="1"/>
              <a:t>ከመ</a:t>
            </a:r>
            <a:r>
              <a:rPr lang="en-CA" sz="4000" dirty="0"/>
              <a:t> </a:t>
            </a:r>
            <a:r>
              <a:rPr lang="en-CA" sz="4000" dirty="0" err="1"/>
              <a:t>ልብስ</a:t>
            </a:r>
            <a:r>
              <a:rPr lang="en-CA" sz="4000" dirty="0" smtClean="0"/>
              <a:t>።</a:t>
            </a:r>
          </a:p>
        </p:txBody>
      </p:sp>
    </p:spTree>
    <p:extLst>
      <p:ext uri="{BB962C8B-B14F-4D97-AF65-F5344CB8AC3E}">
        <p14:creationId xmlns:p14="http://schemas.microsoft.com/office/powerpoint/2010/main" val="1968704107"/>
      </p:ext>
    </p:extLst>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685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181567" cy="6863417"/>
          </a:xfrm>
          <a:prstGeom prst="rect">
            <a:avLst/>
          </a:prstGeom>
        </p:spPr>
        <p:txBody>
          <a:bodyPr wrap="square">
            <a:spAutoFit/>
          </a:bodyPr>
          <a:lstStyle/>
          <a:p>
            <a:r>
              <a:rPr lang="pt-BR" sz="1400" dirty="0" smtClean="0"/>
              <a:t>93</a:t>
            </a:r>
            <a:r>
              <a:rPr lang="pt-BR" sz="1400" dirty="0"/>
              <a:t>. </a:t>
            </a:r>
            <a:r>
              <a:rPr lang="pt-BR" sz="4000" dirty="0"/>
              <a:t>ናብቲ ዝሰቕልዎ ቐራንዮ ዝበሃል ቦታ </a:t>
            </a:r>
            <a:r>
              <a:rPr lang="pt-BR" sz="4000" dirty="0" smtClean="0"/>
              <a:t>ወሰ</a:t>
            </a:r>
          </a:p>
          <a:p>
            <a:r>
              <a:rPr lang="pt-BR" sz="4000" dirty="0" smtClean="0"/>
              <a:t>ድዎ</a:t>
            </a:r>
            <a:r>
              <a:rPr lang="pt-BR" sz="4000" dirty="0"/>
              <a:t>። መስቀሉ ኣፆርዎ፥ ኢየሱስ ብምስካም </a:t>
            </a:r>
            <a:r>
              <a:rPr lang="pt-BR" sz="4000" dirty="0" smtClean="0"/>
              <a:t>መስ</a:t>
            </a:r>
          </a:p>
          <a:p>
            <a:r>
              <a:rPr lang="pt-BR" sz="4000" dirty="0" smtClean="0"/>
              <a:t>ቀሉ </a:t>
            </a:r>
            <a:r>
              <a:rPr lang="pt-BR" sz="4000" dirty="0"/>
              <a:t>ደኸመ። ከቢድ ስለ ዝኾነ ኸአ ረሃጸ</a:t>
            </a:r>
            <a:r>
              <a:rPr lang="pt-BR" sz="4000" dirty="0" smtClean="0"/>
              <a:t>።</a:t>
            </a:r>
          </a:p>
          <a:p>
            <a:endParaRPr lang="en-CA" sz="4000" dirty="0"/>
          </a:p>
          <a:p>
            <a:r>
              <a:rPr lang="pt-BR" sz="1400" dirty="0"/>
              <a:t>94. </a:t>
            </a:r>
            <a:r>
              <a:rPr lang="pt-BR" sz="4000" dirty="0"/>
              <a:t>ምስ ከተርቲ </a:t>
            </a:r>
            <a:r>
              <a:rPr lang="pt-BR" sz="4000" dirty="0" smtClean="0"/>
              <a:t>ቈጸርዎ</a:t>
            </a:r>
            <a:r>
              <a:rPr lang="pt-BR" sz="4000" dirty="0"/>
              <a:t>፥ ከምቲ ሕጎም ከኣ </a:t>
            </a:r>
            <a:r>
              <a:rPr lang="pt-BR" sz="4000" dirty="0" smtClean="0"/>
              <a:t>ምሕ</a:t>
            </a:r>
          </a:p>
          <a:p>
            <a:r>
              <a:rPr lang="pt-BR" sz="4000" dirty="0" smtClean="0"/>
              <a:t>ረት </a:t>
            </a:r>
            <a:r>
              <a:rPr lang="pt-BR" sz="4000" dirty="0"/>
              <a:t>ብዘይብሉ ኣብ </a:t>
            </a:r>
            <a:r>
              <a:rPr lang="pt-BR" sz="4000" dirty="0" smtClean="0"/>
              <a:t>ዕን</a:t>
            </a:r>
          </a:p>
          <a:p>
            <a:r>
              <a:rPr lang="pt-BR" sz="4000" dirty="0" smtClean="0"/>
              <a:t>ፀይቲ </a:t>
            </a:r>
            <a:r>
              <a:rPr lang="pt-BR" sz="4000" dirty="0"/>
              <a:t>ኣደይቦም </a:t>
            </a:r>
            <a:r>
              <a:rPr lang="pt-BR" sz="4000" dirty="0" smtClean="0"/>
              <a:t>ሰቐልዎ።</a:t>
            </a:r>
            <a:endParaRPr lang="en-CA" sz="4000" dirty="0"/>
          </a:p>
        </p:txBody>
      </p:sp>
      <p:sp>
        <p:nvSpPr>
          <p:cNvPr id="20" name="Rectangle 19"/>
          <p:cNvSpPr/>
          <p:nvPr/>
        </p:nvSpPr>
        <p:spPr>
          <a:xfrm>
            <a:off x="8181225" y="0"/>
            <a:ext cx="4039429" cy="6968639"/>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1400" b="1" dirty="0" smtClean="0">
                <a:solidFill>
                  <a:schemeClr val="tx1">
                    <a:lumMod val="95000"/>
                  </a:schemeClr>
                </a:solidFill>
              </a:rPr>
              <a:t>93</a:t>
            </a:r>
            <a:r>
              <a:rPr lang="en-US" sz="1400" b="1" dirty="0">
                <a:solidFill>
                  <a:schemeClr val="tx1">
                    <a:lumMod val="95000"/>
                  </a:schemeClr>
                </a:solidFill>
              </a:rPr>
              <a:t>. </a:t>
            </a:r>
            <a:r>
              <a:rPr lang="en-US" sz="2600" b="1" dirty="0">
                <a:solidFill>
                  <a:schemeClr val="tx1">
                    <a:lumMod val="95000"/>
                  </a:schemeClr>
                </a:solidFill>
              </a:rPr>
              <a:t>They took him to the place </a:t>
            </a:r>
            <a:r>
              <a:rPr lang="en-US" sz="2600" b="1" dirty="0" smtClean="0">
                <a:solidFill>
                  <a:schemeClr val="tx1">
                    <a:lumMod val="95000"/>
                  </a:schemeClr>
                </a:solidFill>
              </a:rPr>
              <a:t>of crucifixion </a:t>
            </a:r>
            <a:r>
              <a:rPr lang="en-US" sz="2600" b="1" dirty="0">
                <a:solidFill>
                  <a:schemeClr val="tx1">
                    <a:lumMod val="95000"/>
                  </a:schemeClr>
                </a:solidFill>
              </a:rPr>
              <a:t>called Calvary, burdening </a:t>
            </a:r>
            <a:r>
              <a:rPr lang="en-US" sz="2600" b="1" dirty="0" smtClean="0">
                <a:solidFill>
                  <a:schemeClr val="tx1">
                    <a:lumMod val="95000"/>
                  </a:schemeClr>
                </a:solidFill>
              </a:rPr>
              <a:t>Him with </a:t>
            </a:r>
            <a:r>
              <a:rPr lang="en-US" sz="2600" b="1" dirty="0">
                <a:solidFill>
                  <a:schemeClr val="tx1">
                    <a:lumMod val="95000"/>
                  </a:schemeClr>
                </a:solidFill>
              </a:rPr>
              <a:t>His cross, so that Jesus was wearied </a:t>
            </a:r>
            <a:r>
              <a:rPr lang="en-US" sz="2600" b="1" dirty="0" smtClean="0">
                <a:solidFill>
                  <a:schemeClr val="tx1">
                    <a:lumMod val="95000"/>
                  </a:schemeClr>
                </a:solidFill>
              </a:rPr>
              <a:t>in the </a:t>
            </a:r>
            <a:r>
              <a:rPr lang="en-US" sz="2600" b="1" dirty="0">
                <a:solidFill>
                  <a:schemeClr val="tx1">
                    <a:lumMod val="95000"/>
                  </a:schemeClr>
                </a:solidFill>
              </a:rPr>
              <a:t>carrying of His cross and </a:t>
            </a:r>
            <a:r>
              <a:rPr lang="en-US" sz="2600" b="1" dirty="0" smtClean="0">
                <a:solidFill>
                  <a:schemeClr val="tx1">
                    <a:lumMod val="95000"/>
                  </a:schemeClr>
                </a:solidFill>
              </a:rPr>
              <a:t>sweated because </a:t>
            </a:r>
            <a:r>
              <a:rPr lang="en-US" sz="2600" b="1" dirty="0">
                <a:solidFill>
                  <a:schemeClr val="tx1">
                    <a:lumMod val="95000"/>
                  </a:schemeClr>
                </a:solidFill>
              </a:rPr>
              <a:t>it was heavy.</a:t>
            </a:r>
          </a:p>
          <a:p>
            <a:pPr marL="40639" marR="40639">
              <a:lnSpc>
                <a:spcPct val="120000"/>
              </a:lnSpc>
              <a:spcBef>
                <a:spcPts val="600"/>
              </a:spcBef>
              <a:buClr>
                <a:srgbClr val="004DD6"/>
              </a:buClr>
              <a:buFont typeface="Arial"/>
              <a:defRPr sz="2800"/>
            </a:pPr>
            <a:r>
              <a:rPr lang="en-US" sz="1400" b="1" dirty="0">
                <a:solidFill>
                  <a:schemeClr val="tx1">
                    <a:lumMod val="95000"/>
                  </a:schemeClr>
                </a:solidFill>
              </a:rPr>
              <a:t>94. </a:t>
            </a:r>
            <a:r>
              <a:rPr lang="en-US" sz="2700" b="1" dirty="0">
                <a:solidFill>
                  <a:schemeClr val="tx1">
                    <a:lumMod val="95000"/>
                  </a:schemeClr>
                </a:solidFill>
              </a:rPr>
              <a:t>They numbered him </a:t>
            </a:r>
            <a:r>
              <a:rPr lang="en-US" sz="2700" b="1" dirty="0" smtClean="0">
                <a:solidFill>
                  <a:schemeClr val="tx1">
                    <a:lumMod val="95000"/>
                  </a:schemeClr>
                </a:solidFill>
              </a:rPr>
              <a:t>among the thieves</a:t>
            </a:r>
            <a:r>
              <a:rPr lang="en-US" sz="2700" b="1" dirty="0">
                <a:solidFill>
                  <a:schemeClr val="tx1">
                    <a:lumMod val="95000"/>
                  </a:schemeClr>
                </a:solidFill>
              </a:rPr>
              <a:t>, </a:t>
            </a:r>
            <a:r>
              <a:rPr lang="en-US" sz="2700" b="1" dirty="0" smtClean="0">
                <a:solidFill>
                  <a:schemeClr val="tx1">
                    <a:lumMod val="95000"/>
                  </a:schemeClr>
                </a:solidFill>
              </a:rPr>
              <a:t>raised </a:t>
            </a:r>
            <a:r>
              <a:rPr lang="en-US" sz="2700" b="1" dirty="0">
                <a:solidFill>
                  <a:schemeClr val="tx1">
                    <a:lumMod val="95000"/>
                  </a:schemeClr>
                </a:solidFill>
              </a:rPr>
              <a:t>Him upon the cross, </a:t>
            </a:r>
            <a:r>
              <a:rPr lang="en-US" sz="2700" b="1" dirty="0" smtClean="0">
                <a:solidFill>
                  <a:schemeClr val="tx1">
                    <a:lumMod val="95000"/>
                  </a:schemeClr>
                </a:solidFill>
              </a:rPr>
              <a:t>and crucified Him without </a:t>
            </a:r>
            <a:r>
              <a:rPr lang="en-US" sz="2700" b="1" dirty="0">
                <a:solidFill>
                  <a:schemeClr val="tx1">
                    <a:lumMod val="95000"/>
                  </a:schemeClr>
                </a:solidFill>
              </a:rPr>
              <a:t>mercy, according </a:t>
            </a:r>
            <a:r>
              <a:rPr lang="en-US" sz="2700" b="1" dirty="0" smtClean="0">
                <a:solidFill>
                  <a:schemeClr val="tx1">
                    <a:lumMod val="95000"/>
                  </a:schemeClr>
                </a:solidFill>
              </a:rPr>
              <a:t>to their law.</a:t>
            </a:r>
          </a:p>
        </p:txBody>
      </p:sp>
      <p:sp>
        <p:nvSpPr>
          <p:cNvPr id="2" name="Rectangle 1"/>
          <p:cNvSpPr/>
          <p:nvPr/>
        </p:nvSpPr>
        <p:spPr>
          <a:xfrm>
            <a:off x="-9657" y="7375"/>
            <a:ext cx="4051054" cy="6863417"/>
          </a:xfrm>
          <a:prstGeom prst="rect">
            <a:avLst/>
          </a:prstGeom>
        </p:spPr>
        <p:txBody>
          <a:bodyPr wrap="square">
            <a:spAutoFit/>
          </a:bodyPr>
          <a:lstStyle/>
          <a:p>
            <a:r>
              <a:rPr lang="en-CA" sz="1400" dirty="0" smtClean="0"/>
              <a:t>፺፫</a:t>
            </a:r>
            <a:r>
              <a:rPr lang="en-CA" sz="1400" dirty="0"/>
              <a:t>. </a:t>
            </a:r>
            <a:r>
              <a:rPr lang="en-CA" sz="4000" dirty="0" err="1"/>
              <a:t>ወወሰድዎ</a:t>
            </a:r>
            <a:r>
              <a:rPr lang="en-CA" sz="4000" dirty="0"/>
              <a:t> </a:t>
            </a:r>
            <a:r>
              <a:rPr lang="en-CA" sz="4000" dirty="0" smtClean="0"/>
              <a:t> </a:t>
            </a:r>
            <a:r>
              <a:rPr lang="en-CA" sz="4000" dirty="0" err="1" smtClean="0"/>
              <a:t>ኀበ</a:t>
            </a:r>
            <a:r>
              <a:rPr lang="en-CA" sz="4000" dirty="0" smtClean="0"/>
              <a:t>  </a:t>
            </a:r>
            <a:r>
              <a:rPr lang="en-CA" sz="4000" dirty="0" err="1" smtClean="0"/>
              <a:t>ይስቅ</a:t>
            </a:r>
            <a:endParaRPr lang="en-CA" sz="4000" dirty="0" smtClean="0"/>
          </a:p>
          <a:p>
            <a:r>
              <a:rPr lang="en-CA" sz="4000" dirty="0" err="1" smtClean="0"/>
              <a:t>ልዎ</a:t>
            </a:r>
            <a:r>
              <a:rPr lang="en-CA" sz="4000" dirty="0" smtClean="0"/>
              <a:t> </a:t>
            </a:r>
            <a:r>
              <a:rPr lang="en-CA" sz="4000" dirty="0" err="1"/>
              <a:t>ብሔረ</a:t>
            </a:r>
            <a:r>
              <a:rPr lang="en-CA" sz="4000" dirty="0"/>
              <a:t> </a:t>
            </a:r>
            <a:r>
              <a:rPr lang="en-CA" sz="4000" dirty="0" err="1"/>
              <a:t>ዘስሙ</a:t>
            </a:r>
            <a:r>
              <a:rPr lang="en-CA" sz="4000" dirty="0"/>
              <a:t> </a:t>
            </a:r>
            <a:r>
              <a:rPr lang="en-CA" sz="4000" dirty="0" err="1" smtClean="0"/>
              <a:t>ቀራ</a:t>
            </a:r>
            <a:endParaRPr lang="en-CA" sz="4000" dirty="0" smtClean="0"/>
          </a:p>
          <a:p>
            <a:r>
              <a:rPr lang="en-CA" sz="4000" dirty="0" err="1" smtClean="0"/>
              <a:t>ንዮ</a:t>
            </a:r>
            <a:r>
              <a:rPr lang="en-CA" sz="4000" dirty="0" smtClean="0"/>
              <a:t> </a:t>
            </a:r>
            <a:r>
              <a:rPr lang="en-CA" sz="4000" dirty="0" err="1"/>
              <a:t>አጸሩዎ</a:t>
            </a:r>
            <a:r>
              <a:rPr lang="en-CA" sz="4000" dirty="0"/>
              <a:t> </a:t>
            </a:r>
            <a:r>
              <a:rPr lang="en-CA" sz="4000" dirty="0" err="1"/>
              <a:t>መስቀሎ</a:t>
            </a:r>
            <a:r>
              <a:rPr lang="en-CA" sz="4000" dirty="0"/>
              <a:t> </a:t>
            </a:r>
            <a:r>
              <a:rPr lang="en-CA" sz="4000" dirty="0" err="1"/>
              <a:t>ወደክመ</a:t>
            </a:r>
            <a:r>
              <a:rPr lang="en-CA" sz="4000" dirty="0"/>
              <a:t> </a:t>
            </a:r>
            <a:r>
              <a:rPr lang="en-CA" sz="4000" dirty="0" err="1"/>
              <a:t>ኢየሱስ</a:t>
            </a:r>
            <a:r>
              <a:rPr lang="en-CA" sz="4000" dirty="0"/>
              <a:t> </a:t>
            </a:r>
            <a:r>
              <a:rPr lang="en-CA" sz="4000" dirty="0" err="1"/>
              <a:t>በጸዊረ</a:t>
            </a:r>
            <a:r>
              <a:rPr lang="en-CA" sz="4000" dirty="0"/>
              <a:t> </a:t>
            </a:r>
            <a:r>
              <a:rPr lang="en-CA" sz="4000" dirty="0" err="1"/>
              <a:t>መስቀሉ</a:t>
            </a:r>
            <a:r>
              <a:rPr lang="en-CA" sz="4000" dirty="0"/>
              <a:t> </a:t>
            </a:r>
            <a:r>
              <a:rPr lang="en-CA" sz="4000" dirty="0" err="1"/>
              <a:t>ወሐፈወ</a:t>
            </a:r>
            <a:r>
              <a:rPr lang="en-CA" sz="4000" dirty="0"/>
              <a:t> </a:t>
            </a:r>
            <a:r>
              <a:rPr lang="en-CA" sz="4000" dirty="0" err="1"/>
              <a:t>እስመ</a:t>
            </a:r>
            <a:r>
              <a:rPr lang="en-CA" sz="4000" dirty="0"/>
              <a:t> </a:t>
            </a:r>
            <a:r>
              <a:rPr lang="en-CA" sz="4000" dirty="0" err="1"/>
              <a:t>ክቡድ</a:t>
            </a:r>
            <a:r>
              <a:rPr lang="en-CA" sz="4000" dirty="0"/>
              <a:t> </a:t>
            </a:r>
            <a:r>
              <a:rPr lang="en-CA" sz="4000" dirty="0" err="1"/>
              <a:t>ውእቱ</a:t>
            </a:r>
            <a:r>
              <a:rPr lang="en-CA" sz="4000" dirty="0" smtClean="0"/>
              <a:t>።</a:t>
            </a:r>
          </a:p>
          <a:p>
            <a:endParaRPr lang="en-CA" sz="4000" dirty="0"/>
          </a:p>
          <a:p>
            <a:r>
              <a:rPr lang="en-CA" sz="1400" dirty="0"/>
              <a:t>፺፬, </a:t>
            </a:r>
            <a:r>
              <a:rPr lang="en-CA" sz="4000" dirty="0" err="1"/>
              <a:t>ኈለቍዎ</a:t>
            </a:r>
            <a:r>
              <a:rPr lang="en-CA" sz="4000" dirty="0"/>
              <a:t> </a:t>
            </a:r>
            <a:r>
              <a:rPr lang="en-CA" sz="4000" dirty="0" err="1"/>
              <a:t>ምስለ</a:t>
            </a:r>
            <a:r>
              <a:rPr lang="en-CA" sz="4000" dirty="0"/>
              <a:t> </a:t>
            </a:r>
            <a:r>
              <a:rPr lang="en-CA" sz="4000" dirty="0" err="1"/>
              <a:t>ፈያት</a:t>
            </a:r>
            <a:r>
              <a:rPr lang="en-CA" sz="4000" dirty="0"/>
              <a:t> </a:t>
            </a:r>
            <a:r>
              <a:rPr lang="en-CA" sz="4000" dirty="0" err="1"/>
              <a:t>ወአዕረግዎ</a:t>
            </a:r>
            <a:r>
              <a:rPr lang="en-CA" sz="4000" dirty="0"/>
              <a:t> </a:t>
            </a:r>
            <a:r>
              <a:rPr lang="en-CA" sz="4000" dirty="0" err="1"/>
              <a:t>ዲበ</a:t>
            </a:r>
            <a:r>
              <a:rPr lang="en-CA" sz="4000" dirty="0"/>
              <a:t> </a:t>
            </a:r>
            <a:r>
              <a:rPr lang="en-CA" sz="4000" dirty="0" err="1"/>
              <a:t>ዕፅ</a:t>
            </a:r>
            <a:r>
              <a:rPr lang="en-CA" sz="4000" dirty="0"/>
              <a:t> </a:t>
            </a:r>
            <a:r>
              <a:rPr lang="en-CA" sz="4000" dirty="0" err="1"/>
              <a:t>ወሰቀልዎ</a:t>
            </a:r>
            <a:r>
              <a:rPr lang="en-CA" sz="4000" dirty="0"/>
              <a:t> </a:t>
            </a:r>
            <a:r>
              <a:rPr lang="en-CA" sz="4000" dirty="0" err="1"/>
              <a:t>ዘአልቦ</a:t>
            </a:r>
            <a:r>
              <a:rPr lang="en-CA" sz="4000" dirty="0"/>
              <a:t> </a:t>
            </a:r>
            <a:r>
              <a:rPr lang="en-CA" sz="4000" dirty="0" err="1"/>
              <a:t>ምሕረት</a:t>
            </a:r>
            <a:r>
              <a:rPr lang="en-CA" sz="4000" dirty="0"/>
              <a:t> </a:t>
            </a:r>
            <a:r>
              <a:rPr lang="en-CA" sz="4000" dirty="0" err="1"/>
              <a:t>በከመ</a:t>
            </a:r>
            <a:r>
              <a:rPr lang="en-CA" sz="4000" dirty="0"/>
              <a:t> </a:t>
            </a:r>
            <a:r>
              <a:rPr lang="en-CA" sz="4000" dirty="0" err="1"/>
              <a:t>ሕጎሙ</a:t>
            </a:r>
            <a:r>
              <a:rPr lang="en-CA" sz="4000" dirty="0" smtClean="0"/>
              <a:t>።</a:t>
            </a:r>
            <a:endParaRPr lang="en-CA" sz="4000" dirty="0"/>
          </a:p>
        </p:txBody>
      </p:sp>
    </p:spTree>
    <p:extLst>
      <p:ext uri="{BB962C8B-B14F-4D97-AF65-F5344CB8AC3E}">
        <p14:creationId xmlns:p14="http://schemas.microsoft.com/office/powerpoint/2010/main" val="621965123"/>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685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249609" cy="6863417"/>
          </a:xfrm>
          <a:prstGeom prst="rect">
            <a:avLst/>
          </a:prstGeom>
        </p:spPr>
        <p:txBody>
          <a:bodyPr wrap="square">
            <a:spAutoFit/>
          </a:bodyPr>
          <a:lstStyle/>
          <a:p>
            <a:r>
              <a:rPr lang="pt-BR" sz="1400" dirty="0" smtClean="0"/>
              <a:t>95</a:t>
            </a:r>
            <a:r>
              <a:rPr lang="pt-BR" sz="1400" dirty="0"/>
              <a:t>. </a:t>
            </a:r>
            <a:r>
              <a:rPr lang="pt-BR" sz="4000" dirty="0"/>
              <a:t>ኣዬ! እተን ንኣዳም ዝፈጠራ ኣእዳው፥ </a:t>
            </a:r>
            <a:r>
              <a:rPr lang="pt-BR" sz="4000" dirty="0" smtClean="0"/>
              <a:t>ብሽን</a:t>
            </a:r>
          </a:p>
          <a:p>
            <a:r>
              <a:rPr lang="pt-BR" sz="4000" dirty="0" smtClean="0"/>
              <a:t>ካር </a:t>
            </a:r>
            <a:r>
              <a:rPr lang="pt-BR" sz="4000" dirty="0"/>
              <a:t>መስቀል ተሽንከራ። ኣዬ! እተን ኣብ ገነት </a:t>
            </a:r>
            <a:r>
              <a:rPr lang="pt-BR" sz="4000" dirty="0" smtClean="0"/>
              <a:t>ዝተ</a:t>
            </a:r>
          </a:p>
          <a:p>
            <a:r>
              <a:rPr lang="pt-BR" sz="4000" dirty="0" smtClean="0"/>
              <a:t>መላለሳ </a:t>
            </a:r>
            <a:r>
              <a:rPr lang="pt-BR" sz="4000" dirty="0"/>
              <a:t>ኣእጋር፥ ብሽንካር መስቀል ተሸንከራ።</a:t>
            </a:r>
            <a:endParaRPr lang="en-CA" sz="4000" dirty="0"/>
          </a:p>
          <a:p>
            <a:r>
              <a:rPr lang="pt-BR" sz="1400" dirty="0"/>
              <a:t>96. </a:t>
            </a:r>
            <a:r>
              <a:rPr lang="pt-BR" sz="4000" dirty="0"/>
              <a:t>ኣዬ! እቲ ንኣዳም ኣብ ገጹ መንፈስ ሕይወት ኡፍ ዝበለሉ ኣፍ ምስ ሓሞት ዝተሓወሰ </a:t>
            </a:r>
            <a:r>
              <a:rPr lang="pt-BR" sz="4000" dirty="0" smtClean="0"/>
              <a:t>መጺጽን </a:t>
            </a:r>
            <a:r>
              <a:rPr lang="pt-BR" sz="4000" dirty="0"/>
              <a:t>ከርበን ሰተየ</a:t>
            </a:r>
            <a:r>
              <a:rPr lang="pt-BR" sz="4000" dirty="0" smtClean="0"/>
              <a:t>።</a:t>
            </a:r>
            <a:endParaRPr lang="en-CA" sz="3200" dirty="0"/>
          </a:p>
        </p:txBody>
      </p:sp>
      <p:sp>
        <p:nvSpPr>
          <p:cNvPr id="20" name="Rectangle 19"/>
          <p:cNvSpPr/>
          <p:nvPr/>
        </p:nvSpPr>
        <p:spPr>
          <a:xfrm>
            <a:off x="8181225" y="0"/>
            <a:ext cx="4039429" cy="6706451"/>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1400" b="1" dirty="0" smtClean="0">
                <a:solidFill>
                  <a:schemeClr val="tx1">
                    <a:lumMod val="95000"/>
                  </a:schemeClr>
                </a:solidFill>
              </a:rPr>
              <a:t>95</a:t>
            </a:r>
            <a:r>
              <a:rPr lang="en-US" sz="1400" b="1" dirty="0">
                <a:solidFill>
                  <a:schemeClr val="tx1">
                    <a:lumMod val="95000"/>
                  </a:schemeClr>
                </a:solidFill>
              </a:rPr>
              <a:t>. </a:t>
            </a:r>
            <a:r>
              <a:rPr lang="en-US" sz="2900" b="1" dirty="0">
                <a:solidFill>
                  <a:schemeClr val="tx1">
                    <a:lumMod val="95000"/>
                  </a:schemeClr>
                </a:solidFill>
              </a:rPr>
              <a:t>Oh! The hands which formed </a:t>
            </a:r>
            <a:r>
              <a:rPr lang="en-US" sz="2900" b="1" dirty="0" err="1" smtClean="0">
                <a:solidFill>
                  <a:schemeClr val="tx1">
                    <a:lumMod val="95000"/>
                  </a:schemeClr>
                </a:solidFill>
              </a:rPr>
              <a:t>Adamwere</a:t>
            </a:r>
            <a:r>
              <a:rPr lang="en-US" sz="2900" b="1" dirty="0" smtClean="0">
                <a:solidFill>
                  <a:schemeClr val="tx1">
                    <a:lumMod val="95000"/>
                  </a:schemeClr>
                </a:solidFill>
              </a:rPr>
              <a:t> </a:t>
            </a:r>
            <a:r>
              <a:rPr lang="en-US" sz="2900" b="1" dirty="0">
                <a:solidFill>
                  <a:schemeClr val="tx1">
                    <a:lumMod val="95000"/>
                  </a:schemeClr>
                </a:solidFill>
              </a:rPr>
              <a:t>nailed on </a:t>
            </a:r>
            <a:r>
              <a:rPr lang="en-US" sz="2900" b="1" dirty="0" smtClean="0">
                <a:solidFill>
                  <a:schemeClr val="tx1">
                    <a:lumMod val="95000"/>
                  </a:schemeClr>
                </a:solidFill>
              </a:rPr>
              <a:t> the </a:t>
            </a:r>
            <a:r>
              <a:rPr lang="en-US" sz="2900" b="1" dirty="0">
                <a:solidFill>
                  <a:schemeClr val="tx1">
                    <a:lumMod val="95000"/>
                  </a:schemeClr>
                </a:solidFill>
              </a:rPr>
              <a:t>cross. Oh! The </a:t>
            </a:r>
            <a:r>
              <a:rPr lang="en-US" sz="2900" b="1" dirty="0" smtClean="0">
                <a:solidFill>
                  <a:schemeClr val="tx1">
                    <a:lumMod val="95000"/>
                  </a:schemeClr>
                </a:solidFill>
              </a:rPr>
              <a:t>feet which </a:t>
            </a:r>
            <a:r>
              <a:rPr lang="en-US" sz="2900" b="1" dirty="0">
                <a:solidFill>
                  <a:schemeClr val="tx1">
                    <a:lumMod val="95000"/>
                  </a:schemeClr>
                </a:solidFill>
              </a:rPr>
              <a:t>walked in paradise were nailed </a:t>
            </a:r>
            <a:r>
              <a:rPr lang="en-US" sz="2900" b="1" dirty="0" smtClean="0">
                <a:solidFill>
                  <a:schemeClr val="tx1">
                    <a:lumMod val="95000"/>
                  </a:schemeClr>
                </a:solidFill>
              </a:rPr>
              <a:t>on the </a:t>
            </a:r>
            <a:r>
              <a:rPr lang="en-US" sz="2900" b="1" dirty="0">
                <a:solidFill>
                  <a:schemeClr val="tx1">
                    <a:lumMod val="95000"/>
                  </a:schemeClr>
                </a:solidFill>
              </a:rPr>
              <a:t>cross.</a:t>
            </a:r>
          </a:p>
          <a:p>
            <a:pPr marL="40639" marR="40639">
              <a:lnSpc>
                <a:spcPct val="120000"/>
              </a:lnSpc>
              <a:spcBef>
                <a:spcPts val="600"/>
              </a:spcBef>
              <a:buClr>
                <a:srgbClr val="004DD6"/>
              </a:buClr>
              <a:buFont typeface="Arial"/>
              <a:defRPr sz="2800"/>
            </a:pPr>
            <a:r>
              <a:rPr lang="en-US" sz="1400" b="1" dirty="0">
                <a:solidFill>
                  <a:schemeClr val="tx1">
                    <a:lumMod val="95000"/>
                  </a:schemeClr>
                </a:solidFill>
              </a:rPr>
              <a:t>96. </a:t>
            </a:r>
            <a:r>
              <a:rPr lang="en-US" sz="3000" b="1" dirty="0">
                <a:solidFill>
                  <a:schemeClr val="tx1">
                    <a:lumMod val="95000"/>
                  </a:schemeClr>
                </a:solidFill>
              </a:rPr>
              <a:t>Oh ! The mouth which breathed </a:t>
            </a:r>
            <a:r>
              <a:rPr lang="en-US" sz="3000" b="1" dirty="0" smtClean="0">
                <a:solidFill>
                  <a:schemeClr val="tx1">
                    <a:lumMod val="95000"/>
                  </a:schemeClr>
                </a:solidFill>
              </a:rPr>
              <a:t>the breath </a:t>
            </a:r>
            <a:r>
              <a:rPr lang="en-US" sz="3000" b="1" dirty="0">
                <a:solidFill>
                  <a:schemeClr val="tx1">
                    <a:lumMod val="95000"/>
                  </a:schemeClr>
                </a:solidFill>
              </a:rPr>
              <a:t>of life into the face of Adam </a:t>
            </a:r>
            <a:r>
              <a:rPr lang="en-US" sz="3000" b="1" dirty="0" smtClean="0">
                <a:solidFill>
                  <a:schemeClr val="tx1">
                    <a:lumMod val="95000"/>
                  </a:schemeClr>
                </a:solidFill>
              </a:rPr>
              <a:t>drank vinegar </a:t>
            </a:r>
            <a:r>
              <a:rPr lang="en-US" sz="3000" b="1" dirty="0">
                <a:solidFill>
                  <a:schemeClr val="tx1">
                    <a:lumMod val="95000"/>
                  </a:schemeClr>
                </a:solidFill>
              </a:rPr>
              <a:t>and myrrh mixed with gall</a:t>
            </a:r>
            <a:r>
              <a:rPr lang="en-US" sz="3000" b="1" dirty="0" smtClean="0">
                <a:solidFill>
                  <a:schemeClr val="tx1">
                    <a:lumMod val="95000"/>
                  </a:schemeClr>
                </a:solidFill>
              </a:rPr>
              <a:t>.</a:t>
            </a:r>
          </a:p>
        </p:txBody>
      </p:sp>
      <p:sp>
        <p:nvSpPr>
          <p:cNvPr id="2" name="Rectangle 1"/>
          <p:cNvSpPr/>
          <p:nvPr/>
        </p:nvSpPr>
        <p:spPr>
          <a:xfrm>
            <a:off x="-9657" y="7375"/>
            <a:ext cx="4050316" cy="6863417"/>
          </a:xfrm>
          <a:prstGeom prst="rect">
            <a:avLst/>
          </a:prstGeom>
        </p:spPr>
        <p:txBody>
          <a:bodyPr wrap="square">
            <a:spAutoFit/>
          </a:bodyPr>
          <a:lstStyle/>
          <a:p>
            <a:r>
              <a:rPr lang="en-CA" sz="1400" dirty="0" smtClean="0">
                <a:solidFill>
                  <a:schemeClr val="tx1">
                    <a:lumMod val="95000"/>
                  </a:schemeClr>
                </a:solidFill>
              </a:rPr>
              <a:t>፺፭</a:t>
            </a:r>
            <a:r>
              <a:rPr lang="en-CA" sz="1400" dirty="0">
                <a:solidFill>
                  <a:schemeClr val="tx1">
                    <a:lumMod val="95000"/>
                  </a:schemeClr>
                </a:solidFill>
              </a:rPr>
              <a:t>. </a:t>
            </a:r>
            <a:r>
              <a:rPr lang="en-CA" sz="1400" dirty="0" smtClean="0">
                <a:solidFill>
                  <a:schemeClr val="tx1">
                    <a:lumMod val="95000"/>
                  </a:schemeClr>
                </a:solidFill>
              </a:rPr>
              <a:t>  </a:t>
            </a:r>
            <a:r>
              <a:rPr lang="en-CA" sz="4000" dirty="0" smtClean="0">
                <a:solidFill>
                  <a:schemeClr val="tx1">
                    <a:lumMod val="95000"/>
                  </a:schemeClr>
                </a:solidFill>
              </a:rPr>
              <a:t>ኦ </a:t>
            </a:r>
            <a:r>
              <a:rPr lang="en-CA" sz="4000" dirty="0" err="1">
                <a:solidFill>
                  <a:schemeClr val="tx1">
                    <a:lumMod val="95000"/>
                  </a:schemeClr>
                </a:solidFill>
              </a:rPr>
              <a:t>አእዳው</a:t>
            </a:r>
            <a:r>
              <a:rPr lang="en-CA" sz="4000" dirty="0">
                <a:solidFill>
                  <a:schemeClr val="tx1">
                    <a:lumMod val="95000"/>
                  </a:schemeClr>
                </a:solidFill>
              </a:rPr>
              <a:t> </a:t>
            </a:r>
            <a:r>
              <a:rPr lang="en-CA" sz="4000" dirty="0" err="1">
                <a:solidFill>
                  <a:schemeClr val="tx1">
                    <a:lumMod val="95000"/>
                  </a:schemeClr>
                </a:solidFill>
              </a:rPr>
              <a:t>እለ</a:t>
            </a:r>
            <a:r>
              <a:rPr lang="en-CA" sz="4000" dirty="0">
                <a:solidFill>
                  <a:schemeClr val="tx1">
                    <a:lumMod val="95000"/>
                  </a:schemeClr>
                </a:solidFill>
              </a:rPr>
              <a:t> </a:t>
            </a:r>
            <a:r>
              <a:rPr lang="en-CA" sz="4000" dirty="0" err="1" smtClean="0">
                <a:solidFill>
                  <a:schemeClr val="tx1">
                    <a:lumMod val="95000"/>
                  </a:schemeClr>
                </a:solidFill>
              </a:rPr>
              <a:t>ለሐኳ</a:t>
            </a:r>
            <a:endParaRPr lang="en-CA" sz="4000" dirty="0" smtClean="0">
              <a:solidFill>
                <a:schemeClr val="tx1">
                  <a:lumMod val="95000"/>
                </a:schemeClr>
              </a:solidFill>
            </a:endParaRPr>
          </a:p>
          <a:p>
            <a:r>
              <a:rPr lang="en-CA" sz="4000" dirty="0" smtClean="0">
                <a:solidFill>
                  <a:schemeClr val="tx1">
                    <a:lumMod val="95000"/>
                  </a:schemeClr>
                </a:solidFill>
              </a:rPr>
              <a:t>ሁ </a:t>
            </a:r>
            <a:r>
              <a:rPr lang="en-CA" sz="4000" dirty="0" err="1">
                <a:solidFill>
                  <a:schemeClr val="tx1">
                    <a:lumMod val="95000"/>
                  </a:schemeClr>
                </a:solidFill>
              </a:rPr>
              <a:t>ለአዳም</a:t>
            </a:r>
            <a:r>
              <a:rPr lang="en-CA" sz="4000" dirty="0">
                <a:solidFill>
                  <a:schemeClr val="tx1">
                    <a:lumMod val="95000"/>
                  </a:schemeClr>
                </a:solidFill>
              </a:rPr>
              <a:t> </a:t>
            </a:r>
            <a:r>
              <a:rPr lang="en-CA" sz="4000" dirty="0" err="1">
                <a:solidFill>
                  <a:schemeClr val="tx1">
                    <a:lumMod val="95000"/>
                  </a:schemeClr>
                </a:solidFill>
              </a:rPr>
              <a:t>ተቀነዋ</a:t>
            </a:r>
            <a:r>
              <a:rPr lang="en-CA" sz="4000" dirty="0">
                <a:solidFill>
                  <a:schemeClr val="tx1">
                    <a:lumMod val="95000"/>
                  </a:schemeClr>
                </a:solidFill>
              </a:rPr>
              <a:t> </a:t>
            </a:r>
            <a:r>
              <a:rPr lang="en-CA" sz="4000" dirty="0" err="1" smtClean="0">
                <a:solidFill>
                  <a:schemeClr val="tx1">
                    <a:lumMod val="95000"/>
                  </a:schemeClr>
                </a:solidFill>
              </a:rPr>
              <a:t>በቅን</a:t>
            </a:r>
            <a:endParaRPr lang="en-CA" sz="4000" dirty="0" smtClean="0">
              <a:solidFill>
                <a:schemeClr val="tx1">
                  <a:lumMod val="95000"/>
                </a:schemeClr>
              </a:solidFill>
            </a:endParaRPr>
          </a:p>
          <a:p>
            <a:r>
              <a:rPr lang="en-CA" sz="4000" dirty="0" err="1" smtClean="0">
                <a:solidFill>
                  <a:schemeClr val="tx1">
                    <a:lumMod val="95000"/>
                  </a:schemeClr>
                </a:solidFill>
              </a:rPr>
              <a:t>ዋተ</a:t>
            </a:r>
            <a:r>
              <a:rPr lang="en-CA" sz="4000" dirty="0" smtClean="0">
                <a:solidFill>
                  <a:schemeClr val="tx1">
                    <a:lumMod val="95000"/>
                  </a:schemeClr>
                </a:solidFill>
              </a:rPr>
              <a:t> </a:t>
            </a:r>
            <a:r>
              <a:rPr lang="en-CA" sz="4000" dirty="0" err="1">
                <a:solidFill>
                  <a:schemeClr val="tx1">
                    <a:lumMod val="95000"/>
                  </a:schemeClr>
                </a:solidFill>
              </a:rPr>
              <a:t>መስቀል</a:t>
            </a:r>
            <a:r>
              <a:rPr lang="en-CA" sz="4000" dirty="0">
                <a:solidFill>
                  <a:schemeClr val="tx1">
                    <a:lumMod val="95000"/>
                  </a:schemeClr>
                </a:solidFill>
              </a:rPr>
              <a:t>። ኦ </a:t>
            </a:r>
            <a:r>
              <a:rPr lang="en-CA" sz="4000" dirty="0" err="1">
                <a:solidFill>
                  <a:schemeClr val="tx1">
                    <a:lumMod val="95000"/>
                  </a:schemeClr>
                </a:solidFill>
              </a:rPr>
              <a:t>አእጋር</a:t>
            </a:r>
            <a:r>
              <a:rPr lang="en-CA" sz="4000" dirty="0">
                <a:solidFill>
                  <a:schemeClr val="tx1">
                    <a:lumMod val="95000"/>
                  </a:schemeClr>
                </a:solidFill>
              </a:rPr>
              <a:t> </a:t>
            </a:r>
            <a:r>
              <a:rPr lang="en-CA" sz="4000" dirty="0" err="1">
                <a:solidFill>
                  <a:schemeClr val="tx1">
                    <a:lumMod val="95000"/>
                  </a:schemeClr>
                </a:solidFill>
              </a:rPr>
              <a:t>እለ</a:t>
            </a:r>
            <a:r>
              <a:rPr lang="en-CA" sz="4000" dirty="0">
                <a:solidFill>
                  <a:schemeClr val="tx1">
                    <a:lumMod val="95000"/>
                  </a:schemeClr>
                </a:solidFill>
              </a:rPr>
              <a:t> </a:t>
            </a:r>
            <a:r>
              <a:rPr lang="en-CA" sz="4000" dirty="0" err="1">
                <a:solidFill>
                  <a:schemeClr val="tx1">
                    <a:lumMod val="95000"/>
                  </a:schemeClr>
                </a:solidFill>
              </a:rPr>
              <a:t>አንሰሶዋ</a:t>
            </a:r>
            <a:r>
              <a:rPr lang="en-CA" sz="4000" dirty="0">
                <a:solidFill>
                  <a:schemeClr val="tx1">
                    <a:lumMod val="95000"/>
                  </a:schemeClr>
                </a:solidFill>
              </a:rPr>
              <a:t> </a:t>
            </a:r>
            <a:r>
              <a:rPr lang="en-CA" sz="4000" dirty="0" err="1">
                <a:solidFill>
                  <a:schemeClr val="tx1">
                    <a:lumMod val="95000"/>
                  </a:schemeClr>
                </a:solidFill>
              </a:rPr>
              <a:t>ውስተ</a:t>
            </a:r>
            <a:r>
              <a:rPr lang="en-CA" sz="4000" dirty="0">
                <a:solidFill>
                  <a:schemeClr val="tx1">
                    <a:lumMod val="95000"/>
                  </a:schemeClr>
                </a:solidFill>
              </a:rPr>
              <a:t> </a:t>
            </a:r>
            <a:r>
              <a:rPr lang="en-CA" sz="4000" dirty="0" err="1">
                <a:solidFill>
                  <a:schemeClr val="tx1">
                    <a:lumMod val="95000"/>
                  </a:schemeClr>
                </a:solidFill>
              </a:rPr>
              <a:t>ገነት</a:t>
            </a:r>
            <a:r>
              <a:rPr lang="en-CA" sz="4000" dirty="0">
                <a:solidFill>
                  <a:schemeClr val="tx1">
                    <a:lumMod val="95000"/>
                  </a:schemeClr>
                </a:solidFill>
              </a:rPr>
              <a:t> </a:t>
            </a:r>
            <a:r>
              <a:rPr lang="en-CA" sz="4000" dirty="0" err="1">
                <a:solidFill>
                  <a:schemeClr val="tx1">
                    <a:lumMod val="95000"/>
                  </a:schemeClr>
                </a:solidFill>
              </a:rPr>
              <a:t>ተቀነዋ</a:t>
            </a:r>
            <a:r>
              <a:rPr lang="en-CA" sz="4000" dirty="0">
                <a:solidFill>
                  <a:schemeClr val="tx1">
                    <a:lumMod val="95000"/>
                  </a:schemeClr>
                </a:solidFill>
              </a:rPr>
              <a:t> </a:t>
            </a:r>
            <a:r>
              <a:rPr lang="en-CA" sz="4000" dirty="0" err="1">
                <a:solidFill>
                  <a:schemeClr val="tx1">
                    <a:lumMod val="95000"/>
                  </a:schemeClr>
                </a:solidFill>
              </a:rPr>
              <a:t>በቅንዋተ</a:t>
            </a:r>
            <a:r>
              <a:rPr lang="en-CA" sz="4000" dirty="0">
                <a:solidFill>
                  <a:schemeClr val="tx1">
                    <a:lumMod val="95000"/>
                  </a:schemeClr>
                </a:solidFill>
              </a:rPr>
              <a:t> </a:t>
            </a:r>
            <a:r>
              <a:rPr lang="en-CA" sz="4000" dirty="0" err="1">
                <a:solidFill>
                  <a:schemeClr val="tx1">
                    <a:lumMod val="95000"/>
                  </a:schemeClr>
                </a:solidFill>
              </a:rPr>
              <a:t>መስቀል</a:t>
            </a:r>
            <a:r>
              <a:rPr lang="en-CA" sz="4000" dirty="0">
                <a:solidFill>
                  <a:schemeClr val="tx1">
                    <a:lumMod val="95000"/>
                  </a:schemeClr>
                </a:solidFill>
              </a:rPr>
              <a:t>።</a:t>
            </a:r>
          </a:p>
          <a:p>
            <a:r>
              <a:rPr lang="en-CA" sz="1400" dirty="0">
                <a:solidFill>
                  <a:schemeClr val="tx1">
                    <a:lumMod val="95000"/>
                  </a:schemeClr>
                </a:solidFill>
              </a:rPr>
              <a:t>፺፮. </a:t>
            </a:r>
            <a:r>
              <a:rPr lang="en-CA" sz="4000" dirty="0">
                <a:solidFill>
                  <a:schemeClr val="tx1">
                    <a:lumMod val="95000"/>
                  </a:schemeClr>
                </a:solidFill>
              </a:rPr>
              <a:t>ኦ </a:t>
            </a:r>
            <a:r>
              <a:rPr lang="en-CA" sz="4000" dirty="0" err="1">
                <a:solidFill>
                  <a:schemeClr val="tx1">
                    <a:lumMod val="95000"/>
                  </a:schemeClr>
                </a:solidFill>
              </a:rPr>
              <a:t>አፍ</a:t>
            </a:r>
            <a:r>
              <a:rPr lang="en-CA" sz="4000" dirty="0">
                <a:solidFill>
                  <a:schemeClr val="tx1">
                    <a:lumMod val="95000"/>
                  </a:schemeClr>
                </a:solidFill>
              </a:rPr>
              <a:t> </a:t>
            </a:r>
            <a:r>
              <a:rPr lang="en-CA" sz="4000" dirty="0" err="1">
                <a:solidFill>
                  <a:schemeClr val="tx1">
                    <a:lumMod val="95000"/>
                  </a:schemeClr>
                </a:solidFill>
              </a:rPr>
              <a:t>ዘነፍሐ</a:t>
            </a:r>
            <a:r>
              <a:rPr lang="en-CA" sz="4000" dirty="0">
                <a:solidFill>
                  <a:schemeClr val="tx1">
                    <a:lumMod val="95000"/>
                  </a:schemeClr>
                </a:solidFill>
              </a:rPr>
              <a:t> </a:t>
            </a:r>
            <a:r>
              <a:rPr lang="en-CA" sz="4000" dirty="0" err="1">
                <a:solidFill>
                  <a:schemeClr val="tx1">
                    <a:lumMod val="95000"/>
                  </a:schemeClr>
                </a:solidFill>
              </a:rPr>
              <a:t>ውስተ</a:t>
            </a:r>
            <a:r>
              <a:rPr lang="en-CA" sz="4000" dirty="0">
                <a:solidFill>
                  <a:schemeClr val="tx1">
                    <a:lumMod val="95000"/>
                  </a:schemeClr>
                </a:solidFill>
              </a:rPr>
              <a:t> </a:t>
            </a:r>
            <a:r>
              <a:rPr lang="en-CA" sz="4000" dirty="0" err="1">
                <a:solidFill>
                  <a:schemeClr val="tx1">
                    <a:lumMod val="95000"/>
                  </a:schemeClr>
                </a:solidFill>
              </a:rPr>
              <a:t>ገጹ</a:t>
            </a:r>
            <a:r>
              <a:rPr lang="en-CA" sz="4000" dirty="0">
                <a:solidFill>
                  <a:schemeClr val="tx1">
                    <a:lumMod val="95000"/>
                  </a:schemeClr>
                </a:solidFill>
              </a:rPr>
              <a:t> </a:t>
            </a:r>
            <a:r>
              <a:rPr lang="en-CA" sz="4000" dirty="0" err="1">
                <a:solidFill>
                  <a:schemeClr val="tx1">
                    <a:lumMod val="95000"/>
                  </a:schemeClr>
                </a:solidFill>
              </a:rPr>
              <a:t>ለአዳም</a:t>
            </a:r>
            <a:r>
              <a:rPr lang="en-CA" sz="4000" dirty="0">
                <a:solidFill>
                  <a:schemeClr val="tx1">
                    <a:lumMod val="95000"/>
                  </a:schemeClr>
                </a:solidFill>
              </a:rPr>
              <a:t> </a:t>
            </a:r>
            <a:r>
              <a:rPr lang="en-CA" sz="4000" dirty="0" err="1">
                <a:solidFill>
                  <a:schemeClr val="tx1">
                    <a:lumMod val="95000"/>
                  </a:schemeClr>
                </a:solidFill>
              </a:rPr>
              <a:t>መንፈሰ</a:t>
            </a:r>
            <a:r>
              <a:rPr lang="en-CA" sz="4000" dirty="0">
                <a:solidFill>
                  <a:schemeClr val="tx1">
                    <a:lumMod val="95000"/>
                  </a:schemeClr>
                </a:solidFill>
              </a:rPr>
              <a:t> </a:t>
            </a:r>
            <a:r>
              <a:rPr lang="en-CA" sz="4000" dirty="0" err="1">
                <a:solidFill>
                  <a:schemeClr val="tx1">
                    <a:lumMod val="95000"/>
                  </a:schemeClr>
                </a:solidFill>
              </a:rPr>
              <a:t>ሕይወት</a:t>
            </a:r>
            <a:r>
              <a:rPr lang="en-CA" sz="4000" dirty="0">
                <a:solidFill>
                  <a:schemeClr val="tx1">
                    <a:lumMod val="95000"/>
                  </a:schemeClr>
                </a:solidFill>
              </a:rPr>
              <a:t> </a:t>
            </a:r>
            <a:r>
              <a:rPr lang="en-CA" sz="4000" dirty="0" err="1">
                <a:solidFill>
                  <a:schemeClr val="tx1">
                    <a:lumMod val="95000"/>
                  </a:schemeClr>
                </a:solidFill>
              </a:rPr>
              <a:t>ሰረበ</a:t>
            </a:r>
            <a:r>
              <a:rPr lang="en-CA" sz="4000" dirty="0">
                <a:solidFill>
                  <a:schemeClr val="tx1">
                    <a:lumMod val="95000"/>
                  </a:schemeClr>
                </a:solidFill>
              </a:rPr>
              <a:t> </a:t>
            </a:r>
            <a:r>
              <a:rPr lang="en-CA" sz="4000" dirty="0" err="1">
                <a:solidFill>
                  <a:schemeClr val="tx1">
                    <a:lumMod val="95000"/>
                  </a:schemeClr>
                </a:solidFill>
              </a:rPr>
              <a:t>ብሒዐ</a:t>
            </a:r>
            <a:r>
              <a:rPr lang="en-CA" sz="4000" dirty="0">
                <a:solidFill>
                  <a:schemeClr val="tx1">
                    <a:lumMod val="95000"/>
                  </a:schemeClr>
                </a:solidFill>
              </a:rPr>
              <a:t> </a:t>
            </a:r>
            <a:r>
              <a:rPr lang="en-CA" sz="4000" dirty="0" err="1">
                <a:solidFill>
                  <a:schemeClr val="tx1">
                    <a:lumMod val="95000"/>
                  </a:schemeClr>
                </a:solidFill>
              </a:rPr>
              <a:t>ወከርቤ</a:t>
            </a:r>
            <a:r>
              <a:rPr lang="en-CA" sz="4000" dirty="0">
                <a:solidFill>
                  <a:schemeClr val="tx1">
                    <a:lumMod val="95000"/>
                  </a:schemeClr>
                </a:solidFill>
              </a:rPr>
              <a:t> </a:t>
            </a:r>
            <a:r>
              <a:rPr lang="en-CA" sz="4000" dirty="0" err="1">
                <a:solidFill>
                  <a:schemeClr val="tx1">
                    <a:lumMod val="95000"/>
                  </a:schemeClr>
                </a:solidFill>
              </a:rPr>
              <a:t>ቱሱሐ</a:t>
            </a:r>
            <a:r>
              <a:rPr lang="en-CA" sz="4000" dirty="0">
                <a:solidFill>
                  <a:schemeClr val="tx1">
                    <a:lumMod val="95000"/>
                  </a:schemeClr>
                </a:solidFill>
              </a:rPr>
              <a:t> </a:t>
            </a:r>
            <a:r>
              <a:rPr lang="en-CA" sz="4000" dirty="0" err="1">
                <a:solidFill>
                  <a:schemeClr val="tx1">
                    <a:lumMod val="95000"/>
                  </a:schemeClr>
                </a:solidFill>
              </a:rPr>
              <a:t>ዘምስለ</a:t>
            </a:r>
            <a:r>
              <a:rPr lang="en-CA" sz="4000" dirty="0">
                <a:solidFill>
                  <a:schemeClr val="tx1">
                    <a:lumMod val="95000"/>
                  </a:schemeClr>
                </a:solidFill>
              </a:rPr>
              <a:t> </a:t>
            </a:r>
            <a:r>
              <a:rPr lang="en-CA" sz="4000" dirty="0" err="1">
                <a:solidFill>
                  <a:schemeClr val="tx1">
                    <a:lumMod val="95000"/>
                  </a:schemeClr>
                </a:solidFill>
              </a:rPr>
              <a:t>ሐሞት</a:t>
            </a:r>
            <a:r>
              <a:rPr lang="en-CA" sz="4000" dirty="0" smtClean="0">
                <a:solidFill>
                  <a:schemeClr val="tx1">
                    <a:lumMod val="95000"/>
                  </a:schemeClr>
                </a:solidFill>
              </a:rPr>
              <a:t>።</a:t>
            </a:r>
            <a:endParaRPr lang="en-CA" sz="4000" dirty="0">
              <a:solidFill>
                <a:schemeClr val="tx1">
                  <a:lumMod val="95000"/>
                </a:schemeClr>
              </a:solidFill>
            </a:endParaRPr>
          </a:p>
        </p:txBody>
      </p:sp>
    </p:spTree>
    <p:extLst>
      <p:ext uri="{BB962C8B-B14F-4D97-AF65-F5344CB8AC3E}">
        <p14:creationId xmlns:p14="http://schemas.microsoft.com/office/powerpoint/2010/main" val="3333858090"/>
      </p:ext>
    </p:extLst>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685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249609" cy="6863417"/>
          </a:xfrm>
          <a:prstGeom prst="rect">
            <a:avLst/>
          </a:prstGeom>
        </p:spPr>
        <p:txBody>
          <a:bodyPr wrap="square">
            <a:spAutoFit/>
          </a:bodyPr>
          <a:lstStyle/>
          <a:p>
            <a:r>
              <a:rPr lang="pt-BR" sz="1400" dirty="0" smtClean="0"/>
              <a:t>97</a:t>
            </a:r>
            <a:r>
              <a:rPr lang="pt-BR" sz="1400" dirty="0"/>
              <a:t>. </a:t>
            </a:r>
            <a:r>
              <a:rPr lang="pt-BR" sz="4000" dirty="0"/>
              <a:t>ኢየሱስ ብስቓዩ ገዓረ። ናብ ኣቡኡ ኣእወየ፥ ርእሱ ኣድነነ፥ ሽዑ መንፈሱ ወፀት።</a:t>
            </a:r>
            <a:endParaRPr lang="en-CA" sz="4000" dirty="0"/>
          </a:p>
          <a:p>
            <a:r>
              <a:rPr lang="pt-BR" sz="1400" dirty="0"/>
              <a:t>98. </a:t>
            </a:r>
            <a:r>
              <a:rPr lang="pt-BR" sz="4000" dirty="0"/>
              <a:t>ንእኡ ኢሎም </a:t>
            </a:r>
            <a:r>
              <a:rPr lang="pt-BR" sz="4000" dirty="0" smtClean="0"/>
              <a:t>ብዘሥር</a:t>
            </a:r>
          </a:p>
          <a:p>
            <a:r>
              <a:rPr lang="pt-BR" sz="4000" dirty="0" smtClean="0"/>
              <a:t>ሕዎ </a:t>
            </a:r>
            <a:r>
              <a:rPr lang="pt-BR" sz="4000" dirty="0"/>
              <a:t>ጸሊም ኵናት ጐድኑ ወግእዎ። ካብ ዕንፀይቲ ኣውሪዶም ኣብ መቓብር ኣንበርዎ። ኣብቲ </a:t>
            </a:r>
            <a:r>
              <a:rPr lang="pt-BR" sz="4000" dirty="0" smtClean="0"/>
              <a:t>መቓብ</a:t>
            </a:r>
          </a:p>
          <a:p>
            <a:r>
              <a:rPr lang="pt-BR" sz="4000" dirty="0" smtClean="0"/>
              <a:t>ሮም </a:t>
            </a:r>
            <a:r>
              <a:rPr lang="pt-BR" sz="4000" dirty="0"/>
              <a:t>ኣየእተውዎን። </a:t>
            </a:r>
            <a:r>
              <a:rPr lang="pt-BR" sz="4000" dirty="0" smtClean="0"/>
              <a:t>እን</a:t>
            </a:r>
          </a:p>
          <a:p>
            <a:r>
              <a:rPr lang="pt-BR" sz="4000" dirty="0" smtClean="0"/>
              <a:t>ታይ </a:t>
            </a:r>
            <a:r>
              <a:rPr lang="pt-BR" sz="4000" dirty="0"/>
              <a:t>ደኣ ካብ </a:t>
            </a:r>
            <a:r>
              <a:rPr lang="pt-BR" sz="4000" dirty="0" smtClean="0"/>
              <a:t>ከተማ</a:t>
            </a:r>
            <a:endParaRPr lang="en-CA" sz="4000" dirty="0"/>
          </a:p>
        </p:txBody>
      </p:sp>
      <p:sp>
        <p:nvSpPr>
          <p:cNvPr id="20" name="Rectangle 19"/>
          <p:cNvSpPr/>
          <p:nvPr/>
        </p:nvSpPr>
        <p:spPr>
          <a:xfrm>
            <a:off x="8181225" y="0"/>
            <a:ext cx="4039429" cy="6891117"/>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1400" b="1" dirty="0" smtClean="0">
                <a:solidFill>
                  <a:schemeClr val="tx1">
                    <a:lumMod val="95000"/>
                  </a:schemeClr>
                </a:solidFill>
              </a:rPr>
              <a:t>97</a:t>
            </a:r>
            <a:r>
              <a:rPr lang="en-US" sz="1400" b="1" dirty="0">
                <a:solidFill>
                  <a:schemeClr val="tx1">
                    <a:lumMod val="95000"/>
                  </a:schemeClr>
                </a:solidFill>
              </a:rPr>
              <a:t>. </a:t>
            </a:r>
            <a:r>
              <a:rPr lang="en-US" sz="2800" b="1" dirty="0">
                <a:solidFill>
                  <a:schemeClr val="tx1">
                    <a:lumMod val="95000"/>
                  </a:schemeClr>
                </a:solidFill>
              </a:rPr>
              <a:t>Jesus groaned in His suffering, </a:t>
            </a:r>
            <a:r>
              <a:rPr lang="en-US" sz="2800" b="1" dirty="0" smtClean="0">
                <a:solidFill>
                  <a:schemeClr val="tx1">
                    <a:lumMod val="95000"/>
                  </a:schemeClr>
                </a:solidFill>
              </a:rPr>
              <a:t>cried to </a:t>
            </a:r>
            <a:r>
              <a:rPr lang="en-US" sz="2800" b="1" dirty="0">
                <a:solidFill>
                  <a:schemeClr val="tx1">
                    <a:lumMod val="95000"/>
                  </a:schemeClr>
                </a:solidFill>
              </a:rPr>
              <a:t>His Father, bowed His head and gave </a:t>
            </a:r>
            <a:r>
              <a:rPr lang="en-US" sz="2800" b="1" dirty="0" smtClean="0">
                <a:solidFill>
                  <a:schemeClr val="tx1">
                    <a:lumMod val="95000"/>
                  </a:schemeClr>
                </a:solidFill>
              </a:rPr>
              <a:t>up the </a:t>
            </a:r>
            <a:r>
              <a:rPr lang="en-US" sz="2800" b="1" dirty="0">
                <a:solidFill>
                  <a:schemeClr val="tx1">
                    <a:lumMod val="95000"/>
                  </a:schemeClr>
                </a:solidFill>
              </a:rPr>
              <a:t>ghost.</a:t>
            </a:r>
          </a:p>
          <a:p>
            <a:pPr marL="40639" marR="40639">
              <a:lnSpc>
                <a:spcPct val="120000"/>
              </a:lnSpc>
              <a:spcBef>
                <a:spcPts val="600"/>
              </a:spcBef>
              <a:buClr>
                <a:srgbClr val="004DD6"/>
              </a:buClr>
              <a:buFont typeface="Arial"/>
              <a:defRPr sz="2800"/>
            </a:pPr>
            <a:r>
              <a:rPr lang="en-US" sz="1400" b="1" dirty="0">
                <a:solidFill>
                  <a:schemeClr val="tx1">
                    <a:lumMod val="95000"/>
                  </a:schemeClr>
                </a:solidFill>
              </a:rPr>
              <a:t>98. </a:t>
            </a:r>
            <a:r>
              <a:rPr lang="en-US" sz="2800" b="1" dirty="0">
                <a:solidFill>
                  <a:schemeClr val="tx1">
                    <a:lumMod val="95000"/>
                  </a:schemeClr>
                </a:solidFill>
              </a:rPr>
              <a:t>They pierced Him in His side with </a:t>
            </a:r>
            <a:r>
              <a:rPr lang="en-US" sz="2800" b="1" dirty="0" smtClean="0">
                <a:solidFill>
                  <a:schemeClr val="tx1">
                    <a:lumMod val="95000"/>
                  </a:schemeClr>
                </a:solidFill>
              </a:rPr>
              <a:t>a black </a:t>
            </a:r>
            <a:r>
              <a:rPr lang="en-US" sz="2800" b="1" dirty="0">
                <a:solidFill>
                  <a:schemeClr val="tx1">
                    <a:lumMod val="95000"/>
                  </a:schemeClr>
                </a:solidFill>
              </a:rPr>
              <a:t>spear, which they had prepared </a:t>
            </a:r>
            <a:r>
              <a:rPr lang="en-US" sz="2800" b="1" dirty="0" smtClean="0">
                <a:solidFill>
                  <a:schemeClr val="tx1">
                    <a:lumMod val="95000"/>
                  </a:schemeClr>
                </a:solidFill>
              </a:rPr>
              <a:t>for Him, took </a:t>
            </a:r>
            <a:r>
              <a:rPr lang="en-US" sz="2800" b="1" dirty="0">
                <a:solidFill>
                  <a:schemeClr val="tx1">
                    <a:lumMod val="95000"/>
                  </a:schemeClr>
                </a:solidFill>
              </a:rPr>
              <a:t>Him down from the tree and </a:t>
            </a:r>
            <a:r>
              <a:rPr lang="en-US" sz="2800" b="1" dirty="0" smtClean="0">
                <a:solidFill>
                  <a:schemeClr val="tx1">
                    <a:lumMod val="95000"/>
                  </a:schemeClr>
                </a:solidFill>
              </a:rPr>
              <a:t>buried Him </a:t>
            </a:r>
            <a:r>
              <a:rPr lang="en-US" sz="2800" b="1" dirty="0">
                <a:solidFill>
                  <a:schemeClr val="tx1">
                    <a:lumMod val="95000"/>
                  </a:schemeClr>
                </a:solidFill>
              </a:rPr>
              <a:t>in the grave. They did not put Him </a:t>
            </a:r>
            <a:r>
              <a:rPr lang="en-US" sz="2800" b="1" dirty="0" smtClean="0">
                <a:solidFill>
                  <a:schemeClr val="tx1">
                    <a:lumMod val="95000"/>
                  </a:schemeClr>
                </a:solidFill>
              </a:rPr>
              <a:t>in their </a:t>
            </a:r>
            <a:r>
              <a:rPr lang="en-US" sz="2800" b="1" dirty="0">
                <a:solidFill>
                  <a:schemeClr val="tx1">
                    <a:lumMod val="95000"/>
                  </a:schemeClr>
                </a:solidFill>
              </a:rPr>
              <a:t>own grave, but outside in a </a:t>
            </a:r>
            <a:r>
              <a:rPr lang="en-US" sz="2800" b="1" dirty="0" smtClean="0">
                <a:solidFill>
                  <a:schemeClr val="tx1">
                    <a:lumMod val="95000"/>
                  </a:schemeClr>
                </a:solidFill>
              </a:rPr>
              <a:t>stranger’s grave of</a:t>
            </a:r>
            <a:endParaRPr lang="en-US" sz="2800" b="1" dirty="0">
              <a:solidFill>
                <a:schemeClr val="tx1">
                  <a:lumMod val="95000"/>
                </a:schemeClr>
              </a:solidFill>
            </a:endParaRPr>
          </a:p>
        </p:txBody>
      </p:sp>
      <p:sp>
        <p:nvSpPr>
          <p:cNvPr id="2" name="Rectangle 1"/>
          <p:cNvSpPr/>
          <p:nvPr/>
        </p:nvSpPr>
        <p:spPr>
          <a:xfrm>
            <a:off x="-9657" y="7375"/>
            <a:ext cx="4112882" cy="6863417"/>
          </a:xfrm>
          <a:prstGeom prst="rect">
            <a:avLst/>
          </a:prstGeom>
        </p:spPr>
        <p:txBody>
          <a:bodyPr wrap="square">
            <a:spAutoFit/>
          </a:bodyPr>
          <a:lstStyle/>
          <a:p>
            <a:r>
              <a:rPr lang="en-CA" sz="1400" dirty="0" smtClean="0">
                <a:solidFill>
                  <a:schemeClr val="tx1">
                    <a:lumMod val="95000"/>
                  </a:schemeClr>
                </a:solidFill>
              </a:rPr>
              <a:t>፺፯</a:t>
            </a:r>
            <a:r>
              <a:rPr lang="en-CA" sz="1400" dirty="0">
                <a:solidFill>
                  <a:schemeClr val="tx1">
                    <a:lumMod val="95000"/>
                  </a:schemeClr>
                </a:solidFill>
              </a:rPr>
              <a:t>. </a:t>
            </a:r>
            <a:r>
              <a:rPr lang="en-CA" sz="4000" dirty="0" err="1">
                <a:solidFill>
                  <a:schemeClr val="tx1">
                    <a:lumMod val="95000"/>
                  </a:schemeClr>
                </a:solidFill>
              </a:rPr>
              <a:t>ገዐረ</a:t>
            </a:r>
            <a:r>
              <a:rPr lang="en-CA" sz="4000" dirty="0">
                <a:solidFill>
                  <a:schemeClr val="tx1">
                    <a:lumMod val="95000"/>
                  </a:schemeClr>
                </a:solidFill>
              </a:rPr>
              <a:t> </a:t>
            </a:r>
            <a:r>
              <a:rPr lang="en-CA" sz="4000" dirty="0" err="1">
                <a:solidFill>
                  <a:schemeClr val="tx1">
                    <a:lumMod val="95000"/>
                  </a:schemeClr>
                </a:solidFill>
              </a:rPr>
              <a:t>ኢየሱስ</a:t>
            </a:r>
            <a:r>
              <a:rPr lang="en-CA" sz="4000" dirty="0">
                <a:solidFill>
                  <a:schemeClr val="tx1">
                    <a:lumMod val="95000"/>
                  </a:schemeClr>
                </a:solidFill>
              </a:rPr>
              <a:t> </a:t>
            </a:r>
            <a:r>
              <a:rPr lang="en-CA" sz="4000" dirty="0" err="1" smtClean="0">
                <a:solidFill>
                  <a:schemeClr val="tx1">
                    <a:lumMod val="95000"/>
                  </a:schemeClr>
                </a:solidFill>
              </a:rPr>
              <a:t>በሕማሙ</a:t>
            </a:r>
            <a:r>
              <a:rPr lang="en-CA" sz="4000" dirty="0" smtClean="0">
                <a:solidFill>
                  <a:schemeClr val="tx1">
                    <a:lumMod val="95000"/>
                  </a:schemeClr>
                </a:solidFill>
              </a:rPr>
              <a:t> </a:t>
            </a:r>
            <a:r>
              <a:rPr lang="en-CA" sz="4000" dirty="0" err="1">
                <a:solidFill>
                  <a:schemeClr val="tx1">
                    <a:lumMod val="95000"/>
                  </a:schemeClr>
                </a:solidFill>
              </a:rPr>
              <a:t>ወጸርሐ</a:t>
            </a:r>
            <a:r>
              <a:rPr lang="en-CA" sz="4000" dirty="0">
                <a:solidFill>
                  <a:schemeClr val="tx1">
                    <a:lumMod val="95000"/>
                  </a:schemeClr>
                </a:solidFill>
              </a:rPr>
              <a:t> </a:t>
            </a:r>
            <a:r>
              <a:rPr lang="en-CA" sz="4000" dirty="0" err="1">
                <a:solidFill>
                  <a:schemeClr val="tx1">
                    <a:lumMod val="95000"/>
                  </a:schemeClr>
                </a:solidFill>
              </a:rPr>
              <a:t>ኀበ</a:t>
            </a:r>
            <a:r>
              <a:rPr lang="en-CA" sz="4000" dirty="0">
                <a:solidFill>
                  <a:schemeClr val="tx1">
                    <a:lumMod val="95000"/>
                  </a:schemeClr>
                </a:solidFill>
              </a:rPr>
              <a:t> </a:t>
            </a:r>
            <a:r>
              <a:rPr lang="en-CA" sz="4000" dirty="0" err="1">
                <a:solidFill>
                  <a:schemeClr val="tx1">
                    <a:lumMod val="95000"/>
                  </a:schemeClr>
                </a:solidFill>
              </a:rPr>
              <a:t>አቡሁ</a:t>
            </a:r>
            <a:r>
              <a:rPr lang="en-CA" sz="4000" dirty="0">
                <a:solidFill>
                  <a:schemeClr val="tx1">
                    <a:lumMod val="95000"/>
                  </a:schemeClr>
                </a:solidFill>
              </a:rPr>
              <a:t> </a:t>
            </a:r>
            <a:r>
              <a:rPr lang="en-CA" sz="4000" dirty="0" err="1" smtClean="0">
                <a:solidFill>
                  <a:schemeClr val="tx1">
                    <a:lumMod val="95000"/>
                  </a:schemeClr>
                </a:solidFill>
              </a:rPr>
              <a:t>አድ</a:t>
            </a:r>
            <a:endParaRPr lang="en-CA" sz="4000" dirty="0" smtClean="0">
              <a:solidFill>
                <a:schemeClr val="tx1">
                  <a:lumMod val="95000"/>
                </a:schemeClr>
              </a:solidFill>
            </a:endParaRPr>
          </a:p>
          <a:p>
            <a:r>
              <a:rPr lang="en-CA" sz="4000" dirty="0" err="1" smtClean="0">
                <a:solidFill>
                  <a:schemeClr val="tx1">
                    <a:lumMod val="95000"/>
                  </a:schemeClr>
                </a:solidFill>
              </a:rPr>
              <a:t>ነነ</a:t>
            </a:r>
            <a:r>
              <a:rPr lang="en-CA" sz="4000" dirty="0" smtClean="0">
                <a:solidFill>
                  <a:schemeClr val="tx1">
                    <a:lumMod val="95000"/>
                  </a:schemeClr>
                </a:solidFill>
              </a:rPr>
              <a:t> </a:t>
            </a:r>
            <a:r>
              <a:rPr lang="en-CA" sz="4000" dirty="0" err="1">
                <a:solidFill>
                  <a:schemeClr val="tx1">
                    <a:lumMod val="95000"/>
                  </a:schemeClr>
                </a:solidFill>
              </a:rPr>
              <a:t>ርእሶ</a:t>
            </a:r>
            <a:r>
              <a:rPr lang="en-CA" sz="4000" dirty="0">
                <a:solidFill>
                  <a:schemeClr val="tx1">
                    <a:lumMod val="95000"/>
                  </a:schemeClr>
                </a:solidFill>
              </a:rPr>
              <a:t> </a:t>
            </a:r>
            <a:r>
              <a:rPr lang="en-CA" sz="4000" dirty="0" err="1">
                <a:solidFill>
                  <a:schemeClr val="tx1">
                    <a:lumMod val="95000"/>
                  </a:schemeClr>
                </a:solidFill>
              </a:rPr>
              <a:t>ወወፅአት</a:t>
            </a:r>
            <a:r>
              <a:rPr lang="en-CA" sz="4000" dirty="0">
                <a:solidFill>
                  <a:schemeClr val="tx1">
                    <a:lumMod val="95000"/>
                  </a:schemeClr>
                </a:solidFill>
              </a:rPr>
              <a:t> </a:t>
            </a:r>
            <a:r>
              <a:rPr lang="en-CA" sz="4000" dirty="0" err="1" smtClean="0">
                <a:solidFill>
                  <a:schemeClr val="tx1">
                    <a:lumMod val="95000"/>
                  </a:schemeClr>
                </a:solidFill>
              </a:rPr>
              <a:t>መን</a:t>
            </a:r>
            <a:endParaRPr lang="en-CA" sz="4000" dirty="0" smtClean="0">
              <a:solidFill>
                <a:schemeClr val="tx1">
                  <a:lumMod val="95000"/>
                </a:schemeClr>
              </a:solidFill>
            </a:endParaRPr>
          </a:p>
          <a:p>
            <a:r>
              <a:rPr lang="en-CA" sz="4000" dirty="0" err="1" smtClean="0">
                <a:solidFill>
                  <a:schemeClr val="tx1">
                    <a:lumMod val="95000"/>
                  </a:schemeClr>
                </a:solidFill>
              </a:rPr>
              <a:t>ፈሱ</a:t>
            </a:r>
            <a:r>
              <a:rPr lang="en-CA" sz="4000" dirty="0" smtClean="0">
                <a:solidFill>
                  <a:schemeClr val="tx1">
                    <a:lumMod val="95000"/>
                  </a:schemeClr>
                </a:solidFill>
              </a:rPr>
              <a:t> </a:t>
            </a:r>
            <a:r>
              <a:rPr lang="en-CA" sz="4000" dirty="0" err="1">
                <a:solidFill>
                  <a:schemeClr val="tx1">
                    <a:lumMod val="95000"/>
                  </a:schemeClr>
                </a:solidFill>
              </a:rPr>
              <a:t>ሶቤሃ</a:t>
            </a:r>
            <a:r>
              <a:rPr lang="en-CA" sz="4000" dirty="0">
                <a:solidFill>
                  <a:schemeClr val="tx1">
                    <a:lumMod val="95000"/>
                  </a:schemeClr>
                </a:solidFill>
              </a:rPr>
              <a:t>።</a:t>
            </a:r>
          </a:p>
          <a:p>
            <a:r>
              <a:rPr lang="en-CA" sz="1400" dirty="0">
                <a:solidFill>
                  <a:schemeClr val="tx1">
                    <a:lumMod val="95000"/>
                  </a:schemeClr>
                </a:solidFill>
              </a:rPr>
              <a:t>፺፰. </a:t>
            </a:r>
            <a:r>
              <a:rPr lang="en-CA" sz="4000" dirty="0" err="1">
                <a:solidFill>
                  <a:schemeClr val="tx1">
                    <a:lumMod val="95000"/>
                  </a:schemeClr>
                </a:solidFill>
              </a:rPr>
              <a:t>ረገዝዎ</a:t>
            </a:r>
            <a:r>
              <a:rPr lang="en-CA" sz="4000" dirty="0">
                <a:solidFill>
                  <a:schemeClr val="tx1">
                    <a:lumMod val="95000"/>
                  </a:schemeClr>
                </a:solidFill>
              </a:rPr>
              <a:t> </a:t>
            </a:r>
            <a:r>
              <a:rPr lang="en-CA" sz="4000" dirty="0" err="1">
                <a:solidFill>
                  <a:schemeClr val="tx1">
                    <a:lumMod val="95000"/>
                  </a:schemeClr>
                </a:solidFill>
              </a:rPr>
              <a:t>ገቦሁ</a:t>
            </a:r>
            <a:r>
              <a:rPr lang="en-CA" sz="4000" dirty="0">
                <a:solidFill>
                  <a:schemeClr val="tx1">
                    <a:lumMod val="95000"/>
                  </a:schemeClr>
                </a:solidFill>
              </a:rPr>
              <a:t> </a:t>
            </a:r>
            <a:r>
              <a:rPr lang="en-CA" sz="4000" dirty="0" err="1">
                <a:solidFill>
                  <a:schemeClr val="tx1">
                    <a:lumMod val="95000"/>
                  </a:schemeClr>
                </a:solidFill>
              </a:rPr>
              <a:t>በኲናት</a:t>
            </a:r>
            <a:r>
              <a:rPr lang="en-CA" sz="4000" dirty="0">
                <a:solidFill>
                  <a:schemeClr val="tx1">
                    <a:lumMod val="95000"/>
                  </a:schemeClr>
                </a:solidFill>
              </a:rPr>
              <a:t> </a:t>
            </a:r>
            <a:r>
              <a:rPr lang="en-CA" sz="4000" dirty="0" err="1">
                <a:solidFill>
                  <a:schemeClr val="tx1">
                    <a:lumMod val="95000"/>
                  </a:schemeClr>
                </a:solidFill>
              </a:rPr>
              <a:t>ጸሊም</a:t>
            </a:r>
            <a:r>
              <a:rPr lang="en-CA" sz="4000" dirty="0">
                <a:solidFill>
                  <a:schemeClr val="tx1">
                    <a:lumMod val="95000"/>
                  </a:schemeClr>
                </a:solidFill>
              </a:rPr>
              <a:t> </a:t>
            </a:r>
            <a:r>
              <a:rPr lang="en-CA" sz="4000" dirty="0" err="1">
                <a:solidFill>
                  <a:schemeClr val="tx1">
                    <a:lumMod val="95000"/>
                  </a:schemeClr>
                </a:solidFill>
              </a:rPr>
              <a:t>በዘሎቱ</a:t>
            </a:r>
            <a:r>
              <a:rPr lang="en-CA" sz="4000" dirty="0">
                <a:solidFill>
                  <a:schemeClr val="tx1">
                    <a:lumMod val="95000"/>
                  </a:schemeClr>
                </a:solidFill>
              </a:rPr>
              <a:t> </a:t>
            </a:r>
            <a:r>
              <a:rPr lang="en-CA" sz="4000" dirty="0" err="1">
                <a:solidFill>
                  <a:schemeClr val="tx1">
                    <a:lumMod val="95000"/>
                  </a:schemeClr>
                </a:solidFill>
              </a:rPr>
              <a:t>አንሐቡ</a:t>
            </a:r>
            <a:r>
              <a:rPr lang="en-CA" sz="4000" dirty="0">
                <a:solidFill>
                  <a:schemeClr val="tx1">
                    <a:lumMod val="95000"/>
                  </a:schemeClr>
                </a:solidFill>
              </a:rPr>
              <a:t> </a:t>
            </a:r>
            <a:r>
              <a:rPr lang="en-CA" sz="4000" dirty="0" err="1">
                <a:solidFill>
                  <a:schemeClr val="tx1">
                    <a:lumMod val="95000"/>
                  </a:schemeClr>
                </a:solidFill>
              </a:rPr>
              <a:t>አውረድዎ</a:t>
            </a:r>
            <a:r>
              <a:rPr lang="en-CA" sz="4000" dirty="0">
                <a:solidFill>
                  <a:schemeClr val="tx1">
                    <a:lumMod val="95000"/>
                  </a:schemeClr>
                </a:solidFill>
              </a:rPr>
              <a:t> </a:t>
            </a:r>
            <a:r>
              <a:rPr lang="en-CA" sz="4000" dirty="0" err="1">
                <a:solidFill>
                  <a:schemeClr val="tx1">
                    <a:lumMod val="95000"/>
                  </a:schemeClr>
                </a:solidFill>
              </a:rPr>
              <a:t>እምዕፅ</a:t>
            </a:r>
            <a:r>
              <a:rPr lang="en-CA" sz="4000" dirty="0">
                <a:solidFill>
                  <a:schemeClr val="tx1">
                    <a:lumMod val="95000"/>
                  </a:schemeClr>
                </a:solidFill>
              </a:rPr>
              <a:t> </a:t>
            </a:r>
            <a:r>
              <a:rPr lang="en-CA" sz="4000" dirty="0" err="1" smtClean="0">
                <a:solidFill>
                  <a:schemeClr val="tx1">
                    <a:lumMod val="95000"/>
                  </a:schemeClr>
                </a:solidFill>
              </a:rPr>
              <a:t>ወወ</a:t>
            </a:r>
            <a:endParaRPr lang="en-CA" sz="4000" dirty="0" smtClean="0">
              <a:solidFill>
                <a:schemeClr val="tx1">
                  <a:lumMod val="95000"/>
                </a:schemeClr>
              </a:solidFill>
            </a:endParaRPr>
          </a:p>
          <a:p>
            <a:r>
              <a:rPr lang="en-CA" sz="4000" dirty="0" err="1" smtClean="0">
                <a:solidFill>
                  <a:schemeClr val="tx1">
                    <a:lumMod val="95000"/>
                  </a:schemeClr>
                </a:solidFill>
              </a:rPr>
              <a:t>ደይዎ</a:t>
            </a:r>
            <a:r>
              <a:rPr lang="en-CA" sz="4000" dirty="0" smtClean="0">
                <a:solidFill>
                  <a:schemeClr val="tx1">
                    <a:lumMod val="95000"/>
                  </a:schemeClr>
                </a:solidFill>
              </a:rPr>
              <a:t> </a:t>
            </a:r>
            <a:r>
              <a:rPr lang="en-CA" sz="4000" dirty="0" err="1">
                <a:solidFill>
                  <a:schemeClr val="tx1">
                    <a:lumMod val="95000"/>
                  </a:schemeClr>
                </a:solidFill>
              </a:rPr>
              <a:t>ውስተ</a:t>
            </a:r>
            <a:r>
              <a:rPr lang="en-CA" sz="4000" dirty="0">
                <a:solidFill>
                  <a:schemeClr val="tx1">
                    <a:lumMod val="95000"/>
                  </a:schemeClr>
                </a:solidFill>
              </a:rPr>
              <a:t> </a:t>
            </a:r>
            <a:r>
              <a:rPr lang="en-CA" sz="4000" dirty="0" err="1">
                <a:solidFill>
                  <a:schemeClr val="tx1">
                    <a:lumMod val="95000"/>
                  </a:schemeClr>
                </a:solidFill>
              </a:rPr>
              <a:t>መቃብር</a:t>
            </a:r>
            <a:r>
              <a:rPr lang="en-CA" sz="4000" dirty="0">
                <a:solidFill>
                  <a:schemeClr val="tx1">
                    <a:lumMod val="95000"/>
                  </a:schemeClr>
                </a:solidFill>
              </a:rPr>
              <a:t> </a:t>
            </a:r>
            <a:r>
              <a:rPr lang="en-CA" sz="4000" dirty="0" err="1">
                <a:solidFill>
                  <a:schemeClr val="tx1">
                    <a:lumMod val="95000"/>
                  </a:schemeClr>
                </a:solidFill>
              </a:rPr>
              <a:t>አኮ</a:t>
            </a:r>
            <a:r>
              <a:rPr lang="en-CA" sz="4000" dirty="0">
                <a:solidFill>
                  <a:schemeClr val="tx1">
                    <a:lumMod val="95000"/>
                  </a:schemeClr>
                </a:solidFill>
              </a:rPr>
              <a:t> </a:t>
            </a:r>
            <a:r>
              <a:rPr lang="en-CA" sz="4000" dirty="0" err="1">
                <a:solidFill>
                  <a:schemeClr val="tx1">
                    <a:lumMod val="95000"/>
                  </a:schemeClr>
                </a:solidFill>
              </a:rPr>
              <a:t>ኀበ</a:t>
            </a:r>
            <a:r>
              <a:rPr lang="en-CA" sz="4000" dirty="0">
                <a:solidFill>
                  <a:schemeClr val="tx1">
                    <a:lumMod val="95000"/>
                  </a:schemeClr>
                </a:solidFill>
              </a:rPr>
              <a:t> </a:t>
            </a:r>
            <a:r>
              <a:rPr lang="en-CA" sz="4000" dirty="0" smtClean="0">
                <a:solidFill>
                  <a:schemeClr val="tx1">
                    <a:lumMod val="95000"/>
                  </a:schemeClr>
                </a:solidFill>
              </a:rPr>
              <a:t> </a:t>
            </a:r>
            <a:r>
              <a:rPr lang="en-CA" sz="4000" dirty="0" err="1" smtClean="0">
                <a:solidFill>
                  <a:schemeClr val="tx1">
                    <a:lumMod val="95000"/>
                  </a:schemeClr>
                </a:solidFill>
              </a:rPr>
              <a:t>መቃብረ</a:t>
            </a:r>
            <a:r>
              <a:rPr lang="en-CA" sz="4000" dirty="0" smtClean="0">
                <a:solidFill>
                  <a:schemeClr val="tx1">
                    <a:lumMod val="95000"/>
                  </a:schemeClr>
                </a:solidFill>
              </a:rPr>
              <a:t>  </a:t>
            </a:r>
            <a:r>
              <a:rPr lang="en-CA" sz="4000" dirty="0" err="1" smtClean="0">
                <a:solidFill>
                  <a:schemeClr val="tx1">
                    <a:lumMod val="95000"/>
                  </a:schemeClr>
                </a:solidFill>
              </a:rPr>
              <a:t>ዚአ</a:t>
            </a:r>
            <a:endParaRPr lang="en-CA" sz="4000" dirty="0" smtClean="0">
              <a:solidFill>
                <a:schemeClr val="tx1">
                  <a:lumMod val="95000"/>
                </a:schemeClr>
              </a:solidFill>
            </a:endParaRPr>
          </a:p>
          <a:p>
            <a:r>
              <a:rPr lang="en-CA" sz="4000" dirty="0" err="1" smtClean="0">
                <a:solidFill>
                  <a:schemeClr val="tx1">
                    <a:lumMod val="95000"/>
                  </a:schemeClr>
                </a:solidFill>
              </a:rPr>
              <a:t>ሆሙ</a:t>
            </a:r>
            <a:r>
              <a:rPr lang="en-CA" sz="4000" dirty="0" smtClean="0">
                <a:solidFill>
                  <a:schemeClr val="tx1">
                    <a:lumMod val="95000"/>
                  </a:schemeClr>
                </a:solidFill>
              </a:rPr>
              <a:t> </a:t>
            </a:r>
            <a:r>
              <a:rPr lang="en-CA" sz="4000" dirty="0" err="1">
                <a:solidFill>
                  <a:schemeClr val="tx1">
                    <a:lumMod val="95000"/>
                  </a:schemeClr>
                </a:solidFill>
              </a:rPr>
              <a:t>ዘወደይዎ</a:t>
            </a:r>
            <a:r>
              <a:rPr lang="en-CA" sz="4000" dirty="0">
                <a:solidFill>
                  <a:schemeClr val="tx1">
                    <a:lumMod val="95000"/>
                  </a:schemeClr>
                </a:solidFill>
              </a:rPr>
              <a:t> </a:t>
            </a:r>
            <a:r>
              <a:rPr lang="en-CA" sz="4000" dirty="0" err="1">
                <a:solidFill>
                  <a:schemeClr val="tx1">
                    <a:lumMod val="95000"/>
                  </a:schemeClr>
                </a:solidFill>
              </a:rPr>
              <a:t>አላ</a:t>
            </a:r>
            <a:r>
              <a:rPr lang="en-CA" sz="4000" dirty="0">
                <a:solidFill>
                  <a:schemeClr val="tx1">
                    <a:lumMod val="95000"/>
                  </a:schemeClr>
                </a:solidFill>
              </a:rPr>
              <a:t> </a:t>
            </a:r>
            <a:r>
              <a:rPr lang="en-CA" sz="4000" dirty="0" err="1">
                <a:solidFill>
                  <a:schemeClr val="tx1">
                    <a:lumMod val="95000"/>
                  </a:schemeClr>
                </a:solidFill>
              </a:rPr>
              <a:t>አፍኣ</a:t>
            </a:r>
            <a:r>
              <a:rPr lang="en-CA" sz="4000" dirty="0">
                <a:solidFill>
                  <a:schemeClr val="tx1">
                    <a:lumMod val="95000"/>
                  </a:schemeClr>
                </a:solidFill>
              </a:rPr>
              <a:t> </a:t>
            </a:r>
            <a:r>
              <a:rPr lang="en-CA" sz="4000" dirty="0" err="1">
                <a:solidFill>
                  <a:schemeClr val="tx1">
                    <a:lumMod val="95000"/>
                  </a:schemeClr>
                </a:solidFill>
              </a:rPr>
              <a:t>ኀበ</a:t>
            </a:r>
            <a:r>
              <a:rPr lang="en-CA" sz="4000" dirty="0">
                <a:solidFill>
                  <a:schemeClr val="tx1">
                    <a:lumMod val="95000"/>
                  </a:schemeClr>
                </a:solidFill>
              </a:rPr>
              <a:t> </a:t>
            </a:r>
            <a:r>
              <a:rPr lang="en-CA" sz="4000" dirty="0" err="1" smtClean="0">
                <a:solidFill>
                  <a:schemeClr val="tx1">
                    <a:lumMod val="95000"/>
                  </a:schemeClr>
                </a:solidFill>
              </a:rPr>
              <a:t>መቃብረ</a:t>
            </a:r>
            <a:endParaRPr lang="en-CA" sz="4000" dirty="0">
              <a:solidFill>
                <a:schemeClr val="tx1">
                  <a:lumMod val="95000"/>
                </a:schemeClr>
              </a:solidFill>
            </a:endParaRPr>
          </a:p>
        </p:txBody>
      </p:sp>
    </p:spTree>
    <p:extLst>
      <p:ext uri="{BB962C8B-B14F-4D97-AF65-F5344CB8AC3E}">
        <p14:creationId xmlns:p14="http://schemas.microsoft.com/office/powerpoint/2010/main" val="4208469231"/>
      </p:ext>
    </p:extLst>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685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249609" cy="6247864"/>
          </a:xfrm>
          <a:prstGeom prst="rect">
            <a:avLst/>
          </a:prstGeom>
        </p:spPr>
        <p:txBody>
          <a:bodyPr wrap="square">
            <a:spAutoFit/>
          </a:bodyPr>
          <a:lstStyle/>
          <a:p>
            <a:r>
              <a:rPr lang="pt-BR" sz="4000" dirty="0" smtClean="0"/>
              <a:t>ወፃኢ </a:t>
            </a:r>
            <a:r>
              <a:rPr lang="pt-BR" sz="4000" dirty="0"/>
              <a:t>ሰለስተ እመት ኣብ ዝኾነ መቓብር ስደተኛ ብእምኒ ኃተምዎ።</a:t>
            </a:r>
            <a:endParaRPr lang="en-CA" sz="4000" dirty="0"/>
          </a:p>
          <a:p>
            <a:r>
              <a:rPr lang="pt-BR" sz="1400" dirty="0"/>
              <a:t>99. </a:t>
            </a:r>
            <a:r>
              <a:rPr lang="pt-BR" sz="4000" dirty="0"/>
              <a:t>ኣብኡ ኸሎ ድማ ናብ ባርያኡ ኣዳምን ናብ ኵሎም ደቁን ዓው ኢሉ ኸምዚ በለ</a:t>
            </a:r>
            <a:r>
              <a:rPr lang="pt-BR" sz="4000" dirty="0" smtClean="0"/>
              <a:t>።</a:t>
            </a:r>
          </a:p>
          <a:p>
            <a:r>
              <a:rPr lang="pt-BR" sz="4000" dirty="0">
                <a:solidFill>
                  <a:srgbClr val="FF0000"/>
                </a:solidFill>
              </a:rPr>
              <a:t>ይ.ካ. </a:t>
            </a:r>
            <a:r>
              <a:rPr lang="pt-BR" sz="1400" dirty="0"/>
              <a:t>100. </a:t>
            </a:r>
            <a:r>
              <a:rPr lang="pt-BR" sz="4000" dirty="0"/>
              <a:t>እግዚኣብሄር ምስ ኵልኹም ይኹን</a:t>
            </a:r>
            <a:endParaRPr lang="en-CA" sz="4000" dirty="0"/>
          </a:p>
          <a:p>
            <a:r>
              <a:rPr lang="pt-BR" sz="4000" dirty="0">
                <a:solidFill>
                  <a:srgbClr val="FFFF00"/>
                </a:solidFill>
              </a:rPr>
              <a:t>ይ.ሕ. </a:t>
            </a:r>
            <a:r>
              <a:rPr lang="pt-BR" sz="4000" dirty="0"/>
              <a:t>ምስ </a:t>
            </a:r>
            <a:r>
              <a:rPr lang="pt-BR" sz="4000" dirty="0" smtClean="0"/>
              <a:t>መንፈስካ</a:t>
            </a:r>
          </a:p>
        </p:txBody>
      </p:sp>
      <p:sp>
        <p:nvSpPr>
          <p:cNvPr id="20" name="Rectangle 19"/>
          <p:cNvSpPr/>
          <p:nvPr/>
        </p:nvSpPr>
        <p:spPr>
          <a:xfrm>
            <a:off x="8181225" y="0"/>
            <a:ext cx="4039429" cy="6681829"/>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2800" b="1" dirty="0" smtClean="0">
                <a:solidFill>
                  <a:schemeClr val="tx1">
                    <a:lumMod val="95000"/>
                  </a:schemeClr>
                </a:solidFill>
              </a:rPr>
              <a:t>three </a:t>
            </a:r>
            <a:r>
              <a:rPr lang="en-US" sz="2800" b="1" dirty="0">
                <a:solidFill>
                  <a:schemeClr val="tx1">
                    <a:lumMod val="95000"/>
                  </a:schemeClr>
                </a:solidFill>
              </a:rPr>
              <a:t>cubits, and closed it with </a:t>
            </a:r>
            <a:r>
              <a:rPr lang="en-US" sz="2800" b="1" dirty="0" smtClean="0">
                <a:solidFill>
                  <a:schemeClr val="tx1">
                    <a:lumMod val="95000"/>
                  </a:schemeClr>
                </a:solidFill>
              </a:rPr>
              <a:t>a stone</a:t>
            </a:r>
            <a:r>
              <a:rPr lang="en-US" sz="2800" b="1" dirty="0">
                <a:solidFill>
                  <a:schemeClr val="tx1">
                    <a:lumMod val="95000"/>
                  </a:schemeClr>
                </a:solidFill>
              </a:rPr>
              <a:t>.</a:t>
            </a:r>
          </a:p>
          <a:p>
            <a:pPr marL="40639" marR="40639">
              <a:lnSpc>
                <a:spcPct val="120000"/>
              </a:lnSpc>
              <a:spcBef>
                <a:spcPts val="600"/>
              </a:spcBef>
              <a:buClr>
                <a:srgbClr val="004DD6"/>
              </a:buClr>
              <a:buFont typeface="Arial"/>
              <a:defRPr sz="2800"/>
            </a:pPr>
            <a:r>
              <a:rPr lang="en-US" sz="1400" b="1" dirty="0" smtClean="0">
                <a:solidFill>
                  <a:schemeClr val="tx1">
                    <a:lumMod val="95000"/>
                  </a:schemeClr>
                </a:solidFill>
              </a:rPr>
              <a:t>99.</a:t>
            </a:r>
            <a:r>
              <a:rPr lang="en-US" sz="2800" b="1" dirty="0" smtClean="0">
                <a:solidFill>
                  <a:schemeClr val="tx1">
                    <a:lumMod val="95000"/>
                  </a:schemeClr>
                </a:solidFill>
              </a:rPr>
              <a:t> </a:t>
            </a:r>
            <a:r>
              <a:rPr lang="en-US" sz="2800" b="1" dirty="0">
                <a:solidFill>
                  <a:schemeClr val="tx1">
                    <a:lumMod val="95000"/>
                  </a:schemeClr>
                </a:solidFill>
              </a:rPr>
              <a:t>While He was there He cried </a:t>
            </a:r>
            <a:r>
              <a:rPr lang="en-US" sz="2800" b="1" dirty="0" smtClean="0">
                <a:solidFill>
                  <a:schemeClr val="tx1">
                    <a:lumMod val="95000"/>
                  </a:schemeClr>
                </a:solidFill>
              </a:rPr>
              <a:t>toward Adam </a:t>
            </a:r>
            <a:r>
              <a:rPr lang="en-US" sz="2800" b="1" dirty="0">
                <a:solidFill>
                  <a:schemeClr val="tx1">
                    <a:lumMod val="95000"/>
                  </a:schemeClr>
                </a:solidFill>
              </a:rPr>
              <a:t>His servant, and all his children</a:t>
            </a:r>
            <a:r>
              <a:rPr lang="en-US" sz="2800" b="1" dirty="0" smtClean="0">
                <a:solidFill>
                  <a:schemeClr val="tx1">
                    <a:lumMod val="95000"/>
                  </a:schemeClr>
                </a:solidFill>
              </a:rPr>
              <a:t>.</a:t>
            </a:r>
          </a:p>
          <a:p>
            <a:pPr marL="40639" marR="40639">
              <a:lnSpc>
                <a:spcPct val="120000"/>
              </a:lnSpc>
              <a:spcBef>
                <a:spcPts val="600"/>
              </a:spcBef>
              <a:buClr>
                <a:srgbClr val="004DD6"/>
              </a:buClr>
              <a:buFont typeface="Arial"/>
              <a:defRPr sz="2800"/>
            </a:pPr>
            <a:endParaRPr lang="en-US" sz="2800" b="1" dirty="0">
              <a:solidFill>
                <a:schemeClr val="tx1">
                  <a:lumMod val="95000"/>
                </a:schemeClr>
              </a:solidFill>
            </a:endParaRPr>
          </a:p>
          <a:p>
            <a:pPr marL="40639" marR="40639">
              <a:lnSpc>
                <a:spcPct val="120000"/>
              </a:lnSpc>
              <a:spcBef>
                <a:spcPts val="600"/>
              </a:spcBef>
              <a:buClr>
                <a:srgbClr val="004DD6"/>
              </a:buClr>
              <a:buFont typeface="Arial"/>
              <a:defRPr sz="2800"/>
            </a:pPr>
            <a:endParaRPr lang="en-US" sz="2800" b="1" dirty="0" smtClean="0">
              <a:solidFill>
                <a:schemeClr val="tx1">
                  <a:lumMod val="95000"/>
                </a:schemeClr>
              </a:solidFill>
            </a:endParaRPr>
          </a:p>
          <a:p>
            <a:pPr marL="40639" marR="40639">
              <a:lnSpc>
                <a:spcPct val="120000"/>
              </a:lnSpc>
              <a:spcBef>
                <a:spcPts val="600"/>
              </a:spcBef>
              <a:buClr>
                <a:srgbClr val="004DD6"/>
              </a:buClr>
              <a:buFont typeface="Arial"/>
              <a:defRPr sz="2800"/>
            </a:pPr>
            <a:r>
              <a:rPr lang="en-US" sz="2800" b="1" dirty="0" smtClean="0">
                <a:solidFill>
                  <a:srgbClr val="FF0000"/>
                </a:solidFill>
              </a:rPr>
              <a:t>Priest:</a:t>
            </a:r>
            <a:r>
              <a:rPr lang="en-US" sz="2800" b="1" dirty="0">
                <a:solidFill>
                  <a:srgbClr val="FF0000"/>
                </a:solidFill>
              </a:rPr>
              <a:t> </a:t>
            </a:r>
            <a:r>
              <a:rPr lang="en-US" sz="1400" b="1" dirty="0">
                <a:solidFill>
                  <a:schemeClr val="tx1">
                    <a:lumMod val="95000"/>
                  </a:schemeClr>
                </a:solidFill>
              </a:rPr>
              <a:t>100.</a:t>
            </a:r>
            <a:r>
              <a:rPr lang="en-US" sz="1400" b="1" dirty="0" smtClean="0">
                <a:solidFill>
                  <a:schemeClr val="tx1">
                    <a:lumMod val="95000"/>
                  </a:schemeClr>
                </a:solidFill>
              </a:rPr>
              <a:t> </a:t>
            </a:r>
            <a:r>
              <a:rPr lang="en-US" sz="2800" b="1" dirty="0">
                <a:solidFill>
                  <a:schemeClr val="tx1">
                    <a:lumMod val="95000"/>
                  </a:schemeClr>
                </a:solidFill>
              </a:rPr>
              <a:t>The Lord be with all </a:t>
            </a:r>
            <a:r>
              <a:rPr lang="en-US" sz="2800" b="1" dirty="0" smtClean="0">
                <a:solidFill>
                  <a:schemeClr val="tx1">
                    <a:lumMod val="95000"/>
                  </a:schemeClr>
                </a:solidFill>
              </a:rPr>
              <a:t>of you</a:t>
            </a:r>
            <a:r>
              <a:rPr lang="en-US" sz="2800" b="1" dirty="0">
                <a:solidFill>
                  <a:schemeClr val="tx1">
                    <a:lumMod val="95000"/>
                  </a:schemeClr>
                </a:solidFill>
              </a:rPr>
              <a:t>.</a:t>
            </a:r>
          </a:p>
          <a:p>
            <a:pPr marL="40639" marR="40639">
              <a:lnSpc>
                <a:spcPct val="120000"/>
              </a:lnSpc>
              <a:spcBef>
                <a:spcPts val="600"/>
              </a:spcBef>
              <a:buClr>
                <a:srgbClr val="004DD6"/>
              </a:buClr>
              <a:buFont typeface="Arial"/>
              <a:defRPr sz="2800"/>
            </a:pPr>
            <a:r>
              <a:rPr lang="en-US" sz="2800" b="1" dirty="0" smtClean="0">
                <a:solidFill>
                  <a:srgbClr val="FFFF00"/>
                </a:solidFill>
              </a:rPr>
              <a:t>People: </a:t>
            </a:r>
            <a:r>
              <a:rPr lang="en-US" sz="2800" b="1" dirty="0">
                <a:solidFill>
                  <a:schemeClr val="tx1">
                    <a:lumMod val="95000"/>
                  </a:schemeClr>
                </a:solidFill>
              </a:rPr>
              <a:t>And with your </a:t>
            </a:r>
            <a:r>
              <a:rPr lang="en-US" sz="2800" b="1" dirty="0" smtClean="0">
                <a:solidFill>
                  <a:schemeClr val="tx1">
                    <a:lumMod val="95000"/>
                  </a:schemeClr>
                </a:solidFill>
              </a:rPr>
              <a:t>spirit</a:t>
            </a:r>
          </a:p>
        </p:txBody>
      </p:sp>
      <p:sp>
        <p:nvSpPr>
          <p:cNvPr id="2" name="Rectangle 1"/>
          <p:cNvSpPr/>
          <p:nvPr/>
        </p:nvSpPr>
        <p:spPr>
          <a:xfrm>
            <a:off x="-9657" y="7375"/>
            <a:ext cx="4112882" cy="6863417"/>
          </a:xfrm>
          <a:prstGeom prst="rect">
            <a:avLst/>
          </a:prstGeom>
        </p:spPr>
        <p:txBody>
          <a:bodyPr wrap="square">
            <a:spAutoFit/>
          </a:bodyPr>
          <a:lstStyle/>
          <a:p>
            <a:r>
              <a:rPr lang="en-CA" sz="4000" dirty="0" err="1" smtClean="0">
                <a:solidFill>
                  <a:schemeClr val="tx1">
                    <a:lumMod val="95000"/>
                  </a:schemeClr>
                </a:solidFill>
              </a:rPr>
              <a:t>እንግዳ</a:t>
            </a:r>
            <a:r>
              <a:rPr lang="en-CA" sz="4000" dirty="0" smtClean="0">
                <a:solidFill>
                  <a:schemeClr val="tx1">
                    <a:lumMod val="95000"/>
                  </a:schemeClr>
                </a:solidFill>
              </a:rPr>
              <a:t> ዘ፫ቱ </a:t>
            </a:r>
            <a:r>
              <a:rPr lang="en-CA" sz="4000" dirty="0" err="1" smtClean="0">
                <a:solidFill>
                  <a:schemeClr val="tx1">
                    <a:lumMod val="95000"/>
                  </a:schemeClr>
                </a:solidFill>
              </a:rPr>
              <a:t>እመቱ</a:t>
            </a:r>
            <a:r>
              <a:rPr lang="en-CA" sz="4000" dirty="0" smtClean="0">
                <a:solidFill>
                  <a:schemeClr val="tx1">
                    <a:lumMod val="95000"/>
                  </a:schemeClr>
                </a:solidFill>
              </a:rPr>
              <a:t> </a:t>
            </a:r>
            <a:r>
              <a:rPr lang="en-CA" sz="4000" dirty="0" err="1" smtClean="0">
                <a:solidFill>
                  <a:schemeClr val="tx1">
                    <a:lumMod val="95000"/>
                  </a:schemeClr>
                </a:solidFill>
              </a:rPr>
              <a:t>ወኀተምዎ</a:t>
            </a:r>
            <a:r>
              <a:rPr lang="en-CA" sz="4000" dirty="0" smtClean="0">
                <a:solidFill>
                  <a:schemeClr val="tx1">
                    <a:lumMod val="95000"/>
                  </a:schemeClr>
                </a:solidFill>
              </a:rPr>
              <a:t> </a:t>
            </a:r>
            <a:r>
              <a:rPr lang="en-CA" sz="4000" dirty="0" err="1" smtClean="0">
                <a:solidFill>
                  <a:schemeClr val="tx1">
                    <a:lumMod val="95000"/>
                  </a:schemeClr>
                </a:solidFill>
              </a:rPr>
              <a:t>በእብን</a:t>
            </a:r>
            <a:r>
              <a:rPr lang="en-CA" sz="4000" dirty="0" smtClean="0">
                <a:solidFill>
                  <a:schemeClr val="tx1">
                    <a:lumMod val="95000"/>
                  </a:schemeClr>
                </a:solidFill>
              </a:rPr>
              <a:t>።</a:t>
            </a:r>
          </a:p>
          <a:p>
            <a:r>
              <a:rPr lang="en-CA" sz="1400" dirty="0" smtClean="0">
                <a:solidFill>
                  <a:schemeClr val="tx1">
                    <a:lumMod val="95000"/>
                  </a:schemeClr>
                </a:solidFill>
              </a:rPr>
              <a:t>፺፱. </a:t>
            </a:r>
            <a:r>
              <a:rPr lang="en-CA" sz="4000" dirty="0" err="1" smtClean="0">
                <a:solidFill>
                  <a:schemeClr val="tx1">
                    <a:lumMod val="95000"/>
                  </a:schemeClr>
                </a:solidFill>
              </a:rPr>
              <a:t>ወእንዘ</a:t>
            </a:r>
            <a:r>
              <a:rPr lang="en-CA" sz="4000" dirty="0" smtClean="0">
                <a:solidFill>
                  <a:schemeClr val="tx1">
                    <a:lumMod val="95000"/>
                  </a:schemeClr>
                </a:solidFill>
              </a:rPr>
              <a:t> </a:t>
            </a:r>
            <a:r>
              <a:rPr lang="en-CA" sz="4000" dirty="0" err="1" smtClean="0">
                <a:solidFill>
                  <a:schemeClr val="tx1">
                    <a:lumMod val="95000"/>
                  </a:schemeClr>
                </a:solidFill>
              </a:rPr>
              <a:t>ሀሎ</a:t>
            </a:r>
            <a:r>
              <a:rPr lang="en-CA" sz="4000" dirty="0" smtClean="0">
                <a:solidFill>
                  <a:schemeClr val="tx1">
                    <a:lumMod val="95000"/>
                  </a:schemeClr>
                </a:solidFill>
              </a:rPr>
              <a:t> </a:t>
            </a:r>
            <a:r>
              <a:rPr lang="en-CA" sz="4000" dirty="0" err="1" smtClean="0">
                <a:solidFill>
                  <a:schemeClr val="tx1">
                    <a:lumMod val="95000"/>
                  </a:schemeClr>
                </a:solidFill>
              </a:rPr>
              <a:t>ህየ</a:t>
            </a:r>
            <a:r>
              <a:rPr lang="en-CA" sz="4000" dirty="0" smtClean="0">
                <a:solidFill>
                  <a:schemeClr val="tx1">
                    <a:lumMod val="95000"/>
                  </a:schemeClr>
                </a:solidFill>
              </a:rPr>
              <a:t> </a:t>
            </a:r>
            <a:r>
              <a:rPr lang="en-CA" sz="4000" dirty="0" err="1" smtClean="0">
                <a:solidFill>
                  <a:schemeClr val="tx1">
                    <a:lumMod val="95000"/>
                  </a:schemeClr>
                </a:solidFill>
              </a:rPr>
              <a:t>ጸርሐ</a:t>
            </a:r>
            <a:r>
              <a:rPr lang="en-CA" sz="4000" dirty="0" smtClean="0">
                <a:solidFill>
                  <a:schemeClr val="tx1">
                    <a:lumMod val="95000"/>
                  </a:schemeClr>
                </a:solidFill>
              </a:rPr>
              <a:t> </a:t>
            </a:r>
            <a:r>
              <a:rPr lang="en-CA" sz="4000" dirty="0" err="1" smtClean="0">
                <a:solidFill>
                  <a:schemeClr val="tx1">
                    <a:lumMod val="95000"/>
                  </a:schemeClr>
                </a:solidFill>
              </a:rPr>
              <a:t>ኀበ</a:t>
            </a:r>
            <a:r>
              <a:rPr lang="en-CA" sz="4000" dirty="0" smtClean="0">
                <a:solidFill>
                  <a:schemeClr val="tx1">
                    <a:lumMod val="95000"/>
                  </a:schemeClr>
                </a:solidFill>
              </a:rPr>
              <a:t> </a:t>
            </a:r>
            <a:r>
              <a:rPr lang="en-CA" sz="4000" dirty="0" err="1" smtClean="0">
                <a:solidFill>
                  <a:schemeClr val="tx1">
                    <a:lumMod val="95000"/>
                  </a:schemeClr>
                </a:solidFill>
              </a:rPr>
              <a:t>አዳም</a:t>
            </a:r>
            <a:r>
              <a:rPr lang="en-CA" sz="4000" dirty="0" smtClean="0">
                <a:solidFill>
                  <a:schemeClr val="tx1">
                    <a:lumMod val="95000"/>
                  </a:schemeClr>
                </a:solidFill>
              </a:rPr>
              <a:t> </a:t>
            </a:r>
            <a:r>
              <a:rPr lang="en-CA" sz="4000" dirty="0" err="1" smtClean="0">
                <a:solidFill>
                  <a:schemeClr val="tx1">
                    <a:lumMod val="95000"/>
                  </a:schemeClr>
                </a:solidFill>
              </a:rPr>
              <a:t>ገብሩ</a:t>
            </a:r>
            <a:r>
              <a:rPr lang="en-CA" sz="4000" dirty="0" smtClean="0">
                <a:solidFill>
                  <a:schemeClr val="tx1">
                    <a:lumMod val="95000"/>
                  </a:schemeClr>
                </a:solidFill>
              </a:rPr>
              <a:t> </a:t>
            </a:r>
            <a:r>
              <a:rPr lang="en-CA" sz="4000" dirty="0" err="1" smtClean="0">
                <a:solidFill>
                  <a:schemeClr val="tx1">
                    <a:lumMod val="95000"/>
                  </a:schemeClr>
                </a:solidFill>
              </a:rPr>
              <a:t>ወኀበ</a:t>
            </a:r>
            <a:r>
              <a:rPr lang="en-CA" sz="4000" dirty="0" smtClean="0">
                <a:solidFill>
                  <a:schemeClr val="tx1">
                    <a:lumMod val="95000"/>
                  </a:schemeClr>
                </a:solidFill>
              </a:rPr>
              <a:t> </a:t>
            </a:r>
            <a:r>
              <a:rPr lang="en-CA" sz="4000" dirty="0" err="1" smtClean="0">
                <a:solidFill>
                  <a:schemeClr val="tx1">
                    <a:lumMod val="95000"/>
                  </a:schemeClr>
                </a:solidFill>
              </a:rPr>
              <a:t>ኩሎሙ</a:t>
            </a:r>
            <a:r>
              <a:rPr lang="en-CA" sz="4000" dirty="0" smtClean="0">
                <a:solidFill>
                  <a:schemeClr val="tx1">
                    <a:lumMod val="95000"/>
                  </a:schemeClr>
                </a:solidFill>
              </a:rPr>
              <a:t> </a:t>
            </a:r>
            <a:r>
              <a:rPr lang="en-CA" sz="4000" dirty="0" err="1" smtClean="0">
                <a:solidFill>
                  <a:schemeClr val="tx1">
                    <a:lumMod val="95000"/>
                  </a:schemeClr>
                </a:solidFill>
              </a:rPr>
              <a:t>ደቂቁ</a:t>
            </a:r>
            <a:r>
              <a:rPr lang="en-CA" sz="4000" dirty="0" smtClean="0">
                <a:solidFill>
                  <a:schemeClr val="tx1">
                    <a:lumMod val="95000"/>
                  </a:schemeClr>
                </a:solidFill>
              </a:rPr>
              <a:t>።</a:t>
            </a:r>
          </a:p>
          <a:p>
            <a:endParaRPr lang="en-CA" sz="4000" dirty="0">
              <a:solidFill>
                <a:schemeClr val="tx1">
                  <a:lumMod val="95000"/>
                </a:schemeClr>
              </a:solidFill>
            </a:endParaRPr>
          </a:p>
          <a:p>
            <a:endParaRPr lang="en-CA" sz="4000" dirty="0" smtClean="0">
              <a:solidFill>
                <a:schemeClr val="tx1">
                  <a:lumMod val="95000"/>
                </a:schemeClr>
              </a:solidFill>
            </a:endParaRPr>
          </a:p>
          <a:p>
            <a:r>
              <a:rPr lang="pt-BR" sz="4000" dirty="0">
                <a:solidFill>
                  <a:srgbClr val="FF0000"/>
                </a:solidFill>
              </a:rPr>
              <a:t>ይ.ካ. </a:t>
            </a:r>
            <a:r>
              <a:rPr lang="pt-BR" sz="1400" dirty="0"/>
              <a:t>፻. </a:t>
            </a:r>
            <a:r>
              <a:rPr lang="pt-BR" sz="4000" dirty="0"/>
              <a:t>እግዚአብሔር ምስለ ኵልኩሙ</a:t>
            </a:r>
            <a:endParaRPr lang="en-CA" sz="4000" dirty="0"/>
          </a:p>
          <a:p>
            <a:r>
              <a:rPr lang="pt-BR" sz="4000" dirty="0">
                <a:solidFill>
                  <a:srgbClr val="FFFF00"/>
                </a:solidFill>
              </a:rPr>
              <a:t>ይ.ሕ. </a:t>
            </a:r>
            <a:r>
              <a:rPr lang="pt-BR" sz="4000" dirty="0"/>
              <a:t>ምስለ </a:t>
            </a:r>
            <a:r>
              <a:rPr lang="pt-BR" sz="4000" dirty="0" smtClean="0"/>
              <a:t>መንፈስከ</a:t>
            </a:r>
          </a:p>
          <a:p>
            <a:endParaRPr lang="pt-BR" sz="4000" dirty="0"/>
          </a:p>
        </p:txBody>
      </p:sp>
    </p:spTree>
    <p:extLst>
      <p:ext uri="{BB962C8B-B14F-4D97-AF65-F5344CB8AC3E}">
        <p14:creationId xmlns:p14="http://schemas.microsoft.com/office/powerpoint/2010/main" val="3998802113"/>
      </p:ext>
    </p:extLst>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685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249609" cy="7478970"/>
          </a:xfrm>
          <a:prstGeom prst="rect">
            <a:avLst/>
          </a:prstGeom>
        </p:spPr>
        <p:txBody>
          <a:bodyPr wrap="square">
            <a:spAutoFit/>
          </a:bodyPr>
          <a:lstStyle/>
          <a:p>
            <a:r>
              <a:rPr lang="pt-BR" sz="4000" dirty="0" smtClean="0">
                <a:solidFill>
                  <a:srgbClr val="FF0000"/>
                </a:solidFill>
              </a:rPr>
              <a:t>ይ.ካ</a:t>
            </a:r>
            <a:r>
              <a:rPr lang="pt-BR" sz="4000" dirty="0">
                <a:solidFill>
                  <a:srgbClr val="FF0000"/>
                </a:solidFill>
              </a:rPr>
              <a:t>. </a:t>
            </a:r>
            <a:r>
              <a:rPr lang="pt-BR" sz="4000" dirty="0"/>
              <a:t>ንኣምላኽና ኣመስግንዎ</a:t>
            </a:r>
            <a:endParaRPr lang="en-CA" sz="4000" dirty="0"/>
          </a:p>
          <a:p>
            <a:r>
              <a:rPr lang="pt-BR" sz="4000" dirty="0" smtClean="0">
                <a:solidFill>
                  <a:srgbClr val="FFFF00"/>
                </a:solidFill>
              </a:rPr>
              <a:t>ይ.ሕ. </a:t>
            </a:r>
            <a:r>
              <a:rPr lang="pt-BR" sz="4000" dirty="0" smtClean="0"/>
              <a:t>ብሓቂ </a:t>
            </a:r>
            <a:r>
              <a:rPr lang="pt-BR" sz="4000" dirty="0"/>
              <a:t>ይግባእ እዩ</a:t>
            </a:r>
            <a:endParaRPr lang="en-CA" sz="4000" dirty="0"/>
          </a:p>
          <a:p>
            <a:r>
              <a:rPr lang="pt-BR" sz="4000" dirty="0">
                <a:solidFill>
                  <a:srgbClr val="FF0000"/>
                </a:solidFill>
              </a:rPr>
              <a:t>ይ.ካ. </a:t>
            </a:r>
            <a:r>
              <a:rPr lang="pt-BR" sz="4000" dirty="0"/>
              <a:t>ሰማያዊ ነገር ሕሰቡ</a:t>
            </a:r>
            <a:endParaRPr lang="en-CA" sz="4000" dirty="0"/>
          </a:p>
          <a:p>
            <a:r>
              <a:rPr lang="pt-BR" sz="4000" dirty="0">
                <a:solidFill>
                  <a:srgbClr val="FFFF00"/>
                </a:solidFill>
              </a:rPr>
              <a:t>ይ.ሕ. </a:t>
            </a:r>
            <a:r>
              <a:rPr lang="pt-BR" sz="4000" dirty="0"/>
              <a:t>ኣብ እግዚኣብሄር ኣምላኽና ኣሎና፥ ኣብ ሰማያት እትነብር </a:t>
            </a:r>
            <a:r>
              <a:rPr lang="pt-BR" sz="4000" dirty="0" smtClean="0"/>
              <a:t>ኣቦና፥ </a:t>
            </a:r>
            <a:r>
              <a:rPr lang="pt-BR" sz="4000" dirty="0"/>
              <a:t>ኣብ ሰማያት እትነብር </a:t>
            </a:r>
            <a:r>
              <a:rPr lang="pt-BR" sz="4000" dirty="0" smtClean="0"/>
              <a:t>ኣቦ</a:t>
            </a:r>
          </a:p>
          <a:p>
            <a:r>
              <a:rPr lang="pt-BR" sz="4000" dirty="0" smtClean="0"/>
              <a:t>ና፥ </a:t>
            </a:r>
            <a:r>
              <a:rPr lang="pt-BR" sz="4000" dirty="0"/>
              <a:t>ኣብ ሰማያት እትነብር </a:t>
            </a:r>
            <a:r>
              <a:rPr lang="pt-BR" sz="4000" dirty="0" smtClean="0"/>
              <a:t>ኣቦና</a:t>
            </a:r>
            <a:r>
              <a:rPr lang="pt-BR" sz="2000" dirty="0" smtClean="0">
                <a:solidFill>
                  <a:srgbClr val="FFC000"/>
                </a:solidFill>
              </a:rPr>
              <a:t> </a:t>
            </a:r>
            <a:r>
              <a:rPr lang="pt-BR" sz="4000" dirty="0"/>
              <a:t>። ጐይታናን </a:t>
            </a:r>
            <a:r>
              <a:rPr lang="pt-BR" sz="4000" dirty="0" smtClean="0"/>
              <a:t>ኣምላኽ</a:t>
            </a:r>
          </a:p>
          <a:p>
            <a:r>
              <a:rPr lang="pt-BR" sz="4000" dirty="0" smtClean="0"/>
              <a:t>ናን </a:t>
            </a:r>
            <a:r>
              <a:rPr lang="pt-BR" sz="4000" dirty="0"/>
              <a:t>ንስኻ ኢኻ።</a:t>
            </a:r>
            <a:endParaRPr lang="en-CA" sz="4000" dirty="0"/>
          </a:p>
          <a:p>
            <a:endParaRPr lang="en-CA" sz="4000" dirty="0"/>
          </a:p>
        </p:txBody>
      </p:sp>
      <p:sp>
        <p:nvSpPr>
          <p:cNvPr id="20" name="Rectangle 19"/>
          <p:cNvSpPr/>
          <p:nvPr/>
        </p:nvSpPr>
        <p:spPr>
          <a:xfrm>
            <a:off x="8181225" y="0"/>
            <a:ext cx="4039429" cy="6527941"/>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2800" b="1" dirty="0" smtClean="0">
                <a:solidFill>
                  <a:srgbClr val="FF0000"/>
                </a:solidFill>
              </a:rPr>
              <a:t>Priest: </a:t>
            </a:r>
            <a:r>
              <a:rPr lang="en-US" sz="2800" b="1" dirty="0">
                <a:solidFill>
                  <a:schemeClr val="tx1">
                    <a:lumMod val="95000"/>
                  </a:schemeClr>
                </a:solidFill>
              </a:rPr>
              <a:t>Give ye thanks unto our God.</a:t>
            </a:r>
          </a:p>
          <a:p>
            <a:pPr marL="40639" marR="40639">
              <a:lnSpc>
                <a:spcPct val="120000"/>
              </a:lnSpc>
              <a:spcBef>
                <a:spcPts val="600"/>
              </a:spcBef>
              <a:buClr>
                <a:srgbClr val="004DD6"/>
              </a:buClr>
              <a:buFont typeface="Arial"/>
              <a:defRPr sz="2800"/>
            </a:pPr>
            <a:r>
              <a:rPr lang="en-US" sz="2800" b="1" dirty="0" smtClean="0">
                <a:solidFill>
                  <a:srgbClr val="FFFF00"/>
                </a:solidFill>
              </a:rPr>
              <a:t>People: </a:t>
            </a:r>
            <a:r>
              <a:rPr lang="en-US" sz="2800" b="1" dirty="0">
                <a:solidFill>
                  <a:schemeClr val="tx1">
                    <a:lumMod val="95000"/>
                  </a:schemeClr>
                </a:solidFill>
              </a:rPr>
              <a:t>It is right, it is just.</a:t>
            </a:r>
          </a:p>
          <a:p>
            <a:pPr marL="40639" marR="40639">
              <a:lnSpc>
                <a:spcPct val="120000"/>
              </a:lnSpc>
              <a:spcBef>
                <a:spcPts val="600"/>
              </a:spcBef>
              <a:buClr>
                <a:srgbClr val="004DD6"/>
              </a:buClr>
              <a:buFont typeface="Arial"/>
              <a:defRPr sz="2800"/>
            </a:pPr>
            <a:r>
              <a:rPr lang="en-US" sz="2800" b="1" dirty="0" smtClean="0">
                <a:solidFill>
                  <a:srgbClr val="FF0000"/>
                </a:solidFill>
              </a:rPr>
              <a:t>Priest: </a:t>
            </a:r>
            <a:r>
              <a:rPr lang="en-US" sz="2800" b="1" dirty="0">
                <a:solidFill>
                  <a:schemeClr val="tx1">
                    <a:lumMod val="95000"/>
                  </a:schemeClr>
                </a:solidFill>
              </a:rPr>
              <a:t>Lift up your hearts.</a:t>
            </a:r>
          </a:p>
          <a:p>
            <a:pPr marL="40639" marR="40639">
              <a:lnSpc>
                <a:spcPct val="120000"/>
              </a:lnSpc>
              <a:spcBef>
                <a:spcPts val="600"/>
              </a:spcBef>
              <a:buClr>
                <a:srgbClr val="004DD6"/>
              </a:buClr>
              <a:buFont typeface="Arial"/>
              <a:defRPr sz="2800"/>
            </a:pPr>
            <a:r>
              <a:rPr lang="en-US" sz="2800" b="1" dirty="0" smtClean="0">
                <a:solidFill>
                  <a:srgbClr val="FFFF00"/>
                </a:solidFill>
              </a:rPr>
              <a:t>People: </a:t>
            </a:r>
            <a:r>
              <a:rPr lang="en-US" sz="2800" b="1" dirty="0">
                <a:solidFill>
                  <a:schemeClr val="tx1">
                    <a:lumMod val="95000"/>
                  </a:schemeClr>
                </a:solidFill>
              </a:rPr>
              <a:t>We have lifted them up </a:t>
            </a:r>
            <a:r>
              <a:rPr lang="en-US" sz="2800" b="1" dirty="0" smtClean="0">
                <a:solidFill>
                  <a:schemeClr val="tx1">
                    <a:lumMod val="95000"/>
                  </a:schemeClr>
                </a:solidFill>
              </a:rPr>
              <a:t>unto the </a:t>
            </a:r>
            <a:r>
              <a:rPr lang="en-US" sz="2800" b="1" dirty="0">
                <a:solidFill>
                  <a:schemeClr val="tx1">
                    <a:lumMod val="95000"/>
                  </a:schemeClr>
                </a:solidFill>
              </a:rPr>
              <a:t>Lord our God. Our Father, ho art </a:t>
            </a:r>
            <a:r>
              <a:rPr lang="en-US" sz="2800" b="1" dirty="0" smtClean="0">
                <a:solidFill>
                  <a:schemeClr val="tx1">
                    <a:lumMod val="95000"/>
                  </a:schemeClr>
                </a:solidFill>
              </a:rPr>
              <a:t>in heaven</a:t>
            </a:r>
            <a:r>
              <a:rPr lang="en-US" sz="2800" b="1" dirty="0">
                <a:solidFill>
                  <a:schemeClr val="tx1">
                    <a:lumMod val="95000"/>
                  </a:schemeClr>
                </a:solidFill>
              </a:rPr>
              <a:t>. (Thrice) Thou art our Lord and </a:t>
            </a:r>
            <a:r>
              <a:rPr lang="en-US" sz="2800" b="1" dirty="0" smtClean="0">
                <a:solidFill>
                  <a:schemeClr val="tx1">
                    <a:lumMod val="95000"/>
                  </a:schemeClr>
                </a:solidFill>
              </a:rPr>
              <a:t>our God</a:t>
            </a:r>
            <a:r>
              <a:rPr lang="en-US" sz="2800" b="1" dirty="0">
                <a:solidFill>
                  <a:schemeClr val="tx1">
                    <a:lumMod val="95000"/>
                  </a:schemeClr>
                </a:solidFill>
              </a:rPr>
              <a:t>.</a:t>
            </a:r>
          </a:p>
        </p:txBody>
      </p:sp>
      <p:sp>
        <p:nvSpPr>
          <p:cNvPr id="2" name="Rectangle 1"/>
          <p:cNvSpPr/>
          <p:nvPr/>
        </p:nvSpPr>
        <p:spPr>
          <a:xfrm>
            <a:off x="-9657" y="7375"/>
            <a:ext cx="4132140" cy="6863417"/>
          </a:xfrm>
          <a:prstGeom prst="rect">
            <a:avLst/>
          </a:prstGeom>
        </p:spPr>
        <p:txBody>
          <a:bodyPr wrap="square">
            <a:spAutoFit/>
          </a:bodyPr>
          <a:lstStyle/>
          <a:p>
            <a:r>
              <a:rPr lang="pt-BR" sz="4000" dirty="0" smtClean="0">
                <a:solidFill>
                  <a:srgbClr val="FF0000"/>
                </a:solidFill>
              </a:rPr>
              <a:t>ይ.ካ</a:t>
            </a:r>
            <a:r>
              <a:rPr lang="pt-BR" sz="4000" dirty="0">
                <a:solidFill>
                  <a:srgbClr val="FF0000"/>
                </a:solidFill>
              </a:rPr>
              <a:t>. </a:t>
            </a:r>
            <a:r>
              <a:rPr lang="pt-BR" sz="4000" dirty="0"/>
              <a:t>አእኵትዎ ለአምላክነ</a:t>
            </a:r>
            <a:endParaRPr lang="en-CA" sz="4000" dirty="0"/>
          </a:p>
          <a:p>
            <a:r>
              <a:rPr lang="pt-BR" sz="4000" dirty="0">
                <a:solidFill>
                  <a:srgbClr val="FFFF00"/>
                </a:solidFill>
              </a:rPr>
              <a:t>ይ.ሕ. </a:t>
            </a:r>
            <a:r>
              <a:rPr lang="pt-BR" sz="4000" dirty="0"/>
              <a:t>ርቱዕ ይደሉ</a:t>
            </a:r>
            <a:endParaRPr lang="en-CA" sz="4000" dirty="0"/>
          </a:p>
          <a:p>
            <a:r>
              <a:rPr lang="pt-BR" sz="4000" dirty="0">
                <a:solidFill>
                  <a:srgbClr val="FF0000"/>
                </a:solidFill>
              </a:rPr>
              <a:t>ይ.ካ. </a:t>
            </a:r>
            <a:r>
              <a:rPr lang="pt-BR" sz="4000" dirty="0"/>
              <a:t>አልዕሉ አልባቢክሙ</a:t>
            </a:r>
            <a:endParaRPr lang="en-CA" sz="4000" dirty="0"/>
          </a:p>
          <a:p>
            <a:r>
              <a:rPr lang="pt-BR" sz="4000" dirty="0">
                <a:solidFill>
                  <a:srgbClr val="FFFF00"/>
                </a:solidFill>
              </a:rPr>
              <a:t>ይ.ሕ. </a:t>
            </a:r>
            <a:r>
              <a:rPr lang="pt-BR" sz="4000" dirty="0"/>
              <a:t>ብነ ኀበ </a:t>
            </a:r>
            <a:r>
              <a:rPr lang="pt-BR" sz="4000" dirty="0" smtClean="0"/>
              <a:t>እግዚአብ</a:t>
            </a:r>
          </a:p>
          <a:p>
            <a:r>
              <a:rPr lang="pt-BR" sz="4000" dirty="0" smtClean="0"/>
              <a:t>ሔር </a:t>
            </a:r>
            <a:r>
              <a:rPr lang="pt-BR" sz="4000" dirty="0"/>
              <a:t>አምላክነ። አቡነ ዘበሰማያት፥ አቡነ ዘበሰማያት፥ አቡነ </a:t>
            </a:r>
            <a:r>
              <a:rPr lang="pt-BR" sz="4000" dirty="0" smtClean="0"/>
              <a:t>ዘበሰ</a:t>
            </a:r>
          </a:p>
          <a:p>
            <a:r>
              <a:rPr lang="pt-BR" sz="4000" dirty="0" smtClean="0"/>
              <a:t>ማያት</a:t>
            </a:r>
            <a:r>
              <a:rPr lang="pt-BR" sz="4000" dirty="0"/>
              <a:t>፥ </a:t>
            </a:r>
            <a:r>
              <a:rPr lang="pt-BR" sz="4000" dirty="0" smtClean="0"/>
              <a:t>አንተ </a:t>
            </a:r>
            <a:r>
              <a:rPr lang="pt-BR" sz="4000" dirty="0"/>
              <a:t>ውእቱ እግዚእነ ወአምላክነ።</a:t>
            </a:r>
            <a:endParaRPr lang="en-CA" sz="4000" dirty="0">
              <a:solidFill>
                <a:schemeClr val="tx1">
                  <a:lumMod val="95000"/>
                </a:schemeClr>
              </a:solidFill>
            </a:endParaRPr>
          </a:p>
        </p:txBody>
      </p:sp>
    </p:spTree>
    <p:extLst>
      <p:ext uri="{BB962C8B-B14F-4D97-AF65-F5344CB8AC3E}">
        <p14:creationId xmlns:p14="http://schemas.microsoft.com/office/powerpoint/2010/main" val="2571566752"/>
      </p:ext>
    </p:extLst>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685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249609" cy="6555641"/>
          </a:xfrm>
          <a:prstGeom prst="rect">
            <a:avLst/>
          </a:prstGeom>
        </p:spPr>
        <p:txBody>
          <a:bodyPr wrap="square">
            <a:spAutoFit/>
          </a:bodyPr>
          <a:lstStyle/>
          <a:p>
            <a:r>
              <a:rPr lang="pt-BR" sz="4000" dirty="0">
                <a:solidFill>
                  <a:srgbClr val="FF0000"/>
                </a:solidFill>
              </a:rPr>
              <a:t>ይ.ካ. </a:t>
            </a:r>
            <a:r>
              <a:rPr lang="pt-BR" sz="1400" dirty="0"/>
              <a:t>101.</a:t>
            </a:r>
            <a:r>
              <a:rPr lang="pt-BR" sz="3800" dirty="0"/>
              <a:t>ንኣዳም ባርያኡ እዚ ምስ በሎ፥ ኣዳም </a:t>
            </a:r>
            <a:r>
              <a:rPr lang="pt-BR" sz="3800" dirty="0" smtClean="0"/>
              <a:t>ተሓ</a:t>
            </a:r>
          </a:p>
          <a:p>
            <a:r>
              <a:rPr lang="pt-BR" sz="3800" dirty="0" smtClean="0"/>
              <a:t>ጐሰ</a:t>
            </a:r>
            <a:r>
              <a:rPr lang="pt-BR" sz="3800" dirty="0"/>
              <a:t>። ምስ ኩሎም ደቁ ኸኣ ወፀ። ከምቲ ዝተባህለ ድማ ናብ ቅድስቲ ሃገር ኣተወ።</a:t>
            </a:r>
            <a:endParaRPr lang="en-CA" sz="3800" dirty="0"/>
          </a:p>
          <a:p>
            <a:r>
              <a:rPr lang="pt-BR" sz="1400" dirty="0"/>
              <a:t>102. </a:t>
            </a:r>
            <a:r>
              <a:rPr lang="pt-BR" sz="3800" dirty="0"/>
              <a:t>ከምኡውን ክብሪ </a:t>
            </a:r>
            <a:r>
              <a:rPr lang="pt-BR" sz="3800" dirty="0" smtClean="0"/>
              <a:t>ትንሣ</a:t>
            </a:r>
          </a:p>
          <a:p>
            <a:r>
              <a:rPr lang="pt-BR" sz="3800" dirty="0" smtClean="0"/>
              <a:t>ኤኡ </a:t>
            </a:r>
            <a:r>
              <a:rPr lang="pt-BR" sz="3800" dirty="0"/>
              <a:t>ምእንቲ ኼርኢ ኻብ መለኮቱ ንእሽቶ ብርሃን ብልጭ ኣበለ፥ ነቶም </a:t>
            </a:r>
            <a:r>
              <a:rPr lang="pt-BR" sz="3800" dirty="0" smtClean="0"/>
              <a:t> ሓለ</a:t>
            </a:r>
          </a:p>
          <a:p>
            <a:r>
              <a:rPr lang="pt-BR" sz="3800" dirty="0" smtClean="0"/>
              <a:t>ውቲ </a:t>
            </a:r>
            <a:r>
              <a:rPr lang="pt-BR" sz="3800" dirty="0"/>
              <a:t>መቓብር ከኣ ጻሕ ኣበሎም</a:t>
            </a:r>
            <a:r>
              <a:rPr lang="pt-BR" sz="3800" dirty="0" smtClean="0"/>
              <a:t>።</a:t>
            </a:r>
          </a:p>
        </p:txBody>
      </p:sp>
      <p:sp>
        <p:nvSpPr>
          <p:cNvPr id="20" name="Rectangle 19"/>
          <p:cNvSpPr/>
          <p:nvPr/>
        </p:nvSpPr>
        <p:spPr>
          <a:xfrm>
            <a:off x="8181225" y="0"/>
            <a:ext cx="4039429" cy="6604885"/>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2800" b="1" dirty="0" smtClean="0">
                <a:solidFill>
                  <a:srgbClr val="FF0000"/>
                </a:solidFill>
              </a:rPr>
              <a:t>Priest: </a:t>
            </a:r>
            <a:r>
              <a:rPr lang="en-US" sz="1400" b="1" dirty="0">
                <a:solidFill>
                  <a:schemeClr val="tx1">
                    <a:lumMod val="95000"/>
                  </a:schemeClr>
                </a:solidFill>
              </a:rPr>
              <a:t>101.</a:t>
            </a:r>
            <a:r>
              <a:rPr lang="en-US" sz="1400" b="1" dirty="0" smtClean="0">
                <a:solidFill>
                  <a:schemeClr val="tx1">
                    <a:lumMod val="95000"/>
                  </a:schemeClr>
                </a:solidFill>
              </a:rPr>
              <a:t> </a:t>
            </a:r>
            <a:r>
              <a:rPr lang="en-US" sz="2800" b="1" dirty="0">
                <a:solidFill>
                  <a:schemeClr val="tx1">
                    <a:lumMod val="95000"/>
                  </a:schemeClr>
                </a:solidFill>
              </a:rPr>
              <a:t>When he said this to </a:t>
            </a:r>
            <a:r>
              <a:rPr lang="en-US" sz="2800" b="1" dirty="0" smtClean="0">
                <a:solidFill>
                  <a:schemeClr val="tx1">
                    <a:lumMod val="95000"/>
                  </a:schemeClr>
                </a:solidFill>
              </a:rPr>
              <a:t>Adam, His </a:t>
            </a:r>
            <a:r>
              <a:rPr lang="en-US" sz="2800" b="1" dirty="0" err="1" smtClean="0">
                <a:solidFill>
                  <a:schemeClr val="tx1">
                    <a:lumMod val="95000"/>
                  </a:schemeClr>
                </a:solidFill>
              </a:rPr>
              <a:t>serva</a:t>
            </a:r>
            <a:endParaRPr lang="en-US" sz="2800" b="1" dirty="0" smtClean="0">
              <a:solidFill>
                <a:schemeClr val="tx1">
                  <a:lumMod val="95000"/>
                </a:schemeClr>
              </a:solidFill>
            </a:endParaRPr>
          </a:p>
          <a:p>
            <a:pPr marL="40639" marR="40639">
              <a:lnSpc>
                <a:spcPct val="120000"/>
              </a:lnSpc>
              <a:spcBef>
                <a:spcPts val="600"/>
              </a:spcBef>
              <a:buClr>
                <a:srgbClr val="004DD6"/>
              </a:buClr>
              <a:buFont typeface="Arial"/>
              <a:defRPr sz="2800"/>
            </a:pPr>
            <a:r>
              <a:rPr lang="en-US" sz="2800" b="1" dirty="0" err="1" smtClean="0">
                <a:solidFill>
                  <a:schemeClr val="tx1">
                    <a:lumMod val="95000"/>
                  </a:schemeClr>
                </a:solidFill>
              </a:rPr>
              <a:t>nt</a:t>
            </a:r>
            <a:r>
              <a:rPr lang="en-US" sz="2800" b="1" dirty="0">
                <a:solidFill>
                  <a:schemeClr val="tx1">
                    <a:lumMod val="95000"/>
                  </a:schemeClr>
                </a:solidFill>
              </a:rPr>
              <a:t>, Adam rejoiced, went out </a:t>
            </a:r>
            <a:r>
              <a:rPr lang="en-US" sz="2800" b="1" dirty="0" smtClean="0">
                <a:solidFill>
                  <a:schemeClr val="tx1">
                    <a:lumMod val="95000"/>
                  </a:schemeClr>
                </a:solidFill>
              </a:rPr>
              <a:t>with all </a:t>
            </a:r>
            <a:r>
              <a:rPr lang="en-US" sz="2800" b="1" dirty="0">
                <a:solidFill>
                  <a:schemeClr val="tx1">
                    <a:lumMod val="95000"/>
                  </a:schemeClr>
                </a:solidFill>
              </a:rPr>
              <a:t>his children and entered into the holy</a:t>
            </a:r>
          </a:p>
          <a:p>
            <a:pPr marL="40639" marR="40639">
              <a:lnSpc>
                <a:spcPct val="120000"/>
              </a:lnSpc>
              <a:spcBef>
                <a:spcPts val="600"/>
              </a:spcBef>
              <a:buClr>
                <a:srgbClr val="004DD6"/>
              </a:buClr>
              <a:buFont typeface="Arial"/>
              <a:defRPr sz="2800"/>
            </a:pPr>
            <a:r>
              <a:rPr lang="en-US" sz="2800" b="1" dirty="0">
                <a:solidFill>
                  <a:schemeClr val="tx1">
                    <a:lumMod val="95000"/>
                  </a:schemeClr>
                </a:solidFill>
              </a:rPr>
              <a:t>city, as it was said. </a:t>
            </a:r>
          </a:p>
          <a:p>
            <a:pPr marL="40639" marR="40639">
              <a:lnSpc>
                <a:spcPct val="120000"/>
              </a:lnSpc>
              <a:spcBef>
                <a:spcPts val="600"/>
              </a:spcBef>
              <a:buClr>
                <a:srgbClr val="004DD6"/>
              </a:buClr>
              <a:buFont typeface="Arial"/>
              <a:defRPr sz="2800"/>
            </a:pPr>
            <a:r>
              <a:rPr lang="en-US" sz="1400" b="1" dirty="0">
                <a:solidFill>
                  <a:schemeClr val="tx1">
                    <a:lumMod val="95000"/>
                  </a:schemeClr>
                </a:solidFill>
              </a:rPr>
              <a:t>102. </a:t>
            </a:r>
            <a:r>
              <a:rPr lang="en-US" sz="2800" b="1" dirty="0">
                <a:solidFill>
                  <a:schemeClr val="tx1">
                    <a:lumMod val="95000"/>
                  </a:schemeClr>
                </a:solidFill>
              </a:rPr>
              <a:t>And also, to reveal the glory of </a:t>
            </a:r>
            <a:r>
              <a:rPr lang="en-US" sz="2800" b="1" dirty="0" smtClean="0">
                <a:solidFill>
                  <a:schemeClr val="tx1">
                    <a:lumMod val="95000"/>
                  </a:schemeClr>
                </a:solidFill>
              </a:rPr>
              <a:t>His resurrection</a:t>
            </a:r>
            <a:r>
              <a:rPr lang="en-US" sz="2800" b="1" dirty="0">
                <a:solidFill>
                  <a:schemeClr val="tx1">
                    <a:lumMod val="95000"/>
                  </a:schemeClr>
                </a:solidFill>
              </a:rPr>
              <a:t>, He revealed a little of His</a:t>
            </a:r>
          </a:p>
          <a:p>
            <a:pPr marL="40639" marR="40639">
              <a:lnSpc>
                <a:spcPct val="120000"/>
              </a:lnSpc>
              <a:spcBef>
                <a:spcPts val="600"/>
              </a:spcBef>
              <a:buClr>
                <a:srgbClr val="004DD6"/>
              </a:buClr>
              <a:buFont typeface="Arial"/>
              <a:defRPr sz="2800"/>
            </a:pPr>
            <a:r>
              <a:rPr lang="en-US" sz="2800" b="1" dirty="0">
                <a:solidFill>
                  <a:schemeClr val="tx1">
                    <a:lumMod val="95000"/>
                  </a:schemeClr>
                </a:solidFill>
              </a:rPr>
              <a:t>divinity and caused those who were watching His grave fall down</a:t>
            </a:r>
            <a:r>
              <a:rPr lang="en-US" sz="2800" b="1" dirty="0" smtClean="0">
                <a:solidFill>
                  <a:schemeClr val="tx1">
                    <a:lumMod val="95000"/>
                  </a:schemeClr>
                </a:solidFill>
              </a:rPr>
              <a:t>.</a:t>
            </a:r>
            <a:endParaRPr lang="en-US" sz="2800" b="1" dirty="0">
              <a:solidFill>
                <a:schemeClr val="tx1">
                  <a:lumMod val="95000"/>
                </a:schemeClr>
              </a:solidFill>
            </a:endParaRPr>
          </a:p>
        </p:txBody>
      </p:sp>
      <p:sp>
        <p:nvSpPr>
          <p:cNvPr id="2" name="Rectangle 1"/>
          <p:cNvSpPr/>
          <p:nvPr/>
        </p:nvSpPr>
        <p:spPr>
          <a:xfrm>
            <a:off x="-9657" y="7375"/>
            <a:ext cx="4132140" cy="6863417"/>
          </a:xfrm>
          <a:prstGeom prst="rect">
            <a:avLst/>
          </a:prstGeom>
        </p:spPr>
        <p:txBody>
          <a:bodyPr wrap="square">
            <a:spAutoFit/>
          </a:bodyPr>
          <a:lstStyle/>
          <a:p>
            <a:r>
              <a:rPr lang="pt-BR" sz="4000" dirty="0">
                <a:solidFill>
                  <a:srgbClr val="FF0000"/>
                </a:solidFill>
              </a:rPr>
              <a:t>ይ.ካ. </a:t>
            </a:r>
            <a:r>
              <a:rPr lang="pt-BR" sz="1400" dirty="0"/>
              <a:t>፻፩. </a:t>
            </a:r>
            <a:r>
              <a:rPr lang="pt-BR" sz="4000" dirty="0"/>
              <a:t>ወሶበ ይቤ ዘንተ ለአዳም ገብሩ ተፈሥሐ አዳም ወወፅአ ምስለ ኵሎሙ ደቂቁ ወቦአ ውስተ ሀገር ቅድስት በከመ ተብህለ።</a:t>
            </a:r>
            <a:endParaRPr lang="en-CA" sz="4000" dirty="0"/>
          </a:p>
          <a:p>
            <a:r>
              <a:rPr lang="pt-BR" sz="1400" dirty="0"/>
              <a:t>፻፪. </a:t>
            </a:r>
            <a:r>
              <a:rPr lang="pt-BR" sz="4000" dirty="0"/>
              <a:t>ወካዕበ ከመ ያርኢ ስብሐተ ትንሣኤሁ አሥረቀ ንስቲተ መለኮቶ ወአውደቆሙ ለእለ የዐቅቡ ዝኅሮ</a:t>
            </a:r>
            <a:r>
              <a:rPr lang="pt-BR" sz="4000" dirty="0" smtClean="0"/>
              <a:t>።</a:t>
            </a:r>
          </a:p>
        </p:txBody>
      </p:sp>
    </p:spTree>
    <p:extLst>
      <p:ext uri="{BB962C8B-B14F-4D97-AF65-F5344CB8AC3E}">
        <p14:creationId xmlns:p14="http://schemas.microsoft.com/office/powerpoint/2010/main" val="371687512"/>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685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678" y="7375"/>
            <a:ext cx="3919730" cy="6247864"/>
          </a:xfrm>
          <a:prstGeom prst="rect">
            <a:avLst/>
          </a:prstGeom>
        </p:spPr>
        <p:txBody>
          <a:bodyPr wrap="square">
            <a:spAutoFit/>
          </a:bodyPr>
          <a:lstStyle/>
          <a:p>
            <a:r>
              <a:rPr lang="pt-BR" sz="1400" dirty="0" smtClean="0"/>
              <a:t>103</a:t>
            </a:r>
            <a:r>
              <a:rPr lang="pt-BR" sz="1400" dirty="0"/>
              <a:t>. </a:t>
            </a:r>
            <a:r>
              <a:rPr lang="pt-BR" sz="4000" dirty="0"/>
              <a:t>ብሣልሰይት </a:t>
            </a:r>
            <a:r>
              <a:rPr lang="pt-BR" sz="4000" dirty="0" smtClean="0"/>
              <a:t>መዓልቲ </a:t>
            </a:r>
            <a:r>
              <a:rPr lang="pt-BR" sz="4000" dirty="0"/>
              <a:t>ተንሥአ፥ በታ </a:t>
            </a:r>
            <a:r>
              <a:rPr lang="pt-BR" sz="4000" dirty="0" smtClean="0"/>
              <a:t>ፍልጥቲ መዓልቲ </a:t>
            </a:r>
            <a:r>
              <a:rPr lang="pt-BR" sz="4000" dirty="0"/>
              <a:t>ደቀ </a:t>
            </a:r>
            <a:r>
              <a:rPr lang="pt-BR" sz="4000" dirty="0" smtClean="0"/>
              <a:t>መዛሙ</a:t>
            </a:r>
          </a:p>
          <a:p>
            <a:r>
              <a:rPr lang="pt-BR" sz="4000" dirty="0" smtClean="0"/>
              <a:t>ርቱ </a:t>
            </a:r>
            <a:r>
              <a:rPr lang="pt-BR" sz="4000" dirty="0"/>
              <a:t>ናብ ዘለውዎ ኣትዩ እቲ ዝተወግአ ጐኑን </a:t>
            </a:r>
            <a:r>
              <a:rPr lang="pt-BR" sz="4000" dirty="0" smtClean="0"/>
              <a:t>ዝተሸንከረ ኣእዳዉን ኣርኣዮም። ብዛዕባ መን</a:t>
            </a:r>
          </a:p>
          <a:p>
            <a:r>
              <a:rPr lang="pt-BR" sz="4000" dirty="0" smtClean="0"/>
              <a:t>ግሥተ </a:t>
            </a:r>
            <a:r>
              <a:rPr lang="pt-BR" sz="4000" dirty="0"/>
              <a:t>ሰማያት </a:t>
            </a:r>
            <a:r>
              <a:rPr lang="pt-BR" sz="4000" dirty="0" smtClean="0"/>
              <a:t>እናመሃ</a:t>
            </a:r>
          </a:p>
          <a:p>
            <a:r>
              <a:rPr lang="pt-BR" sz="4000" dirty="0" smtClean="0"/>
              <a:t>ሮም </a:t>
            </a:r>
            <a:r>
              <a:rPr lang="pt-BR" sz="4000" dirty="0"/>
              <a:t>ከኣ ምስኣቶም ነበረ</a:t>
            </a:r>
            <a:r>
              <a:rPr lang="pt-BR" sz="4000" dirty="0" smtClean="0"/>
              <a:t>።</a:t>
            </a:r>
          </a:p>
        </p:txBody>
      </p:sp>
      <p:sp>
        <p:nvSpPr>
          <p:cNvPr id="20" name="Rectangle 19"/>
          <p:cNvSpPr/>
          <p:nvPr/>
        </p:nvSpPr>
        <p:spPr>
          <a:xfrm>
            <a:off x="8181225" y="0"/>
            <a:ext cx="3894139" cy="6703374"/>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1400" b="1" dirty="0" smtClean="0">
                <a:solidFill>
                  <a:schemeClr val="tx1">
                    <a:lumMod val="95000"/>
                  </a:schemeClr>
                </a:solidFill>
              </a:rPr>
              <a:t>103</a:t>
            </a:r>
            <a:r>
              <a:rPr lang="en-US" sz="1400" b="1" dirty="0">
                <a:solidFill>
                  <a:schemeClr val="tx1">
                    <a:lumMod val="95000"/>
                  </a:schemeClr>
                </a:solidFill>
              </a:rPr>
              <a:t>. </a:t>
            </a:r>
            <a:r>
              <a:rPr lang="en-US" sz="3000" b="1" dirty="0">
                <a:solidFill>
                  <a:schemeClr val="tx1">
                    <a:lumMod val="95000"/>
                  </a:schemeClr>
                </a:solidFill>
              </a:rPr>
              <a:t>And He rose on the third day, and on the day, which He had made </a:t>
            </a:r>
            <a:r>
              <a:rPr lang="en-US" sz="3000" b="1" dirty="0" smtClean="0">
                <a:solidFill>
                  <a:schemeClr val="tx1">
                    <a:lumMod val="95000"/>
                  </a:schemeClr>
                </a:solidFill>
              </a:rPr>
              <a:t>known, entered </a:t>
            </a:r>
            <a:r>
              <a:rPr lang="en-US" sz="3000" b="1" dirty="0">
                <a:solidFill>
                  <a:schemeClr val="tx1">
                    <a:lumMod val="95000"/>
                  </a:schemeClr>
                </a:solidFill>
              </a:rPr>
              <a:t>where His disciples were and </a:t>
            </a:r>
            <a:r>
              <a:rPr lang="en-US" sz="3000" b="1" dirty="0" smtClean="0">
                <a:solidFill>
                  <a:schemeClr val="tx1">
                    <a:lumMod val="95000"/>
                  </a:schemeClr>
                </a:solidFill>
              </a:rPr>
              <a:t>showed </a:t>
            </a:r>
            <a:r>
              <a:rPr lang="en-US" sz="3000" b="1" dirty="0">
                <a:solidFill>
                  <a:schemeClr val="tx1">
                    <a:lumMod val="95000"/>
                  </a:schemeClr>
                </a:solidFill>
              </a:rPr>
              <a:t>them His pierced side and His </a:t>
            </a:r>
            <a:r>
              <a:rPr lang="en-US" sz="3000" b="1" dirty="0" smtClean="0">
                <a:solidFill>
                  <a:schemeClr val="tx1">
                    <a:lumMod val="95000"/>
                  </a:schemeClr>
                </a:solidFill>
              </a:rPr>
              <a:t>nail marked hands</a:t>
            </a:r>
            <a:r>
              <a:rPr lang="en-US" sz="3000" b="1" dirty="0">
                <a:solidFill>
                  <a:schemeClr val="tx1">
                    <a:lumMod val="95000"/>
                  </a:schemeClr>
                </a:solidFill>
              </a:rPr>
              <a:t>. He stayed with </a:t>
            </a:r>
            <a:r>
              <a:rPr lang="en-US" sz="3000" b="1" dirty="0" smtClean="0">
                <a:solidFill>
                  <a:schemeClr val="tx1">
                    <a:lumMod val="95000"/>
                  </a:schemeClr>
                </a:solidFill>
              </a:rPr>
              <a:t>them teaching them concerning </a:t>
            </a:r>
            <a:r>
              <a:rPr lang="en-US" sz="3000" b="1" dirty="0">
                <a:solidFill>
                  <a:schemeClr val="tx1">
                    <a:lumMod val="95000"/>
                  </a:schemeClr>
                </a:solidFill>
              </a:rPr>
              <a:t>the kingdom of </a:t>
            </a:r>
            <a:r>
              <a:rPr lang="en-US" sz="3000" b="1" dirty="0" smtClean="0">
                <a:solidFill>
                  <a:schemeClr val="tx1">
                    <a:lumMod val="95000"/>
                  </a:schemeClr>
                </a:solidFill>
              </a:rPr>
              <a:t>heaven.</a:t>
            </a:r>
          </a:p>
        </p:txBody>
      </p:sp>
      <p:sp>
        <p:nvSpPr>
          <p:cNvPr id="2" name="Rectangle 1"/>
          <p:cNvSpPr/>
          <p:nvPr/>
        </p:nvSpPr>
        <p:spPr>
          <a:xfrm>
            <a:off x="25065" y="7375"/>
            <a:ext cx="3811941" cy="6801862"/>
          </a:xfrm>
          <a:prstGeom prst="rect">
            <a:avLst/>
          </a:prstGeom>
        </p:spPr>
        <p:txBody>
          <a:bodyPr wrap="square">
            <a:spAutoFit/>
          </a:bodyPr>
          <a:lstStyle/>
          <a:p>
            <a:r>
              <a:rPr lang="pt-BR" sz="1400" dirty="0" smtClean="0"/>
              <a:t>፻፫</a:t>
            </a:r>
            <a:r>
              <a:rPr lang="pt-BR" sz="1400" dirty="0"/>
              <a:t>. </a:t>
            </a:r>
            <a:r>
              <a:rPr lang="pt-BR" sz="4000" dirty="0"/>
              <a:t>ወተንሥአ በሣልስት ዕለት በዕለት ጥይቅት ቦአ ኀበ ሀለዉ አርዳኢሁ ወአርአዮሙ ርግዘተ ገቦሁ ወቅነዋተ እድዊሁ። ወነበረ ምስሌሆሙ እንዘ ይሜህሮሙ በእንተ መንግሥተ ሰማያት</a:t>
            </a:r>
            <a:r>
              <a:rPr lang="pt-BR" sz="4000" dirty="0" smtClean="0"/>
              <a:t>።</a:t>
            </a:r>
          </a:p>
          <a:p>
            <a:endParaRPr lang="pt-BR" sz="3800" dirty="0"/>
          </a:p>
          <a:p>
            <a:endParaRPr lang="pt-BR" sz="3800" dirty="0" smtClean="0"/>
          </a:p>
        </p:txBody>
      </p:sp>
    </p:spTree>
    <p:extLst>
      <p:ext uri="{BB962C8B-B14F-4D97-AF65-F5344CB8AC3E}">
        <p14:creationId xmlns:p14="http://schemas.microsoft.com/office/powerpoint/2010/main" val="1884620771"/>
      </p:ext>
    </p:extLst>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685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677" y="7375"/>
            <a:ext cx="4039178" cy="6863417"/>
          </a:xfrm>
          <a:prstGeom prst="rect">
            <a:avLst/>
          </a:prstGeom>
        </p:spPr>
        <p:txBody>
          <a:bodyPr wrap="square">
            <a:spAutoFit/>
          </a:bodyPr>
          <a:lstStyle/>
          <a:p>
            <a:r>
              <a:rPr lang="pt-BR" sz="1400" dirty="0"/>
              <a:t>104. </a:t>
            </a:r>
            <a:r>
              <a:rPr lang="pt-BR" sz="4000" dirty="0"/>
              <a:t>በርብዓ መዓልቲ ድማ ናብ ሰማያት ናብቲ ዝለኣኾ ኣብ ዓረገ፥ </a:t>
            </a:r>
            <a:r>
              <a:rPr lang="pt-BR" sz="4000" dirty="0" smtClean="0"/>
              <a:t>ካልኣይ </a:t>
            </a:r>
            <a:r>
              <a:rPr lang="pt-BR" sz="4000" dirty="0"/>
              <a:t>ከኣ ክመጽእ እዩ፥ እንተኾነ ብትሕትና ኣይኮነን ዝመጽእ፥ እንታይ ደኣ ብግርማ እቲ ዝወለዶ ኣብ፥ ብዜፍርህ ሥልጣን፥ ምስ ቅዱሳን መላእኽቱ፥ ብደመና ሰማይ እዩ።</a:t>
            </a:r>
            <a:endParaRPr lang="en-CA" sz="4000" dirty="0"/>
          </a:p>
        </p:txBody>
      </p:sp>
      <p:sp>
        <p:nvSpPr>
          <p:cNvPr id="20" name="Rectangle 19"/>
          <p:cNvSpPr/>
          <p:nvPr/>
        </p:nvSpPr>
        <p:spPr>
          <a:xfrm>
            <a:off x="8181225" y="0"/>
            <a:ext cx="3894139" cy="6703374"/>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1400" b="1" dirty="0">
                <a:solidFill>
                  <a:schemeClr val="tx1">
                    <a:lumMod val="95000"/>
                  </a:schemeClr>
                </a:solidFill>
              </a:rPr>
              <a:t>104. </a:t>
            </a:r>
            <a:r>
              <a:rPr lang="en-US" sz="3000" b="1" dirty="0">
                <a:solidFill>
                  <a:schemeClr val="tx1">
                    <a:lumMod val="95000"/>
                  </a:schemeClr>
                </a:solidFill>
              </a:rPr>
              <a:t>On the fortieth day He </a:t>
            </a:r>
            <a:r>
              <a:rPr lang="en-US" sz="3000" b="1" dirty="0" smtClean="0">
                <a:solidFill>
                  <a:schemeClr val="tx1">
                    <a:lumMod val="95000"/>
                  </a:schemeClr>
                </a:solidFill>
              </a:rPr>
              <a:t>ascended unto </a:t>
            </a:r>
            <a:r>
              <a:rPr lang="en-US" sz="3000" b="1" dirty="0">
                <a:solidFill>
                  <a:schemeClr val="tx1">
                    <a:lumMod val="95000"/>
                  </a:schemeClr>
                </a:solidFill>
              </a:rPr>
              <a:t>heaven to His Father who sent </a:t>
            </a:r>
            <a:r>
              <a:rPr lang="en-US" sz="3000" b="1" dirty="0" smtClean="0">
                <a:solidFill>
                  <a:schemeClr val="tx1">
                    <a:lumMod val="95000"/>
                  </a:schemeClr>
                </a:solidFill>
              </a:rPr>
              <a:t>Him. Again </a:t>
            </a:r>
            <a:r>
              <a:rPr lang="en-US" sz="3000" b="1" dirty="0">
                <a:solidFill>
                  <a:schemeClr val="tx1">
                    <a:lumMod val="95000"/>
                  </a:schemeClr>
                </a:solidFill>
              </a:rPr>
              <a:t>He will come. He will not come </a:t>
            </a:r>
            <a:r>
              <a:rPr lang="en-US" sz="3000" b="1" dirty="0" smtClean="0">
                <a:solidFill>
                  <a:schemeClr val="tx1">
                    <a:lumMod val="95000"/>
                  </a:schemeClr>
                </a:solidFill>
              </a:rPr>
              <a:t>in lowliness</a:t>
            </a:r>
            <a:r>
              <a:rPr lang="en-US" sz="3000" b="1" dirty="0">
                <a:solidFill>
                  <a:schemeClr val="tx1">
                    <a:lumMod val="95000"/>
                  </a:schemeClr>
                </a:solidFill>
              </a:rPr>
              <a:t>, but in the glory of the </a:t>
            </a:r>
            <a:r>
              <a:rPr lang="en-US" sz="3000" b="1" dirty="0" smtClean="0">
                <a:solidFill>
                  <a:schemeClr val="tx1">
                    <a:lumMod val="95000"/>
                  </a:schemeClr>
                </a:solidFill>
              </a:rPr>
              <a:t>Father, Who </a:t>
            </a:r>
            <a:r>
              <a:rPr lang="en-US" sz="3000" b="1" dirty="0">
                <a:solidFill>
                  <a:schemeClr val="tx1">
                    <a:lumMod val="95000"/>
                  </a:schemeClr>
                </a:solidFill>
              </a:rPr>
              <a:t>begets Him, in fearful </a:t>
            </a:r>
            <a:r>
              <a:rPr lang="en-US" sz="3000" b="1" dirty="0" smtClean="0">
                <a:solidFill>
                  <a:schemeClr val="tx1">
                    <a:lumMod val="95000"/>
                  </a:schemeClr>
                </a:solidFill>
              </a:rPr>
              <a:t>authority with His </a:t>
            </a:r>
            <a:r>
              <a:rPr lang="en-US" sz="3000" b="1" dirty="0">
                <a:solidFill>
                  <a:schemeClr val="tx1">
                    <a:lumMod val="95000"/>
                  </a:schemeClr>
                </a:solidFill>
              </a:rPr>
              <a:t>holy </a:t>
            </a:r>
            <a:r>
              <a:rPr lang="en-US" sz="3000" b="1" dirty="0" smtClean="0">
                <a:solidFill>
                  <a:schemeClr val="tx1">
                    <a:lumMod val="95000"/>
                  </a:schemeClr>
                </a:solidFill>
              </a:rPr>
              <a:t>angels </a:t>
            </a:r>
            <a:r>
              <a:rPr lang="en-US" sz="3000" b="1" dirty="0">
                <a:solidFill>
                  <a:schemeClr val="tx1">
                    <a:lumMod val="95000"/>
                  </a:schemeClr>
                </a:solidFill>
              </a:rPr>
              <a:t>in the clouds of heaven</a:t>
            </a:r>
            <a:r>
              <a:rPr lang="en-US" sz="3000" b="1" dirty="0" smtClean="0">
                <a:solidFill>
                  <a:schemeClr val="tx1">
                    <a:lumMod val="95000"/>
                  </a:schemeClr>
                </a:solidFill>
              </a:rPr>
              <a:t>.</a:t>
            </a:r>
            <a:endParaRPr lang="en-US" sz="3000" b="1" dirty="0">
              <a:solidFill>
                <a:schemeClr val="tx1">
                  <a:lumMod val="95000"/>
                </a:schemeClr>
              </a:solidFill>
            </a:endParaRPr>
          </a:p>
        </p:txBody>
      </p:sp>
      <p:sp>
        <p:nvSpPr>
          <p:cNvPr id="2" name="Rectangle 1"/>
          <p:cNvSpPr/>
          <p:nvPr/>
        </p:nvSpPr>
        <p:spPr>
          <a:xfrm>
            <a:off x="25065" y="7375"/>
            <a:ext cx="3811941" cy="7417415"/>
          </a:xfrm>
          <a:prstGeom prst="rect">
            <a:avLst/>
          </a:prstGeom>
        </p:spPr>
        <p:txBody>
          <a:bodyPr wrap="square">
            <a:spAutoFit/>
          </a:bodyPr>
          <a:lstStyle/>
          <a:p>
            <a:r>
              <a:rPr lang="pt-BR" sz="4000" dirty="0"/>
              <a:t>፻፬. ወበ፵ ዕለት ዐርገ ሰማያተ ኀበ አብ ዘፈነዎ። ወካዕበ ይመጽዕ አኮ ዘይመጽእ በትሕትና፥ አላ በስብሐተ አብ ዘወልዶ በምፍርህ ሥልጣን ምስለ መላእክቲሁ ቅዱሳን በደመና ሰማይ።</a:t>
            </a:r>
            <a:endParaRPr lang="en-CA" sz="4000" dirty="0"/>
          </a:p>
          <a:p>
            <a:endParaRPr lang="pt-BR" sz="3800" dirty="0"/>
          </a:p>
          <a:p>
            <a:endParaRPr lang="pt-BR" sz="3800" dirty="0" smtClean="0"/>
          </a:p>
        </p:txBody>
      </p:sp>
    </p:spTree>
    <p:extLst>
      <p:ext uri="{BB962C8B-B14F-4D97-AF65-F5344CB8AC3E}">
        <p14:creationId xmlns:p14="http://schemas.microsoft.com/office/powerpoint/2010/main" val="16622685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30122"/>
            <a:ext cx="3838256" cy="6186309"/>
          </a:xfrm>
          <a:prstGeom prst="rect">
            <a:avLst/>
          </a:prstGeom>
        </p:spPr>
        <p:txBody>
          <a:bodyPr wrap="square">
            <a:spAutoFit/>
          </a:bodyPr>
          <a:lstStyle/>
          <a:p>
            <a:r>
              <a:rPr lang="en-CA" sz="1400" dirty="0" smtClean="0">
                <a:solidFill>
                  <a:srgbClr val="FFC000"/>
                </a:solidFill>
              </a:rPr>
              <a:t>፴፪</a:t>
            </a:r>
            <a:r>
              <a:rPr lang="en-CA" sz="1400" dirty="0">
                <a:solidFill>
                  <a:srgbClr val="FFC000"/>
                </a:solidFill>
              </a:rPr>
              <a:t>. </a:t>
            </a:r>
            <a:r>
              <a:rPr lang="en-CA" sz="4400" dirty="0" err="1"/>
              <a:t>ንስአሎ</a:t>
            </a:r>
            <a:r>
              <a:rPr lang="en-CA" sz="4400" dirty="0"/>
              <a:t> </a:t>
            </a:r>
            <a:r>
              <a:rPr lang="en-CA" sz="4400" dirty="0" err="1"/>
              <a:t>እንከ</a:t>
            </a:r>
            <a:r>
              <a:rPr lang="en-CA" sz="4400" dirty="0"/>
              <a:t> </a:t>
            </a:r>
            <a:r>
              <a:rPr lang="en-CA" sz="4400" dirty="0" err="1"/>
              <a:t>ከመ</a:t>
            </a:r>
            <a:r>
              <a:rPr lang="en-CA" sz="4400" dirty="0"/>
              <a:t> </a:t>
            </a:r>
            <a:r>
              <a:rPr lang="en-CA" sz="4400" dirty="0" err="1"/>
              <a:t>ይዕቀበነ</a:t>
            </a:r>
            <a:r>
              <a:rPr lang="en-CA" sz="4400" dirty="0"/>
              <a:t> </a:t>
            </a:r>
            <a:r>
              <a:rPr lang="en-CA" sz="4400" dirty="0" err="1"/>
              <a:t>በዛቲ</a:t>
            </a:r>
            <a:r>
              <a:rPr lang="en-CA" sz="4400" dirty="0"/>
              <a:t> </a:t>
            </a:r>
            <a:r>
              <a:rPr lang="en-CA" sz="4400" dirty="0" err="1"/>
              <a:t>ዕለት</a:t>
            </a:r>
            <a:r>
              <a:rPr lang="en-CA" sz="4400" dirty="0"/>
              <a:t> </a:t>
            </a:r>
            <a:r>
              <a:rPr lang="en-CA" sz="4400" dirty="0" err="1"/>
              <a:t>ቅድስት</a:t>
            </a:r>
            <a:r>
              <a:rPr lang="en-CA" sz="4400" dirty="0"/>
              <a:t> </a:t>
            </a:r>
            <a:r>
              <a:rPr lang="en-CA" sz="4400" dirty="0" err="1"/>
              <a:t>ኵሎ</a:t>
            </a:r>
            <a:r>
              <a:rPr lang="en-CA" sz="4400" dirty="0"/>
              <a:t> </a:t>
            </a:r>
            <a:r>
              <a:rPr lang="en-CA" sz="4400" dirty="0" err="1"/>
              <a:t>መዋዕለ</a:t>
            </a:r>
            <a:r>
              <a:rPr lang="en-CA" sz="4400" dirty="0"/>
              <a:t> </a:t>
            </a:r>
            <a:r>
              <a:rPr lang="en-CA" sz="4400" dirty="0" err="1"/>
              <a:t>ሕይወትነ</a:t>
            </a:r>
            <a:r>
              <a:rPr lang="en-CA" sz="4400" dirty="0"/>
              <a:t> </a:t>
            </a:r>
            <a:r>
              <a:rPr lang="en-CA" sz="4400" dirty="0" err="1"/>
              <a:t>ወበኵሉ</a:t>
            </a:r>
            <a:r>
              <a:rPr lang="en-CA" sz="4400" dirty="0"/>
              <a:t> </a:t>
            </a:r>
            <a:r>
              <a:rPr lang="en-CA" sz="4400" dirty="0" err="1"/>
              <a:t>ሰላም</a:t>
            </a:r>
            <a:r>
              <a:rPr lang="en-CA" sz="4400" dirty="0"/>
              <a:t> </a:t>
            </a:r>
            <a:r>
              <a:rPr lang="en-CA" sz="4400" dirty="0" err="1" smtClean="0"/>
              <a:t>አኃዜ</a:t>
            </a:r>
            <a:r>
              <a:rPr lang="en-CA" sz="4400" dirty="0" smtClean="0"/>
              <a:t> </a:t>
            </a:r>
            <a:r>
              <a:rPr lang="en-CA" sz="4400" dirty="0" err="1"/>
              <a:t>ኵሉ</a:t>
            </a:r>
            <a:r>
              <a:rPr lang="en-CA" sz="4400" dirty="0"/>
              <a:t> </a:t>
            </a:r>
            <a:r>
              <a:rPr lang="en-CA" sz="4400" dirty="0" err="1"/>
              <a:t>እግዚአብሔር</a:t>
            </a:r>
            <a:r>
              <a:rPr lang="en-CA" sz="4400" dirty="0"/>
              <a:t> </a:t>
            </a:r>
            <a:r>
              <a:rPr lang="en-CA" sz="4400" dirty="0" err="1"/>
              <a:t>አምላክነ</a:t>
            </a:r>
            <a:r>
              <a:rPr lang="en-CA" sz="4400" dirty="0" smtClean="0"/>
              <a:t>።</a:t>
            </a:r>
          </a:p>
          <a:p>
            <a:endParaRPr lang="en-CA" sz="4400" dirty="0"/>
          </a:p>
          <a:p>
            <a:r>
              <a:rPr lang="en-CA" sz="4400" dirty="0" err="1">
                <a:solidFill>
                  <a:srgbClr val="92D050"/>
                </a:solidFill>
              </a:rPr>
              <a:t>ይ.ዲ</a:t>
            </a:r>
            <a:r>
              <a:rPr lang="en-CA" sz="4400" dirty="0">
                <a:solidFill>
                  <a:srgbClr val="92D050"/>
                </a:solidFill>
              </a:rPr>
              <a:t>. </a:t>
            </a:r>
            <a:r>
              <a:rPr lang="en-CA" sz="1400" dirty="0">
                <a:solidFill>
                  <a:srgbClr val="FFC000"/>
                </a:solidFill>
              </a:rPr>
              <a:t>፴፫. </a:t>
            </a:r>
            <a:r>
              <a:rPr lang="en-CA" sz="4400" dirty="0" err="1"/>
              <a:t>ጸልዩ</a:t>
            </a:r>
            <a:r>
              <a:rPr lang="en-CA" sz="4400" dirty="0"/>
              <a:t>።</a:t>
            </a:r>
          </a:p>
        </p:txBody>
      </p:sp>
      <p:sp>
        <p:nvSpPr>
          <p:cNvPr id="19" name="Rectangle 18"/>
          <p:cNvSpPr/>
          <p:nvPr/>
        </p:nvSpPr>
        <p:spPr>
          <a:xfrm>
            <a:off x="3959995" y="-22961"/>
            <a:ext cx="4236551" cy="6463308"/>
          </a:xfrm>
          <a:prstGeom prst="rect">
            <a:avLst/>
          </a:prstGeom>
        </p:spPr>
        <p:txBody>
          <a:bodyPr wrap="square">
            <a:spAutoFit/>
          </a:bodyPr>
          <a:lstStyle/>
          <a:p>
            <a:r>
              <a:rPr lang="en-CA" sz="1400" dirty="0" smtClean="0">
                <a:solidFill>
                  <a:srgbClr val="FFC000"/>
                </a:solidFill>
              </a:rPr>
              <a:t>32</a:t>
            </a:r>
            <a:r>
              <a:rPr lang="en-CA" sz="1400" dirty="0">
                <a:solidFill>
                  <a:srgbClr val="FFC000"/>
                </a:solidFill>
              </a:rPr>
              <a:t>. </a:t>
            </a:r>
            <a:r>
              <a:rPr lang="en-CA" sz="4000" dirty="0" err="1"/>
              <a:t>ተማዕቍቡናን</a:t>
            </a:r>
            <a:r>
              <a:rPr lang="en-CA" sz="4000" dirty="0"/>
              <a:t> </a:t>
            </a:r>
            <a:r>
              <a:rPr lang="en-CA" sz="4000" dirty="0" err="1" smtClean="0"/>
              <a:t>ኣጽኒዑ</a:t>
            </a:r>
            <a:endParaRPr lang="en-CA" sz="4000" dirty="0" smtClean="0"/>
          </a:p>
          <a:p>
            <a:r>
              <a:rPr lang="en-CA" sz="4000" dirty="0" err="1" smtClean="0"/>
              <a:t>ናን</a:t>
            </a:r>
            <a:r>
              <a:rPr lang="en-CA" sz="4000" dirty="0"/>
              <a:t>፥ </a:t>
            </a:r>
            <a:r>
              <a:rPr lang="en-CA" sz="4000" dirty="0" err="1"/>
              <a:t>ክሳዕ</a:t>
            </a:r>
            <a:r>
              <a:rPr lang="en-CA" sz="4000" dirty="0"/>
              <a:t> </a:t>
            </a:r>
            <a:r>
              <a:rPr lang="en-CA" sz="4000" dirty="0" err="1"/>
              <a:t>እዛ</a:t>
            </a:r>
            <a:r>
              <a:rPr lang="en-CA" sz="4000" dirty="0"/>
              <a:t> </a:t>
            </a:r>
            <a:r>
              <a:rPr lang="en-CA" sz="4000" dirty="0" err="1"/>
              <a:t>ሰዓት</a:t>
            </a:r>
            <a:r>
              <a:rPr lang="en-CA" sz="4000" dirty="0"/>
              <a:t> </a:t>
            </a:r>
            <a:r>
              <a:rPr lang="en-CA" sz="4000" dirty="0" err="1"/>
              <a:t>እዚኣ</a:t>
            </a:r>
            <a:r>
              <a:rPr lang="en-CA" sz="4000" dirty="0"/>
              <a:t> </a:t>
            </a:r>
            <a:r>
              <a:rPr lang="en-CA" sz="4000" dirty="0" err="1"/>
              <a:t>እውን</a:t>
            </a:r>
            <a:r>
              <a:rPr lang="en-CA" sz="4000" dirty="0"/>
              <a:t> </a:t>
            </a:r>
            <a:r>
              <a:rPr lang="en-CA" sz="4000" dirty="0" err="1"/>
              <a:t>አብጺሑናን</a:t>
            </a:r>
            <a:r>
              <a:rPr lang="en-CA" sz="4000" dirty="0"/>
              <a:t> </a:t>
            </a:r>
            <a:r>
              <a:rPr lang="en-CA" sz="4000" dirty="0" err="1"/>
              <a:t>እዩ</a:t>
            </a:r>
            <a:r>
              <a:rPr lang="en-CA" sz="4000" dirty="0"/>
              <a:t>። </a:t>
            </a:r>
            <a:r>
              <a:rPr lang="en-CA" sz="4000" dirty="0" err="1"/>
              <a:t>ሕጂውን</a:t>
            </a:r>
            <a:r>
              <a:rPr lang="en-CA" sz="4000" dirty="0"/>
              <a:t> </a:t>
            </a:r>
            <a:r>
              <a:rPr lang="en-CA" sz="4000" dirty="0" err="1"/>
              <a:t>በዛ</a:t>
            </a:r>
            <a:r>
              <a:rPr lang="en-CA" sz="4000" dirty="0"/>
              <a:t> </a:t>
            </a:r>
            <a:r>
              <a:rPr lang="en-CA" sz="4000" dirty="0" err="1"/>
              <a:t>ቅድስት</a:t>
            </a:r>
            <a:r>
              <a:rPr lang="en-CA" sz="4000" dirty="0"/>
              <a:t> </a:t>
            </a:r>
            <a:r>
              <a:rPr lang="en-CA" sz="4000" dirty="0" err="1" smtClean="0"/>
              <a:t>ዕለ</a:t>
            </a:r>
            <a:endParaRPr lang="en-CA" sz="4000" dirty="0" smtClean="0"/>
          </a:p>
          <a:p>
            <a:r>
              <a:rPr lang="en-CA" sz="4000" dirty="0" smtClean="0"/>
              <a:t>ት </a:t>
            </a:r>
            <a:r>
              <a:rPr lang="en-CA" sz="4000" dirty="0" err="1"/>
              <a:t>እዚኣን</a:t>
            </a:r>
            <a:r>
              <a:rPr lang="en-CA" sz="4000" dirty="0"/>
              <a:t> </a:t>
            </a:r>
            <a:r>
              <a:rPr lang="en-CA" sz="4000" dirty="0" err="1"/>
              <a:t>ብኹሉ</a:t>
            </a:r>
            <a:r>
              <a:rPr lang="en-CA" sz="4000" dirty="0"/>
              <a:t> </a:t>
            </a:r>
            <a:r>
              <a:rPr lang="en-CA" sz="4000" dirty="0" err="1"/>
              <a:t>ዘመን</a:t>
            </a:r>
            <a:r>
              <a:rPr lang="en-CA" sz="4000" dirty="0"/>
              <a:t> </a:t>
            </a:r>
            <a:r>
              <a:rPr lang="en-CA" sz="4000" dirty="0" smtClean="0"/>
              <a:t> </a:t>
            </a:r>
            <a:r>
              <a:rPr lang="en-CA" sz="4000" dirty="0" err="1" smtClean="0"/>
              <a:t>ሕይወትናን</a:t>
            </a:r>
            <a:r>
              <a:rPr lang="en-CA" sz="4000" dirty="0" smtClean="0"/>
              <a:t>  </a:t>
            </a:r>
            <a:r>
              <a:rPr lang="en-CA" sz="4000" dirty="0" err="1" smtClean="0"/>
              <a:t>ብፍጹም</a:t>
            </a:r>
            <a:r>
              <a:rPr lang="en-CA" sz="4000" dirty="0" smtClean="0"/>
              <a:t> </a:t>
            </a:r>
            <a:r>
              <a:rPr lang="en-CA" sz="4000" dirty="0" err="1"/>
              <a:t>ሰላም</a:t>
            </a:r>
            <a:r>
              <a:rPr lang="en-CA" sz="4000" dirty="0"/>
              <a:t> </a:t>
            </a:r>
            <a:r>
              <a:rPr lang="en-CA" sz="4000" dirty="0" err="1"/>
              <a:t>ኪሕልወና</a:t>
            </a:r>
            <a:r>
              <a:rPr lang="en-CA" sz="4000" dirty="0"/>
              <a:t> </a:t>
            </a:r>
            <a:r>
              <a:rPr lang="en-CA" sz="4000" dirty="0" err="1"/>
              <a:t>ኵሉ</a:t>
            </a:r>
            <a:r>
              <a:rPr lang="en-CA" sz="4000" dirty="0"/>
              <a:t> </a:t>
            </a:r>
            <a:r>
              <a:rPr lang="en-CA" sz="4000" dirty="0" err="1"/>
              <a:t>ንዝሕዝ</a:t>
            </a:r>
            <a:r>
              <a:rPr lang="en-CA" sz="4000" dirty="0"/>
              <a:t> </a:t>
            </a:r>
            <a:r>
              <a:rPr lang="en-CA" sz="4000" dirty="0" err="1"/>
              <a:t>እግዚኣብሄር</a:t>
            </a:r>
            <a:r>
              <a:rPr lang="en-CA" sz="4000" dirty="0"/>
              <a:t> </a:t>
            </a:r>
            <a:r>
              <a:rPr lang="en-CA" sz="4000" dirty="0" err="1"/>
              <a:t>ኣምላኽና</a:t>
            </a:r>
            <a:r>
              <a:rPr lang="en-CA" sz="4000" dirty="0"/>
              <a:t> </a:t>
            </a:r>
            <a:r>
              <a:rPr lang="en-CA" sz="4000" dirty="0" err="1"/>
              <a:t>ንለምኖ</a:t>
            </a:r>
            <a:r>
              <a:rPr lang="en-CA" sz="4000" dirty="0" smtClean="0"/>
              <a:t>።</a:t>
            </a:r>
          </a:p>
          <a:p>
            <a:endParaRPr lang="en-CA" sz="1400" dirty="0"/>
          </a:p>
          <a:p>
            <a:r>
              <a:rPr lang="en-CA" sz="4000" dirty="0" err="1">
                <a:solidFill>
                  <a:srgbClr val="92D050"/>
                </a:solidFill>
              </a:rPr>
              <a:t>ይ.ዲ</a:t>
            </a:r>
            <a:r>
              <a:rPr lang="en-CA" sz="4000" dirty="0">
                <a:solidFill>
                  <a:srgbClr val="92D050"/>
                </a:solidFill>
              </a:rPr>
              <a:t>. </a:t>
            </a:r>
            <a:r>
              <a:rPr lang="en-CA" sz="1400" dirty="0">
                <a:solidFill>
                  <a:srgbClr val="FFC000"/>
                </a:solidFill>
              </a:rPr>
              <a:t>33. </a:t>
            </a:r>
            <a:r>
              <a:rPr lang="en-CA" sz="4000" dirty="0" err="1"/>
              <a:t>ጸልዩ</a:t>
            </a:r>
            <a:r>
              <a:rPr lang="en-CA" sz="4000" dirty="0"/>
              <a:t>።</a:t>
            </a:r>
          </a:p>
        </p:txBody>
      </p:sp>
      <p:sp>
        <p:nvSpPr>
          <p:cNvPr id="20" name="Rectangle 19"/>
          <p:cNvSpPr/>
          <p:nvPr/>
        </p:nvSpPr>
        <p:spPr>
          <a:xfrm>
            <a:off x="8154208" y="-22961"/>
            <a:ext cx="3966906" cy="5232202"/>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32</a:t>
            </a:r>
            <a:r>
              <a:rPr lang="en-US" sz="1400" dirty="0">
                <a:solidFill>
                  <a:srgbClr val="FFC000"/>
                </a:solidFill>
                <a:uFill>
                  <a:solidFill>
                    <a:srgbClr val="D84800"/>
                  </a:solidFill>
                </a:uFill>
              </a:rPr>
              <a:t>. </a:t>
            </a:r>
            <a:r>
              <a:rPr lang="en-US" sz="3600" dirty="0">
                <a:uFill>
                  <a:solidFill>
                    <a:srgbClr val="D84800"/>
                  </a:solidFill>
                </a:uFill>
              </a:rPr>
              <a:t>Let us therefore pray Him that </a:t>
            </a:r>
            <a:r>
              <a:rPr lang="en-US" sz="3600" dirty="0" smtClean="0">
                <a:uFill>
                  <a:solidFill>
                    <a:srgbClr val="D84800"/>
                  </a:solidFill>
                </a:uFill>
              </a:rPr>
              <a:t>the Almighty </a:t>
            </a:r>
            <a:r>
              <a:rPr lang="en-US" sz="3600" dirty="0">
                <a:uFill>
                  <a:solidFill>
                    <a:srgbClr val="D84800"/>
                  </a:solidFill>
                </a:uFill>
              </a:rPr>
              <a:t>Lord our God keep us all </a:t>
            </a:r>
            <a:r>
              <a:rPr lang="en-US" sz="3600" dirty="0" smtClean="0">
                <a:uFill>
                  <a:solidFill>
                    <a:srgbClr val="D84800"/>
                  </a:solidFill>
                </a:uFill>
              </a:rPr>
              <a:t>this holy </a:t>
            </a:r>
            <a:r>
              <a:rPr lang="en-US" sz="3600" dirty="0">
                <a:uFill>
                  <a:solidFill>
                    <a:srgbClr val="D84800"/>
                  </a:solidFill>
                </a:uFill>
              </a:rPr>
              <a:t>day and all the days of our life in </a:t>
            </a:r>
            <a:r>
              <a:rPr lang="en-US" sz="3600" dirty="0" smtClean="0">
                <a:uFill>
                  <a:solidFill>
                    <a:srgbClr val="D84800"/>
                  </a:solidFill>
                </a:uFill>
              </a:rPr>
              <a:t>all peace.</a:t>
            </a:r>
          </a:p>
          <a:p>
            <a:pPr marL="40639" marR="40639">
              <a:spcBef>
                <a:spcPts val="600"/>
              </a:spcBef>
              <a:buClr>
                <a:srgbClr val="D84800"/>
              </a:buClr>
              <a:buFont typeface="Arial"/>
              <a:defRPr sz="2800"/>
            </a:pPr>
            <a:endParaRPr lang="en-US" sz="3600" dirty="0" smtClean="0">
              <a:uFill>
                <a:solidFill>
                  <a:srgbClr val="D84800"/>
                </a:solidFill>
              </a:uFill>
            </a:endParaRPr>
          </a:p>
          <a:p>
            <a:pPr marL="40639" marR="40639">
              <a:spcBef>
                <a:spcPts val="600"/>
              </a:spcBef>
              <a:buClr>
                <a:srgbClr val="D84800"/>
              </a:buClr>
              <a:buFont typeface="Arial"/>
              <a:defRPr sz="2800"/>
            </a:pPr>
            <a:r>
              <a:rPr lang="en-US" sz="36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33.</a:t>
            </a:r>
            <a:r>
              <a:rPr lang="en-US" sz="3600" dirty="0" smtClean="0">
                <a:uFill>
                  <a:solidFill>
                    <a:srgbClr val="D84800"/>
                  </a:solidFill>
                </a:uFill>
              </a:rPr>
              <a:t>Pray </a:t>
            </a:r>
            <a:r>
              <a:rPr lang="en-US" sz="3600" dirty="0">
                <a:uFill>
                  <a:solidFill>
                    <a:srgbClr val="D84800"/>
                  </a:solidFill>
                </a:uFill>
              </a:rPr>
              <a:t>ye.</a:t>
            </a:r>
            <a:endParaRPr lang="en-US" sz="3600" dirty="0"/>
          </a:p>
        </p:txBody>
      </p:sp>
    </p:spTree>
    <p:extLst>
      <p:ext uri="{BB962C8B-B14F-4D97-AF65-F5344CB8AC3E}">
        <p14:creationId xmlns:p14="http://schemas.microsoft.com/office/powerpoint/2010/main" val="2750825754"/>
      </p:ext>
    </p:extLst>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9" y="99781"/>
            <a:ext cx="4162993" cy="6460230"/>
          </a:xfrm>
          <a:prstGeom prst="rect">
            <a:avLst/>
          </a:prstGeom>
        </p:spPr>
        <p:txBody>
          <a:bodyPr wrap="square">
            <a:spAutoFit/>
          </a:bodyPr>
          <a:lstStyle/>
          <a:p>
            <a:pPr marL="40639" marR="40639">
              <a:lnSpc>
                <a:spcPct val="140000"/>
              </a:lnSpc>
              <a:spcBef>
                <a:spcPts val="600"/>
              </a:spcBef>
              <a:buClr>
                <a:srgbClr val="FF2600"/>
              </a:buClr>
              <a:buFont typeface="GeezTypeNet"/>
              <a:defRPr sz="2800"/>
            </a:pPr>
            <a:r>
              <a:rPr lang="en-CA" sz="4000" b="1" dirty="0" err="1" smtClean="0">
                <a:solidFill>
                  <a:srgbClr val="FFFF00"/>
                </a:solidFill>
                <a:uFill>
                  <a:solidFill>
                    <a:srgbClr val="FF2600"/>
                  </a:solidFill>
                </a:uFill>
                <a:latin typeface="GeezTypeNet"/>
                <a:ea typeface="GeezTypeNet"/>
                <a:cs typeface="GeezTypeNet"/>
                <a:sym typeface="GeezTypeNet"/>
              </a:rPr>
              <a:t>ይ.ሕ</a:t>
            </a:r>
            <a:r>
              <a:rPr lang="sk-SK" sz="4000" b="1" dirty="0" smtClean="0">
                <a:solidFill>
                  <a:srgbClr val="FFFF00"/>
                </a:solidFill>
                <a:uFill>
                  <a:solidFill>
                    <a:srgbClr val="004DD6"/>
                  </a:solidFill>
                </a:uFill>
                <a:latin typeface="GeezTypeNet"/>
                <a:ea typeface="GeezTypeNet"/>
                <a:cs typeface="GeezTypeNet"/>
                <a:sym typeface="GeezTypeNet"/>
              </a:rPr>
              <a:t>. </a:t>
            </a:r>
            <a:r>
              <a:rPr lang="pt-BR" sz="1400" dirty="0" smtClean="0"/>
              <a:t>105.  </a:t>
            </a:r>
            <a:r>
              <a:rPr lang="pt-BR" sz="3600" b="1" dirty="0" smtClean="0"/>
              <a:t>ኦ ጐይታ፥ ሞትካን ቅድስቲ ትንሣኤ</a:t>
            </a:r>
          </a:p>
          <a:p>
            <a:pPr marL="40639" marR="40639">
              <a:lnSpc>
                <a:spcPct val="140000"/>
              </a:lnSpc>
              <a:spcBef>
                <a:spcPts val="600"/>
              </a:spcBef>
              <a:buClr>
                <a:srgbClr val="FF2600"/>
              </a:buClr>
              <a:buFont typeface="GeezTypeNet"/>
              <a:defRPr sz="2800"/>
            </a:pPr>
            <a:r>
              <a:rPr lang="pt-BR" sz="3600" b="1" dirty="0" smtClean="0"/>
              <a:t>ኻን ነዘንቱ፥ ዕርገትካን ዳግም ምጽኣትካን እውን ንኣምን። ኦ ጐይታናን ኣምላኽናን፥ ነመስግነካ ንኣምነካን፥ ንልምነካንል፥ ንምሕጸነካን ኣሎና።</a:t>
            </a:r>
            <a:endParaRPr lang="sk-SK" sz="3600" b="1" dirty="0">
              <a:solidFill>
                <a:schemeClr val="tx1">
                  <a:lumMod val="95000"/>
                </a:schemeClr>
              </a:solidFill>
              <a:uFill>
                <a:solidFill>
                  <a:srgbClr val="004DD6"/>
                </a:solidFill>
              </a:uFill>
              <a:latin typeface="GeezTypeNet"/>
              <a:ea typeface="GeezTypeNet"/>
              <a:cs typeface="GeezTypeNet"/>
              <a:sym typeface="GeezTypeNet"/>
            </a:endParaRPr>
          </a:p>
        </p:txBody>
      </p:sp>
      <p:sp>
        <p:nvSpPr>
          <p:cNvPr id="20" name="Rectangle 19"/>
          <p:cNvSpPr/>
          <p:nvPr/>
        </p:nvSpPr>
        <p:spPr>
          <a:xfrm>
            <a:off x="7986410" y="-125376"/>
            <a:ext cx="4306143" cy="6751079"/>
          </a:xfrm>
          <a:prstGeom prst="rect">
            <a:avLst/>
          </a:prstGeom>
        </p:spPr>
        <p:txBody>
          <a:bodyPr wrap="square">
            <a:spAutoFit/>
          </a:bodyPr>
          <a:lstStyle/>
          <a:p>
            <a:pPr marL="40639" marR="40639">
              <a:lnSpc>
                <a:spcPct val="130000"/>
              </a:lnSpc>
              <a:spcBef>
                <a:spcPts val="600"/>
              </a:spcBef>
              <a:buClr>
                <a:srgbClr val="004DD6"/>
              </a:buClr>
              <a:buFont typeface="Arial"/>
              <a:defRPr sz="2800"/>
            </a:pPr>
            <a:r>
              <a:rPr lang="en-US" sz="2900" b="1" dirty="0">
                <a:solidFill>
                  <a:srgbClr val="FFFF00"/>
                </a:solidFill>
                <a:uFill>
                  <a:solidFill>
                    <a:srgbClr val="004DD6"/>
                  </a:solidFill>
                </a:uFill>
              </a:rPr>
              <a:t>People:-</a:t>
            </a:r>
            <a:r>
              <a:rPr lang="en-US" sz="2900" dirty="0">
                <a:solidFill>
                  <a:srgbClr val="FFFF00"/>
                </a:solidFill>
                <a:uFill>
                  <a:solidFill>
                    <a:srgbClr val="004DD6"/>
                  </a:solidFill>
                </a:uFill>
              </a:rPr>
              <a:t>  </a:t>
            </a:r>
          </a:p>
          <a:p>
            <a:pPr marL="40639" marR="40639">
              <a:lnSpc>
                <a:spcPct val="130000"/>
              </a:lnSpc>
              <a:spcBef>
                <a:spcPts val="600"/>
              </a:spcBef>
              <a:buClr>
                <a:srgbClr val="004DD6"/>
              </a:buClr>
              <a:buFont typeface="Arial"/>
              <a:defRPr sz="2800"/>
            </a:pPr>
            <a:r>
              <a:rPr lang="en-US" sz="1400" dirty="0" smtClean="0">
                <a:solidFill>
                  <a:schemeClr val="tx1">
                    <a:lumMod val="95000"/>
                  </a:schemeClr>
                </a:solidFill>
                <a:uFill>
                  <a:solidFill>
                    <a:srgbClr val="004DD6"/>
                  </a:solidFill>
                </a:uFill>
              </a:rPr>
              <a:t>105. </a:t>
            </a:r>
            <a:r>
              <a:rPr lang="en-US" sz="3000" dirty="0" smtClean="0">
                <a:solidFill>
                  <a:schemeClr val="tx1">
                    <a:lumMod val="95000"/>
                  </a:schemeClr>
                </a:solidFill>
                <a:uFill>
                  <a:solidFill>
                    <a:srgbClr val="004DD6"/>
                  </a:solidFill>
                </a:uFill>
              </a:rPr>
              <a:t>We </a:t>
            </a:r>
            <a:r>
              <a:rPr lang="en-US" sz="3000" dirty="0">
                <a:solidFill>
                  <a:schemeClr val="tx1">
                    <a:lumMod val="95000"/>
                  </a:schemeClr>
                </a:solidFill>
                <a:uFill>
                  <a:solidFill>
                    <a:srgbClr val="004DD6"/>
                  </a:solidFill>
                </a:uFill>
              </a:rPr>
              <a:t>proclaim your death, Lord, and your holy resurrection; we believe your ascension and your second advent.  We glorify thee and confess Thee, we offer our prayer un to Thee and supplicate Thee O our Lord and our God.</a:t>
            </a:r>
          </a:p>
        </p:txBody>
      </p:sp>
      <p:sp>
        <p:nvSpPr>
          <p:cNvPr id="2" name="Rectangle 1"/>
          <p:cNvSpPr/>
          <p:nvPr/>
        </p:nvSpPr>
        <p:spPr>
          <a:xfrm>
            <a:off x="24712" y="-62079"/>
            <a:ext cx="4171111" cy="6809556"/>
          </a:xfrm>
          <a:prstGeom prst="rect">
            <a:avLst/>
          </a:prstGeom>
        </p:spPr>
        <p:txBody>
          <a:bodyPr wrap="square">
            <a:spAutoFit/>
          </a:bodyPr>
          <a:lstStyle/>
          <a:p>
            <a:pPr marL="40639" marR="40639">
              <a:lnSpc>
                <a:spcPct val="150000"/>
              </a:lnSpc>
              <a:spcBef>
                <a:spcPts val="600"/>
              </a:spcBef>
              <a:buClr>
                <a:srgbClr val="FF2600"/>
              </a:buClr>
              <a:buFont typeface="GeezTypeNet"/>
              <a:defRPr sz="2800"/>
            </a:pPr>
            <a:r>
              <a:rPr lang="en-CA" sz="3000" b="1" dirty="0" smtClean="0">
                <a:solidFill>
                  <a:srgbClr val="FFFF00"/>
                </a:solidFill>
                <a:uFill>
                  <a:solidFill>
                    <a:srgbClr val="FF2600"/>
                  </a:solidFill>
                </a:uFill>
                <a:latin typeface="GeezTypeNet"/>
                <a:ea typeface="GeezTypeNet"/>
                <a:cs typeface="GeezTypeNet"/>
                <a:sym typeface="GeezTypeNet"/>
              </a:rPr>
              <a:t>ይ.</a:t>
            </a:r>
            <a:r>
              <a:rPr lang="mr-IN" sz="3000" b="1" dirty="0" smtClean="0">
                <a:solidFill>
                  <a:srgbClr val="FFFF00"/>
                </a:solidFill>
                <a:uFill>
                  <a:solidFill>
                    <a:srgbClr val="FF2600"/>
                  </a:solidFill>
                </a:uFill>
                <a:latin typeface="GeezTypeNet"/>
                <a:ea typeface="GeezTypeNet"/>
                <a:cs typeface="GeezTypeNet"/>
                <a:sym typeface="GeezTypeNet"/>
              </a:rPr>
              <a:t>ሕ</a:t>
            </a:r>
            <a:r>
              <a:rPr lang="mr-IN" sz="3000" b="1" dirty="0" smtClean="0">
                <a:solidFill>
                  <a:srgbClr val="FFFF00"/>
                </a:solidFill>
                <a:uFill>
                  <a:solidFill>
                    <a:srgbClr val="004DD6"/>
                  </a:solidFill>
                </a:uFill>
                <a:latin typeface="GeezTypeNet"/>
                <a:ea typeface="GeezTypeNet"/>
                <a:cs typeface="GeezTypeNet"/>
                <a:sym typeface="GeezTypeNet"/>
              </a:rPr>
              <a:t>. </a:t>
            </a:r>
            <a:endParaRPr lang="en-US" sz="3000" b="1" dirty="0">
              <a:solidFill>
                <a:srgbClr val="FFFF00"/>
              </a:solidFill>
              <a:uFill>
                <a:solidFill>
                  <a:srgbClr val="004DD6"/>
                </a:solidFill>
              </a:uFill>
              <a:latin typeface="GeezTypeNet"/>
              <a:ea typeface="GeezTypeNet"/>
              <a:cs typeface="GeezTypeNet"/>
              <a:sym typeface="GeezTypeNet"/>
            </a:endParaRPr>
          </a:p>
          <a:p>
            <a:pPr marL="40639" marR="40639">
              <a:lnSpc>
                <a:spcPct val="150000"/>
              </a:lnSpc>
              <a:spcBef>
                <a:spcPts val="600"/>
              </a:spcBef>
              <a:buClr>
                <a:srgbClr val="FF2600"/>
              </a:buClr>
              <a:buFont typeface="GeezTypeNet"/>
              <a:defRPr sz="2800"/>
            </a:pPr>
            <a:r>
              <a:rPr lang="en-CA" sz="1400" dirty="0" smtClean="0"/>
              <a:t>፻፭</a:t>
            </a:r>
            <a:r>
              <a:rPr lang="ti-ET" sz="1400" dirty="0" smtClean="0"/>
              <a:t>.</a:t>
            </a:r>
            <a:r>
              <a:rPr lang="mr-IN" sz="3200" dirty="0" smtClean="0">
                <a:solidFill>
                  <a:schemeClr val="tx1">
                    <a:lumMod val="95000"/>
                  </a:schemeClr>
                </a:solidFill>
                <a:uFill>
                  <a:solidFill>
                    <a:srgbClr val="004DD6"/>
                  </a:solidFill>
                </a:uFill>
                <a:latin typeface="GeezTypeNet"/>
                <a:ea typeface="GeezTypeNet"/>
                <a:cs typeface="GeezTypeNet"/>
                <a:sym typeface="GeezTypeNet"/>
              </a:rPr>
              <a:t>}</a:t>
            </a:r>
            <a:r>
              <a:rPr lang="mr-IN" sz="3200" dirty="0">
                <a:solidFill>
                  <a:schemeClr val="tx1">
                    <a:lumMod val="95000"/>
                  </a:schemeClr>
                </a:solidFill>
                <a:uFill>
                  <a:solidFill>
                    <a:srgbClr val="004DD6"/>
                  </a:solidFill>
                </a:uFill>
                <a:latin typeface="GeezTypeNet"/>
                <a:ea typeface="GeezTypeNet"/>
                <a:cs typeface="GeezTypeNet"/>
                <a:sym typeface="GeezTypeNet"/>
              </a:rPr>
              <a:t>sò{ê No‰ †´sï</a:t>
            </a:r>
            <a:r>
              <a:rPr lang="mr-IN" sz="3200" dirty="0" smtClean="0">
                <a:solidFill>
                  <a:schemeClr val="tx1">
                    <a:lumMod val="95000"/>
                  </a:schemeClr>
                </a:solidFill>
                <a:uFill>
                  <a:solidFill>
                    <a:srgbClr val="004DD6"/>
                  </a:solidFill>
                </a:uFill>
                <a:latin typeface="GeezTypeNet"/>
                <a:ea typeface="GeezTypeNet"/>
                <a:cs typeface="GeezTypeNet"/>
                <a:sym typeface="GeezTypeNet"/>
              </a:rPr>
              <a:t>‡ ‘</a:t>
            </a:r>
            <a:r>
              <a:rPr lang="mr-IN" sz="3200" dirty="0">
                <a:solidFill>
                  <a:schemeClr val="tx1">
                    <a:lumMod val="95000"/>
                  </a:schemeClr>
                </a:solidFill>
                <a:uFill>
                  <a:solidFill>
                    <a:srgbClr val="004DD6"/>
                  </a:solidFill>
                </a:uFill>
                <a:latin typeface="GeezTypeNet"/>
                <a:ea typeface="GeezTypeNet"/>
                <a:cs typeface="GeezTypeNet"/>
                <a:sym typeface="GeezTypeNet"/>
              </a:rPr>
              <a:t>q}P„í‰ e©ö]o {…M} —X²o‰ ‘ª´K MÃö…o‰: }[òmkH</a:t>
            </a:r>
            <a:r>
              <a:rPr lang="mr-IN" sz="3200" dirty="0" smtClean="0">
                <a:solidFill>
                  <a:schemeClr val="tx1">
                    <a:lumMod val="95000"/>
                  </a:schemeClr>
                </a:solidFill>
                <a:uFill>
                  <a:solidFill>
                    <a:srgbClr val="004DD6"/>
                  </a:solidFill>
                </a:uFill>
                <a:latin typeface="GeezTypeNet"/>
                <a:ea typeface="GeezTypeNet"/>
                <a:cs typeface="GeezTypeNet"/>
                <a:sym typeface="GeezTypeNet"/>
              </a:rPr>
              <a:t>‰</a:t>
            </a:r>
            <a:r>
              <a:rPr lang="en-CA" sz="3200" dirty="0" smtClean="0">
                <a:solidFill>
                  <a:schemeClr val="tx1">
                    <a:lumMod val="95000"/>
                  </a:schemeClr>
                </a:solidFill>
                <a:uFill>
                  <a:solidFill>
                    <a:srgbClr val="004DD6"/>
                  </a:solidFill>
                </a:uFill>
                <a:latin typeface="GeezTypeNet"/>
                <a:ea typeface="GeezTypeNet"/>
                <a:cs typeface="GeezTypeNet"/>
                <a:sym typeface="GeezTypeNet"/>
              </a:rPr>
              <a:t> </a:t>
            </a:r>
            <a:r>
              <a:rPr lang="mr-IN" sz="3200" dirty="0" smtClean="0">
                <a:solidFill>
                  <a:schemeClr val="tx1">
                    <a:lumMod val="95000"/>
                  </a:schemeClr>
                </a:solidFill>
                <a:uFill>
                  <a:solidFill>
                    <a:srgbClr val="004DD6"/>
                  </a:solidFill>
                </a:uFill>
                <a:latin typeface="GeezTypeNet"/>
                <a:ea typeface="GeezTypeNet"/>
                <a:cs typeface="GeezTypeNet"/>
                <a:sym typeface="GeezTypeNet"/>
              </a:rPr>
              <a:t>‘}q…M</a:t>
            </a:r>
            <a:r>
              <a:rPr lang="en-CA" sz="3200" dirty="0" smtClean="0">
                <a:solidFill>
                  <a:schemeClr val="tx1">
                    <a:lumMod val="95000"/>
                  </a:schemeClr>
                </a:solidFill>
                <a:uFill>
                  <a:solidFill>
                    <a:srgbClr val="004DD6"/>
                  </a:solidFill>
                </a:uFill>
                <a:latin typeface="GeezTypeNet"/>
                <a:ea typeface="GeezTypeNet"/>
                <a:cs typeface="GeezTypeNet"/>
                <a:sym typeface="GeezTypeNet"/>
              </a:rPr>
              <a:t>-</a:t>
            </a:r>
            <a:r>
              <a:rPr lang="mr-IN" sz="3200" dirty="0" smtClean="0">
                <a:solidFill>
                  <a:schemeClr val="tx1">
                    <a:lumMod val="95000"/>
                  </a:schemeClr>
                </a:solidFill>
                <a:uFill>
                  <a:solidFill>
                    <a:srgbClr val="004DD6"/>
                  </a:solidFill>
                </a:uFill>
                <a:latin typeface="GeezTypeNet"/>
                <a:ea typeface="GeezTypeNet"/>
                <a:cs typeface="GeezTypeNet"/>
                <a:sym typeface="GeezTypeNet"/>
              </a:rPr>
              <a:t>{‰: </a:t>
            </a:r>
            <a:r>
              <a:rPr lang="mr-IN" sz="3000" dirty="0" smtClean="0">
                <a:solidFill>
                  <a:schemeClr val="tx1">
                    <a:lumMod val="95000"/>
                  </a:schemeClr>
                </a:solidFill>
                <a:uFill>
                  <a:solidFill>
                    <a:srgbClr val="004DD6"/>
                  </a:solidFill>
                </a:uFill>
                <a:latin typeface="GeezTypeNet"/>
                <a:ea typeface="GeezTypeNet"/>
                <a:cs typeface="GeezTypeNet"/>
                <a:sym typeface="GeezTypeNet"/>
              </a:rPr>
              <a:t>}]†</a:t>
            </a:r>
            <a:r>
              <a:rPr lang="mr-IN" sz="3000" dirty="0">
                <a:solidFill>
                  <a:schemeClr val="tx1">
                    <a:lumMod val="95000"/>
                  </a:schemeClr>
                </a:solidFill>
                <a:uFill>
                  <a:solidFill>
                    <a:srgbClr val="004DD6"/>
                  </a:solidFill>
                </a:uFill>
                <a:latin typeface="GeezTypeNet"/>
                <a:ea typeface="GeezTypeNet"/>
                <a:cs typeface="GeezTypeNet"/>
                <a:sym typeface="GeezTypeNet"/>
              </a:rPr>
              <a:t>D‰ </a:t>
            </a:r>
            <a:r>
              <a:rPr lang="mr-IN" sz="3000" dirty="0" smtClean="0">
                <a:solidFill>
                  <a:schemeClr val="tx1">
                    <a:lumMod val="95000"/>
                  </a:schemeClr>
                </a:solidFill>
                <a:uFill>
                  <a:solidFill>
                    <a:srgbClr val="004DD6"/>
                  </a:solidFill>
                </a:uFill>
                <a:latin typeface="GeezTypeNet"/>
                <a:ea typeface="GeezTypeNet"/>
                <a:cs typeface="GeezTypeNet"/>
                <a:sym typeface="GeezTypeNet"/>
              </a:rPr>
              <a:t>‘|]ok</a:t>
            </a:r>
            <a:r>
              <a:rPr lang="en-CA" sz="3000" dirty="0" smtClean="0">
                <a:solidFill>
                  <a:schemeClr val="tx1">
                    <a:lumMod val="95000"/>
                  </a:schemeClr>
                </a:solidFill>
                <a:uFill>
                  <a:solidFill>
                    <a:srgbClr val="004DD6"/>
                  </a:solidFill>
                </a:uFill>
                <a:latin typeface="GeezTypeNet"/>
                <a:ea typeface="GeezTypeNet"/>
                <a:cs typeface="GeezTypeNet"/>
                <a:sym typeface="GeezTypeNet"/>
              </a:rPr>
              <a:t>-</a:t>
            </a:r>
            <a:r>
              <a:rPr lang="mr-IN" sz="3000" dirty="0" smtClean="0">
                <a:solidFill>
                  <a:schemeClr val="tx1">
                    <a:lumMod val="95000"/>
                  </a:schemeClr>
                </a:solidFill>
                <a:uFill>
                  <a:solidFill>
                    <a:srgbClr val="004DD6"/>
                  </a:solidFill>
                </a:uFill>
                <a:latin typeface="GeezTypeNet"/>
                <a:ea typeface="GeezTypeNet"/>
                <a:cs typeface="GeezTypeNet"/>
                <a:sym typeface="GeezTypeNet"/>
              </a:rPr>
              <a:t>cÿ•‰: </a:t>
            </a:r>
            <a:r>
              <a:rPr lang="mr-IN" sz="2900" dirty="0" smtClean="0">
                <a:solidFill>
                  <a:schemeClr val="tx1">
                    <a:lumMod val="95000"/>
                  </a:schemeClr>
                </a:solidFill>
                <a:uFill>
                  <a:solidFill>
                    <a:srgbClr val="004DD6"/>
                  </a:solidFill>
                </a:uFill>
                <a:latin typeface="GeezTypeNet"/>
                <a:ea typeface="GeezTypeNet"/>
                <a:cs typeface="GeezTypeNet"/>
                <a:sym typeface="GeezTypeNet"/>
              </a:rPr>
              <a:t>‡ </a:t>
            </a:r>
            <a:r>
              <a:rPr lang="mr-IN" sz="2900" dirty="0">
                <a:solidFill>
                  <a:schemeClr val="tx1">
                    <a:lumMod val="95000"/>
                  </a:schemeClr>
                </a:solidFill>
                <a:uFill>
                  <a:solidFill>
                    <a:srgbClr val="004DD6"/>
                  </a:solidFill>
                </a:uFill>
                <a:latin typeface="GeezTypeNet"/>
                <a:ea typeface="GeezTypeNet"/>
                <a:cs typeface="GeezTypeNet"/>
                <a:sym typeface="GeezTypeNet"/>
              </a:rPr>
              <a:t>†´sï</a:t>
            </a:r>
            <a:r>
              <a:rPr lang="mr-IN" sz="2900" dirty="0" smtClean="0">
                <a:solidFill>
                  <a:schemeClr val="tx1">
                    <a:lumMod val="95000"/>
                  </a:schemeClr>
                </a:solidFill>
                <a:uFill>
                  <a:solidFill>
                    <a:srgbClr val="004DD6"/>
                  </a:solidFill>
                </a:uFill>
                <a:latin typeface="GeezTypeNet"/>
                <a:ea typeface="GeezTypeNet"/>
                <a:cs typeface="GeezTypeNet"/>
                <a:sym typeface="GeezTypeNet"/>
              </a:rPr>
              <a:t>†{</a:t>
            </a:r>
            <a:r>
              <a:rPr lang="en-US" sz="2900" dirty="0">
                <a:solidFill>
                  <a:schemeClr val="tx1">
                    <a:lumMod val="95000"/>
                  </a:schemeClr>
                </a:solidFill>
                <a:uFill>
                  <a:solidFill>
                    <a:srgbClr val="004DD6"/>
                  </a:solidFill>
                </a:uFill>
                <a:latin typeface="GeezTypeNet"/>
                <a:ea typeface="GeezTypeNet"/>
                <a:cs typeface="GeezTypeNet"/>
                <a:sym typeface="GeezTypeNet"/>
              </a:rPr>
              <a:t> </a:t>
            </a:r>
            <a:r>
              <a:rPr lang="mr-IN" sz="2900" dirty="0" smtClean="0">
                <a:solidFill>
                  <a:schemeClr val="tx1">
                    <a:lumMod val="95000"/>
                  </a:schemeClr>
                </a:solidFill>
                <a:uFill>
                  <a:solidFill>
                    <a:srgbClr val="004DD6"/>
                  </a:solidFill>
                </a:uFill>
                <a:latin typeface="GeezTypeNet"/>
                <a:ea typeface="GeezTypeNet"/>
                <a:cs typeface="GeezTypeNet"/>
                <a:sym typeface="GeezTypeNet"/>
              </a:rPr>
              <a:t>‘…</a:t>
            </a:r>
            <a:r>
              <a:rPr lang="mr-IN" sz="2900" dirty="0">
                <a:solidFill>
                  <a:schemeClr val="tx1">
                    <a:lumMod val="95000"/>
                  </a:schemeClr>
                </a:solidFill>
                <a:uFill>
                  <a:solidFill>
                    <a:srgbClr val="004DD6"/>
                  </a:solidFill>
                </a:uFill>
                <a:latin typeface="GeezTypeNet"/>
                <a:ea typeface="GeezTypeNet"/>
                <a:cs typeface="GeezTypeNet"/>
                <a:sym typeface="GeezTypeNet"/>
              </a:rPr>
              <a:t>ME‹{;</a:t>
            </a:r>
            <a:r>
              <a:rPr lang="mr-IN" sz="2900" dirty="0">
                <a:solidFill>
                  <a:schemeClr val="tx1">
                    <a:lumMod val="95000"/>
                  </a:schemeClr>
                </a:solidFill>
                <a:latin typeface="GeezTypeNet"/>
                <a:ea typeface="GeezTypeNet"/>
                <a:cs typeface="GeezTypeNet"/>
                <a:sym typeface="GeezTypeNet"/>
              </a:rPr>
              <a:t> </a:t>
            </a:r>
          </a:p>
        </p:txBody>
      </p:sp>
    </p:spTree>
    <p:extLst>
      <p:ext uri="{BB962C8B-B14F-4D97-AF65-F5344CB8AC3E}">
        <p14:creationId xmlns:p14="http://schemas.microsoft.com/office/powerpoint/2010/main" val="373390608"/>
      </p:ext>
    </p:extLst>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685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22483" y="249696"/>
            <a:ext cx="4249609" cy="5632311"/>
          </a:xfrm>
          <a:prstGeom prst="rect">
            <a:avLst/>
          </a:prstGeom>
        </p:spPr>
        <p:txBody>
          <a:bodyPr wrap="square">
            <a:spAutoFit/>
          </a:bodyPr>
          <a:lstStyle/>
          <a:p>
            <a:r>
              <a:rPr lang="pt-BR" sz="4000" dirty="0">
                <a:solidFill>
                  <a:srgbClr val="FF0000"/>
                </a:solidFill>
              </a:rPr>
              <a:t>ይ.ካ. </a:t>
            </a:r>
            <a:r>
              <a:rPr lang="pt-BR" sz="1400" dirty="0" smtClean="0"/>
              <a:t>106.</a:t>
            </a:r>
            <a:r>
              <a:rPr lang="pt-BR" sz="4000" dirty="0" smtClean="0"/>
              <a:t> ኦ </a:t>
            </a:r>
            <a:r>
              <a:rPr lang="pt-BR" sz="4000" dirty="0"/>
              <a:t>ጐይታ፥ ከምቲ ብኣኻ ዝኣመንናዮ መጠን ምሕረትካ ኣብ ልዕሌና ትኹን</a:t>
            </a:r>
            <a:r>
              <a:rPr lang="pt-BR" sz="4000" dirty="0" smtClean="0"/>
              <a:t>።</a:t>
            </a:r>
          </a:p>
          <a:p>
            <a:endParaRPr lang="pt-BR" sz="4000" dirty="0" smtClean="0"/>
          </a:p>
          <a:p>
            <a:r>
              <a:rPr lang="pt-BR" sz="4000" dirty="0">
                <a:solidFill>
                  <a:srgbClr val="FFFF00"/>
                </a:solidFill>
              </a:rPr>
              <a:t>ይ.ሕ. </a:t>
            </a:r>
            <a:r>
              <a:rPr lang="pt-BR" sz="1400" dirty="0"/>
              <a:t>107. </a:t>
            </a:r>
            <a:r>
              <a:rPr lang="pt-BR" sz="4000" dirty="0"/>
              <a:t>ኦ ኣምላኽና፥ ከም ምሕረትካ እምበር ከም በደልናስ ኣይኹን። </a:t>
            </a:r>
            <a:endParaRPr lang="pt-BR" sz="4000" dirty="0" smtClean="0"/>
          </a:p>
          <a:p>
            <a:r>
              <a:rPr lang="pt-BR" sz="4000" dirty="0">
                <a:solidFill>
                  <a:schemeClr val="accent2"/>
                </a:solidFill>
              </a:rPr>
              <a:t>  </a:t>
            </a:r>
            <a:r>
              <a:rPr lang="pt-BR" sz="4000" dirty="0" smtClean="0">
                <a:solidFill>
                  <a:schemeClr val="accent2"/>
                </a:solidFill>
              </a:rPr>
              <a:t> </a:t>
            </a:r>
            <a:r>
              <a:rPr lang="pt-BR" sz="2000" dirty="0" smtClean="0">
                <a:solidFill>
                  <a:schemeClr val="accent2"/>
                </a:solidFill>
              </a:rPr>
              <a:t>(</a:t>
            </a:r>
            <a:r>
              <a:rPr lang="pt-BR" sz="2000" dirty="0">
                <a:solidFill>
                  <a:schemeClr val="accent2"/>
                </a:solidFill>
              </a:rPr>
              <a:t>3 ግዜ</a:t>
            </a:r>
            <a:r>
              <a:rPr lang="pt-BR" sz="2000" dirty="0" smtClean="0">
                <a:solidFill>
                  <a:schemeClr val="accent2"/>
                </a:solidFill>
              </a:rPr>
              <a:t>)</a:t>
            </a:r>
            <a:endParaRPr lang="en-CA" sz="2000" dirty="0">
              <a:solidFill>
                <a:schemeClr val="accent2"/>
              </a:solidFill>
            </a:endParaRPr>
          </a:p>
        </p:txBody>
      </p:sp>
      <p:sp>
        <p:nvSpPr>
          <p:cNvPr id="20" name="Rectangle 19"/>
          <p:cNvSpPr/>
          <p:nvPr/>
        </p:nvSpPr>
        <p:spPr>
          <a:xfrm>
            <a:off x="8181225" y="185195"/>
            <a:ext cx="4039429" cy="6232475"/>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2800" b="1" dirty="0" smtClean="0">
                <a:solidFill>
                  <a:srgbClr val="FF0000"/>
                </a:solidFill>
              </a:rPr>
              <a:t>Priest: </a:t>
            </a:r>
            <a:r>
              <a:rPr lang="en-US" sz="1400" b="1" dirty="0" smtClean="0">
                <a:solidFill>
                  <a:schemeClr val="tx1">
                    <a:lumMod val="95000"/>
                  </a:schemeClr>
                </a:solidFill>
              </a:rPr>
              <a:t> 106. </a:t>
            </a:r>
            <a:r>
              <a:rPr lang="en-US" sz="3200" b="1" dirty="0" smtClean="0">
                <a:solidFill>
                  <a:schemeClr val="tx1">
                    <a:lumMod val="95000"/>
                  </a:schemeClr>
                </a:solidFill>
              </a:rPr>
              <a:t>Let </a:t>
            </a:r>
            <a:r>
              <a:rPr lang="en-US" sz="3200" b="1" dirty="0">
                <a:solidFill>
                  <a:schemeClr val="tx1">
                    <a:lumMod val="95000"/>
                  </a:schemeClr>
                </a:solidFill>
              </a:rPr>
              <a:t>Thy mercy, Lord, </a:t>
            </a:r>
            <a:r>
              <a:rPr lang="en-US" sz="3200" b="1" dirty="0" smtClean="0">
                <a:solidFill>
                  <a:schemeClr val="tx1">
                    <a:lumMod val="95000"/>
                  </a:schemeClr>
                </a:solidFill>
              </a:rPr>
              <a:t>be upon </a:t>
            </a:r>
            <a:r>
              <a:rPr lang="en-US" sz="3200" b="1" dirty="0">
                <a:solidFill>
                  <a:schemeClr val="tx1">
                    <a:lumMod val="95000"/>
                  </a:schemeClr>
                </a:solidFill>
              </a:rPr>
              <a:t>us according as we hope in </a:t>
            </a:r>
            <a:r>
              <a:rPr lang="en-US" sz="3200" b="1" dirty="0" smtClean="0">
                <a:solidFill>
                  <a:schemeClr val="tx1">
                    <a:lumMod val="95000"/>
                  </a:schemeClr>
                </a:solidFill>
              </a:rPr>
              <a:t>Thee.</a:t>
            </a:r>
          </a:p>
          <a:p>
            <a:pPr marL="40639" marR="40639">
              <a:lnSpc>
                <a:spcPct val="120000"/>
              </a:lnSpc>
              <a:spcBef>
                <a:spcPts val="600"/>
              </a:spcBef>
              <a:buClr>
                <a:srgbClr val="004DD6"/>
              </a:buClr>
              <a:buFont typeface="Arial"/>
              <a:defRPr sz="2800"/>
            </a:pPr>
            <a:endParaRPr lang="en-US" sz="3200" b="1" dirty="0">
              <a:solidFill>
                <a:schemeClr val="tx1">
                  <a:lumMod val="95000"/>
                </a:schemeClr>
              </a:solidFill>
            </a:endParaRPr>
          </a:p>
          <a:p>
            <a:pPr marL="40639" marR="40639">
              <a:lnSpc>
                <a:spcPct val="120000"/>
              </a:lnSpc>
              <a:spcBef>
                <a:spcPts val="600"/>
              </a:spcBef>
              <a:buClr>
                <a:srgbClr val="004DD6"/>
              </a:buClr>
              <a:buFont typeface="Arial"/>
              <a:defRPr sz="2800"/>
            </a:pPr>
            <a:r>
              <a:rPr lang="en-US" sz="3200" b="1" dirty="0" smtClean="0">
                <a:solidFill>
                  <a:srgbClr val="FFFF00"/>
                </a:solidFill>
              </a:rPr>
              <a:t>People: </a:t>
            </a:r>
            <a:r>
              <a:rPr lang="en-US" sz="1400" b="1" dirty="0">
                <a:solidFill>
                  <a:schemeClr val="tx1">
                    <a:lumMod val="95000"/>
                  </a:schemeClr>
                </a:solidFill>
              </a:rPr>
              <a:t>107.</a:t>
            </a:r>
            <a:r>
              <a:rPr lang="en-US" sz="1400" b="1" dirty="0" smtClean="0">
                <a:solidFill>
                  <a:schemeClr val="tx1">
                    <a:lumMod val="95000"/>
                  </a:schemeClr>
                </a:solidFill>
              </a:rPr>
              <a:t> </a:t>
            </a:r>
            <a:r>
              <a:rPr lang="en-US" sz="3200" b="1" dirty="0">
                <a:solidFill>
                  <a:schemeClr val="tx1">
                    <a:lumMod val="95000"/>
                  </a:schemeClr>
                </a:solidFill>
              </a:rPr>
              <a:t>According to Thy </a:t>
            </a:r>
            <a:r>
              <a:rPr lang="en-US" sz="3200" b="1" dirty="0" smtClean="0">
                <a:solidFill>
                  <a:schemeClr val="tx1">
                    <a:lumMod val="95000"/>
                  </a:schemeClr>
                </a:solidFill>
              </a:rPr>
              <a:t>mercy, our </a:t>
            </a:r>
            <a:r>
              <a:rPr lang="en-US" sz="3200" b="1" dirty="0">
                <a:solidFill>
                  <a:schemeClr val="tx1">
                    <a:lumMod val="95000"/>
                  </a:schemeClr>
                </a:solidFill>
              </a:rPr>
              <a:t>God, and not according to our sins.</a:t>
            </a:r>
          </a:p>
          <a:p>
            <a:pPr marL="40639" marR="40639">
              <a:lnSpc>
                <a:spcPct val="120000"/>
              </a:lnSpc>
              <a:spcBef>
                <a:spcPts val="600"/>
              </a:spcBef>
              <a:buClr>
                <a:srgbClr val="004DD6"/>
              </a:buClr>
              <a:buFont typeface="Arial"/>
              <a:defRPr sz="2800"/>
            </a:pPr>
            <a:r>
              <a:rPr lang="en-US" sz="2000" b="1" dirty="0" smtClean="0">
                <a:solidFill>
                  <a:schemeClr val="accent2"/>
                </a:solidFill>
              </a:rPr>
              <a:t>      (</a:t>
            </a:r>
            <a:r>
              <a:rPr lang="en-US" sz="2000" b="1" dirty="0">
                <a:solidFill>
                  <a:schemeClr val="accent2"/>
                </a:solidFill>
              </a:rPr>
              <a:t>thrice)</a:t>
            </a:r>
          </a:p>
        </p:txBody>
      </p:sp>
      <p:sp>
        <p:nvSpPr>
          <p:cNvPr id="2" name="Rectangle 1"/>
          <p:cNvSpPr/>
          <p:nvPr/>
        </p:nvSpPr>
        <p:spPr>
          <a:xfrm>
            <a:off x="72167" y="325678"/>
            <a:ext cx="3931422" cy="5632311"/>
          </a:xfrm>
          <a:prstGeom prst="rect">
            <a:avLst/>
          </a:prstGeom>
        </p:spPr>
        <p:txBody>
          <a:bodyPr wrap="square">
            <a:spAutoFit/>
          </a:bodyPr>
          <a:lstStyle/>
          <a:p>
            <a:r>
              <a:rPr lang="pt-BR" sz="4000" dirty="0">
                <a:solidFill>
                  <a:srgbClr val="FF0000"/>
                </a:solidFill>
              </a:rPr>
              <a:t>ይ.ካ. </a:t>
            </a:r>
            <a:r>
              <a:rPr lang="pt-BR" sz="1400" dirty="0"/>
              <a:t>፻፮. </a:t>
            </a:r>
            <a:r>
              <a:rPr lang="pt-BR" sz="4000" dirty="0"/>
              <a:t>ለትኩን እግዚኦ ምሕረትከ ላዕሌነ ወበከመ ላዕሌከ ተወከልነ</a:t>
            </a:r>
            <a:r>
              <a:rPr lang="pt-BR" sz="4000" dirty="0" smtClean="0"/>
              <a:t>።</a:t>
            </a:r>
          </a:p>
          <a:p>
            <a:endParaRPr lang="en-CA" sz="4000" dirty="0"/>
          </a:p>
          <a:p>
            <a:r>
              <a:rPr lang="pt-BR" sz="4000" dirty="0">
                <a:solidFill>
                  <a:srgbClr val="FFFF00"/>
                </a:solidFill>
              </a:rPr>
              <a:t>ይ.ሕ. </a:t>
            </a:r>
            <a:r>
              <a:rPr lang="pt-BR" sz="1400" dirty="0"/>
              <a:t>፻፯. </a:t>
            </a:r>
            <a:r>
              <a:rPr lang="pt-BR" sz="4000" dirty="0"/>
              <a:t>በከመ ምሕረትከ አምላክነ ወአኮ በከመ አበሳነ </a:t>
            </a:r>
            <a:endParaRPr lang="pt-BR" sz="4000" dirty="0" smtClean="0"/>
          </a:p>
          <a:p>
            <a:r>
              <a:rPr lang="pt-BR" sz="2000" dirty="0" smtClean="0">
                <a:solidFill>
                  <a:schemeClr val="accent2"/>
                </a:solidFill>
              </a:rPr>
              <a:t>                              </a:t>
            </a:r>
          </a:p>
          <a:p>
            <a:r>
              <a:rPr lang="pt-BR" sz="2000" dirty="0" smtClean="0">
                <a:solidFill>
                  <a:schemeClr val="accent2"/>
                </a:solidFill>
              </a:rPr>
              <a:t>(</a:t>
            </a:r>
            <a:r>
              <a:rPr lang="pt-BR" sz="2000" dirty="0">
                <a:solidFill>
                  <a:schemeClr val="accent2"/>
                </a:solidFill>
              </a:rPr>
              <a:t>፫ተ ጊዜ)</a:t>
            </a:r>
            <a:endParaRPr lang="en-CA" sz="2000" dirty="0">
              <a:solidFill>
                <a:schemeClr val="accent2"/>
              </a:solidFill>
            </a:endParaRPr>
          </a:p>
        </p:txBody>
      </p:sp>
    </p:spTree>
    <p:extLst>
      <p:ext uri="{BB962C8B-B14F-4D97-AF65-F5344CB8AC3E}">
        <p14:creationId xmlns:p14="http://schemas.microsoft.com/office/powerpoint/2010/main" val="124692491"/>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685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22483" y="249696"/>
            <a:ext cx="4249609" cy="6555641"/>
          </a:xfrm>
          <a:prstGeom prst="rect">
            <a:avLst/>
          </a:prstGeom>
        </p:spPr>
        <p:txBody>
          <a:bodyPr wrap="square">
            <a:spAutoFit/>
          </a:bodyPr>
          <a:lstStyle/>
          <a:p>
            <a:r>
              <a:rPr lang="pt-BR" sz="4000" dirty="0">
                <a:solidFill>
                  <a:srgbClr val="FF0000"/>
                </a:solidFill>
              </a:rPr>
              <a:t>ይ.ካ. </a:t>
            </a:r>
            <a:r>
              <a:rPr lang="pt-BR" sz="1400" dirty="0" smtClean="0"/>
              <a:t>108</a:t>
            </a:r>
            <a:r>
              <a:rPr lang="pt-BR" sz="1400" dirty="0"/>
              <a:t>. </a:t>
            </a:r>
            <a:r>
              <a:rPr lang="pt-BR" sz="3800" dirty="0"/>
              <a:t>ኦ ጐይታ፥ እዚ ጉባኤናስ ከምቲ ጉባኤ ደቀ መዛሙርትኻ </a:t>
            </a:r>
            <a:r>
              <a:rPr lang="pt-BR" sz="3800" dirty="0" smtClean="0"/>
              <a:t>ይኹን</a:t>
            </a:r>
            <a:r>
              <a:rPr lang="pt-BR" sz="3800" dirty="0"/>
              <a:t>። ናታቶም ፈጣሪ ንስኻ ኢኻ፥ ናትና ፈጣሪውን ንስኻ ኢኻ። ሽዑ ዝነበርካ ንስኻ ኢኻ፥ ሎሚ </a:t>
            </a:r>
            <a:r>
              <a:rPr lang="pt-BR" sz="3800" dirty="0" smtClean="0"/>
              <a:t>ዘሎኻ</a:t>
            </a:r>
          </a:p>
          <a:p>
            <a:r>
              <a:rPr lang="pt-BR" sz="3800" dirty="0" smtClean="0"/>
              <a:t>ውን </a:t>
            </a:r>
            <a:r>
              <a:rPr lang="pt-BR" sz="3800" dirty="0"/>
              <a:t>ንስኻ ኢኻ።</a:t>
            </a:r>
            <a:endParaRPr lang="en-CA" sz="3800" dirty="0"/>
          </a:p>
          <a:p>
            <a:r>
              <a:rPr lang="pt-BR" sz="1400" dirty="0"/>
              <a:t>109. </a:t>
            </a:r>
            <a:r>
              <a:rPr lang="pt-BR" sz="3800" dirty="0"/>
              <a:t>ሰማያት ናትካ እዩ። ምድሪ እውን ናትካ እያ። ጻድቃን ናትካ እዮም</a:t>
            </a:r>
            <a:r>
              <a:rPr lang="pt-BR" sz="3800" dirty="0" smtClean="0"/>
              <a:t>፥</a:t>
            </a:r>
            <a:endParaRPr lang="en-CA" sz="3800" dirty="0"/>
          </a:p>
        </p:txBody>
      </p:sp>
      <p:sp>
        <p:nvSpPr>
          <p:cNvPr id="20" name="Rectangle 19"/>
          <p:cNvSpPr/>
          <p:nvPr/>
        </p:nvSpPr>
        <p:spPr>
          <a:xfrm>
            <a:off x="8314335" y="-113139"/>
            <a:ext cx="3815934" cy="6971139"/>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2800" b="1" dirty="0" smtClean="0">
                <a:solidFill>
                  <a:srgbClr val="FF0000"/>
                </a:solidFill>
              </a:rPr>
              <a:t>Priest: </a:t>
            </a:r>
            <a:r>
              <a:rPr lang="en-US" sz="1400" b="1" dirty="0" smtClean="0">
                <a:solidFill>
                  <a:schemeClr val="tx1">
                    <a:lumMod val="95000"/>
                  </a:schemeClr>
                </a:solidFill>
              </a:rPr>
              <a:t> 108. </a:t>
            </a:r>
            <a:r>
              <a:rPr lang="en-US" sz="3200" b="1" dirty="0" smtClean="0">
                <a:solidFill>
                  <a:schemeClr val="tx1">
                    <a:lumMod val="95000"/>
                  </a:schemeClr>
                </a:solidFill>
              </a:rPr>
              <a:t>Let </a:t>
            </a:r>
            <a:r>
              <a:rPr lang="en-US" sz="3200" b="1" dirty="0">
                <a:solidFill>
                  <a:schemeClr val="tx1">
                    <a:lumMod val="95000"/>
                  </a:schemeClr>
                </a:solidFill>
              </a:rPr>
              <a:t>our gathering be like</a:t>
            </a:r>
          </a:p>
          <a:p>
            <a:pPr marL="40639" marR="40639">
              <a:lnSpc>
                <a:spcPct val="120000"/>
              </a:lnSpc>
              <a:spcBef>
                <a:spcPts val="600"/>
              </a:spcBef>
              <a:buClr>
                <a:srgbClr val="004DD6"/>
              </a:buClr>
              <a:buFont typeface="Arial"/>
              <a:defRPr sz="2800"/>
            </a:pPr>
            <a:r>
              <a:rPr lang="en-US" sz="3200" b="1" dirty="0">
                <a:solidFill>
                  <a:schemeClr val="tx1">
                    <a:lumMod val="95000"/>
                  </a:schemeClr>
                </a:solidFill>
              </a:rPr>
              <a:t>the gathering of Thy disciples. Thou art</a:t>
            </a:r>
          </a:p>
          <a:p>
            <a:pPr marL="40639" marR="40639">
              <a:lnSpc>
                <a:spcPct val="120000"/>
              </a:lnSpc>
              <a:spcBef>
                <a:spcPts val="600"/>
              </a:spcBef>
              <a:buClr>
                <a:srgbClr val="004DD6"/>
              </a:buClr>
              <a:buFont typeface="Arial"/>
              <a:defRPr sz="2800"/>
            </a:pPr>
            <a:r>
              <a:rPr lang="en-US" sz="3200" b="1" dirty="0">
                <a:solidFill>
                  <a:schemeClr val="tx1">
                    <a:lumMod val="95000"/>
                  </a:schemeClr>
                </a:solidFill>
              </a:rPr>
              <a:t>theirs and Thou art ours, Thou was then </a:t>
            </a:r>
            <a:r>
              <a:rPr lang="en-US" sz="3200" b="1" dirty="0" smtClean="0">
                <a:solidFill>
                  <a:schemeClr val="tx1">
                    <a:lumMod val="95000"/>
                  </a:schemeClr>
                </a:solidFill>
              </a:rPr>
              <a:t>as Thou </a:t>
            </a:r>
            <a:r>
              <a:rPr lang="en-US" sz="3200" b="1" dirty="0">
                <a:solidFill>
                  <a:schemeClr val="tx1">
                    <a:lumMod val="95000"/>
                  </a:schemeClr>
                </a:solidFill>
              </a:rPr>
              <a:t>art now.</a:t>
            </a:r>
          </a:p>
          <a:p>
            <a:pPr marL="40639" marR="40639">
              <a:lnSpc>
                <a:spcPct val="120000"/>
              </a:lnSpc>
              <a:spcBef>
                <a:spcPts val="600"/>
              </a:spcBef>
              <a:buClr>
                <a:srgbClr val="004DD6"/>
              </a:buClr>
              <a:buFont typeface="Arial"/>
              <a:defRPr sz="2800"/>
            </a:pPr>
            <a:r>
              <a:rPr lang="en-US" sz="1400" b="1" dirty="0">
                <a:solidFill>
                  <a:schemeClr val="tx1">
                    <a:lumMod val="95000"/>
                  </a:schemeClr>
                </a:solidFill>
              </a:rPr>
              <a:t>109. </a:t>
            </a:r>
            <a:r>
              <a:rPr lang="en-US" sz="3400" b="1" dirty="0">
                <a:solidFill>
                  <a:schemeClr val="tx1">
                    <a:lumMod val="95000"/>
                  </a:schemeClr>
                </a:solidFill>
              </a:rPr>
              <a:t>Thine is heaven and Thine is </a:t>
            </a:r>
            <a:r>
              <a:rPr lang="en-US" sz="3400" b="1" dirty="0" smtClean="0">
                <a:solidFill>
                  <a:schemeClr val="tx1">
                    <a:lumMod val="95000"/>
                  </a:schemeClr>
                </a:solidFill>
              </a:rPr>
              <a:t>earth; Thine </a:t>
            </a:r>
            <a:r>
              <a:rPr lang="en-US" sz="3400" b="1" dirty="0">
                <a:solidFill>
                  <a:schemeClr val="tx1">
                    <a:lumMod val="95000"/>
                  </a:schemeClr>
                </a:solidFill>
              </a:rPr>
              <a:t>are the </a:t>
            </a:r>
            <a:r>
              <a:rPr lang="en-US" sz="3400" b="1" dirty="0" smtClean="0">
                <a:solidFill>
                  <a:schemeClr val="tx1">
                    <a:lumMod val="95000"/>
                  </a:schemeClr>
                </a:solidFill>
              </a:rPr>
              <a:t>righteous </a:t>
            </a:r>
            <a:r>
              <a:rPr lang="en-US" sz="3400" b="1" dirty="0">
                <a:solidFill>
                  <a:schemeClr val="tx1">
                    <a:lumMod val="95000"/>
                  </a:schemeClr>
                </a:solidFill>
              </a:rPr>
              <a:t>and </a:t>
            </a:r>
            <a:endParaRPr lang="en-US" sz="3400" b="1" dirty="0" smtClean="0">
              <a:solidFill>
                <a:schemeClr val="tx1">
                  <a:lumMod val="95000"/>
                </a:schemeClr>
              </a:solidFill>
            </a:endParaRPr>
          </a:p>
        </p:txBody>
      </p:sp>
      <p:sp>
        <p:nvSpPr>
          <p:cNvPr id="2" name="Rectangle 1"/>
          <p:cNvSpPr/>
          <p:nvPr/>
        </p:nvSpPr>
        <p:spPr>
          <a:xfrm>
            <a:off x="72167" y="221512"/>
            <a:ext cx="3931422" cy="6494085"/>
          </a:xfrm>
          <a:prstGeom prst="rect">
            <a:avLst/>
          </a:prstGeom>
        </p:spPr>
        <p:txBody>
          <a:bodyPr wrap="square">
            <a:spAutoFit/>
          </a:bodyPr>
          <a:lstStyle/>
          <a:p>
            <a:r>
              <a:rPr lang="pt-BR" sz="4000" dirty="0">
                <a:solidFill>
                  <a:srgbClr val="FF0000"/>
                </a:solidFill>
              </a:rPr>
              <a:t>ይ.ካ. </a:t>
            </a:r>
            <a:r>
              <a:rPr lang="pt-BR" sz="1400" dirty="0" smtClean="0"/>
              <a:t>፻፰</a:t>
            </a:r>
            <a:r>
              <a:rPr lang="pt-BR" sz="1400" dirty="0"/>
              <a:t>. </a:t>
            </a:r>
            <a:r>
              <a:rPr lang="pt-BR" sz="4000" dirty="0"/>
              <a:t>ወተጋብኦተነ ይኩን በከመ </a:t>
            </a:r>
            <a:r>
              <a:rPr lang="pt-BR" sz="4000" dirty="0" smtClean="0"/>
              <a:t>ተጋብኦ</a:t>
            </a:r>
          </a:p>
          <a:p>
            <a:r>
              <a:rPr lang="pt-BR" sz="4000" dirty="0" smtClean="0"/>
              <a:t>ቶሙ </a:t>
            </a:r>
            <a:r>
              <a:rPr lang="pt-BR" sz="4000" dirty="0"/>
              <a:t>ለአርዳኢከ አንተ </a:t>
            </a:r>
            <a:r>
              <a:rPr lang="pt-BR" sz="4000" dirty="0" smtClean="0"/>
              <a:t>ዘእሙንቱ </a:t>
            </a:r>
            <a:r>
              <a:rPr lang="pt-BR" sz="4000" dirty="0"/>
              <a:t>ወአንተ ዘለነ። አንተ ዘአሜሃ ወአንተ ዘይእዜ።</a:t>
            </a:r>
            <a:endParaRPr lang="en-CA" sz="4000" dirty="0"/>
          </a:p>
          <a:p>
            <a:r>
              <a:rPr lang="pt-BR" sz="1400" dirty="0"/>
              <a:t>፻፱. </a:t>
            </a:r>
            <a:r>
              <a:rPr lang="pt-BR" sz="4400" dirty="0"/>
              <a:t>ዚአከ ሰማያት ወዚአከ ምድር፥ ዚአከ ጻድቃን ወዚአከ ኃጥኣን</a:t>
            </a:r>
            <a:r>
              <a:rPr lang="pt-BR" sz="4400" dirty="0" smtClean="0"/>
              <a:t>።</a:t>
            </a:r>
            <a:endParaRPr lang="en-CA" sz="4400" dirty="0"/>
          </a:p>
        </p:txBody>
      </p:sp>
    </p:spTree>
    <p:extLst>
      <p:ext uri="{BB962C8B-B14F-4D97-AF65-F5344CB8AC3E}">
        <p14:creationId xmlns:p14="http://schemas.microsoft.com/office/powerpoint/2010/main" val="3263341959"/>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685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92969" y="18201"/>
            <a:ext cx="4249609" cy="3600986"/>
          </a:xfrm>
          <a:prstGeom prst="rect">
            <a:avLst/>
          </a:prstGeom>
        </p:spPr>
        <p:txBody>
          <a:bodyPr wrap="square">
            <a:spAutoFit/>
          </a:bodyPr>
          <a:lstStyle/>
          <a:p>
            <a:r>
              <a:rPr lang="pt-BR" sz="3800" dirty="0" smtClean="0"/>
              <a:t>ኃጥኣንውን </a:t>
            </a:r>
            <a:r>
              <a:rPr lang="pt-BR" sz="3800" dirty="0"/>
              <a:t>ናትካ እዮም። ንምድኃን ምኽንያት ስለ እትደሊ ብዙኅ ኃጢኣት እትኃድግ፥ ሒደት ትኽሊ (ግብሪ) ጽድቂ ድማ እተቕውም ንስኻ ኢኻ።</a:t>
            </a:r>
            <a:endParaRPr lang="en-CA" sz="3800" dirty="0"/>
          </a:p>
        </p:txBody>
      </p:sp>
      <p:sp>
        <p:nvSpPr>
          <p:cNvPr id="20" name="Rectangle 19"/>
          <p:cNvSpPr/>
          <p:nvPr/>
        </p:nvSpPr>
        <p:spPr>
          <a:xfrm>
            <a:off x="8171569" y="-44019"/>
            <a:ext cx="3956136" cy="6232475"/>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3200" b="1" dirty="0" smtClean="0">
                <a:solidFill>
                  <a:schemeClr val="tx1">
                    <a:lumMod val="95000"/>
                  </a:schemeClr>
                </a:solidFill>
              </a:rPr>
              <a:t>Thine </a:t>
            </a:r>
            <a:r>
              <a:rPr lang="en-US" sz="3200" b="1" dirty="0">
                <a:solidFill>
                  <a:schemeClr val="tx1">
                    <a:lumMod val="95000"/>
                  </a:schemeClr>
                </a:solidFill>
              </a:rPr>
              <a:t>are </a:t>
            </a:r>
            <a:r>
              <a:rPr lang="en-US" sz="3200" b="1" dirty="0" smtClean="0">
                <a:solidFill>
                  <a:schemeClr val="tx1">
                    <a:lumMod val="95000"/>
                  </a:schemeClr>
                </a:solidFill>
              </a:rPr>
              <a:t>the </a:t>
            </a:r>
          </a:p>
          <a:p>
            <a:pPr marL="40639" marR="40639">
              <a:lnSpc>
                <a:spcPct val="120000"/>
              </a:lnSpc>
              <a:spcBef>
                <a:spcPts val="600"/>
              </a:spcBef>
              <a:buClr>
                <a:srgbClr val="004DD6"/>
              </a:buClr>
              <a:buFont typeface="Arial"/>
              <a:defRPr sz="2800"/>
            </a:pPr>
            <a:r>
              <a:rPr lang="en-US" sz="3200" b="1" dirty="0" smtClean="0">
                <a:solidFill>
                  <a:schemeClr val="tx1">
                    <a:lumMod val="95000"/>
                  </a:schemeClr>
                </a:solidFill>
              </a:rPr>
              <a:t>unrighteous</a:t>
            </a:r>
            <a:r>
              <a:rPr lang="en-US" sz="3200" b="1" dirty="0">
                <a:solidFill>
                  <a:schemeClr val="tx1">
                    <a:lumMod val="95000"/>
                  </a:schemeClr>
                </a:solidFill>
              </a:rPr>
              <a:t>, because Thou regards </a:t>
            </a:r>
            <a:r>
              <a:rPr lang="en-US" sz="3200" b="1" dirty="0" smtClean="0">
                <a:solidFill>
                  <a:schemeClr val="tx1">
                    <a:lumMod val="95000"/>
                  </a:schemeClr>
                </a:solidFill>
              </a:rPr>
              <a:t>not thousands </a:t>
            </a:r>
            <a:r>
              <a:rPr lang="en-US" sz="3200" b="1" dirty="0">
                <a:solidFill>
                  <a:schemeClr val="tx1">
                    <a:lumMod val="95000"/>
                  </a:schemeClr>
                </a:solidFill>
              </a:rPr>
              <a:t>of sins. </a:t>
            </a:r>
            <a:r>
              <a:rPr lang="en-US" sz="3200" b="1" dirty="0" smtClean="0">
                <a:solidFill>
                  <a:schemeClr val="tx1">
                    <a:lumMod val="95000"/>
                  </a:schemeClr>
                </a:solidFill>
              </a:rPr>
              <a:t>Thou establishes even little </a:t>
            </a:r>
            <a:r>
              <a:rPr lang="en-US" sz="3200" b="1" dirty="0">
                <a:solidFill>
                  <a:schemeClr val="tx1">
                    <a:lumMod val="95000"/>
                  </a:schemeClr>
                </a:solidFill>
              </a:rPr>
              <a:t>things to be a plant </a:t>
            </a:r>
            <a:r>
              <a:rPr lang="en-US" sz="3200" b="1" dirty="0" smtClean="0">
                <a:solidFill>
                  <a:schemeClr val="tx1">
                    <a:lumMod val="95000"/>
                  </a:schemeClr>
                </a:solidFill>
              </a:rPr>
              <a:t>of</a:t>
            </a:r>
          </a:p>
          <a:p>
            <a:pPr marL="40639" marR="40639">
              <a:lnSpc>
                <a:spcPct val="120000"/>
              </a:lnSpc>
              <a:spcBef>
                <a:spcPts val="600"/>
              </a:spcBef>
              <a:buClr>
                <a:srgbClr val="004DD6"/>
              </a:buClr>
              <a:buFont typeface="Arial"/>
              <a:defRPr sz="2800"/>
            </a:pPr>
            <a:r>
              <a:rPr lang="en-US" sz="3200" b="1" dirty="0" smtClean="0">
                <a:solidFill>
                  <a:schemeClr val="tx1">
                    <a:lumMod val="95000"/>
                  </a:schemeClr>
                </a:solidFill>
              </a:rPr>
              <a:t>righteousness,  and </a:t>
            </a:r>
            <a:r>
              <a:rPr lang="en-US" sz="3200" b="1" dirty="0">
                <a:solidFill>
                  <a:schemeClr val="tx1">
                    <a:lumMod val="95000"/>
                  </a:schemeClr>
                </a:solidFill>
              </a:rPr>
              <a:t>Thou uses any means to save.</a:t>
            </a:r>
            <a:endParaRPr lang="en-US" sz="2000" b="1" dirty="0">
              <a:solidFill>
                <a:schemeClr val="accent2"/>
              </a:solidFill>
            </a:endParaRPr>
          </a:p>
        </p:txBody>
      </p:sp>
      <p:sp>
        <p:nvSpPr>
          <p:cNvPr id="2" name="Rectangle 1"/>
          <p:cNvSpPr/>
          <p:nvPr/>
        </p:nvSpPr>
        <p:spPr>
          <a:xfrm>
            <a:off x="15251" y="117340"/>
            <a:ext cx="3931422" cy="3170099"/>
          </a:xfrm>
          <a:prstGeom prst="rect">
            <a:avLst/>
          </a:prstGeom>
        </p:spPr>
        <p:txBody>
          <a:bodyPr wrap="square">
            <a:spAutoFit/>
          </a:bodyPr>
          <a:lstStyle/>
          <a:p>
            <a:r>
              <a:rPr lang="pt-BR" sz="4000" dirty="0" smtClean="0"/>
              <a:t>እስመ </a:t>
            </a:r>
            <a:r>
              <a:rPr lang="pt-BR" sz="4000" dirty="0"/>
              <a:t>አንተ ትትዐዶ አእለፈ ኃጢአት። ወታቀውም ውኁደ ተክለ ጽድቅ ወትፈቅድ ምክንያተ ለድኂን።</a:t>
            </a:r>
            <a:endParaRPr lang="en-CA" sz="4000" dirty="0"/>
          </a:p>
        </p:txBody>
      </p:sp>
    </p:spTree>
    <p:extLst>
      <p:ext uri="{BB962C8B-B14F-4D97-AF65-F5344CB8AC3E}">
        <p14:creationId xmlns:p14="http://schemas.microsoft.com/office/powerpoint/2010/main" val="2215915088"/>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91970" y="-28870"/>
            <a:ext cx="3810005" cy="5856988"/>
          </a:xfrm>
          <a:prstGeom prst="rect">
            <a:avLst/>
          </a:prstGeom>
        </p:spPr>
        <p:txBody>
          <a:bodyPr wrap="square">
            <a:spAutoFit/>
          </a:bodyPr>
          <a:lstStyle/>
          <a:p>
            <a:pPr marL="40639" marR="40639">
              <a:lnSpc>
                <a:spcPct val="140000"/>
              </a:lnSpc>
              <a:spcBef>
                <a:spcPts val="600"/>
              </a:spcBef>
              <a:buClr>
                <a:srgbClr val="FF2600"/>
              </a:buClr>
              <a:buFont typeface="GeezTypeNet"/>
              <a:defRPr sz="2800"/>
            </a:pPr>
            <a:r>
              <a:rPr lang="en-CA" sz="3600" dirty="0" smtClean="0">
                <a:solidFill>
                  <a:srgbClr val="92D050"/>
                </a:solidFill>
                <a:uFill>
                  <a:solidFill>
                    <a:srgbClr val="FF2600"/>
                  </a:solidFill>
                </a:uFill>
                <a:latin typeface="GeezTypeNet"/>
                <a:ea typeface="GeezTypeNet"/>
                <a:cs typeface="GeezTypeNet"/>
                <a:sym typeface="GeezTypeNet"/>
              </a:rPr>
              <a:t>ይ.</a:t>
            </a:r>
            <a:r>
              <a:rPr lang="hr-HR" sz="3600" dirty="0" smtClean="0">
                <a:solidFill>
                  <a:srgbClr val="92D050"/>
                </a:solidFill>
                <a:uFill>
                  <a:solidFill>
                    <a:srgbClr val="FF2600"/>
                  </a:solidFill>
                </a:uFill>
                <a:latin typeface="GeezTypeNet"/>
                <a:ea typeface="GeezTypeNet"/>
                <a:cs typeface="GeezTypeNet"/>
                <a:sym typeface="GeezTypeNet"/>
              </a:rPr>
              <a:t>ዲ. </a:t>
            </a:r>
            <a:endParaRPr lang="hr-HR" sz="3600" dirty="0">
              <a:solidFill>
                <a:srgbClr val="92D050"/>
              </a:solidFill>
              <a:uFill>
                <a:solidFill>
                  <a:srgbClr val="FF2600"/>
                </a:solidFill>
              </a:uFill>
              <a:latin typeface="GeezTypeNet"/>
              <a:ea typeface="GeezTypeNet"/>
              <a:cs typeface="GeezTypeNet"/>
              <a:sym typeface="GeezTypeNet"/>
            </a:endParaRPr>
          </a:p>
          <a:p>
            <a:pPr marL="40639" marR="40639">
              <a:lnSpc>
                <a:spcPct val="140000"/>
              </a:lnSpc>
              <a:spcBef>
                <a:spcPts val="600"/>
              </a:spcBef>
              <a:buClr>
                <a:srgbClr val="FF2600"/>
              </a:buClr>
              <a:buFont typeface="GeezTypeNet"/>
              <a:defRPr sz="2800"/>
            </a:pPr>
            <a:r>
              <a:rPr lang="en-CA" sz="1400" dirty="0" smtClean="0">
                <a:uFill>
                  <a:solidFill>
                    <a:srgbClr val="000000"/>
                  </a:solidFill>
                </a:uFill>
              </a:rPr>
              <a:t>110. </a:t>
            </a:r>
            <a:r>
              <a:rPr lang="hr-HR" sz="3800" dirty="0" smtClean="0">
                <a:latin typeface="GeezTypeNet"/>
                <a:ea typeface="GeezTypeNet"/>
                <a:cs typeface="GeezTypeNet"/>
                <a:sym typeface="GeezTypeNet"/>
              </a:rPr>
              <a:t>}†´</a:t>
            </a:r>
            <a:r>
              <a:rPr lang="hr-HR" sz="3800" dirty="0">
                <a:latin typeface="GeezTypeNet"/>
                <a:ea typeface="GeezTypeNet"/>
                <a:cs typeface="GeezTypeNet"/>
                <a:sym typeface="GeezTypeNet"/>
              </a:rPr>
              <a:t>sï…mkGíX …ME‹|: O|§ ymkSq K}Ê] eªê] ‰ïBk| mkMDê† Fkï }DM</a:t>
            </a:r>
            <a:r>
              <a:rPr lang="hr-HR" sz="3800" dirty="0" smtClean="0">
                <a:latin typeface="GeezTypeNet"/>
                <a:ea typeface="GeezTypeNet"/>
                <a:cs typeface="GeezTypeNet"/>
                <a:sym typeface="GeezTypeNet"/>
              </a:rPr>
              <a:t>~;</a:t>
            </a:r>
            <a:endParaRPr lang="hr-HR" sz="3800" dirty="0">
              <a:latin typeface="GeezTypeNet"/>
              <a:ea typeface="GeezTypeNet"/>
              <a:cs typeface="GeezTypeNet"/>
              <a:sym typeface="GeezTypeNet"/>
            </a:endParaRPr>
          </a:p>
        </p:txBody>
      </p:sp>
      <p:sp>
        <p:nvSpPr>
          <p:cNvPr id="20" name="Rectangle 19"/>
          <p:cNvSpPr/>
          <p:nvPr/>
        </p:nvSpPr>
        <p:spPr>
          <a:xfrm>
            <a:off x="7986410" y="-125376"/>
            <a:ext cx="4306143" cy="5986254"/>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3600" b="1" dirty="0">
                <a:solidFill>
                  <a:srgbClr val="92D050"/>
                </a:solidFill>
              </a:rPr>
              <a:t>Deacon:-</a:t>
            </a:r>
            <a:r>
              <a:rPr lang="en-US" sz="3600" dirty="0">
                <a:solidFill>
                  <a:srgbClr val="92D050"/>
                </a:solidFill>
              </a:rPr>
              <a:t>  </a:t>
            </a:r>
          </a:p>
          <a:p>
            <a:pPr marL="40639" marR="40639">
              <a:lnSpc>
                <a:spcPct val="140000"/>
              </a:lnSpc>
              <a:spcBef>
                <a:spcPts val="600"/>
              </a:spcBef>
              <a:buClr>
                <a:srgbClr val="000000"/>
              </a:buClr>
              <a:buFont typeface="Arial"/>
              <a:defRPr sz="2800"/>
            </a:pPr>
            <a:r>
              <a:rPr lang="en-CA" sz="1400" dirty="0" smtClean="0">
                <a:uFill>
                  <a:solidFill>
                    <a:srgbClr val="000000"/>
                  </a:solidFill>
                </a:uFill>
              </a:rPr>
              <a:t>110. </a:t>
            </a:r>
            <a:r>
              <a:rPr lang="en-US" sz="3900" dirty="0" smtClean="0"/>
              <a:t>With </a:t>
            </a:r>
            <a:r>
              <a:rPr lang="en-US" sz="3900" dirty="0"/>
              <a:t>all the heart let us beseech the Lord our God to grant unto us the good communion of the Holy Spirit</a:t>
            </a:r>
            <a:r>
              <a:rPr lang="en-US" sz="3900" dirty="0" smtClean="0"/>
              <a:t>.</a:t>
            </a:r>
            <a:endParaRPr lang="en-US" sz="3900" dirty="0"/>
          </a:p>
        </p:txBody>
      </p:sp>
      <p:sp>
        <p:nvSpPr>
          <p:cNvPr id="2" name="Rectangle 1"/>
          <p:cNvSpPr/>
          <p:nvPr/>
        </p:nvSpPr>
        <p:spPr>
          <a:xfrm>
            <a:off x="0" y="-33799"/>
            <a:ext cx="4150017" cy="6675674"/>
          </a:xfrm>
          <a:prstGeom prst="rect">
            <a:avLst/>
          </a:prstGeom>
        </p:spPr>
        <p:txBody>
          <a:bodyPr wrap="square">
            <a:spAutoFit/>
          </a:bodyPr>
          <a:lstStyle/>
          <a:p>
            <a:pPr marL="40639" marR="40639">
              <a:lnSpc>
                <a:spcPct val="140000"/>
              </a:lnSpc>
              <a:spcBef>
                <a:spcPts val="600"/>
              </a:spcBef>
              <a:buClr>
                <a:srgbClr val="FF2600"/>
              </a:buClr>
              <a:buFont typeface="GeezTypeNet"/>
              <a:defRPr sz="2800"/>
            </a:pPr>
            <a:r>
              <a:rPr lang="en-CA" sz="3600" dirty="0" smtClean="0">
                <a:solidFill>
                  <a:srgbClr val="92D050"/>
                </a:solidFill>
                <a:uFill>
                  <a:solidFill>
                    <a:srgbClr val="FF2600"/>
                  </a:solidFill>
                </a:uFill>
                <a:latin typeface="GeezTypeNet"/>
                <a:ea typeface="GeezTypeNet"/>
                <a:cs typeface="GeezTypeNet"/>
                <a:sym typeface="GeezTypeNet"/>
              </a:rPr>
              <a:t>ይ.</a:t>
            </a:r>
            <a:r>
              <a:rPr lang="mr-IN" sz="3600" dirty="0" smtClean="0">
                <a:solidFill>
                  <a:srgbClr val="92D050"/>
                </a:solidFill>
                <a:uFill>
                  <a:solidFill>
                    <a:srgbClr val="FF2600"/>
                  </a:solidFill>
                </a:uFill>
                <a:latin typeface="GeezTypeNet"/>
                <a:ea typeface="GeezTypeNet"/>
                <a:cs typeface="GeezTypeNet"/>
                <a:sym typeface="GeezTypeNet"/>
              </a:rPr>
              <a:t>ዲ</a:t>
            </a:r>
            <a:r>
              <a:rPr lang="mr-IN" sz="3600" dirty="0" smtClean="0">
                <a:solidFill>
                  <a:srgbClr val="92D050"/>
                </a:solidFill>
                <a:latin typeface="GeezTypeNet"/>
                <a:ea typeface="GeezTypeNet"/>
                <a:cs typeface="GeezTypeNet"/>
                <a:sym typeface="GeezTypeNet"/>
              </a:rPr>
              <a:t>. </a:t>
            </a:r>
            <a:endParaRPr lang="en-US" sz="3600" dirty="0">
              <a:solidFill>
                <a:srgbClr val="92D050"/>
              </a:solidFill>
              <a:latin typeface="GeezTypeNet"/>
              <a:ea typeface="GeezTypeNet"/>
              <a:cs typeface="GeezTypeNet"/>
              <a:sym typeface="GeezTypeNet"/>
            </a:endParaRPr>
          </a:p>
          <a:p>
            <a:pPr marL="40639" marR="40639">
              <a:lnSpc>
                <a:spcPct val="140000"/>
              </a:lnSpc>
              <a:spcBef>
                <a:spcPts val="600"/>
              </a:spcBef>
              <a:buClr>
                <a:srgbClr val="FF2600"/>
              </a:buClr>
              <a:buFont typeface="GeezTypeNet"/>
              <a:defRPr sz="2800"/>
            </a:pPr>
            <a:r>
              <a:rPr lang="ti-ET" sz="1400" dirty="0" smtClean="0">
                <a:uFill>
                  <a:solidFill>
                    <a:srgbClr val="000000"/>
                  </a:solidFill>
                </a:uFill>
              </a:rPr>
              <a:t>፻</a:t>
            </a:r>
            <a:r>
              <a:rPr lang="en-CA" sz="1400" dirty="0">
                <a:uFill>
                  <a:solidFill>
                    <a:srgbClr val="000000"/>
                  </a:solidFill>
                </a:uFill>
              </a:rPr>
              <a:t>፲</a:t>
            </a:r>
            <a:r>
              <a:rPr lang="ti-ET" sz="1400" dirty="0" smtClean="0">
                <a:uFill>
                  <a:solidFill>
                    <a:srgbClr val="000000"/>
                  </a:solidFill>
                </a:uFill>
              </a:rPr>
              <a:t>.</a:t>
            </a:r>
            <a:r>
              <a:rPr lang="en-CA" sz="1400" dirty="0" smtClean="0">
                <a:uFill>
                  <a:solidFill>
                    <a:srgbClr val="000000"/>
                  </a:solidFill>
                </a:uFill>
              </a:rPr>
              <a:t>  </a:t>
            </a:r>
            <a:r>
              <a:rPr lang="mr-IN" sz="3800" dirty="0" smtClean="0">
                <a:latin typeface="GeezTypeNet"/>
                <a:ea typeface="GeezTypeNet"/>
                <a:cs typeface="GeezTypeNet"/>
                <a:sym typeface="GeezTypeNet"/>
              </a:rPr>
              <a:t>k‰êDê </a:t>
            </a:r>
            <a:r>
              <a:rPr lang="mr-IN" sz="3800" dirty="0">
                <a:latin typeface="GeezTypeNet"/>
                <a:ea typeface="GeezTypeNet"/>
                <a:cs typeface="GeezTypeNet"/>
                <a:sym typeface="GeezTypeNet"/>
              </a:rPr>
              <a:t>Fmk |]omkcÿ˜ D†´sï…mkGíX …ME‹{: ymkSo K}Ê] eªê] O|¢ ‰K §Ã</a:t>
            </a:r>
            <a:r>
              <a:rPr lang="mr-IN" sz="3800" dirty="0" smtClean="0">
                <a:latin typeface="GeezTypeNet"/>
                <a:ea typeface="GeezTypeNet"/>
                <a:cs typeface="GeezTypeNet"/>
                <a:sym typeface="GeezTypeNet"/>
              </a:rPr>
              <a:t>´‘{;</a:t>
            </a:r>
            <a:endParaRPr lang="mr-IN" sz="3800" dirty="0">
              <a:latin typeface="GeezTypeNet"/>
              <a:ea typeface="GeezTypeNet"/>
              <a:cs typeface="GeezTypeNet"/>
              <a:sym typeface="GeezTypeNet"/>
            </a:endParaRPr>
          </a:p>
        </p:txBody>
      </p:sp>
    </p:spTree>
    <p:extLst>
      <p:ext uri="{BB962C8B-B14F-4D97-AF65-F5344CB8AC3E}">
        <p14:creationId xmlns:p14="http://schemas.microsoft.com/office/powerpoint/2010/main" val="2798241632"/>
      </p:ext>
    </p:extLst>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91970" y="-28870"/>
            <a:ext cx="3810005" cy="6226320"/>
          </a:xfrm>
          <a:prstGeom prst="rect">
            <a:avLst/>
          </a:prstGeom>
        </p:spPr>
        <p:txBody>
          <a:bodyPr wrap="square">
            <a:spAutoFit/>
          </a:bodyPr>
          <a:lstStyle/>
          <a:p>
            <a:pPr marL="40639" marR="40639">
              <a:lnSpc>
                <a:spcPct val="140000"/>
              </a:lnSpc>
              <a:spcBef>
                <a:spcPts val="600"/>
              </a:spcBef>
              <a:buClr>
                <a:srgbClr val="000000"/>
              </a:buClr>
              <a:buFont typeface="GeezTypeNet"/>
              <a:defRPr sz="2000">
                <a:latin typeface="GeezTypeNet"/>
                <a:ea typeface="GeezTypeNet"/>
                <a:cs typeface="GeezTypeNet"/>
                <a:sym typeface="GeezTypeNet"/>
              </a:defRPr>
            </a:pPr>
            <a:r>
              <a:rPr lang="en-CA" sz="4400" dirty="0" err="1" smtClean="0">
                <a:solidFill>
                  <a:srgbClr val="FFFF00"/>
                </a:solidFill>
              </a:rPr>
              <a:t>ይ.ሕ</a:t>
            </a:r>
            <a:r>
              <a:rPr lang="hr-HR" sz="4400" dirty="0" smtClean="0">
                <a:solidFill>
                  <a:srgbClr val="FFFF00"/>
                </a:solidFill>
              </a:rPr>
              <a:t>. </a:t>
            </a:r>
            <a:endParaRPr lang="hr-HR" sz="4400" dirty="0">
              <a:solidFill>
                <a:srgbClr val="FFFF00"/>
              </a:solidFill>
            </a:endParaRPr>
          </a:p>
          <a:p>
            <a:pPr marL="40639" marR="40639">
              <a:lnSpc>
                <a:spcPct val="140000"/>
              </a:lnSpc>
              <a:spcBef>
                <a:spcPts val="600"/>
              </a:spcBef>
              <a:buClr>
                <a:srgbClr val="000000"/>
              </a:buClr>
              <a:buFont typeface="GeezTypeNet"/>
              <a:defRPr sz="2000">
                <a:latin typeface="GeezTypeNet"/>
                <a:ea typeface="GeezTypeNet"/>
                <a:cs typeface="GeezTypeNet"/>
                <a:sym typeface="GeezTypeNet"/>
              </a:defRPr>
            </a:pPr>
            <a:r>
              <a:rPr lang="en-CA" sz="1400" dirty="0" smtClean="0"/>
              <a:t>111.</a:t>
            </a:r>
            <a:r>
              <a:rPr lang="hr-HR" sz="3600" dirty="0" smtClean="0"/>
              <a:t>¹}oñ </a:t>
            </a:r>
            <a:r>
              <a:rPr lang="hr-HR" sz="3600" dirty="0"/>
              <a:t>BFgñ Œ§{ê ‰</a:t>
            </a:r>
            <a:r>
              <a:rPr lang="hr-HR" sz="3600" dirty="0" smtClean="0"/>
              <a:t>M</a:t>
            </a:r>
            <a:r>
              <a:rPr lang="en-CA" sz="3600" dirty="0" smtClean="0"/>
              <a:t> </a:t>
            </a:r>
            <a:r>
              <a:rPr lang="hr-HR" sz="3600" dirty="0" smtClean="0"/>
              <a:t>›{</a:t>
            </a:r>
            <a:r>
              <a:rPr lang="hr-HR" sz="3600" dirty="0"/>
              <a:t>kS: }‘éDê©ö ‘D¬ BF‘é Œ§{ê §{mkX</a:t>
            </a:r>
            <a:r>
              <a:rPr lang="hr-HR" sz="3600" dirty="0" smtClean="0"/>
              <a:t>;</a:t>
            </a:r>
            <a:endParaRPr lang="en-CA" sz="3600" dirty="0" smtClean="0"/>
          </a:p>
          <a:p>
            <a:pPr marL="40639" marR="40639">
              <a:lnSpc>
                <a:spcPct val="140000"/>
              </a:lnSpc>
              <a:spcBef>
                <a:spcPts val="600"/>
              </a:spcBef>
              <a:buClr>
                <a:srgbClr val="000000"/>
              </a:buClr>
              <a:buFont typeface="GeezTypeNet"/>
              <a:defRPr sz="2000">
                <a:latin typeface="GeezTypeNet"/>
                <a:ea typeface="GeezTypeNet"/>
                <a:cs typeface="GeezTypeNet"/>
                <a:sym typeface="GeezTypeNet"/>
              </a:defRPr>
            </a:pPr>
            <a:endParaRPr lang="en-CA" sz="3600" dirty="0"/>
          </a:p>
          <a:p>
            <a:pPr marL="40639" marR="40639">
              <a:lnSpc>
                <a:spcPct val="140000"/>
              </a:lnSpc>
              <a:spcBef>
                <a:spcPts val="600"/>
              </a:spcBef>
              <a:buClr>
                <a:srgbClr val="000000"/>
              </a:buClr>
              <a:defRPr sz="2000">
                <a:latin typeface="GeezTypeNet"/>
                <a:ea typeface="GeezTypeNet"/>
                <a:cs typeface="GeezTypeNet"/>
                <a:sym typeface="GeezTypeNet"/>
              </a:defRPr>
            </a:pPr>
            <a:r>
              <a:rPr lang="pt-BR" sz="1400" dirty="0">
                <a:solidFill>
                  <a:srgbClr val="FFC000"/>
                </a:solidFill>
                <a:sym typeface="GeezTypeNet"/>
              </a:rPr>
              <a:t>(ኣብዚ ኣጻብዑ ብደም ጠሚዑ ንሥጋ ይቕባእ</a:t>
            </a:r>
            <a:r>
              <a:rPr lang="pt-BR" sz="1400" dirty="0" smtClean="0">
                <a:solidFill>
                  <a:srgbClr val="FFC000"/>
                </a:solidFill>
                <a:sym typeface="GeezTypeNet"/>
              </a:rPr>
              <a:t>።)</a:t>
            </a:r>
            <a:endParaRPr lang="en-CA" sz="1400" dirty="0">
              <a:solidFill>
                <a:srgbClr val="FFC000"/>
              </a:solidFill>
              <a:sym typeface="GeezTypeNet"/>
            </a:endParaRPr>
          </a:p>
        </p:txBody>
      </p:sp>
      <p:sp>
        <p:nvSpPr>
          <p:cNvPr id="20" name="Rectangle 19"/>
          <p:cNvSpPr/>
          <p:nvPr/>
        </p:nvSpPr>
        <p:spPr>
          <a:xfrm>
            <a:off x="7986410" y="-125376"/>
            <a:ext cx="4306143" cy="6220164"/>
          </a:xfrm>
          <a:prstGeom prst="rect">
            <a:avLst/>
          </a:prstGeom>
        </p:spPr>
        <p:txBody>
          <a:bodyPr wrap="square">
            <a:spAutoFit/>
          </a:bodyPr>
          <a:lstStyle/>
          <a:p>
            <a:pPr marL="40639" marR="40639">
              <a:spcBef>
                <a:spcPts val="600"/>
              </a:spcBef>
              <a:defRPr sz="2800"/>
            </a:pPr>
            <a:r>
              <a:rPr lang="en-US" sz="3200" dirty="0"/>
              <a:t/>
            </a:r>
            <a:br>
              <a:rPr lang="en-US" sz="3200" dirty="0"/>
            </a:br>
            <a:r>
              <a:rPr lang="en-US" sz="3200" b="1" dirty="0" smtClean="0">
                <a:solidFill>
                  <a:srgbClr val="FFFF00"/>
                </a:solidFill>
              </a:rPr>
              <a:t>People</a:t>
            </a:r>
            <a:r>
              <a:rPr lang="en-US" sz="3200" b="1" dirty="0">
                <a:solidFill>
                  <a:srgbClr val="FFFF00"/>
                </a:solidFill>
              </a:rPr>
              <a:t>:-</a:t>
            </a:r>
            <a:r>
              <a:rPr lang="en-US" sz="3200" dirty="0">
                <a:solidFill>
                  <a:srgbClr val="FFFF00"/>
                </a:solidFill>
              </a:rPr>
              <a:t>  </a:t>
            </a:r>
          </a:p>
          <a:p>
            <a:pPr marL="40639" marR="40639">
              <a:lnSpc>
                <a:spcPct val="140000"/>
              </a:lnSpc>
              <a:spcBef>
                <a:spcPts val="600"/>
              </a:spcBef>
              <a:buClr>
                <a:srgbClr val="000000"/>
              </a:buClr>
              <a:buFont typeface="Arial"/>
              <a:defRPr sz="2800"/>
            </a:pPr>
            <a:r>
              <a:rPr lang="en-US" sz="1400" dirty="0" smtClean="0"/>
              <a:t> 111. </a:t>
            </a:r>
            <a:r>
              <a:rPr lang="en-US" sz="4000" dirty="0" smtClean="0"/>
              <a:t>As </a:t>
            </a:r>
            <a:r>
              <a:rPr lang="en-US" sz="4000" dirty="0"/>
              <a:t>it was, is </a:t>
            </a:r>
            <a:r>
              <a:rPr lang="en-US" sz="4000" dirty="0" smtClean="0"/>
              <a:t>and </a:t>
            </a:r>
            <a:r>
              <a:rPr lang="en-US" sz="4000" dirty="0"/>
              <a:t>shall be unto </a:t>
            </a:r>
            <a:r>
              <a:rPr lang="en-US" sz="4000" dirty="0" smtClean="0"/>
              <a:t>generations </a:t>
            </a:r>
            <a:r>
              <a:rPr lang="en-US" sz="4000" dirty="0"/>
              <a:t>of generations, world without end. </a:t>
            </a:r>
            <a:endParaRPr lang="en-US" sz="4000" dirty="0" smtClean="0"/>
          </a:p>
          <a:p>
            <a:pPr marL="40639" marR="40639">
              <a:lnSpc>
                <a:spcPct val="140000"/>
              </a:lnSpc>
              <a:spcBef>
                <a:spcPts val="600"/>
              </a:spcBef>
              <a:buClr>
                <a:srgbClr val="000000"/>
              </a:buClr>
              <a:buFont typeface="Arial"/>
              <a:defRPr sz="2800"/>
            </a:pPr>
            <a:r>
              <a:rPr lang="en-US" sz="1400" dirty="0" smtClean="0">
                <a:solidFill>
                  <a:srgbClr val="FFC000"/>
                </a:solidFill>
              </a:rPr>
              <a:t>(At </a:t>
            </a:r>
            <a:r>
              <a:rPr lang="en-US" sz="1400" dirty="0">
                <a:solidFill>
                  <a:srgbClr val="FFC000"/>
                </a:solidFill>
              </a:rPr>
              <a:t>this time he shall dip his </a:t>
            </a:r>
            <a:r>
              <a:rPr lang="en-US" sz="1400" dirty="0" smtClean="0">
                <a:solidFill>
                  <a:srgbClr val="FFC000"/>
                </a:solidFill>
              </a:rPr>
              <a:t>finger into </a:t>
            </a:r>
            <a:r>
              <a:rPr lang="en-US" sz="1400" dirty="0">
                <a:solidFill>
                  <a:srgbClr val="FFC000"/>
                </a:solidFill>
              </a:rPr>
              <a:t>the Blood and sign the Body</a:t>
            </a:r>
            <a:r>
              <a:rPr lang="en-US" sz="1400" dirty="0" smtClean="0">
                <a:solidFill>
                  <a:srgbClr val="FFC000"/>
                </a:solidFill>
              </a:rPr>
              <a:t>.)</a:t>
            </a:r>
            <a:endParaRPr lang="en-US" sz="1400" dirty="0">
              <a:solidFill>
                <a:srgbClr val="FFC000"/>
              </a:solidFill>
            </a:endParaRPr>
          </a:p>
        </p:txBody>
      </p:sp>
      <p:sp>
        <p:nvSpPr>
          <p:cNvPr id="2" name="Rectangle 1"/>
          <p:cNvSpPr/>
          <p:nvPr/>
        </p:nvSpPr>
        <p:spPr>
          <a:xfrm>
            <a:off x="24713" y="-62079"/>
            <a:ext cx="3978876" cy="7703647"/>
          </a:xfrm>
          <a:prstGeom prst="rect">
            <a:avLst/>
          </a:prstGeom>
        </p:spPr>
        <p:txBody>
          <a:bodyPr wrap="square">
            <a:spAutoFit/>
          </a:bodyPr>
          <a:lstStyle/>
          <a:p>
            <a:pPr marL="40639" marR="40639">
              <a:lnSpc>
                <a:spcPct val="150000"/>
              </a:lnSpc>
              <a:spcBef>
                <a:spcPts val="600"/>
              </a:spcBef>
              <a:defRPr sz="1800">
                <a:uFillTx/>
              </a:defRPr>
            </a:pPr>
            <a:r>
              <a:rPr lang="en-CA" sz="4000" dirty="0" err="1" smtClean="0">
                <a:solidFill>
                  <a:srgbClr val="FFFF00"/>
                </a:solidFill>
              </a:rPr>
              <a:t>ይ.ሕ</a:t>
            </a:r>
            <a:r>
              <a:rPr lang="mr-IN" sz="4000" dirty="0" smtClean="0">
                <a:solidFill>
                  <a:srgbClr val="FFFF00"/>
                </a:solidFill>
              </a:rPr>
              <a:t>. </a:t>
            </a:r>
            <a:endParaRPr lang="en-US" sz="4000" dirty="0">
              <a:solidFill>
                <a:srgbClr val="FFFF00"/>
              </a:solidFill>
            </a:endParaRPr>
          </a:p>
          <a:p>
            <a:pPr marL="40639" marR="40639">
              <a:lnSpc>
                <a:spcPct val="140000"/>
              </a:lnSpc>
              <a:spcBef>
                <a:spcPts val="600"/>
              </a:spcBef>
              <a:buClr>
                <a:srgbClr val="000000"/>
              </a:buClr>
              <a:buFont typeface="GeezTypeNet"/>
              <a:defRPr sz="2000">
                <a:latin typeface="GeezTypeNet"/>
                <a:ea typeface="GeezTypeNet"/>
                <a:cs typeface="GeezTypeNet"/>
                <a:sym typeface="GeezTypeNet"/>
              </a:defRPr>
            </a:pPr>
            <a:r>
              <a:rPr lang="en-CA" sz="3900" dirty="0" smtClean="0"/>
              <a:t>  </a:t>
            </a:r>
            <a:r>
              <a:rPr lang="ti-ET" sz="1400" dirty="0" smtClean="0"/>
              <a:t>፻</a:t>
            </a:r>
            <a:r>
              <a:rPr lang="en-CA" sz="1400" dirty="0" smtClean="0"/>
              <a:t>፲፩</a:t>
            </a:r>
            <a:r>
              <a:rPr lang="ti-ET" sz="1400" dirty="0" smtClean="0"/>
              <a:t>. </a:t>
            </a:r>
            <a:r>
              <a:rPr lang="mr-IN" sz="3900" dirty="0" smtClean="0"/>
              <a:t>k</a:t>
            </a:r>
            <a:r>
              <a:rPr lang="mr-IN" sz="3900" dirty="0"/>
              <a:t>‰ @D</a:t>
            </a:r>
            <a:r>
              <a:rPr lang="mr-IN" sz="3900" dirty="0" smtClean="0"/>
              <a:t>÷</a:t>
            </a:r>
            <a:endParaRPr lang="en-CA" sz="3900" dirty="0" smtClean="0"/>
          </a:p>
          <a:p>
            <a:pPr marL="40639" marR="40639">
              <a:lnSpc>
                <a:spcPct val="140000"/>
              </a:lnSpc>
              <a:spcBef>
                <a:spcPts val="600"/>
              </a:spcBef>
              <a:buClr>
                <a:srgbClr val="000000"/>
              </a:buClr>
              <a:buFont typeface="GeezTypeNet"/>
              <a:defRPr sz="2000">
                <a:latin typeface="GeezTypeNet"/>
                <a:ea typeface="GeezTypeNet"/>
                <a:cs typeface="GeezTypeNet"/>
                <a:sym typeface="GeezTypeNet"/>
              </a:defRPr>
            </a:pPr>
            <a:r>
              <a:rPr lang="mr-IN" sz="3900" dirty="0" smtClean="0"/>
              <a:t> </a:t>
            </a:r>
            <a:r>
              <a:rPr lang="mr-IN" sz="3900" dirty="0"/>
              <a:t>BF‘ ‘§</a:t>
            </a:r>
            <a:r>
              <a:rPr lang="mr-IN" sz="3900" dirty="0" smtClean="0"/>
              <a:t>AôDê</a:t>
            </a:r>
            <a:endParaRPr lang="en-CA" sz="3900" dirty="0" smtClean="0"/>
          </a:p>
          <a:p>
            <a:pPr marL="40639" marR="40639">
              <a:lnSpc>
                <a:spcPct val="140000"/>
              </a:lnSpc>
              <a:spcBef>
                <a:spcPts val="600"/>
              </a:spcBef>
              <a:buClr>
                <a:srgbClr val="000000"/>
              </a:buClr>
              <a:buFont typeface="GeezTypeNet"/>
              <a:defRPr sz="2000">
                <a:latin typeface="GeezTypeNet"/>
                <a:ea typeface="GeezTypeNet"/>
                <a:cs typeface="GeezTypeNet"/>
                <a:sym typeface="GeezTypeNet"/>
              </a:defRPr>
            </a:pPr>
            <a:r>
              <a:rPr lang="en-CA" sz="3900" dirty="0"/>
              <a:t> </a:t>
            </a:r>
            <a:r>
              <a:rPr lang="mr-IN" sz="3900" dirty="0" smtClean="0"/>
              <a:t>Dq‘éF</a:t>
            </a:r>
            <a:r>
              <a:rPr lang="mr-IN" sz="3900" dirty="0"/>
              <a:t>© </a:t>
            </a:r>
            <a:r>
              <a:rPr lang="mr-IN" sz="3900" dirty="0" smtClean="0"/>
              <a:t>q‘éF</a:t>
            </a:r>
            <a:r>
              <a:rPr lang="hr-HR" sz="3900" dirty="0" smtClean="0"/>
              <a:t>©ö</a:t>
            </a:r>
            <a:r>
              <a:rPr lang="en-CA" sz="3900" dirty="0" smtClean="0"/>
              <a:t> </a:t>
            </a:r>
            <a:r>
              <a:rPr lang="mr-IN" sz="3900" dirty="0" smtClean="0"/>
              <a:t>D–DK </a:t>
            </a:r>
            <a:r>
              <a:rPr lang="en-CA" sz="3900" dirty="0" smtClean="0"/>
              <a:t>  </a:t>
            </a:r>
            <a:r>
              <a:rPr lang="mr-IN" sz="3900" dirty="0" smtClean="0"/>
              <a:t>–</a:t>
            </a:r>
            <a:r>
              <a:rPr lang="mr-IN" sz="3900" dirty="0"/>
              <a:t>DM</a:t>
            </a:r>
            <a:r>
              <a:rPr lang="mr-IN" sz="3900" dirty="0" smtClean="0"/>
              <a:t>;</a:t>
            </a:r>
            <a:endParaRPr lang="en-CA" sz="3900" dirty="0" smtClean="0"/>
          </a:p>
          <a:p>
            <a:pPr marL="40639" marR="40639">
              <a:lnSpc>
                <a:spcPct val="140000"/>
              </a:lnSpc>
              <a:spcBef>
                <a:spcPts val="600"/>
              </a:spcBef>
              <a:buClr>
                <a:srgbClr val="000000"/>
              </a:buClr>
              <a:buFont typeface="GeezTypeNet"/>
              <a:defRPr sz="2000">
                <a:latin typeface="GeezTypeNet"/>
                <a:ea typeface="GeezTypeNet"/>
                <a:cs typeface="GeezTypeNet"/>
                <a:sym typeface="GeezTypeNet"/>
              </a:defRPr>
            </a:pPr>
            <a:endParaRPr lang="en-CA" sz="3900" dirty="0" smtClean="0"/>
          </a:p>
          <a:p>
            <a:r>
              <a:rPr lang="pt-BR" sz="1600" dirty="0">
                <a:solidFill>
                  <a:srgbClr val="FFC000"/>
                </a:solidFill>
              </a:rPr>
              <a:t>( በዝየ ይኅትም ሥጋ በደም ጠሚዖ በአጽባዕቱ)</a:t>
            </a:r>
            <a:endParaRPr lang="en-CA" sz="1600" dirty="0">
              <a:solidFill>
                <a:srgbClr val="FFC000"/>
              </a:solidFill>
            </a:endParaRPr>
          </a:p>
          <a:p>
            <a:pPr marL="40639" marR="40639">
              <a:lnSpc>
                <a:spcPct val="140000"/>
              </a:lnSpc>
              <a:spcBef>
                <a:spcPts val="600"/>
              </a:spcBef>
              <a:buClr>
                <a:srgbClr val="000000"/>
              </a:buClr>
              <a:buFont typeface="GeezTypeNet"/>
              <a:defRPr sz="2000">
                <a:latin typeface="GeezTypeNet"/>
                <a:ea typeface="GeezTypeNet"/>
                <a:cs typeface="GeezTypeNet"/>
                <a:sym typeface="GeezTypeNet"/>
              </a:defRPr>
            </a:pPr>
            <a:endParaRPr lang="mr-IN" sz="3900" dirty="0"/>
          </a:p>
        </p:txBody>
      </p:sp>
    </p:spTree>
    <p:extLst>
      <p:ext uri="{BB962C8B-B14F-4D97-AF65-F5344CB8AC3E}">
        <p14:creationId xmlns:p14="http://schemas.microsoft.com/office/powerpoint/2010/main" val="776626272"/>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3192"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6120" y="164193"/>
            <a:ext cx="4148249" cy="6247864"/>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200" dirty="0" smtClean="0"/>
              <a:t>112</a:t>
            </a:r>
            <a:r>
              <a:rPr lang="en-CA" sz="1200" dirty="0"/>
              <a:t>.</a:t>
            </a:r>
            <a:r>
              <a:rPr lang="pt-BR" sz="3200" dirty="0"/>
              <a:t> </a:t>
            </a:r>
            <a:r>
              <a:rPr lang="pt-BR" sz="4000" dirty="0"/>
              <a:t>ኣብኡ ንዝቕበሉ ዅሎም ሓደ ጌርካ </a:t>
            </a:r>
            <a:r>
              <a:rPr lang="pt-BR" sz="4000" dirty="0" smtClean="0"/>
              <a:t>ሃቦም</a:t>
            </a:r>
            <a:r>
              <a:rPr lang="pt-BR" sz="4000" dirty="0"/>
              <a:t>። ንዝቕበልዎ </a:t>
            </a:r>
            <a:r>
              <a:rPr lang="pt-BR" sz="4000" dirty="0" smtClean="0"/>
              <a:t>ንንጽ</a:t>
            </a:r>
          </a:p>
          <a:p>
            <a:r>
              <a:rPr lang="pt-BR" sz="4000" dirty="0" smtClean="0"/>
              <a:t>ሕና </a:t>
            </a:r>
            <a:r>
              <a:rPr lang="pt-BR" sz="4000" dirty="0"/>
              <a:t>ክኾኖም </a:t>
            </a:r>
            <a:r>
              <a:rPr lang="pt-BR" sz="4000" dirty="0" smtClean="0"/>
              <a:t>ንዝበልዕዎ </a:t>
            </a:r>
            <a:r>
              <a:rPr lang="pt-BR" sz="4000" dirty="0"/>
              <a:t>ድማ ንኅርየት </a:t>
            </a:r>
            <a:r>
              <a:rPr lang="pt-BR" sz="4000" dirty="0" smtClean="0"/>
              <a:t>ኪኮኖም </a:t>
            </a:r>
            <a:r>
              <a:rPr lang="pt-BR" sz="4000" dirty="0"/>
              <a:t>ብምርኣዩ እሾዅ ኃጢኣት ይንደድ። ኣበሳ ትነቐል፥ ጌጋ ይደምሰስ፥ ነፍሲ ኻብ ኣበሳኣ ፈጺማ ተዕርፍ።</a:t>
            </a:r>
          </a:p>
        </p:txBody>
      </p:sp>
      <p:sp>
        <p:nvSpPr>
          <p:cNvPr id="20" name="Rectangle 19"/>
          <p:cNvSpPr/>
          <p:nvPr/>
        </p:nvSpPr>
        <p:spPr>
          <a:xfrm>
            <a:off x="8043717" y="-74390"/>
            <a:ext cx="4198328" cy="6955750"/>
          </a:xfrm>
          <a:prstGeom prst="rect">
            <a:avLst/>
          </a:prstGeom>
        </p:spPr>
        <p:txBody>
          <a:bodyPr wrap="square">
            <a:spAutoFit/>
          </a:bodyPr>
          <a:lstStyle/>
          <a:p>
            <a:pPr marL="40639" marR="40639">
              <a:lnSpc>
                <a:spcPct val="140000"/>
              </a:lnSpc>
              <a:spcBef>
                <a:spcPts val="600"/>
              </a:spcBef>
              <a:buClr>
                <a:srgbClr val="000000"/>
              </a:buClr>
              <a:defRPr sz="2800"/>
            </a:pPr>
            <a:r>
              <a:rPr lang="en-US" sz="2800" b="1" dirty="0">
                <a:solidFill>
                  <a:srgbClr val="FF0000"/>
                </a:solidFill>
              </a:rPr>
              <a:t>Priest:-</a:t>
            </a:r>
            <a:r>
              <a:rPr lang="en-US" sz="2800" dirty="0">
                <a:solidFill>
                  <a:srgbClr val="FF0000"/>
                </a:solidFill>
              </a:rPr>
              <a:t>  </a:t>
            </a:r>
            <a:r>
              <a:rPr lang="en-US" sz="1400" dirty="0" smtClean="0"/>
              <a:t>112.</a:t>
            </a:r>
            <a:r>
              <a:rPr lang="en-US" sz="2900" dirty="0"/>
              <a:t> </a:t>
            </a:r>
            <a:r>
              <a:rPr lang="en-US" sz="2600" dirty="0"/>
              <a:t>Priest : Grant it together unto all them</a:t>
            </a:r>
          </a:p>
          <a:p>
            <a:pPr marL="40639" marR="40639">
              <a:lnSpc>
                <a:spcPct val="140000"/>
              </a:lnSpc>
              <a:spcBef>
                <a:spcPts val="600"/>
              </a:spcBef>
              <a:buClr>
                <a:srgbClr val="000000"/>
              </a:buClr>
              <a:defRPr sz="2800"/>
            </a:pPr>
            <a:r>
              <a:rPr lang="en-US" sz="2600" dirty="0"/>
              <a:t>that take of it, that it may be unto them </a:t>
            </a:r>
            <a:r>
              <a:rPr lang="en-US" sz="2600" dirty="0" smtClean="0"/>
              <a:t>for purity </a:t>
            </a:r>
            <a:r>
              <a:rPr lang="en-US" sz="2600" dirty="0"/>
              <a:t>and for selectivity unto them </a:t>
            </a:r>
            <a:r>
              <a:rPr lang="en-US" sz="2600" dirty="0" smtClean="0"/>
              <a:t>who receive </a:t>
            </a:r>
            <a:r>
              <a:rPr lang="en-US" sz="2600" dirty="0"/>
              <a:t>of it, so that by its appearance </a:t>
            </a:r>
            <a:r>
              <a:rPr lang="en-US" sz="2600" dirty="0" smtClean="0"/>
              <a:t>the thorn </a:t>
            </a:r>
            <a:r>
              <a:rPr lang="en-US" sz="2600" dirty="0"/>
              <a:t>of sin may be burnt, iniquity may </a:t>
            </a:r>
            <a:r>
              <a:rPr lang="en-US" sz="2600" dirty="0" smtClean="0"/>
              <a:t>be rooted </a:t>
            </a:r>
            <a:r>
              <a:rPr lang="en-US" sz="2600" dirty="0"/>
              <a:t>out, wickedness may be </a:t>
            </a:r>
            <a:r>
              <a:rPr lang="en-US" sz="2600" dirty="0" smtClean="0"/>
              <a:t>destroyed and </a:t>
            </a:r>
            <a:r>
              <a:rPr lang="en-US" sz="2600" dirty="0"/>
              <a:t>the soul may get total respite from </a:t>
            </a:r>
            <a:r>
              <a:rPr lang="en-US" sz="2600" dirty="0" smtClean="0"/>
              <a:t>her iniquity.</a:t>
            </a:r>
            <a:endParaRPr lang="en-US" sz="2600" dirty="0"/>
          </a:p>
        </p:txBody>
      </p:sp>
      <p:sp>
        <p:nvSpPr>
          <p:cNvPr id="2" name="Rectangle 1"/>
          <p:cNvSpPr/>
          <p:nvPr/>
        </p:nvSpPr>
        <p:spPr>
          <a:xfrm>
            <a:off x="0" y="71596"/>
            <a:ext cx="4051382" cy="6247864"/>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0000"/>
                </a:solidFill>
              </a:rPr>
              <a:t> </a:t>
            </a:r>
            <a:r>
              <a:rPr lang="ti-ET" sz="1400" dirty="0" smtClean="0"/>
              <a:t>፻</a:t>
            </a:r>
            <a:r>
              <a:rPr lang="en-CA" sz="1400" dirty="0" smtClean="0"/>
              <a:t>፲፪</a:t>
            </a:r>
            <a:r>
              <a:rPr lang="ti-ET" sz="1400" dirty="0" smtClean="0"/>
              <a:t>. </a:t>
            </a:r>
            <a:r>
              <a:rPr lang="pt-BR" sz="4000" dirty="0" smtClean="0"/>
              <a:t>ደሚረከ ተሀቦሙ ለኵሎሙ ለእለ ይነሥኡ እምኔሁ፥ ይኩ</a:t>
            </a:r>
          </a:p>
          <a:p>
            <a:r>
              <a:rPr lang="pt-BR" sz="4000" dirty="0" smtClean="0"/>
              <a:t>ኖሙ ንጽሐ ለእለ ይነሥ</a:t>
            </a:r>
          </a:p>
          <a:p>
            <a:r>
              <a:rPr lang="pt-BR" sz="4000" dirty="0" smtClean="0"/>
              <a:t>እዎ ወኅሩየ ለእለ ይትሜ</a:t>
            </a:r>
          </a:p>
          <a:p>
            <a:r>
              <a:rPr lang="pt-BR" sz="4000" dirty="0" smtClean="0"/>
              <a:t>ጠውዎ። ከመ በርእየቱ የዓይ ሥከ ኃጢአት፥ ትትመለኅ፥ አበሳ ወትደ</a:t>
            </a:r>
          </a:p>
          <a:p>
            <a:r>
              <a:rPr lang="pt-BR" sz="4000" dirty="0" smtClean="0"/>
              <a:t>ምሰስ ጌጋይ፥ ወትንሐይ ነፍስ እምአበሳሃ ፍጹመ፣ </a:t>
            </a:r>
          </a:p>
        </p:txBody>
      </p:sp>
    </p:spTree>
    <p:extLst>
      <p:ext uri="{BB962C8B-B14F-4D97-AF65-F5344CB8AC3E}">
        <p14:creationId xmlns:p14="http://schemas.microsoft.com/office/powerpoint/2010/main" val="2090994374"/>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22447" y="-3640"/>
            <a:ext cx="4129312" cy="6494085"/>
          </a:xfrm>
          <a:prstGeom prst="rect">
            <a:avLst/>
          </a:prstGeom>
        </p:spPr>
        <p:txBody>
          <a:bodyPr wrap="square">
            <a:spAutoFit/>
          </a:bodyPr>
          <a:lstStyle/>
          <a:p>
            <a:r>
              <a:rPr lang="pt-BR" sz="1400" dirty="0" smtClean="0"/>
              <a:t>113</a:t>
            </a:r>
            <a:r>
              <a:rPr lang="pt-BR" sz="1400" dirty="0"/>
              <a:t>. </a:t>
            </a:r>
            <a:r>
              <a:rPr lang="pt-BR" sz="4000" dirty="0"/>
              <a:t>ኣፍ ደገ ብርሃን </a:t>
            </a:r>
            <a:r>
              <a:rPr lang="pt-BR" sz="4000" dirty="0" smtClean="0"/>
              <a:t>ይገለጽ፥ </a:t>
            </a:r>
            <a:r>
              <a:rPr lang="pt-BR" sz="4000" dirty="0"/>
              <a:t>ማዕጾ ብርሃን ከኣ ይከፈት። ሕያው ዝኾነ መንፈስ ቅዱስ ይፈኖ። ካብቲ  </a:t>
            </a:r>
            <a:r>
              <a:rPr lang="pt-BR" sz="4000" dirty="0" smtClean="0"/>
              <a:t>ዝተሠ</a:t>
            </a:r>
          </a:p>
          <a:p>
            <a:r>
              <a:rPr lang="pt-BR" sz="4000" dirty="0" smtClean="0"/>
              <a:t>ወረ </a:t>
            </a:r>
            <a:r>
              <a:rPr lang="pt-BR" sz="4000" dirty="0"/>
              <a:t>ቦታ ህላዌኡ </a:t>
            </a:r>
            <a:r>
              <a:rPr lang="pt-BR" sz="4000" dirty="0" smtClean="0"/>
              <a:t>ይውረ</a:t>
            </a:r>
          </a:p>
          <a:p>
            <a:r>
              <a:rPr lang="pt-BR" sz="4000" dirty="0" smtClean="0"/>
              <a:t>ድ</a:t>
            </a:r>
            <a:r>
              <a:rPr lang="pt-BR" sz="4000" dirty="0"/>
              <a:t>፥ ይምጻእ፥ ኣብ ልዕሊ እዚ </a:t>
            </a:r>
            <a:r>
              <a:rPr lang="pt-BR" sz="2000" dirty="0">
                <a:solidFill>
                  <a:srgbClr val="FFC000"/>
                </a:solidFill>
              </a:rPr>
              <a:t>(ምልክታ) </a:t>
            </a:r>
            <a:r>
              <a:rPr lang="pt-BR" sz="3800" dirty="0"/>
              <a:t>ኅብስትዚ የንጸብርቕ፥ ሥጋ ክርስቶስ ኣምላኽና ኸኣ ይኹን።</a:t>
            </a:r>
            <a:endParaRPr lang="en-CA" sz="3800" dirty="0"/>
          </a:p>
          <a:p>
            <a:r>
              <a:rPr lang="pt-BR" sz="2000" dirty="0">
                <a:solidFill>
                  <a:srgbClr val="FFC000"/>
                </a:solidFill>
              </a:rPr>
              <a:t>(ኣብ ልዕሊ ኅብስቲ 1 ግዜ ቡራኬ</a:t>
            </a:r>
            <a:r>
              <a:rPr lang="pt-BR" sz="2000" dirty="0" smtClean="0">
                <a:solidFill>
                  <a:srgbClr val="FFC000"/>
                </a:solidFill>
              </a:rPr>
              <a:t>)</a:t>
            </a:r>
          </a:p>
        </p:txBody>
      </p:sp>
      <p:sp>
        <p:nvSpPr>
          <p:cNvPr id="20" name="Rectangle 19"/>
          <p:cNvSpPr/>
          <p:nvPr/>
        </p:nvSpPr>
        <p:spPr>
          <a:xfrm>
            <a:off x="8043717" y="-74390"/>
            <a:ext cx="4198328" cy="7118872"/>
          </a:xfrm>
          <a:prstGeom prst="rect">
            <a:avLst/>
          </a:prstGeom>
        </p:spPr>
        <p:txBody>
          <a:bodyPr wrap="square">
            <a:spAutoFit/>
          </a:bodyPr>
          <a:lstStyle/>
          <a:p>
            <a:pPr marL="40639" marR="40639">
              <a:lnSpc>
                <a:spcPct val="140000"/>
              </a:lnSpc>
              <a:spcBef>
                <a:spcPts val="600"/>
              </a:spcBef>
              <a:buClr>
                <a:srgbClr val="000000"/>
              </a:buClr>
              <a:defRPr sz="2800"/>
            </a:pPr>
            <a:r>
              <a:rPr lang="en-US" sz="1400" dirty="0" smtClean="0"/>
              <a:t>113</a:t>
            </a:r>
            <a:r>
              <a:rPr lang="en-US" sz="1400" dirty="0"/>
              <a:t>. </a:t>
            </a:r>
            <a:r>
              <a:rPr lang="en-US" sz="2900" dirty="0"/>
              <a:t>Let the gate of light be opened, </a:t>
            </a:r>
            <a:r>
              <a:rPr lang="en-US" sz="2900" dirty="0" smtClean="0"/>
              <a:t>and let </a:t>
            </a:r>
            <a:r>
              <a:rPr lang="en-US" sz="2900" dirty="0"/>
              <a:t>the doors of glory </a:t>
            </a:r>
            <a:r>
              <a:rPr lang="en-US" sz="2900" dirty="0" smtClean="0"/>
              <a:t>be unlock-</a:t>
            </a:r>
            <a:r>
              <a:rPr lang="en-US" sz="2900" dirty="0" err="1" smtClean="0"/>
              <a:t>ed</a:t>
            </a:r>
            <a:r>
              <a:rPr lang="en-US" sz="2900" dirty="0" smtClean="0"/>
              <a:t>  and let </a:t>
            </a:r>
            <a:r>
              <a:rPr lang="en-US" sz="2900" dirty="0"/>
              <a:t>the living Holy Spirit be sent, </a:t>
            </a:r>
            <a:r>
              <a:rPr lang="en-US" sz="2900" dirty="0" smtClean="0"/>
              <a:t>descend and </a:t>
            </a:r>
            <a:r>
              <a:rPr lang="en-US" sz="2900" dirty="0"/>
              <a:t>come from the place where He </a:t>
            </a:r>
            <a:r>
              <a:rPr lang="en-US" sz="2900" dirty="0" smtClean="0"/>
              <a:t>is hidden</a:t>
            </a:r>
            <a:r>
              <a:rPr lang="en-US" sz="2900" dirty="0"/>
              <a:t>; and shine on this </a:t>
            </a:r>
            <a:r>
              <a:rPr lang="en-US" sz="2000" dirty="0">
                <a:solidFill>
                  <a:srgbClr val="FFC000"/>
                </a:solidFill>
              </a:rPr>
              <a:t>(pointing) </a:t>
            </a:r>
            <a:r>
              <a:rPr lang="en-US" sz="2900" dirty="0" smtClean="0"/>
              <a:t>bread that </a:t>
            </a:r>
            <a:r>
              <a:rPr lang="en-US" sz="2900" dirty="0"/>
              <a:t>it may be the body of Christ our God,</a:t>
            </a:r>
          </a:p>
          <a:p>
            <a:pPr marL="40639" marR="40639">
              <a:lnSpc>
                <a:spcPct val="140000"/>
              </a:lnSpc>
              <a:spcBef>
                <a:spcPts val="600"/>
              </a:spcBef>
              <a:buClr>
                <a:srgbClr val="000000"/>
              </a:buClr>
              <a:defRPr sz="2800"/>
            </a:pPr>
            <a:r>
              <a:rPr lang="en-US" sz="2000" dirty="0" smtClean="0">
                <a:solidFill>
                  <a:srgbClr val="FFC000"/>
                </a:solidFill>
              </a:rPr>
              <a:t>( Benediction once </a:t>
            </a:r>
            <a:r>
              <a:rPr lang="en-US" sz="2000" dirty="0">
                <a:solidFill>
                  <a:srgbClr val="FFC000"/>
                </a:solidFill>
              </a:rPr>
              <a:t>over the bread</a:t>
            </a:r>
            <a:r>
              <a:rPr lang="en-US" sz="2000" dirty="0" smtClean="0">
                <a:solidFill>
                  <a:srgbClr val="FFC000"/>
                </a:solidFill>
              </a:rPr>
              <a:t>)</a:t>
            </a:r>
          </a:p>
        </p:txBody>
      </p:sp>
      <p:sp>
        <p:nvSpPr>
          <p:cNvPr id="2" name="Rectangle 1"/>
          <p:cNvSpPr/>
          <p:nvPr/>
        </p:nvSpPr>
        <p:spPr>
          <a:xfrm>
            <a:off x="-40509" y="7927"/>
            <a:ext cx="4081168" cy="6555641"/>
          </a:xfrm>
          <a:prstGeom prst="rect">
            <a:avLst/>
          </a:prstGeom>
        </p:spPr>
        <p:txBody>
          <a:bodyPr wrap="square">
            <a:spAutoFit/>
          </a:bodyPr>
          <a:lstStyle/>
          <a:p>
            <a:r>
              <a:rPr lang="pt-BR" sz="1400" dirty="0" smtClean="0"/>
              <a:t>፻፲፫</a:t>
            </a:r>
            <a:r>
              <a:rPr lang="pt-BR" sz="1400" dirty="0"/>
              <a:t>. </a:t>
            </a:r>
            <a:r>
              <a:rPr lang="pt-BR" sz="1400" dirty="0" smtClean="0"/>
              <a:t>    </a:t>
            </a:r>
            <a:r>
              <a:rPr lang="pt-BR" sz="4000" dirty="0" smtClean="0"/>
              <a:t>ይትቀፈጽ </a:t>
            </a:r>
            <a:r>
              <a:rPr lang="pt-BR" sz="4000" dirty="0"/>
              <a:t>ኆኅተ ብርሃን ወይረኀው </a:t>
            </a:r>
            <a:r>
              <a:rPr lang="pt-BR" sz="4000" dirty="0" smtClean="0"/>
              <a:t>አና</a:t>
            </a:r>
          </a:p>
          <a:p>
            <a:r>
              <a:rPr lang="pt-BR" sz="4000" dirty="0" smtClean="0"/>
              <a:t>ቅጸ </a:t>
            </a:r>
            <a:r>
              <a:rPr lang="pt-BR" sz="4000" dirty="0"/>
              <a:t>ስብሐት ወይትፈኖ </a:t>
            </a:r>
            <a:r>
              <a:rPr lang="pt-BR" sz="4000" dirty="0" smtClean="0"/>
              <a:t>መንፈስ </a:t>
            </a:r>
            <a:r>
              <a:rPr lang="pt-BR" sz="4000" dirty="0"/>
              <a:t>ቅዱስ፥ </a:t>
            </a:r>
            <a:r>
              <a:rPr lang="pt-BR" sz="4000" dirty="0" smtClean="0"/>
              <a:t>ወሕያ</a:t>
            </a:r>
          </a:p>
          <a:p>
            <a:r>
              <a:rPr lang="pt-BR" sz="4000" dirty="0" smtClean="0"/>
              <a:t>ው እመካን </a:t>
            </a:r>
            <a:r>
              <a:rPr lang="pt-BR" sz="4000" dirty="0"/>
              <a:t>ዘሥውር ህላዌሁ ይረድ </a:t>
            </a:r>
            <a:r>
              <a:rPr lang="pt-BR" sz="4000" dirty="0" smtClean="0"/>
              <a:t>ወይምጻ</a:t>
            </a:r>
          </a:p>
          <a:p>
            <a:r>
              <a:rPr lang="pt-BR" sz="4000" dirty="0" smtClean="0"/>
              <a:t>እ</a:t>
            </a:r>
            <a:r>
              <a:rPr lang="pt-BR" sz="4000" dirty="0"/>
              <a:t>። </a:t>
            </a:r>
            <a:r>
              <a:rPr lang="pt-BR" sz="4000" dirty="0" smtClean="0"/>
              <a:t>ወያንጸብርቅ </a:t>
            </a:r>
            <a:r>
              <a:rPr lang="pt-BR" sz="4000" dirty="0"/>
              <a:t>ዲበ ዝንቱ </a:t>
            </a:r>
            <a:r>
              <a:rPr lang="pt-BR" sz="2000" dirty="0">
                <a:solidFill>
                  <a:srgbClr val="FFC000"/>
                </a:solidFill>
              </a:rPr>
              <a:t>(እማሬ) </a:t>
            </a:r>
            <a:r>
              <a:rPr lang="pt-BR" sz="4000" dirty="0"/>
              <a:t>ኅብስት ወይኩን ሥጋ ክርስቶስ አምላክነ።</a:t>
            </a:r>
            <a:endParaRPr lang="en-CA" sz="4000" dirty="0"/>
          </a:p>
          <a:p>
            <a:r>
              <a:rPr lang="pt-BR" sz="2000" dirty="0">
                <a:solidFill>
                  <a:srgbClr val="FFC000"/>
                </a:solidFill>
              </a:rPr>
              <a:t>( ቡራኬ ላዕለ ኅብስት ፩ ጊዜ</a:t>
            </a:r>
            <a:r>
              <a:rPr lang="pt-BR" sz="2000" dirty="0" smtClean="0">
                <a:solidFill>
                  <a:srgbClr val="FFC000"/>
                </a:solidFill>
              </a:rPr>
              <a:t>)</a:t>
            </a:r>
          </a:p>
        </p:txBody>
      </p:sp>
    </p:spTree>
    <p:extLst>
      <p:ext uri="{BB962C8B-B14F-4D97-AF65-F5344CB8AC3E}">
        <p14:creationId xmlns:p14="http://schemas.microsoft.com/office/powerpoint/2010/main" val="2650148505"/>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97505" y="-59712"/>
            <a:ext cx="4083720" cy="6555641"/>
          </a:xfrm>
          <a:prstGeom prst="rect">
            <a:avLst/>
          </a:prstGeom>
        </p:spPr>
        <p:txBody>
          <a:bodyPr wrap="square">
            <a:spAutoFit/>
          </a:bodyPr>
          <a:lstStyle/>
          <a:p>
            <a:r>
              <a:rPr lang="pt-BR" sz="1400" dirty="0" smtClean="0"/>
              <a:t>114</a:t>
            </a:r>
            <a:r>
              <a:rPr lang="pt-BR" sz="1400" dirty="0"/>
              <a:t>. </a:t>
            </a:r>
            <a:r>
              <a:rPr lang="pt-BR" sz="4000" dirty="0"/>
              <a:t>ናይዚ ጽዋዕ</a:t>
            </a:r>
            <a:r>
              <a:rPr lang="pt-BR" sz="2000" dirty="0">
                <a:solidFill>
                  <a:srgbClr val="FFC000"/>
                </a:solidFill>
              </a:rPr>
              <a:t> ( ምልክታ) </a:t>
            </a:r>
            <a:r>
              <a:rPr lang="pt-BR" sz="4000" dirty="0"/>
              <a:t>እዚ ጣዕሚ ኸኣ ይለወጥ፥ ደም ክርስቶስ ኣምላኽና ድማ ይኹን።</a:t>
            </a:r>
            <a:endParaRPr lang="en-CA" sz="4000" dirty="0"/>
          </a:p>
          <a:p>
            <a:r>
              <a:rPr lang="pt-BR" sz="2000" dirty="0">
                <a:solidFill>
                  <a:srgbClr val="FFC000"/>
                </a:solidFill>
              </a:rPr>
              <a:t>( ኣብ ልዕሊ ጽዋዕ 1 ግዜ ቡራኬ፥ </a:t>
            </a:r>
            <a:r>
              <a:rPr lang="pt-BR" sz="2000">
                <a:solidFill>
                  <a:srgbClr val="FFC000"/>
                </a:solidFill>
              </a:rPr>
              <a:t>ከምኡውን </a:t>
            </a:r>
            <a:r>
              <a:rPr lang="pt-BR" sz="2000" smtClean="0">
                <a:solidFill>
                  <a:srgbClr val="FFC000"/>
                </a:solidFill>
              </a:rPr>
              <a:t>    1 </a:t>
            </a:r>
            <a:r>
              <a:rPr lang="pt-BR" sz="2000" dirty="0">
                <a:solidFill>
                  <a:srgbClr val="FFC000"/>
                </a:solidFill>
              </a:rPr>
              <a:t>ግዜ ቡራኬ ኣብ ልዕሊ </a:t>
            </a:r>
            <a:r>
              <a:rPr lang="pt-BR" sz="2000">
                <a:solidFill>
                  <a:srgbClr val="FFC000"/>
                </a:solidFill>
              </a:rPr>
              <a:t>ኽልቲኡ</a:t>
            </a:r>
            <a:r>
              <a:rPr lang="pt-BR" sz="2000" smtClean="0">
                <a:solidFill>
                  <a:srgbClr val="FFC000"/>
                </a:solidFill>
              </a:rPr>
              <a:t>)</a:t>
            </a:r>
          </a:p>
          <a:p>
            <a:endParaRPr lang="pt-BR" sz="4000">
              <a:solidFill>
                <a:srgbClr val="FFC000"/>
              </a:solidFill>
            </a:endParaRPr>
          </a:p>
          <a:p>
            <a:r>
              <a:rPr lang="pt-BR" sz="4000">
                <a:solidFill>
                  <a:srgbClr val="FFFF00"/>
                </a:solidFill>
              </a:rPr>
              <a:t>ይ.ሕ. </a:t>
            </a:r>
            <a:r>
              <a:rPr lang="pt-BR" sz="1400"/>
              <a:t>115. </a:t>
            </a:r>
            <a:r>
              <a:rPr lang="pt-BR" sz="4000">
                <a:solidFill>
                  <a:schemeClr val="tx1">
                    <a:lumMod val="95000"/>
                  </a:schemeClr>
                </a:solidFill>
              </a:rPr>
              <a:t>ኣሜን፥ </a:t>
            </a:r>
            <a:endParaRPr lang="pt-BR" sz="4000" smtClean="0">
              <a:solidFill>
                <a:schemeClr val="tx1">
                  <a:lumMod val="95000"/>
                </a:schemeClr>
              </a:solidFill>
            </a:endParaRPr>
          </a:p>
          <a:p>
            <a:r>
              <a:rPr lang="pt-BR" sz="4000" smtClean="0">
                <a:solidFill>
                  <a:schemeClr val="tx1">
                    <a:lumMod val="95000"/>
                  </a:schemeClr>
                </a:solidFill>
              </a:rPr>
              <a:t>ኦ </a:t>
            </a:r>
            <a:r>
              <a:rPr lang="pt-BR" sz="4000">
                <a:solidFill>
                  <a:schemeClr val="tx1">
                    <a:lumMod val="95000"/>
                  </a:schemeClr>
                </a:solidFill>
              </a:rPr>
              <a:t>ጐይታ ምሓረና፥ </a:t>
            </a:r>
            <a:endParaRPr lang="pt-BR" sz="4000" smtClean="0">
              <a:solidFill>
                <a:schemeClr val="tx1">
                  <a:lumMod val="95000"/>
                </a:schemeClr>
              </a:solidFill>
            </a:endParaRPr>
          </a:p>
          <a:p>
            <a:r>
              <a:rPr lang="pt-BR" sz="4000" smtClean="0">
                <a:solidFill>
                  <a:schemeClr val="tx1">
                    <a:lumMod val="95000"/>
                  </a:schemeClr>
                </a:solidFill>
              </a:rPr>
              <a:t>ኦ </a:t>
            </a:r>
            <a:r>
              <a:rPr lang="pt-BR" sz="4000">
                <a:solidFill>
                  <a:schemeClr val="tx1">
                    <a:lumMod val="95000"/>
                  </a:schemeClr>
                </a:solidFill>
              </a:rPr>
              <a:t>ጐይታ ራኅርኃልና፥ </a:t>
            </a:r>
            <a:endParaRPr lang="pt-BR" sz="4000" smtClean="0">
              <a:solidFill>
                <a:schemeClr val="tx1">
                  <a:lumMod val="95000"/>
                </a:schemeClr>
              </a:solidFill>
            </a:endParaRPr>
          </a:p>
          <a:p>
            <a:r>
              <a:rPr lang="pt-BR" sz="4000" smtClean="0">
                <a:solidFill>
                  <a:schemeClr val="tx1">
                    <a:lumMod val="95000"/>
                  </a:schemeClr>
                </a:solidFill>
              </a:rPr>
              <a:t>ኦ </a:t>
            </a:r>
            <a:r>
              <a:rPr lang="pt-BR" sz="4000">
                <a:solidFill>
                  <a:schemeClr val="tx1">
                    <a:lumMod val="95000"/>
                  </a:schemeClr>
                </a:solidFill>
              </a:rPr>
              <a:t>ጐይታ ይቕረ በለልና።</a:t>
            </a:r>
            <a:endParaRPr lang="en-CA" sz="4000">
              <a:solidFill>
                <a:schemeClr val="tx1">
                  <a:lumMod val="95000"/>
                </a:schemeClr>
              </a:solidFill>
            </a:endParaRPr>
          </a:p>
          <a:p>
            <a:endParaRPr lang="en-CA" sz="2000" dirty="0">
              <a:solidFill>
                <a:srgbClr val="FFC000"/>
              </a:solidFill>
            </a:endParaRPr>
          </a:p>
        </p:txBody>
      </p:sp>
      <p:sp>
        <p:nvSpPr>
          <p:cNvPr id="20" name="Rectangle 19"/>
          <p:cNvSpPr/>
          <p:nvPr/>
        </p:nvSpPr>
        <p:spPr>
          <a:xfrm>
            <a:off x="8019535" y="-122742"/>
            <a:ext cx="4198328" cy="6463308"/>
          </a:xfrm>
          <a:prstGeom prst="rect">
            <a:avLst/>
          </a:prstGeom>
        </p:spPr>
        <p:txBody>
          <a:bodyPr wrap="square">
            <a:spAutoFit/>
          </a:bodyPr>
          <a:lstStyle/>
          <a:p>
            <a:pPr marL="40639" marR="40639">
              <a:lnSpc>
                <a:spcPct val="140000"/>
              </a:lnSpc>
              <a:spcBef>
                <a:spcPts val="600"/>
              </a:spcBef>
              <a:buClr>
                <a:srgbClr val="000000"/>
              </a:buClr>
              <a:defRPr sz="2800"/>
            </a:pPr>
            <a:r>
              <a:rPr lang="en-US" sz="1400" dirty="0" smtClean="0"/>
              <a:t>114</a:t>
            </a:r>
            <a:r>
              <a:rPr lang="en-US" sz="1400" dirty="0"/>
              <a:t>. </a:t>
            </a:r>
            <a:r>
              <a:rPr lang="en-US" sz="2600" dirty="0"/>
              <a:t>And that the nature of </a:t>
            </a:r>
            <a:r>
              <a:rPr lang="en-US" sz="2600" dirty="0" smtClean="0"/>
              <a:t>this </a:t>
            </a:r>
            <a:r>
              <a:rPr lang="en-US" sz="2000" dirty="0" smtClean="0">
                <a:solidFill>
                  <a:srgbClr val="FFC000"/>
                </a:solidFill>
              </a:rPr>
              <a:t>(pointing</a:t>
            </a:r>
            <a:r>
              <a:rPr lang="en-US" sz="2000" dirty="0">
                <a:solidFill>
                  <a:srgbClr val="FFC000"/>
                </a:solidFill>
              </a:rPr>
              <a:t>) </a:t>
            </a:r>
            <a:r>
              <a:rPr lang="en-US" sz="2600" dirty="0"/>
              <a:t>cup may be changed to </a:t>
            </a:r>
            <a:r>
              <a:rPr lang="en-US" sz="2600" dirty="0" smtClean="0"/>
              <a:t>become the </a:t>
            </a:r>
            <a:r>
              <a:rPr lang="en-US" sz="2600" dirty="0"/>
              <a:t>blood of Christ our God</a:t>
            </a:r>
            <a:r>
              <a:rPr lang="en-US" sz="2600" dirty="0" smtClean="0"/>
              <a:t>.</a:t>
            </a:r>
          </a:p>
          <a:p>
            <a:pPr marL="40639" marR="40639">
              <a:lnSpc>
                <a:spcPct val="140000"/>
              </a:lnSpc>
              <a:spcBef>
                <a:spcPts val="600"/>
              </a:spcBef>
              <a:buClr>
                <a:srgbClr val="000000"/>
              </a:buClr>
              <a:defRPr sz="2800"/>
            </a:pPr>
            <a:r>
              <a:rPr lang="en-US" sz="3300" dirty="0" smtClean="0"/>
              <a:t> </a:t>
            </a:r>
            <a:r>
              <a:rPr lang="en-US" sz="2000" dirty="0" smtClean="0">
                <a:solidFill>
                  <a:srgbClr val="FFC000"/>
                </a:solidFill>
              </a:rPr>
              <a:t>( Benediction over the cup </a:t>
            </a:r>
            <a:r>
              <a:rPr lang="en-US" sz="2000" dirty="0">
                <a:solidFill>
                  <a:srgbClr val="FFC000"/>
                </a:solidFill>
              </a:rPr>
              <a:t>once, and once more over </a:t>
            </a:r>
            <a:r>
              <a:rPr lang="en-US" sz="2000">
                <a:solidFill>
                  <a:srgbClr val="FFC000"/>
                </a:solidFill>
              </a:rPr>
              <a:t>both</a:t>
            </a:r>
            <a:r>
              <a:rPr lang="en-US" sz="2000" smtClean="0">
                <a:solidFill>
                  <a:srgbClr val="FFC000"/>
                </a:solidFill>
              </a:rPr>
              <a:t>)</a:t>
            </a:r>
          </a:p>
          <a:p>
            <a:pPr marL="40639" marR="40639">
              <a:lnSpc>
                <a:spcPct val="140000"/>
              </a:lnSpc>
              <a:spcBef>
                <a:spcPts val="600"/>
              </a:spcBef>
              <a:buClr>
                <a:srgbClr val="000000"/>
              </a:buClr>
              <a:defRPr sz="2800"/>
            </a:pPr>
            <a:r>
              <a:rPr lang="en-US" sz="3200" smtClean="0">
                <a:solidFill>
                  <a:srgbClr val="FFFF00"/>
                </a:solidFill>
              </a:rPr>
              <a:t>People: </a:t>
            </a:r>
            <a:r>
              <a:rPr lang="en-US" sz="1400"/>
              <a:t>115.</a:t>
            </a:r>
            <a:r>
              <a:rPr lang="en-US" sz="1400" smtClean="0"/>
              <a:t> </a:t>
            </a:r>
            <a:r>
              <a:rPr lang="en-US" sz="3200">
                <a:solidFill>
                  <a:schemeClr val="tx1">
                    <a:lumMod val="95000"/>
                  </a:schemeClr>
                </a:solidFill>
              </a:rPr>
              <a:t>Amen. Lord pity us, Lord</a:t>
            </a:r>
          </a:p>
          <a:p>
            <a:pPr marL="40639" marR="40639">
              <a:lnSpc>
                <a:spcPct val="140000"/>
              </a:lnSpc>
              <a:spcBef>
                <a:spcPts val="600"/>
              </a:spcBef>
              <a:buClr>
                <a:srgbClr val="000000"/>
              </a:buClr>
              <a:defRPr sz="2800"/>
            </a:pPr>
            <a:r>
              <a:rPr lang="en-US" sz="3200">
                <a:solidFill>
                  <a:schemeClr val="tx1">
                    <a:lumMod val="95000"/>
                  </a:schemeClr>
                </a:solidFill>
              </a:rPr>
              <a:t>spare us, Lord have mercy upon us.</a:t>
            </a:r>
            <a:endParaRPr lang="en-US" sz="3200" dirty="0">
              <a:solidFill>
                <a:schemeClr val="tx1">
                  <a:lumMod val="95000"/>
                </a:schemeClr>
              </a:solidFill>
            </a:endParaRPr>
          </a:p>
        </p:txBody>
      </p:sp>
      <p:sp>
        <p:nvSpPr>
          <p:cNvPr id="2" name="Rectangle 1"/>
          <p:cNvSpPr/>
          <p:nvPr/>
        </p:nvSpPr>
        <p:spPr>
          <a:xfrm>
            <a:off x="0" y="-1699339"/>
            <a:ext cx="4177636" cy="8094524"/>
          </a:xfrm>
          <a:prstGeom prst="rect">
            <a:avLst/>
          </a:prstGeom>
        </p:spPr>
        <p:txBody>
          <a:bodyPr wrap="square">
            <a:spAutoFit/>
          </a:bodyPr>
          <a:lstStyle/>
          <a:p>
            <a:endParaRPr lang="pt-BR" sz="3600" dirty="0"/>
          </a:p>
          <a:p>
            <a:endParaRPr lang="pt-BR" sz="3600" dirty="0" smtClean="0"/>
          </a:p>
          <a:p>
            <a:endParaRPr lang="en-CA" sz="3600" dirty="0"/>
          </a:p>
          <a:p>
            <a:r>
              <a:rPr lang="pt-BR" sz="1400" dirty="0"/>
              <a:t>፻፩፬. </a:t>
            </a:r>
            <a:r>
              <a:rPr lang="pt-BR" sz="4000" dirty="0"/>
              <a:t>ወይትወለጥ ጣዕሙ ለዝንቱ </a:t>
            </a:r>
            <a:r>
              <a:rPr lang="pt-BR" sz="2000" dirty="0">
                <a:solidFill>
                  <a:srgbClr val="FFC000"/>
                </a:solidFill>
              </a:rPr>
              <a:t>(እማሬ) </a:t>
            </a:r>
            <a:r>
              <a:rPr lang="pt-BR" sz="4000" dirty="0"/>
              <a:t>ጽዋዕ ወይኩን ደመ ክርስቶስ አምላክነ።</a:t>
            </a:r>
            <a:endParaRPr lang="en-CA" sz="4000" dirty="0"/>
          </a:p>
          <a:p>
            <a:r>
              <a:rPr lang="pt-BR" sz="2000" dirty="0">
                <a:solidFill>
                  <a:srgbClr val="FFC000"/>
                </a:solidFill>
              </a:rPr>
              <a:t>( ቡራኬ ላዕለ ጽዋዕ ፩ ጊዜ ዓዲ ላዕለ ፪ሆሙ ፩ </a:t>
            </a:r>
            <a:r>
              <a:rPr lang="pt-BR" sz="2000">
                <a:solidFill>
                  <a:srgbClr val="FFC000"/>
                </a:solidFill>
              </a:rPr>
              <a:t>ጊዜ</a:t>
            </a:r>
            <a:r>
              <a:rPr lang="pt-BR" sz="2000" smtClean="0">
                <a:solidFill>
                  <a:srgbClr val="FFC000"/>
                </a:solidFill>
              </a:rPr>
              <a:t>)</a:t>
            </a:r>
          </a:p>
          <a:p>
            <a:endParaRPr lang="pt-BR" sz="2000">
              <a:solidFill>
                <a:srgbClr val="FFC000"/>
              </a:solidFill>
            </a:endParaRPr>
          </a:p>
          <a:p>
            <a:r>
              <a:rPr lang="pt-BR" sz="4800">
                <a:solidFill>
                  <a:srgbClr val="FFFF00"/>
                </a:solidFill>
              </a:rPr>
              <a:t>ይ.ሕ. </a:t>
            </a:r>
            <a:r>
              <a:rPr lang="pt-BR" sz="4800" smtClean="0">
                <a:solidFill>
                  <a:srgbClr val="FFFF00"/>
                </a:solidFill>
              </a:rPr>
              <a:t> </a:t>
            </a:r>
            <a:r>
              <a:rPr lang="pt-BR" sz="1400" smtClean="0"/>
              <a:t>፻፲፭</a:t>
            </a:r>
            <a:r>
              <a:rPr lang="pt-BR" sz="1400"/>
              <a:t>. </a:t>
            </a:r>
            <a:r>
              <a:rPr lang="pt-BR" sz="4800" smtClean="0">
                <a:solidFill>
                  <a:schemeClr val="tx1">
                    <a:lumMod val="95000"/>
                  </a:schemeClr>
                </a:solidFill>
              </a:rPr>
              <a:t>አሜን </a:t>
            </a:r>
            <a:r>
              <a:rPr lang="pt-BR" sz="4800">
                <a:solidFill>
                  <a:schemeClr val="tx1">
                    <a:lumMod val="95000"/>
                  </a:schemeClr>
                </a:solidFill>
              </a:rPr>
              <a:t>እግዚኦ መሐረነ እግዚኦ መሐከነ፥ እግዚኦ ተሣሃለነ።</a:t>
            </a:r>
            <a:endParaRPr lang="en-CA" sz="4800" dirty="0">
              <a:solidFill>
                <a:schemeClr val="tx1">
                  <a:lumMod val="95000"/>
                </a:schemeClr>
              </a:solidFill>
            </a:endParaRPr>
          </a:p>
        </p:txBody>
      </p:sp>
    </p:spTree>
    <p:extLst>
      <p:ext uri="{BB962C8B-B14F-4D97-AF65-F5344CB8AC3E}">
        <p14:creationId xmlns:p14="http://schemas.microsoft.com/office/powerpoint/2010/main" val="2818564202"/>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91970" y="-28870"/>
            <a:ext cx="4021883" cy="6863417"/>
          </a:xfrm>
          <a:prstGeom prst="rect">
            <a:avLst/>
          </a:prstGeom>
        </p:spPr>
        <p:txBody>
          <a:bodyPr wrap="square">
            <a:spAutoFit/>
          </a:bodyPr>
          <a:lstStyle/>
          <a:p>
            <a:r>
              <a:rPr lang="ti-ET" sz="4000" dirty="0">
                <a:solidFill>
                  <a:srgbClr val="FF0000"/>
                </a:solidFill>
                <a:uFill>
                  <a:solidFill>
                    <a:srgbClr val="000000"/>
                  </a:solidFill>
                </a:uFill>
              </a:rPr>
              <a:t>ይ.ካ. </a:t>
            </a:r>
            <a:r>
              <a:rPr lang="pt-BR" sz="1400" dirty="0" smtClean="0"/>
              <a:t>116</a:t>
            </a:r>
            <a:r>
              <a:rPr lang="pt-BR" sz="1400" dirty="0"/>
              <a:t>. </a:t>
            </a:r>
            <a:r>
              <a:rPr lang="pt-BR" sz="4000" dirty="0"/>
              <a:t>ምስ ኵሉ ፍጹም ማኅበራ ንሓንቲ </a:t>
            </a:r>
            <a:r>
              <a:rPr lang="pt-BR" sz="4000" dirty="0" smtClean="0"/>
              <a:t>ቕድስቲ </a:t>
            </a:r>
            <a:r>
              <a:rPr lang="pt-BR" sz="4000" dirty="0"/>
              <a:t>ልዕሊ ዅሉ ዝኾነት ቤተ ክርስትያን </a:t>
            </a:r>
            <a:r>
              <a:rPr lang="pt-BR" sz="4000" dirty="0" smtClean="0"/>
              <a:t>ምሓሮምን </a:t>
            </a:r>
            <a:r>
              <a:rPr lang="pt-BR" sz="4000" dirty="0"/>
              <a:t>ይቕረ </a:t>
            </a:r>
            <a:r>
              <a:rPr lang="pt-BR" sz="4000" dirty="0" smtClean="0"/>
              <a:t>በለሎ</a:t>
            </a:r>
          </a:p>
          <a:p>
            <a:r>
              <a:rPr lang="pt-BR" sz="4000" dirty="0" smtClean="0"/>
              <a:t>ምን</a:t>
            </a:r>
            <a:r>
              <a:rPr lang="pt-BR" sz="4000" dirty="0"/>
              <a:t>፥ </a:t>
            </a:r>
            <a:r>
              <a:rPr lang="pt-BR" sz="4000" dirty="0" smtClean="0"/>
              <a:t>ብፍላይ </a:t>
            </a:r>
            <a:r>
              <a:rPr lang="pt-BR" sz="4000" dirty="0"/>
              <a:t>ከኣ ነቶም ነዚ </a:t>
            </a:r>
            <a:r>
              <a:rPr lang="pt-BR" sz="4000" dirty="0" smtClean="0"/>
              <a:t>ምሥጢር </a:t>
            </a:r>
            <a:r>
              <a:rPr lang="pt-BR" sz="4000" dirty="0"/>
              <a:t>እዚ </a:t>
            </a:r>
            <a:r>
              <a:rPr lang="pt-BR" sz="4000" dirty="0" smtClean="0"/>
              <a:t>ንም</a:t>
            </a:r>
          </a:p>
          <a:p>
            <a:r>
              <a:rPr lang="pt-BR" sz="4000" dirty="0" smtClean="0"/>
              <a:t>ግልጋል </a:t>
            </a:r>
            <a:r>
              <a:rPr lang="pt-BR" sz="4000" dirty="0"/>
              <a:t>ትሑትነተይ ዝኃረዩ፥ ንዘለዓለም ዓለም </a:t>
            </a:r>
            <a:r>
              <a:rPr lang="pt-BR" sz="4000" dirty="0" smtClean="0"/>
              <a:t>ምሓሮምን </a:t>
            </a:r>
            <a:r>
              <a:rPr lang="pt-BR" sz="4000" dirty="0"/>
              <a:t>ይቕረ በለሎምን።</a:t>
            </a:r>
            <a:endParaRPr lang="en-CA" sz="4000" dirty="0"/>
          </a:p>
        </p:txBody>
      </p:sp>
      <p:sp>
        <p:nvSpPr>
          <p:cNvPr id="20" name="Rectangle 19"/>
          <p:cNvSpPr/>
          <p:nvPr/>
        </p:nvSpPr>
        <p:spPr>
          <a:xfrm>
            <a:off x="7986410" y="-125376"/>
            <a:ext cx="4306143" cy="6971139"/>
          </a:xfrm>
          <a:prstGeom prst="rect">
            <a:avLst/>
          </a:prstGeom>
        </p:spPr>
        <p:txBody>
          <a:bodyPr wrap="square">
            <a:spAutoFit/>
          </a:bodyPr>
          <a:lstStyle/>
          <a:p>
            <a:pPr marL="40639" marR="40639">
              <a:spcBef>
                <a:spcPts val="600"/>
              </a:spcBef>
              <a:defRPr sz="2800"/>
            </a:pPr>
            <a:r>
              <a:rPr lang="en-US" sz="3200" i="1" dirty="0">
                <a:solidFill>
                  <a:srgbClr val="FF0000"/>
                </a:solidFill>
              </a:rPr>
              <a:t>Priest </a:t>
            </a:r>
            <a:r>
              <a:rPr lang="en-US" sz="3200" dirty="0">
                <a:solidFill>
                  <a:srgbClr val="FF0000"/>
                </a:solidFill>
              </a:rPr>
              <a:t>: </a:t>
            </a:r>
            <a:r>
              <a:rPr lang="en-CA" sz="1400" dirty="0" smtClean="0">
                <a:uFill>
                  <a:solidFill>
                    <a:srgbClr val="000000"/>
                  </a:solidFill>
                </a:uFill>
              </a:rPr>
              <a:t> </a:t>
            </a:r>
            <a:r>
              <a:rPr lang="en-US" sz="1400" dirty="0">
                <a:uFill>
                  <a:solidFill>
                    <a:srgbClr val="000000"/>
                  </a:solidFill>
                </a:uFill>
              </a:rPr>
              <a:t>116. </a:t>
            </a:r>
            <a:r>
              <a:rPr lang="en-US" sz="1400" dirty="0" smtClean="0">
                <a:uFill>
                  <a:solidFill>
                    <a:srgbClr val="000000"/>
                  </a:solidFill>
                </a:uFill>
              </a:rPr>
              <a:t> </a:t>
            </a:r>
            <a:r>
              <a:rPr lang="en-US" sz="3400" dirty="0" smtClean="0">
                <a:uFill>
                  <a:solidFill>
                    <a:srgbClr val="000000"/>
                  </a:solidFill>
                </a:uFill>
              </a:rPr>
              <a:t>Have </a:t>
            </a:r>
            <a:r>
              <a:rPr lang="en-US" sz="3400" dirty="0">
                <a:uFill>
                  <a:solidFill>
                    <a:srgbClr val="000000"/>
                  </a:solidFill>
                </a:uFill>
              </a:rPr>
              <a:t>pity and mercy upon</a:t>
            </a:r>
          </a:p>
          <a:p>
            <a:pPr marL="40639" marR="40639">
              <a:spcBef>
                <a:spcPts val="600"/>
              </a:spcBef>
              <a:defRPr sz="2800"/>
            </a:pPr>
            <a:r>
              <a:rPr lang="en-US" sz="3400" dirty="0">
                <a:uFill>
                  <a:solidFill>
                    <a:srgbClr val="000000"/>
                  </a:solidFill>
                </a:uFill>
              </a:rPr>
              <a:t>the one, holy, and universal </a:t>
            </a:r>
            <a:r>
              <a:rPr lang="en-US" sz="3400" dirty="0" smtClean="0">
                <a:uFill>
                  <a:solidFill>
                    <a:srgbClr val="000000"/>
                  </a:solidFill>
                </a:uFill>
              </a:rPr>
              <a:t> Church together </a:t>
            </a:r>
            <a:r>
              <a:rPr lang="en-US" sz="3400" dirty="0">
                <a:uFill>
                  <a:solidFill>
                    <a:srgbClr val="000000"/>
                  </a:solidFill>
                </a:uFill>
              </a:rPr>
              <a:t>with all the whole </a:t>
            </a:r>
            <a:r>
              <a:rPr lang="en-US" sz="3400" dirty="0" smtClean="0">
                <a:uFill>
                  <a:solidFill>
                    <a:srgbClr val="000000"/>
                  </a:solidFill>
                </a:uFill>
              </a:rPr>
              <a:t>congregation, and </a:t>
            </a:r>
            <a:r>
              <a:rPr lang="en-US" sz="3400" dirty="0">
                <a:uFill>
                  <a:solidFill>
                    <a:srgbClr val="000000"/>
                  </a:solidFill>
                </a:uFill>
              </a:rPr>
              <a:t>especially have pity and mercy upon those who chose </a:t>
            </a:r>
            <a:r>
              <a:rPr lang="en-US" sz="3400" dirty="0" smtClean="0">
                <a:uFill>
                  <a:solidFill>
                    <a:srgbClr val="000000"/>
                  </a:solidFill>
                </a:uFill>
              </a:rPr>
              <a:t>me, the </a:t>
            </a:r>
            <a:r>
              <a:rPr lang="en-US" sz="3400" dirty="0">
                <a:uFill>
                  <a:solidFill>
                    <a:srgbClr val="000000"/>
                  </a:solidFill>
                </a:uFill>
              </a:rPr>
              <a:t>poor one, to minister this mystery, </a:t>
            </a:r>
            <a:r>
              <a:rPr lang="en-US" sz="3400" dirty="0" smtClean="0">
                <a:uFill>
                  <a:solidFill>
                    <a:srgbClr val="000000"/>
                  </a:solidFill>
                </a:uFill>
              </a:rPr>
              <a:t>unto endless </a:t>
            </a:r>
            <a:r>
              <a:rPr lang="en-US" sz="3400" dirty="0">
                <a:uFill>
                  <a:solidFill>
                    <a:srgbClr val="000000"/>
                  </a:solidFill>
                </a:uFill>
              </a:rPr>
              <a:t>ages. Amen</a:t>
            </a:r>
            <a:r>
              <a:rPr lang="en-US" sz="3400" dirty="0" smtClean="0">
                <a:uFill>
                  <a:solidFill>
                    <a:srgbClr val="000000"/>
                  </a:solidFill>
                </a:uFill>
              </a:rPr>
              <a:t>.</a:t>
            </a:r>
            <a:endParaRPr lang="en-US" sz="3400" dirty="0"/>
          </a:p>
        </p:txBody>
      </p:sp>
      <p:sp>
        <p:nvSpPr>
          <p:cNvPr id="2" name="Rectangle 1"/>
          <p:cNvSpPr/>
          <p:nvPr/>
        </p:nvSpPr>
        <p:spPr>
          <a:xfrm>
            <a:off x="24712" y="159050"/>
            <a:ext cx="4067257" cy="6247864"/>
          </a:xfrm>
          <a:prstGeom prst="rect">
            <a:avLst/>
          </a:prstGeom>
        </p:spPr>
        <p:txBody>
          <a:bodyPr wrap="square">
            <a:spAutoFit/>
          </a:bodyPr>
          <a:lstStyle/>
          <a:p>
            <a:r>
              <a:rPr lang="ti-ET" sz="3000" dirty="0" smtClean="0">
                <a:solidFill>
                  <a:srgbClr val="FF0000"/>
                </a:solidFill>
                <a:uFill>
                  <a:solidFill>
                    <a:srgbClr val="000000"/>
                  </a:solidFill>
                </a:uFill>
              </a:rPr>
              <a:t>ይ.ካ. </a:t>
            </a:r>
            <a:r>
              <a:rPr lang="pt-BR" sz="1400" dirty="0" smtClean="0"/>
              <a:t>፻፲፮</a:t>
            </a:r>
            <a:r>
              <a:rPr lang="pt-BR" sz="1400" dirty="0"/>
              <a:t>. </a:t>
            </a:r>
            <a:r>
              <a:rPr lang="pt-BR" sz="4000" dirty="0"/>
              <a:t>ወምስለ ኵሉ ፍጻሜ ማኅበራ </a:t>
            </a:r>
            <a:r>
              <a:rPr lang="pt-BR" sz="4000" dirty="0" smtClean="0"/>
              <a:t>ለቅድ</a:t>
            </a:r>
          </a:p>
          <a:p>
            <a:r>
              <a:rPr lang="pt-BR" sz="4000" dirty="0" smtClean="0"/>
              <a:t>ስት </a:t>
            </a:r>
            <a:r>
              <a:rPr lang="pt-BR" sz="4000" dirty="0"/>
              <a:t>አሐቲ እንተ ላዕለ ኵሉ ቤተ ክርስቲያን መሐሮሙ </a:t>
            </a:r>
            <a:r>
              <a:rPr lang="pt-BR" sz="4000" dirty="0" smtClean="0"/>
              <a:t>ወተሣሃሎሙ </a:t>
            </a:r>
            <a:r>
              <a:rPr lang="pt-BR" sz="4000" dirty="0"/>
              <a:t>ወፈድፋደሰ ለእለ ኀረዩ ንዴተ ዚአየ ለመልእክተ ዝንቱ ምሥጢር </a:t>
            </a:r>
            <a:r>
              <a:rPr lang="pt-BR" sz="4000" dirty="0" smtClean="0"/>
              <a:t>ወተሣ</a:t>
            </a:r>
          </a:p>
          <a:p>
            <a:r>
              <a:rPr lang="pt-BR" sz="4000" dirty="0" smtClean="0"/>
              <a:t>ሃሎሙ </a:t>
            </a:r>
            <a:r>
              <a:rPr lang="pt-BR" sz="4000" dirty="0"/>
              <a:t>ለዓለመ ዓለም ኣሜን።</a:t>
            </a:r>
            <a:endParaRPr lang="en-CA" sz="4000" b="1" dirty="0"/>
          </a:p>
        </p:txBody>
      </p:sp>
    </p:spTree>
    <p:extLst>
      <p:ext uri="{BB962C8B-B14F-4D97-AF65-F5344CB8AC3E}">
        <p14:creationId xmlns:p14="http://schemas.microsoft.com/office/powerpoint/2010/main" val="369535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63795"/>
            <a:ext cx="4022842"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፴፬. </a:t>
            </a:r>
            <a:r>
              <a:rPr lang="en-CA" sz="4000" dirty="0" err="1"/>
              <a:t>እግዚእ</a:t>
            </a:r>
            <a:r>
              <a:rPr lang="en-CA" sz="4000" dirty="0"/>
              <a:t> </a:t>
            </a:r>
            <a:r>
              <a:rPr lang="en-CA" sz="4000" dirty="0" err="1"/>
              <a:t>እግዚኦ</a:t>
            </a:r>
            <a:r>
              <a:rPr lang="en-CA" sz="4000" dirty="0"/>
              <a:t> </a:t>
            </a:r>
            <a:r>
              <a:rPr lang="en-CA" sz="4000" dirty="0" err="1"/>
              <a:t>እግዚአብሔር</a:t>
            </a:r>
            <a:r>
              <a:rPr lang="en-CA" sz="4000" dirty="0"/>
              <a:t> </a:t>
            </a:r>
            <a:r>
              <a:rPr lang="en-CA" sz="4000" dirty="0" err="1"/>
              <a:t>አኃዜ</a:t>
            </a:r>
            <a:r>
              <a:rPr lang="en-CA" sz="4000" dirty="0"/>
              <a:t> </a:t>
            </a:r>
            <a:r>
              <a:rPr lang="en-CA" sz="4000" dirty="0" err="1"/>
              <a:t>ኵሉ</a:t>
            </a:r>
            <a:r>
              <a:rPr lang="en-CA" sz="4000" dirty="0"/>
              <a:t> </a:t>
            </a:r>
            <a:r>
              <a:rPr lang="en-CA" sz="4000" dirty="0" err="1"/>
              <a:t>አቡሁ</a:t>
            </a:r>
            <a:r>
              <a:rPr lang="en-CA" sz="4000" dirty="0"/>
              <a:t> </a:t>
            </a:r>
            <a:r>
              <a:rPr lang="en-CA" sz="4000" dirty="0" err="1"/>
              <a:t>ለእግዚእነ</a:t>
            </a:r>
            <a:r>
              <a:rPr lang="en-CA" sz="4000" dirty="0"/>
              <a:t> </a:t>
            </a:r>
            <a:r>
              <a:rPr lang="en-CA" sz="4000" dirty="0" err="1"/>
              <a:t>ወአምላክነ</a:t>
            </a:r>
            <a:r>
              <a:rPr lang="en-CA" sz="4000" dirty="0"/>
              <a:t> </a:t>
            </a:r>
            <a:r>
              <a:rPr lang="en-CA" sz="4000" dirty="0" err="1"/>
              <a:t>ወመድኃኒነ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ነአኵተከ</a:t>
            </a:r>
            <a:r>
              <a:rPr lang="en-CA" sz="4000" dirty="0"/>
              <a:t> </a:t>
            </a:r>
            <a:r>
              <a:rPr lang="en-CA" sz="4000" dirty="0" err="1"/>
              <a:t>ላዕለ</a:t>
            </a:r>
            <a:r>
              <a:rPr lang="en-CA" sz="4000" dirty="0"/>
              <a:t> </a:t>
            </a:r>
            <a:r>
              <a:rPr lang="en-CA" sz="4000" dirty="0" err="1"/>
              <a:t>ኵሉ</a:t>
            </a:r>
            <a:r>
              <a:rPr lang="en-CA" sz="4000" dirty="0"/>
              <a:t> </a:t>
            </a:r>
            <a:r>
              <a:rPr lang="en-CA" sz="4000" dirty="0" err="1"/>
              <a:t>ግብር</a:t>
            </a:r>
            <a:r>
              <a:rPr lang="en-CA" sz="4000" dirty="0"/>
              <a:t> </a:t>
            </a:r>
            <a:r>
              <a:rPr lang="en-CA" sz="4000" dirty="0" err="1"/>
              <a:t>በእንተ</a:t>
            </a:r>
            <a:r>
              <a:rPr lang="en-CA" sz="4000" dirty="0"/>
              <a:t> </a:t>
            </a:r>
            <a:r>
              <a:rPr lang="en-CA" sz="4000" dirty="0" err="1"/>
              <a:t>ኵሉ</a:t>
            </a:r>
            <a:r>
              <a:rPr lang="en-CA" sz="4000" dirty="0"/>
              <a:t> </a:t>
            </a:r>
            <a:r>
              <a:rPr lang="en-CA" sz="4000" dirty="0" err="1" smtClean="0"/>
              <a:t>ግብር</a:t>
            </a:r>
            <a:r>
              <a:rPr lang="en-CA" sz="4000" dirty="0"/>
              <a:t>፥</a:t>
            </a:r>
            <a:r>
              <a:rPr lang="en-CA" sz="4000" dirty="0" smtClean="0"/>
              <a:t> </a:t>
            </a:r>
            <a:r>
              <a:rPr lang="en-CA" sz="4000" dirty="0" err="1"/>
              <a:t>ወውስተ</a:t>
            </a:r>
            <a:r>
              <a:rPr lang="en-CA" sz="4000" dirty="0"/>
              <a:t> </a:t>
            </a:r>
            <a:r>
              <a:rPr lang="en-CA" sz="4000" dirty="0" err="1"/>
              <a:t>ኵሉ</a:t>
            </a:r>
            <a:r>
              <a:rPr lang="en-CA" sz="4000" dirty="0"/>
              <a:t> </a:t>
            </a:r>
            <a:r>
              <a:rPr lang="en-CA" sz="4000" dirty="0" err="1"/>
              <a:t>ግብር</a:t>
            </a:r>
            <a:r>
              <a:rPr lang="en-CA" sz="4000" dirty="0"/>
              <a:t> </a:t>
            </a:r>
            <a:r>
              <a:rPr lang="en-CA" sz="4000" dirty="0" err="1"/>
              <a:t>እስመ</a:t>
            </a:r>
            <a:r>
              <a:rPr lang="en-CA" sz="4000" dirty="0"/>
              <a:t> </a:t>
            </a:r>
            <a:r>
              <a:rPr lang="en-CA" sz="4000" dirty="0" err="1"/>
              <a:t>ሰወርከነ</a:t>
            </a:r>
            <a:r>
              <a:rPr lang="en-CA" sz="4000" dirty="0"/>
              <a:t> </a:t>
            </a:r>
            <a:r>
              <a:rPr lang="en-CA" sz="4000" dirty="0" err="1"/>
              <a:t>ወረዳእከነ</a:t>
            </a:r>
            <a:r>
              <a:rPr lang="en-CA" sz="4000" dirty="0"/>
              <a:t> </a:t>
            </a:r>
            <a:r>
              <a:rPr lang="en-CA" sz="4000" dirty="0" err="1"/>
              <a:t>ዐቀብከነ</a:t>
            </a:r>
            <a:r>
              <a:rPr lang="en-CA" sz="4000" dirty="0"/>
              <a:t> </a:t>
            </a:r>
            <a:r>
              <a:rPr lang="en-CA" sz="4000" dirty="0" err="1"/>
              <a:t>ወአቅረብከነ</a:t>
            </a:r>
            <a:r>
              <a:rPr lang="en-CA" sz="4000" dirty="0"/>
              <a:t> </a:t>
            </a:r>
            <a:endParaRPr lang="en-CA" sz="4000" dirty="0" smtClean="0"/>
          </a:p>
        </p:txBody>
      </p:sp>
      <p:sp>
        <p:nvSpPr>
          <p:cNvPr id="19" name="Rectangle 18"/>
          <p:cNvSpPr/>
          <p:nvPr/>
        </p:nvSpPr>
        <p:spPr>
          <a:xfrm>
            <a:off x="3959995" y="-22961"/>
            <a:ext cx="4236551"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3</a:t>
            </a:r>
            <a:r>
              <a:rPr lang="en-CA" sz="1400" dirty="0" smtClean="0">
                <a:solidFill>
                  <a:srgbClr val="FFC000"/>
                </a:solidFill>
              </a:rPr>
              <a:t>4. </a:t>
            </a:r>
            <a:r>
              <a:rPr lang="en-CA" sz="4000" dirty="0" smtClean="0"/>
              <a:t>ኦ </a:t>
            </a:r>
            <a:r>
              <a:rPr lang="en-CA" sz="4000" dirty="0" err="1"/>
              <a:t>ጐይታና</a:t>
            </a:r>
            <a:r>
              <a:rPr lang="en-CA" sz="4000" dirty="0"/>
              <a:t> </a:t>
            </a:r>
            <a:endParaRPr lang="en-CA" sz="4000" dirty="0" smtClean="0"/>
          </a:p>
          <a:p>
            <a:r>
              <a:rPr lang="en-CA" sz="4000" dirty="0" err="1" smtClean="0"/>
              <a:t>እግዚኣብሄር</a:t>
            </a:r>
            <a:r>
              <a:rPr lang="en-CA" sz="4000" dirty="0" smtClean="0"/>
              <a:t> </a:t>
            </a:r>
            <a:r>
              <a:rPr lang="en-CA" sz="4000" dirty="0" err="1"/>
              <a:t>ኵሉ</a:t>
            </a:r>
            <a:r>
              <a:rPr lang="en-CA" sz="4000" dirty="0"/>
              <a:t> </a:t>
            </a:r>
            <a:r>
              <a:rPr lang="en-CA" sz="4000" dirty="0" err="1"/>
              <a:t>እትሕዝ</a:t>
            </a:r>
            <a:r>
              <a:rPr lang="en-CA" sz="4000" dirty="0"/>
              <a:t> </a:t>
            </a:r>
            <a:r>
              <a:rPr lang="en-CA" sz="4000" dirty="0" err="1" smtClean="0"/>
              <a:t>ኣቦኡ</a:t>
            </a:r>
            <a:r>
              <a:rPr lang="en-CA" sz="4000" dirty="0" smtClean="0"/>
              <a:t> </a:t>
            </a:r>
            <a:r>
              <a:rPr lang="en-CA" sz="4000" dirty="0" err="1" smtClean="0"/>
              <a:t>ንጐይታናን</a:t>
            </a:r>
            <a:r>
              <a:rPr lang="en-CA" sz="4000" dirty="0" smtClean="0"/>
              <a:t> </a:t>
            </a:r>
            <a:r>
              <a:rPr lang="en-CA" sz="4000" dirty="0" err="1" smtClean="0"/>
              <a:t>ኣምላ</a:t>
            </a:r>
            <a:endParaRPr lang="en-CA" sz="4000" dirty="0" smtClean="0"/>
          </a:p>
          <a:p>
            <a:r>
              <a:rPr lang="en-CA" sz="4000" dirty="0" err="1" smtClean="0"/>
              <a:t>ኽናን</a:t>
            </a:r>
            <a:r>
              <a:rPr lang="en-CA" sz="4000" dirty="0" smtClean="0"/>
              <a:t> </a:t>
            </a:r>
            <a:r>
              <a:rPr lang="en-CA" sz="4000" dirty="0" err="1" smtClean="0"/>
              <a:t>መድኃኒናን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ልዕሊ</a:t>
            </a:r>
            <a:r>
              <a:rPr lang="en-CA" sz="4000" dirty="0" smtClean="0"/>
              <a:t> </a:t>
            </a:r>
            <a:r>
              <a:rPr lang="en-CA" sz="4000" dirty="0" err="1" smtClean="0"/>
              <a:t>ዅሉ</a:t>
            </a:r>
            <a:r>
              <a:rPr lang="en-CA" sz="4000" dirty="0" smtClean="0"/>
              <a:t> </a:t>
            </a:r>
            <a:r>
              <a:rPr lang="en-CA" sz="4000" dirty="0" err="1" smtClean="0"/>
              <a:t>ግብርን</a:t>
            </a:r>
            <a:r>
              <a:rPr lang="en-CA" sz="4000" dirty="0" smtClean="0"/>
              <a:t>፡ </a:t>
            </a:r>
            <a:r>
              <a:rPr lang="en-CA" sz="4000" dirty="0" err="1" smtClean="0"/>
              <a:t>ምእንቲ</a:t>
            </a:r>
            <a:r>
              <a:rPr lang="en-CA" sz="4000" dirty="0" smtClean="0"/>
              <a:t> </a:t>
            </a:r>
            <a:r>
              <a:rPr lang="en-CA" sz="4000" dirty="0" err="1" smtClean="0"/>
              <a:t>ዅሉ</a:t>
            </a:r>
            <a:r>
              <a:rPr lang="en-CA" sz="4000" dirty="0" smtClean="0"/>
              <a:t> </a:t>
            </a:r>
            <a:r>
              <a:rPr lang="en-CA" sz="4000" dirty="0" err="1" smtClean="0"/>
              <a:t>ግብርን</a:t>
            </a:r>
            <a:r>
              <a:rPr lang="en-CA" sz="4000" dirty="0" smtClean="0"/>
              <a:t>፥ </a:t>
            </a:r>
            <a:r>
              <a:rPr lang="en-CA" sz="4000" dirty="0" err="1" smtClean="0"/>
              <a:t>ኣብ</a:t>
            </a:r>
            <a:r>
              <a:rPr lang="en-CA" sz="4000" dirty="0" smtClean="0"/>
              <a:t> </a:t>
            </a:r>
            <a:r>
              <a:rPr lang="en-CA" sz="4000" dirty="0" err="1" smtClean="0"/>
              <a:t>ውሽጢ</a:t>
            </a:r>
            <a:r>
              <a:rPr lang="en-CA" sz="4000" dirty="0" smtClean="0"/>
              <a:t> </a:t>
            </a:r>
            <a:r>
              <a:rPr lang="en-CA" sz="4000" dirty="0" err="1" smtClean="0"/>
              <a:t>ዅሉ</a:t>
            </a:r>
            <a:r>
              <a:rPr lang="en-CA" sz="4000" dirty="0" smtClean="0"/>
              <a:t> </a:t>
            </a:r>
            <a:r>
              <a:rPr lang="en-CA" sz="4000" dirty="0" err="1" smtClean="0"/>
              <a:t>ግብርን</a:t>
            </a:r>
            <a:r>
              <a:rPr lang="en-CA" sz="4000" dirty="0" smtClean="0"/>
              <a:t>፥ </a:t>
            </a:r>
            <a:r>
              <a:rPr lang="en-CA" sz="4000" dirty="0" err="1" smtClean="0"/>
              <a:t>ነመስግነካ</a:t>
            </a:r>
            <a:r>
              <a:rPr lang="en-CA" sz="4000" dirty="0" smtClean="0"/>
              <a:t> </a:t>
            </a:r>
            <a:r>
              <a:rPr lang="en-CA" sz="4000" dirty="0" err="1" smtClean="0"/>
              <a:t>ኣሎና</a:t>
            </a:r>
            <a:r>
              <a:rPr lang="en-CA" sz="4000" dirty="0" smtClean="0"/>
              <a:t>። </a:t>
            </a:r>
            <a:r>
              <a:rPr lang="en-CA" sz="4000" dirty="0" err="1" smtClean="0"/>
              <a:t>ስለ</a:t>
            </a:r>
            <a:r>
              <a:rPr lang="en-CA" sz="4000" dirty="0" smtClean="0"/>
              <a:t> </a:t>
            </a:r>
            <a:r>
              <a:rPr lang="en-CA" sz="4000" dirty="0" err="1" smtClean="0"/>
              <a:t>ዘሠወርካናን</a:t>
            </a:r>
            <a:r>
              <a:rPr lang="en-CA" sz="4000" dirty="0" smtClean="0"/>
              <a:t> </a:t>
            </a:r>
            <a:r>
              <a:rPr lang="en-CA" sz="4000" dirty="0" err="1" smtClean="0"/>
              <a:t>ዝረዳእካናን</a:t>
            </a:r>
            <a:r>
              <a:rPr lang="en-CA" sz="4000" dirty="0" smtClean="0"/>
              <a:t>፥ </a:t>
            </a:r>
            <a:r>
              <a:rPr lang="en-CA" sz="4000" dirty="0" err="1" smtClean="0"/>
              <a:t>ዝሓሎኻና</a:t>
            </a:r>
            <a:r>
              <a:rPr lang="en-CA" sz="4000" dirty="0" smtClean="0"/>
              <a:t>፥</a:t>
            </a:r>
          </a:p>
        </p:txBody>
      </p:sp>
      <p:sp>
        <p:nvSpPr>
          <p:cNvPr id="20" name="Rectangle 19"/>
          <p:cNvSpPr/>
          <p:nvPr/>
        </p:nvSpPr>
        <p:spPr>
          <a:xfrm>
            <a:off x="8154208" y="-22961"/>
            <a:ext cx="3966906" cy="6694140"/>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34.</a:t>
            </a:r>
            <a:r>
              <a:rPr lang="en-US" sz="3300" dirty="0" smtClean="0">
                <a:uFill>
                  <a:solidFill>
                    <a:srgbClr val="D84800"/>
                  </a:solidFill>
                </a:uFill>
              </a:rPr>
              <a:t>Master</a:t>
            </a:r>
            <a:r>
              <a:rPr lang="en-US" sz="3300" dirty="0">
                <a:uFill>
                  <a:solidFill>
                    <a:srgbClr val="D84800"/>
                  </a:solidFill>
                </a:uFill>
              </a:rPr>
              <a:t>, Lord God Almighty</a:t>
            </a:r>
            <a:r>
              <a:rPr lang="en-US" sz="3300" dirty="0" smtClean="0">
                <a:uFill>
                  <a:solidFill>
                    <a:srgbClr val="D84800"/>
                  </a:solidFill>
                </a:uFill>
              </a:rPr>
              <a:t>, the </a:t>
            </a:r>
            <a:r>
              <a:rPr lang="en-US" sz="3300" dirty="0">
                <a:uFill>
                  <a:solidFill>
                    <a:srgbClr val="D84800"/>
                  </a:solidFill>
                </a:uFill>
              </a:rPr>
              <a:t>Father of our Lord, God, and </a:t>
            </a:r>
            <a:r>
              <a:rPr lang="en-US" sz="3300" dirty="0" err="1" smtClean="0">
                <a:uFill>
                  <a:solidFill>
                    <a:srgbClr val="D84800"/>
                  </a:solidFill>
                </a:uFill>
              </a:rPr>
              <a:t>Saviour</a:t>
            </a:r>
            <a:r>
              <a:rPr lang="en-US" sz="3300" dirty="0" smtClean="0">
                <a:uFill>
                  <a:solidFill>
                    <a:srgbClr val="D84800"/>
                  </a:solidFill>
                </a:uFill>
              </a:rPr>
              <a:t> Jesus </a:t>
            </a:r>
            <a:r>
              <a:rPr lang="en-US" sz="3300" dirty="0">
                <a:uFill>
                  <a:solidFill>
                    <a:srgbClr val="D84800"/>
                  </a:solidFill>
                </a:uFill>
              </a:rPr>
              <a:t>Christ, we render Thee thanks </a:t>
            </a:r>
            <a:r>
              <a:rPr lang="en-US" sz="3300" dirty="0" smtClean="0">
                <a:uFill>
                  <a:solidFill>
                    <a:srgbClr val="D84800"/>
                  </a:solidFill>
                </a:uFill>
              </a:rPr>
              <a:t>upon everything</a:t>
            </a:r>
            <a:r>
              <a:rPr lang="en-US" sz="3300" dirty="0">
                <a:uFill>
                  <a:solidFill>
                    <a:srgbClr val="D84800"/>
                  </a:solidFill>
                </a:uFill>
              </a:rPr>
              <a:t>, for everything and </a:t>
            </a:r>
            <a:r>
              <a:rPr lang="en-US" sz="3300" dirty="0" smtClean="0">
                <a:uFill>
                  <a:solidFill>
                    <a:srgbClr val="D84800"/>
                  </a:solidFill>
                </a:uFill>
              </a:rPr>
              <a:t>in everything</a:t>
            </a:r>
            <a:r>
              <a:rPr lang="en-US" sz="3300" dirty="0">
                <a:uFill>
                  <a:solidFill>
                    <a:srgbClr val="D84800"/>
                  </a:solidFill>
                </a:uFill>
              </a:rPr>
              <a:t>, for Thou has covered us </a:t>
            </a:r>
            <a:r>
              <a:rPr lang="en-US" sz="3300" dirty="0" smtClean="0">
                <a:uFill>
                  <a:solidFill>
                    <a:srgbClr val="D84800"/>
                  </a:solidFill>
                </a:uFill>
              </a:rPr>
              <a:t>and helped </a:t>
            </a:r>
            <a:r>
              <a:rPr lang="en-US" sz="3300" dirty="0">
                <a:uFill>
                  <a:solidFill>
                    <a:srgbClr val="D84800"/>
                  </a:solidFill>
                </a:uFill>
              </a:rPr>
              <a:t>us, has kept us, brought us near</a:t>
            </a:r>
            <a:r>
              <a:rPr lang="en-US" sz="3300" dirty="0" smtClean="0">
                <a:uFill>
                  <a:solidFill>
                    <a:srgbClr val="D84800"/>
                  </a:solidFill>
                </a:uFill>
              </a:rPr>
              <a:t>, and </a:t>
            </a:r>
            <a:r>
              <a:rPr lang="en-US" sz="3300" dirty="0">
                <a:uFill>
                  <a:solidFill>
                    <a:srgbClr val="D84800"/>
                  </a:solidFill>
                </a:uFill>
              </a:rPr>
              <a:t>received us </a:t>
            </a:r>
            <a:r>
              <a:rPr lang="en-US" sz="3300" dirty="0" smtClean="0">
                <a:uFill>
                  <a:solidFill>
                    <a:srgbClr val="D84800"/>
                  </a:solidFill>
                </a:uFill>
              </a:rPr>
              <a:t>unto</a:t>
            </a:r>
          </a:p>
        </p:txBody>
      </p:sp>
    </p:spTree>
    <p:extLst>
      <p:ext uri="{BB962C8B-B14F-4D97-AF65-F5344CB8AC3E}">
        <p14:creationId xmlns:p14="http://schemas.microsoft.com/office/powerpoint/2010/main" val="100982786"/>
      </p:ext>
    </p:extLst>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8" cy="6801862"/>
          </a:xfrm>
          <a:prstGeom prst="rect">
            <a:avLst/>
          </a:prstGeom>
        </p:spPr>
        <p:txBody>
          <a:bodyPr wrap="square">
            <a:spAutoFit/>
          </a:bodyPr>
          <a:lstStyle/>
          <a:p>
            <a:r>
              <a:rPr lang="pt-BR" sz="2000" dirty="0" smtClean="0">
                <a:solidFill>
                  <a:srgbClr val="FFC000"/>
                </a:solidFill>
              </a:rPr>
              <a:t>ግዜ ደው ምባል</a:t>
            </a:r>
          </a:p>
          <a:p>
            <a:r>
              <a:rPr lang="pt-BR" sz="4800" dirty="0" smtClean="0">
                <a:solidFill>
                  <a:srgbClr val="FF0000"/>
                </a:solidFill>
              </a:rPr>
              <a:t>ይ.ካ</a:t>
            </a:r>
            <a:r>
              <a:rPr lang="pt-BR" sz="4800" dirty="0">
                <a:solidFill>
                  <a:srgbClr val="FF0000"/>
                </a:solidFill>
              </a:rPr>
              <a:t>. </a:t>
            </a:r>
            <a:r>
              <a:rPr lang="pt-BR" sz="1400" dirty="0"/>
              <a:t>117. </a:t>
            </a:r>
            <a:r>
              <a:rPr lang="pt-BR" sz="4600" dirty="0"/>
              <a:t>በቲ ናትካ ዝኾነ መንፈስ ቅዱስ ሓደ ኽንከውን ሃበና፥ ንዘሎ ዓለምን </a:t>
            </a:r>
            <a:r>
              <a:rPr lang="pt-BR" sz="4600" dirty="0" smtClean="0"/>
              <a:t>ንዘለዓ</a:t>
            </a:r>
          </a:p>
          <a:p>
            <a:r>
              <a:rPr lang="pt-BR" sz="4600" dirty="0" smtClean="0"/>
              <a:t>ለም </a:t>
            </a:r>
            <a:r>
              <a:rPr lang="pt-BR" sz="4600" dirty="0"/>
              <a:t>ዓለምን ብኣኻ ህያዋን ክንከውን </a:t>
            </a:r>
            <a:endParaRPr lang="pt-BR" sz="4600" dirty="0" smtClean="0"/>
          </a:p>
          <a:p>
            <a:r>
              <a:rPr lang="pt-BR" sz="4600" dirty="0" smtClean="0"/>
              <a:t>በዚ </a:t>
            </a:r>
            <a:r>
              <a:rPr lang="pt-BR" sz="4600" dirty="0"/>
              <a:t>ኅብስቲ እዚ ፈውሰና።</a:t>
            </a:r>
            <a:endParaRPr lang="en-CA" sz="4600" dirty="0"/>
          </a:p>
          <a:p>
            <a:r>
              <a:rPr lang="pt-BR" sz="4600" dirty="0">
                <a:solidFill>
                  <a:srgbClr val="FFFF00"/>
                </a:solidFill>
              </a:rPr>
              <a:t>ይ.ሕ. </a:t>
            </a:r>
            <a:r>
              <a:rPr lang="pt-BR" sz="2000" dirty="0">
                <a:solidFill>
                  <a:srgbClr val="FFC000"/>
                </a:solidFill>
              </a:rPr>
              <a:t>ኸምኡ </a:t>
            </a:r>
            <a:r>
              <a:rPr lang="pt-BR" sz="2000" dirty="0" smtClean="0">
                <a:solidFill>
                  <a:srgbClr val="FFC000"/>
                </a:solidFill>
              </a:rPr>
              <a:t>ይበሉ</a:t>
            </a:r>
            <a:endParaRPr lang="en-CA" sz="2000" dirty="0">
              <a:solidFill>
                <a:srgbClr val="FFC000"/>
              </a:solidFill>
            </a:endParaRPr>
          </a:p>
        </p:txBody>
      </p:sp>
      <p:sp>
        <p:nvSpPr>
          <p:cNvPr id="20" name="Rectangle 19"/>
          <p:cNvSpPr/>
          <p:nvPr/>
        </p:nvSpPr>
        <p:spPr>
          <a:xfrm>
            <a:off x="8019535" y="78427"/>
            <a:ext cx="4306143" cy="6472541"/>
          </a:xfrm>
          <a:prstGeom prst="rect">
            <a:avLst/>
          </a:prstGeom>
        </p:spPr>
        <p:txBody>
          <a:bodyPr wrap="square">
            <a:spAutoFit/>
          </a:bodyPr>
          <a:lstStyle/>
          <a:p>
            <a:pPr marL="40639" marR="40639">
              <a:lnSpc>
                <a:spcPct val="135000"/>
              </a:lnSpc>
              <a:spcBef>
                <a:spcPts val="600"/>
              </a:spcBef>
              <a:buClr>
                <a:srgbClr val="004DD6"/>
              </a:buClr>
              <a:defRPr sz="2800"/>
            </a:pPr>
            <a:r>
              <a:rPr lang="en-CA" sz="2000" dirty="0">
                <a:solidFill>
                  <a:srgbClr val="FFC000"/>
                </a:solidFill>
              </a:rPr>
              <a:t>Time to Stand up</a:t>
            </a:r>
          </a:p>
          <a:p>
            <a:pPr marL="40639" marR="40639">
              <a:lnSpc>
                <a:spcPct val="135000"/>
              </a:lnSpc>
              <a:spcBef>
                <a:spcPts val="600"/>
              </a:spcBef>
              <a:buClr>
                <a:srgbClr val="004DD6"/>
              </a:buClr>
              <a:buFont typeface="Arial"/>
              <a:defRPr sz="2800"/>
            </a:pPr>
            <a:r>
              <a:rPr lang="en-US" sz="3600" dirty="0" smtClean="0">
                <a:solidFill>
                  <a:srgbClr val="FF0000"/>
                </a:solidFill>
                <a:uFill>
                  <a:solidFill>
                    <a:srgbClr val="004DD6"/>
                  </a:solidFill>
                </a:uFill>
              </a:rPr>
              <a:t>Priest</a:t>
            </a:r>
            <a:r>
              <a:rPr lang="en-US" sz="3600" dirty="0">
                <a:solidFill>
                  <a:srgbClr val="FF0000"/>
                </a:solidFill>
                <a:uFill>
                  <a:solidFill>
                    <a:srgbClr val="004DD6"/>
                  </a:solidFill>
                </a:uFill>
              </a:rPr>
              <a:t>:-  </a:t>
            </a:r>
            <a:endParaRPr lang="en-US" sz="3600" dirty="0" smtClean="0">
              <a:solidFill>
                <a:srgbClr val="FF0000"/>
              </a:solidFill>
              <a:uFill>
                <a:solidFill>
                  <a:srgbClr val="004DD6"/>
                </a:solidFill>
              </a:uFill>
            </a:endParaRPr>
          </a:p>
          <a:p>
            <a:pPr marL="40639" marR="40639">
              <a:lnSpc>
                <a:spcPct val="135000"/>
              </a:lnSpc>
              <a:spcBef>
                <a:spcPts val="600"/>
              </a:spcBef>
              <a:buClr>
                <a:srgbClr val="004DD6"/>
              </a:buClr>
              <a:buFont typeface="Arial"/>
              <a:defRPr sz="2800"/>
            </a:pPr>
            <a:r>
              <a:rPr lang="en-CA" sz="1400" dirty="0" smtClean="0">
                <a:solidFill>
                  <a:schemeClr val="tx1">
                    <a:lumMod val="95000"/>
                  </a:schemeClr>
                </a:solidFill>
                <a:uFill>
                  <a:solidFill>
                    <a:srgbClr val="004DD6"/>
                  </a:solidFill>
                </a:uFill>
                <a:latin typeface="GeezTypeNet"/>
                <a:ea typeface="GeezTypeNet"/>
                <a:cs typeface="GeezTypeNet"/>
                <a:sym typeface="GeezTypeNet"/>
              </a:rPr>
              <a:t>106.</a:t>
            </a:r>
            <a:r>
              <a:rPr lang="en-US" sz="3600" dirty="0" smtClean="0">
                <a:solidFill>
                  <a:schemeClr val="tx1">
                    <a:lumMod val="95000"/>
                  </a:schemeClr>
                </a:solidFill>
                <a:uFill>
                  <a:solidFill>
                    <a:srgbClr val="004DD6"/>
                  </a:solidFill>
                </a:uFill>
              </a:rPr>
              <a:t>Grant </a:t>
            </a:r>
            <a:r>
              <a:rPr lang="en-US" sz="3600" dirty="0">
                <a:solidFill>
                  <a:schemeClr val="tx1">
                    <a:lumMod val="95000"/>
                  </a:schemeClr>
                </a:solidFill>
                <a:uFill>
                  <a:solidFill>
                    <a:srgbClr val="004DD6"/>
                  </a:solidFill>
                </a:uFill>
              </a:rPr>
              <a:t>us to be united through Thy Holy Spirit, and heal us by this oblation that we may live in Thee forever.</a:t>
            </a:r>
          </a:p>
          <a:p>
            <a:pPr marL="40639" marR="40639">
              <a:lnSpc>
                <a:spcPct val="135000"/>
              </a:lnSpc>
              <a:spcBef>
                <a:spcPts val="600"/>
              </a:spcBef>
              <a:buClr>
                <a:srgbClr val="004DD6"/>
              </a:buClr>
              <a:buFont typeface="Arial"/>
              <a:defRPr sz="2800"/>
            </a:pPr>
            <a:r>
              <a:rPr lang="en-US" sz="2400" b="1" dirty="0">
                <a:solidFill>
                  <a:srgbClr val="FFFF00"/>
                </a:solidFill>
                <a:uFill>
                  <a:solidFill>
                    <a:srgbClr val="004DD6"/>
                  </a:solidFill>
                </a:uFill>
              </a:rPr>
              <a:t>People:-</a:t>
            </a:r>
            <a:r>
              <a:rPr lang="en-US" sz="2400" dirty="0">
                <a:solidFill>
                  <a:srgbClr val="FFFF00"/>
                </a:solidFill>
                <a:uFill>
                  <a:solidFill>
                    <a:srgbClr val="004DD6"/>
                  </a:solidFill>
                </a:uFill>
              </a:rPr>
              <a:t>  </a:t>
            </a:r>
            <a:r>
              <a:rPr lang="en-US" sz="2400" dirty="0">
                <a:solidFill>
                  <a:srgbClr val="FFC000"/>
                </a:solidFill>
                <a:uFill>
                  <a:solidFill>
                    <a:srgbClr val="004DD6"/>
                  </a:solidFill>
                </a:uFill>
              </a:rPr>
              <a:t>Repeat </a:t>
            </a:r>
            <a:r>
              <a:rPr lang="en-US" sz="2400" dirty="0" smtClean="0">
                <a:solidFill>
                  <a:srgbClr val="FFC000"/>
                </a:solidFill>
                <a:uFill>
                  <a:solidFill>
                    <a:srgbClr val="004DD6"/>
                  </a:solidFill>
                </a:uFill>
              </a:rPr>
              <a:t>his words.</a:t>
            </a:r>
            <a:endParaRPr lang="en-US" sz="2700" dirty="0">
              <a:solidFill>
                <a:schemeClr val="tx1">
                  <a:lumMod val="95000"/>
                </a:schemeClr>
              </a:solidFill>
            </a:endParaRPr>
          </a:p>
        </p:txBody>
      </p:sp>
      <p:sp>
        <p:nvSpPr>
          <p:cNvPr id="2" name="Rectangle 1"/>
          <p:cNvSpPr/>
          <p:nvPr/>
        </p:nvSpPr>
        <p:spPr>
          <a:xfrm>
            <a:off x="24713" y="12985"/>
            <a:ext cx="4177636" cy="6432530"/>
          </a:xfrm>
          <a:prstGeom prst="rect">
            <a:avLst/>
          </a:prstGeom>
        </p:spPr>
        <p:txBody>
          <a:bodyPr wrap="square">
            <a:spAutoFit/>
          </a:bodyPr>
          <a:lstStyle/>
          <a:p>
            <a:pPr marL="40639" marR="40639">
              <a:lnSpc>
                <a:spcPct val="140000"/>
              </a:lnSpc>
              <a:spcBef>
                <a:spcPts val="600"/>
              </a:spcBef>
              <a:buClr>
                <a:srgbClr val="FF2600"/>
              </a:buClr>
              <a:defRPr sz="2800"/>
            </a:pPr>
            <a:r>
              <a:rPr lang="en-CA" sz="2000" dirty="0" err="1" smtClean="0">
                <a:solidFill>
                  <a:srgbClr val="FFC000"/>
                </a:solidFill>
                <a:latin typeface="GeezTypeNet" panose="00000400000000000000" pitchFamily="2" charset="0"/>
              </a:rPr>
              <a:t>ጊዜ</a:t>
            </a:r>
            <a:r>
              <a:rPr lang="en-CA" sz="2000" dirty="0" smtClean="0">
                <a:solidFill>
                  <a:srgbClr val="FFC000"/>
                </a:solidFill>
                <a:latin typeface="GeezTypeNet" panose="00000400000000000000" pitchFamily="2" charset="0"/>
              </a:rPr>
              <a:t> </a:t>
            </a:r>
            <a:r>
              <a:rPr lang="en-CA" sz="2000" dirty="0" err="1" smtClean="0">
                <a:solidFill>
                  <a:srgbClr val="FFC000"/>
                </a:solidFill>
                <a:latin typeface="GeezTypeNet" panose="00000400000000000000" pitchFamily="2" charset="0"/>
              </a:rPr>
              <a:t>ቀዊም</a:t>
            </a:r>
            <a:endParaRPr lang="en-CA" sz="2000" dirty="0">
              <a:solidFill>
                <a:srgbClr val="FFC000"/>
              </a:solidFill>
              <a:latin typeface="GeezTypeNet" panose="00000400000000000000" pitchFamily="2" charset="0"/>
            </a:endParaRPr>
          </a:p>
          <a:p>
            <a:r>
              <a:rPr lang="pt-BR" sz="4400" b="1" dirty="0">
                <a:solidFill>
                  <a:srgbClr val="FF0000"/>
                </a:solidFill>
              </a:rPr>
              <a:t>ይ.ካ. </a:t>
            </a:r>
            <a:r>
              <a:rPr lang="pt-BR" sz="1400" b="1" dirty="0"/>
              <a:t>፻፲፯. </a:t>
            </a:r>
            <a:r>
              <a:rPr lang="pt-BR" sz="4800" b="1" dirty="0"/>
              <a:t>ሀበነ ንኅበር በዘዚአከ መንፈስ ቅዱስ ወፈውሰነ በዝንቱ ጵርስፎራ፥ ከመ ብከ ንሕየው፥ ዘለኵሉ ዓለም፥ ወለዓለመ ዓለም። </a:t>
            </a:r>
            <a:endParaRPr lang="en-CA" sz="4800" b="1" dirty="0"/>
          </a:p>
          <a:p>
            <a:r>
              <a:rPr lang="pt-BR" sz="4800" b="1" dirty="0">
                <a:solidFill>
                  <a:srgbClr val="FFFF00"/>
                </a:solidFill>
              </a:rPr>
              <a:t>ይ.ሕ. </a:t>
            </a:r>
            <a:r>
              <a:rPr lang="pt-BR" sz="2000" b="1" dirty="0">
                <a:solidFill>
                  <a:srgbClr val="FFC000"/>
                </a:solidFill>
              </a:rPr>
              <a:t>ከማሁ።</a:t>
            </a:r>
            <a:endParaRPr lang="en-CA" sz="2000" b="1" dirty="0">
              <a:solidFill>
                <a:srgbClr val="FFC000"/>
              </a:solidFill>
            </a:endParaRPr>
          </a:p>
        </p:txBody>
      </p:sp>
    </p:spTree>
    <p:extLst>
      <p:ext uri="{BB962C8B-B14F-4D97-AF65-F5344CB8AC3E}">
        <p14:creationId xmlns:p14="http://schemas.microsoft.com/office/powerpoint/2010/main" val="1234640773"/>
      </p:ext>
    </p:extLst>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740307"/>
          </a:xfrm>
          <a:prstGeom prst="rect">
            <a:avLst/>
          </a:prstGeom>
        </p:spPr>
        <p:txBody>
          <a:bodyPr wrap="square">
            <a:spAutoFit/>
          </a:bodyPr>
          <a:lstStyle/>
          <a:p>
            <a:r>
              <a:rPr lang="pt-BR" sz="4800" dirty="0">
                <a:solidFill>
                  <a:srgbClr val="FF0000"/>
                </a:solidFill>
              </a:rPr>
              <a:t>ይ.ካ. </a:t>
            </a:r>
            <a:r>
              <a:rPr lang="pt-BR" sz="1400" dirty="0"/>
              <a:t>118. </a:t>
            </a:r>
            <a:r>
              <a:rPr lang="pt-BR" sz="1400" dirty="0" smtClean="0"/>
              <a:t>  </a:t>
            </a:r>
            <a:r>
              <a:rPr lang="pt-BR" sz="4800" dirty="0" smtClean="0"/>
              <a:t>ስም እግዚ</a:t>
            </a:r>
          </a:p>
          <a:p>
            <a:r>
              <a:rPr lang="pt-BR" sz="4800" dirty="0" smtClean="0"/>
              <a:t>ኣብሄር </a:t>
            </a:r>
            <a:r>
              <a:rPr lang="pt-BR" sz="4800" dirty="0"/>
              <a:t>ቡሩኽ እዩ። ብስም እግዚኣብሄር ዝመጽእ ከኣ ቡሩኽ እዩ፥ ስም ክብሩ ይመስገን። ይኹን፥ ይኹን</a:t>
            </a:r>
            <a:r>
              <a:rPr lang="pt-BR" sz="4800" dirty="0" smtClean="0"/>
              <a:t>።</a:t>
            </a:r>
          </a:p>
          <a:p>
            <a:endParaRPr lang="en-CA" sz="4800" dirty="0"/>
          </a:p>
          <a:p>
            <a:r>
              <a:rPr lang="pt-BR" sz="4800" dirty="0">
                <a:solidFill>
                  <a:srgbClr val="FFFF00"/>
                </a:solidFill>
              </a:rPr>
              <a:t>ይ.ሕ. </a:t>
            </a:r>
            <a:r>
              <a:rPr lang="pt-BR" sz="2000" dirty="0">
                <a:solidFill>
                  <a:srgbClr val="FFC000"/>
                </a:solidFill>
              </a:rPr>
              <a:t>ኸምኡ</a:t>
            </a:r>
            <a:r>
              <a:rPr lang="pt-BR" sz="4800" dirty="0"/>
              <a:t> </a:t>
            </a:r>
            <a:endParaRPr lang="en-CA" sz="4800" dirty="0"/>
          </a:p>
        </p:txBody>
      </p:sp>
      <p:sp>
        <p:nvSpPr>
          <p:cNvPr id="20" name="Rectangle 19"/>
          <p:cNvSpPr/>
          <p:nvPr/>
        </p:nvSpPr>
        <p:spPr>
          <a:xfrm>
            <a:off x="7986410" y="-125376"/>
            <a:ext cx="4306143" cy="6632585"/>
          </a:xfrm>
          <a:prstGeom prst="rect">
            <a:avLst/>
          </a:prstGeom>
        </p:spPr>
        <p:txBody>
          <a:bodyPr wrap="square">
            <a:spAutoFit/>
          </a:bodyPr>
          <a:lstStyle/>
          <a:p>
            <a:pPr marL="40639" marR="40639">
              <a:lnSpc>
                <a:spcPct val="150000"/>
              </a:lnSpc>
              <a:spcBef>
                <a:spcPts val="600"/>
              </a:spcBef>
              <a:defRPr sz="2800"/>
            </a:pPr>
            <a:r>
              <a:rPr lang="en-US" sz="3050" b="1" dirty="0">
                <a:solidFill>
                  <a:srgbClr val="FF0000"/>
                </a:solidFill>
                <a:uFill>
                  <a:solidFill>
                    <a:srgbClr val="004DD6"/>
                  </a:solidFill>
                </a:uFill>
              </a:rPr>
              <a:t>Priest:-</a:t>
            </a:r>
            <a:r>
              <a:rPr lang="en-US" sz="3050" dirty="0">
                <a:solidFill>
                  <a:srgbClr val="FF0000"/>
                </a:solidFill>
                <a:uFill>
                  <a:solidFill>
                    <a:srgbClr val="004DD6"/>
                  </a:solidFill>
                </a:uFill>
              </a:rPr>
              <a:t>  </a:t>
            </a:r>
            <a:r>
              <a:rPr lang="en-US" sz="3200" dirty="0">
                <a:solidFill>
                  <a:schemeClr val="tx1">
                    <a:lumMod val="95000"/>
                  </a:schemeClr>
                </a:solidFill>
                <a:uFill>
                  <a:solidFill>
                    <a:srgbClr val="004DD6"/>
                  </a:solidFill>
                </a:uFill>
              </a:rPr>
              <a:t>Blessed be the name of the Lord, and blessed He that cometh in the name of the Lord, and let the name of His glory be blessed.  So be it, so be it, so be it blessed.</a:t>
            </a:r>
          </a:p>
          <a:p>
            <a:pPr marL="40639" marR="40639">
              <a:lnSpc>
                <a:spcPct val="150000"/>
              </a:lnSpc>
              <a:spcBef>
                <a:spcPts val="600"/>
              </a:spcBef>
              <a:defRPr sz="2800"/>
            </a:pPr>
            <a:r>
              <a:rPr lang="en-US" sz="2400" b="1" dirty="0">
                <a:solidFill>
                  <a:srgbClr val="FFFF00"/>
                </a:solidFill>
                <a:uFill>
                  <a:solidFill>
                    <a:srgbClr val="004DD6"/>
                  </a:solidFill>
                </a:uFill>
              </a:rPr>
              <a:t>People:-</a:t>
            </a:r>
            <a:r>
              <a:rPr lang="en-US" sz="2400" dirty="0">
                <a:solidFill>
                  <a:srgbClr val="FFFF00"/>
                </a:solidFill>
                <a:uFill>
                  <a:solidFill>
                    <a:srgbClr val="004DD6"/>
                  </a:solidFill>
                </a:uFill>
              </a:rPr>
              <a:t>  </a:t>
            </a:r>
            <a:r>
              <a:rPr lang="en-US" sz="2400" dirty="0">
                <a:solidFill>
                  <a:srgbClr val="FFC000"/>
                </a:solidFill>
                <a:uFill>
                  <a:solidFill>
                    <a:srgbClr val="004DD6"/>
                  </a:solidFill>
                </a:uFill>
              </a:rPr>
              <a:t>Repeat his </a:t>
            </a:r>
            <a:r>
              <a:rPr lang="en-US" sz="2400" dirty="0" smtClean="0">
                <a:solidFill>
                  <a:srgbClr val="FFC000"/>
                </a:solidFill>
                <a:uFill>
                  <a:solidFill>
                    <a:srgbClr val="004DD6"/>
                  </a:solidFill>
                </a:uFill>
              </a:rPr>
              <a:t>words</a:t>
            </a:r>
            <a:r>
              <a:rPr lang="en-US" sz="2400" b="1" dirty="0">
                <a:solidFill>
                  <a:srgbClr val="FFC000"/>
                </a:solidFill>
                <a:uFill>
                  <a:solidFill>
                    <a:srgbClr val="004DD6"/>
                  </a:solidFill>
                </a:uFill>
              </a:rPr>
              <a:t>.</a:t>
            </a:r>
            <a:r>
              <a:rPr lang="en-US" sz="2400" dirty="0">
                <a:solidFill>
                  <a:srgbClr val="FFC000"/>
                </a:solidFill>
                <a:uFill>
                  <a:solidFill>
                    <a:srgbClr val="004DD6"/>
                  </a:solidFill>
                </a:uFill>
              </a:rPr>
              <a:t> </a:t>
            </a:r>
            <a:r>
              <a:rPr lang="en-US" sz="2400" dirty="0">
                <a:solidFill>
                  <a:srgbClr val="FFC000"/>
                </a:solidFill>
              </a:rPr>
              <a:t> </a:t>
            </a:r>
          </a:p>
        </p:txBody>
      </p:sp>
      <p:sp>
        <p:nvSpPr>
          <p:cNvPr id="2" name="Rectangle 1"/>
          <p:cNvSpPr/>
          <p:nvPr/>
        </p:nvSpPr>
        <p:spPr>
          <a:xfrm>
            <a:off x="24713" y="-62079"/>
            <a:ext cx="4177636" cy="6663363"/>
          </a:xfrm>
          <a:prstGeom prst="rect">
            <a:avLst/>
          </a:prstGeom>
        </p:spPr>
        <p:txBody>
          <a:bodyPr wrap="square">
            <a:spAutoFit/>
          </a:bodyPr>
          <a:lstStyle/>
          <a:p>
            <a:r>
              <a:rPr lang="pt-BR" sz="4400" b="1" dirty="0">
                <a:solidFill>
                  <a:srgbClr val="FF0000"/>
                </a:solidFill>
              </a:rPr>
              <a:t>ይ.ካ. </a:t>
            </a:r>
            <a:r>
              <a:rPr lang="pt-BR" sz="1400" b="1" dirty="0"/>
              <a:t>፻፲፰. </a:t>
            </a:r>
            <a:r>
              <a:rPr lang="pt-BR" sz="1400" b="1" dirty="0" smtClean="0"/>
              <a:t> </a:t>
            </a:r>
            <a:r>
              <a:rPr lang="pt-BR" sz="4600" b="1" dirty="0" smtClean="0"/>
              <a:t>ቡሩክ </a:t>
            </a:r>
            <a:r>
              <a:rPr lang="pt-BR" sz="4600" b="1" dirty="0"/>
              <a:t>ስሙ ለእግዚአብሔር፥ ወቡሩክ ዘይመጽእ በስመ </a:t>
            </a:r>
            <a:r>
              <a:rPr lang="pt-BR" sz="4600" b="1" dirty="0" smtClean="0"/>
              <a:t>እግዚአብሔር</a:t>
            </a:r>
            <a:r>
              <a:rPr lang="pt-BR" sz="4600" b="1" dirty="0"/>
              <a:t>፥ ወይትባረክ፥ ስመ ስብሐቲሁ፥ ለይኩን ለይኩን፥ ቡሩከ ለይኩን</a:t>
            </a:r>
            <a:r>
              <a:rPr lang="pt-BR" sz="4600" b="1" dirty="0" smtClean="0"/>
              <a:t>።</a:t>
            </a:r>
          </a:p>
          <a:p>
            <a:endParaRPr lang="pt-BR" sz="1900" b="1" dirty="0" smtClean="0"/>
          </a:p>
          <a:p>
            <a:r>
              <a:rPr lang="pt-BR" sz="4000" b="1" dirty="0" smtClean="0">
                <a:solidFill>
                  <a:srgbClr val="FFFF00"/>
                </a:solidFill>
              </a:rPr>
              <a:t>ይ.ሕ. </a:t>
            </a:r>
            <a:r>
              <a:rPr lang="pt-BR" sz="2000" b="1" dirty="0" smtClean="0">
                <a:solidFill>
                  <a:srgbClr val="FFC000"/>
                </a:solidFill>
              </a:rPr>
              <a:t>ከማሁ</a:t>
            </a:r>
            <a:endParaRPr lang="en-CA" sz="2000" b="1" dirty="0">
              <a:solidFill>
                <a:srgbClr val="FFC000"/>
              </a:solidFill>
            </a:endParaRPr>
          </a:p>
        </p:txBody>
      </p:sp>
    </p:spTree>
    <p:extLst>
      <p:ext uri="{BB962C8B-B14F-4D97-AF65-F5344CB8AC3E}">
        <p14:creationId xmlns:p14="http://schemas.microsoft.com/office/powerpoint/2010/main" val="817678468"/>
      </p:ext>
    </p:extLst>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817251"/>
          </a:xfrm>
          <a:prstGeom prst="rect">
            <a:avLst/>
          </a:prstGeom>
        </p:spPr>
        <p:txBody>
          <a:bodyPr wrap="square">
            <a:spAutoFit/>
          </a:bodyPr>
          <a:lstStyle/>
          <a:p>
            <a:pPr marL="40639" marR="40639">
              <a:lnSpc>
                <a:spcPct val="150000"/>
              </a:lnSpc>
              <a:spcBef>
                <a:spcPts val="600"/>
              </a:spcBef>
              <a:buClr>
                <a:srgbClr val="FF2600"/>
              </a:buClr>
              <a:buFont typeface="GeezTypeNet"/>
              <a:defRPr sz="2800"/>
            </a:pPr>
            <a:endParaRPr lang="fr-FR" sz="3000" dirty="0">
              <a:solidFill>
                <a:srgbClr val="FF0000"/>
              </a:solidFill>
              <a:uFill>
                <a:solidFill>
                  <a:srgbClr val="FF2600"/>
                </a:solidFill>
              </a:uFill>
              <a:latin typeface="GeezTypeNet"/>
              <a:ea typeface="GeezTypeNet"/>
              <a:cs typeface="GeezTypeNet"/>
              <a:sym typeface="GeezTypeNet"/>
            </a:endParaRPr>
          </a:p>
          <a:p>
            <a:pPr marL="40639" marR="40639">
              <a:lnSpc>
                <a:spcPct val="150000"/>
              </a:lnSpc>
              <a:spcBef>
                <a:spcPts val="600"/>
              </a:spcBef>
              <a:buClr>
                <a:srgbClr val="FF2600"/>
              </a:buClr>
              <a:buFont typeface="GeezTypeNet"/>
              <a:defRPr sz="2800"/>
            </a:pPr>
            <a:endParaRPr lang="fr-FR" sz="3000" dirty="0">
              <a:solidFill>
                <a:srgbClr val="FF0000"/>
              </a:solidFill>
              <a:uFill>
                <a:solidFill>
                  <a:srgbClr val="FF2600"/>
                </a:solidFill>
              </a:uFill>
              <a:latin typeface="GeezTypeNet"/>
              <a:ea typeface="GeezTypeNet"/>
              <a:cs typeface="GeezTypeNet"/>
              <a:sym typeface="GeezTypeNet"/>
            </a:endParaRPr>
          </a:p>
          <a:p>
            <a:pPr marL="40639" marR="40639">
              <a:lnSpc>
                <a:spcPct val="150000"/>
              </a:lnSpc>
              <a:spcBef>
                <a:spcPts val="600"/>
              </a:spcBef>
              <a:buClr>
                <a:srgbClr val="FF2600"/>
              </a:buClr>
              <a:buFont typeface="GeezTypeNet"/>
              <a:defRPr sz="2800"/>
            </a:pPr>
            <a:endParaRPr lang="fr-FR" sz="3000" dirty="0">
              <a:solidFill>
                <a:srgbClr val="FF0000"/>
              </a:solidFill>
              <a:uFill>
                <a:solidFill>
                  <a:srgbClr val="FF2600"/>
                </a:solidFill>
              </a:uFill>
              <a:latin typeface="GeezTypeNet"/>
              <a:ea typeface="GeezTypeNet"/>
              <a:cs typeface="GeezTypeNet"/>
              <a:sym typeface="GeezTypeNet"/>
            </a:endParaRPr>
          </a:p>
          <a:p>
            <a:pPr marL="40639" marR="40639">
              <a:lnSpc>
                <a:spcPct val="150000"/>
              </a:lnSpc>
              <a:spcBef>
                <a:spcPts val="600"/>
              </a:spcBef>
              <a:buClr>
                <a:srgbClr val="FF2600"/>
              </a:buClr>
              <a:buFont typeface="GeezTypeNet"/>
              <a:defRPr sz="2800"/>
            </a:pPr>
            <a:endParaRPr lang="fr-FR" sz="3000" dirty="0">
              <a:solidFill>
                <a:srgbClr val="FF0000"/>
              </a:solidFill>
              <a:uFill>
                <a:solidFill>
                  <a:srgbClr val="FF2600"/>
                </a:solidFill>
              </a:uFill>
              <a:latin typeface="GeezTypeNet"/>
              <a:ea typeface="GeezTypeNet"/>
              <a:cs typeface="GeezTypeNet"/>
              <a:sym typeface="GeezTypeNet"/>
            </a:endParaRPr>
          </a:p>
          <a:p>
            <a:pPr marL="40639" marR="40639">
              <a:lnSpc>
                <a:spcPct val="150000"/>
              </a:lnSpc>
              <a:spcBef>
                <a:spcPts val="600"/>
              </a:spcBef>
              <a:buClr>
                <a:srgbClr val="FF2600"/>
              </a:buClr>
              <a:buFont typeface="GeezTypeNet"/>
              <a:defRPr sz="2800"/>
            </a:pPr>
            <a:endParaRPr lang="fr-FR" sz="3000" dirty="0">
              <a:solidFill>
                <a:srgbClr val="FF0000"/>
              </a:solidFill>
              <a:uFill>
                <a:solidFill>
                  <a:srgbClr val="FF2600"/>
                </a:solidFill>
              </a:uFill>
              <a:latin typeface="GeezTypeNet"/>
              <a:ea typeface="GeezTypeNet"/>
              <a:cs typeface="GeezTypeNet"/>
              <a:sym typeface="GeezTypeNet"/>
            </a:endParaRPr>
          </a:p>
          <a:p>
            <a:r>
              <a:rPr lang="pt-BR" sz="4800" dirty="0">
                <a:solidFill>
                  <a:srgbClr val="FF0000"/>
                </a:solidFill>
              </a:rPr>
              <a:t>ይ.ካ. </a:t>
            </a:r>
            <a:r>
              <a:rPr lang="pt-BR" sz="1400" dirty="0"/>
              <a:t>119. </a:t>
            </a:r>
            <a:r>
              <a:rPr lang="pt-BR" sz="4800" dirty="0"/>
              <a:t>ጸጋ መንፈስ ቅዱስ ኣብ ልዕሌና ፈኑ። </a:t>
            </a:r>
            <a:endParaRPr lang="en-CA" sz="4800" dirty="0"/>
          </a:p>
          <a:p>
            <a:r>
              <a:rPr lang="en-CA" sz="4800" dirty="0" err="1">
                <a:solidFill>
                  <a:srgbClr val="FFFF00"/>
                </a:solidFill>
              </a:rPr>
              <a:t>ይ.ሕ</a:t>
            </a:r>
            <a:r>
              <a:rPr lang="en-CA" sz="4800" dirty="0">
                <a:solidFill>
                  <a:srgbClr val="FFFF00"/>
                </a:solidFill>
              </a:rPr>
              <a:t>. </a:t>
            </a:r>
            <a:r>
              <a:rPr lang="en-CA" sz="2000" dirty="0" err="1">
                <a:solidFill>
                  <a:srgbClr val="FFC000"/>
                </a:solidFill>
              </a:rPr>
              <a:t>ኸምኡ</a:t>
            </a:r>
            <a:r>
              <a:rPr lang="en-CA" sz="2000" dirty="0">
                <a:solidFill>
                  <a:srgbClr val="FFC000"/>
                </a:solidFill>
              </a:rPr>
              <a:t> </a:t>
            </a:r>
            <a:r>
              <a:rPr lang="en-CA" sz="2000" dirty="0" err="1" smtClean="0">
                <a:solidFill>
                  <a:srgbClr val="FFC000"/>
                </a:solidFill>
              </a:rPr>
              <a:t>ይበሉ</a:t>
            </a:r>
            <a:endParaRPr lang="en-CA" sz="2000" dirty="0">
              <a:solidFill>
                <a:srgbClr val="FFC000"/>
              </a:solidFill>
            </a:endParaRPr>
          </a:p>
        </p:txBody>
      </p:sp>
      <p:sp>
        <p:nvSpPr>
          <p:cNvPr id="20" name="Rectangle 19"/>
          <p:cNvSpPr/>
          <p:nvPr/>
        </p:nvSpPr>
        <p:spPr>
          <a:xfrm>
            <a:off x="7986410" y="-125376"/>
            <a:ext cx="4306143" cy="6001643"/>
          </a:xfrm>
          <a:prstGeom prst="rect">
            <a:avLst/>
          </a:prstGeom>
        </p:spPr>
        <p:txBody>
          <a:bodyPr wrap="square">
            <a:spAutoFit/>
          </a:bodyPr>
          <a:lstStyle/>
          <a:p>
            <a:pPr marL="40639" marR="40639">
              <a:lnSpc>
                <a:spcPct val="150000"/>
              </a:lnSpc>
              <a:spcBef>
                <a:spcPts val="600"/>
              </a:spcBef>
              <a:defRPr sz="2800"/>
            </a:pPr>
            <a:endParaRPr lang="en-US" sz="3300" b="1" dirty="0">
              <a:solidFill>
                <a:srgbClr val="FF0000"/>
              </a:solidFill>
              <a:uFill>
                <a:solidFill>
                  <a:srgbClr val="004DD6"/>
                </a:solidFill>
              </a:uFill>
            </a:endParaRPr>
          </a:p>
          <a:p>
            <a:pPr marL="40639" marR="40639">
              <a:lnSpc>
                <a:spcPct val="150000"/>
              </a:lnSpc>
              <a:spcBef>
                <a:spcPts val="600"/>
              </a:spcBef>
              <a:defRPr sz="2800"/>
            </a:pPr>
            <a:endParaRPr lang="en-US" sz="3300" b="1" dirty="0">
              <a:solidFill>
                <a:srgbClr val="FF0000"/>
              </a:solidFill>
              <a:uFill>
                <a:solidFill>
                  <a:srgbClr val="004DD6"/>
                </a:solidFill>
              </a:uFill>
            </a:endParaRPr>
          </a:p>
          <a:p>
            <a:pPr marL="40639" marR="40639">
              <a:lnSpc>
                <a:spcPct val="150000"/>
              </a:lnSpc>
              <a:spcBef>
                <a:spcPts val="600"/>
              </a:spcBef>
              <a:defRPr sz="2800"/>
            </a:pPr>
            <a:endParaRPr lang="en-US" sz="3300" b="1" dirty="0">
              <a:solidFill>
                <a:srgbClr val="FF0000"/>
              </a:solidFill>
              <a:uFill>
                <a:solidFill>
                  <a:srgbClr val="004DD6"/>
                </a:solidFill>
              </a:uFill>
            </a:endParaRPr>
          </a:p>
          <a:p>
            <a:pPr marL="40639" marR="40639">
              <a:lnSpc>
                <a:spcPct val="150000"/>
              </a:lnSpc>
              <a:spcBef>
                <a:spcPts val="600"/>
              </a:spcBef>
              <a:defRPr sz="2800"/>
            </a:pPr>
            <a:endParaRPr lang="en-US" sz="3300" b="1" dirty="0">
              <a:solidFill>
                <a:srgbClr val="FF0000"/>
              </a:solidFill>
              <a:uFill>
                <a:solidFill>
                  <a:srgbClr val="004DD6"/>
                </a:solidFill>
              </a:uFill>
            </a:endParaRPr>
          </a:p>
          <a:p>
            <a:pPr marL="40639" marR="40639">
              <a:lnSpc>
                <a:spcPct val="150000"/>
              </a:lnSpc>
              <a:spcBef>
                <a:spcPts val="600"/>
              </a:spcBef>
              <a:defRPr sz="2800"/>
            </a:pPr>
            <a:r>
              <a:rPr lang="en-US" sz="3300" b="1" dirty="0">
                <a:solidFill>
                  <a:srgbClr val="FF0000"/>
                </a:solidFill>
                <a:uFill>
                  <a:solidFill>
                    <a:srgbClr val="004DD6"/>
                  </a:solidFill>
                </a:uFill>
              </a:rPr>
              <a:t>Priest:-</a:t>
            </a:r>
            <a:r>
              <a:rPr lang="en-US" sz="3300" dirty="0">
                <a:solidFill>
                  <a:srgbClr val="FF0000"/>
                </a:solidFill>
                <a:uFill>
                  <a:solidFill>
                    <a:srgbClr val="004DD6"/>
                  </a:solidFill>
                </a:uFill>
              </a:rPr>
              <a:t> </a:t>
            </a:r>
            <a:r>
              <a:rPr lang="en-US" sz="1400" dirty="0" smtClean="0">
                <a:solidFill>
                  <a:schemeClr val="tx1">
                    <a:lumMod val="95000"/>
                  </a:schemeClr>
                </a:solidFill>
                <a:uFill>
                  <a:solidFill>
                    <a:srgbClr val="004DD6"/>
                  </a:solidFill>
                </a:uFill>
              </a:rPr>
              <a:t>119. </a:t>
            </a:r>
            <a:r>
              <a:rPr lang="en-US" sz="4000" dirty="0" smtClean="0">
                <a:solidFill>
                  <a:schemeClr val="tx1">
                    <a:lumMod val="95000"/>
                  </a:schemeClr>
                </a:solidFill>
                <a:uFill>
                  <a:solidFill>
                    <a:srgbClr val="004DD6"/>
                  </a:solidFill>
                </a:uFill>
              </a:rPr>
              <a:t>pour </a:t>
            </a:r>
            <a:r>
              <a:rPr lang="en-US" sz="4000" dirty="0">
                <a:solidFill>
                  <a:schemeClr val="tx1">
                    <a:lumMod val="95000"/>
                  </a:schemeClr>
                </a:solidFill>
                <a:uFill>
                  <a:solidFill>
                    <a:srgbClr val="004DD6"/>
                  </a:solidFill>
                </a:uFill>
              </a:rPr>
              <a:t>your </a:t>
            </a:r>
            <a:endParaRPr lang="en-US" sz="4000" dirty="0" smtClean="0">
              <a:solidFill>
                <a:schemeClr val="tx1">
                  <a:lumMod val="95000"/>
                </a:schemeClr>
              </a:solidFill>
              <a:uFill>
                <a:solidFill>
                  <a:srgbClr val="004DD6"/>
                </a:solidFill>
              </a:uFill>
            </a:endParaRPr>
          </a:p>
          <a:p>
            <a:pPr marL="40639" marR="40639">
              <a:lnSpc>
                <a:spcPct val="150000"/>
              </a:lnSpc>
              <a:spcBef>
                <a:spcPts val="600"/>
              </a:spcBef>
              <a:defRPr sz="2800"/>
            </a:pPr>
            <a:r>
              <a:rPr lang="en-US" sz="4000" dirty="0" smtClean="0">
                <a:solidFill>
                  <a:schemeClr val="tx1">
                    <a:lumMod val="95000"/>
                  </a:schemeClr>
                </a:solidFill>
                <a:uFill>
                  <a:solidFill>
                    <a:srgbClr val="004DD6"/>
                  </a:solidFill>
                </a:uFill>
              </a:rPr>
              <a:t>Holy </a:t>
            </a:r>
            <a:r>
              <a:rPr lang="en-US" sz="4000" dirty="0">
                <a:solidFill>
                  <a:schemeClr val="tx1">
                    <a:lumMod val="95000"/>
                  </a:schemeClr>
                </a:solidFill>
                <a:uFill>
                  <a:solidFill>
                    <a:srgbClr val="004DD6"/>
                  </a:solidFill>
                </a:uFill>
              </a:rPr>
              <a:t>Spirit upon us</a:t>
            </a:r>
          </a:p>
          <a:p>
            <a:pPr marL="40639" marR="40639">
              <a:lnSpc>
                <a:spcPct val="150000"/>
              </a:lnSpc>
              <a:spcBef>
                <a:spcPts val="600"/>
              </a:spcBef>
              <a:defRPr sz="2800"/>
            </a:pPr>
            <a:r>
              <a:rPr lang="en-US" sz="2400" b="1" dirty="0">
                <a:solidFill>
                  <a:srgbClr val="FFFF00"/>
                </a:solidFill>
                <a:uFill>
                  <a:solidFill>
                    <a:srgbClr val="004DD6"/>
                  </a:solidFill>
                </a:uFill>
              </a:rPr>
              <a:t>People:-</a:t>
            </a:r>
            <a:r>
              <a:rPr lang="en-US" sz="2400" dirty="0">
                <a:solidFill>
                  <a:srgbClr val="FFFF00"/>
                </a:solidFill>
                <a:uFill>
                  <a:solidFill>
                    <a:srgbClr val="004DD6"/>
                  </a:solidFill>
                </a:uFill>
              </a:rPr>
              <a:t>  </a:t>
            </a:r>
            <a:r>
              <a:rPr lang="en-US" sz="2400" dirty="0">
                <a:solidFill>
                  <a:srgbClr val="FFC000"/>
                </a:solidFill>
                <a:uFill>
                  <a:solidFill>
                    <a:srgbClr val="004DD6"/>
                  </a:solidFill>
                </a:uFill>
              </a:rPr>
              <a:t>Repeat his words</a:t>
            </a:r>
            <a:r>
              <a:rPr lang="en-US" sz="2400" b="1" dirty="0">
                <a:solidFill>
                  <a:srgbClr val="FFC000"/>
                </a:solidFill>
                <a:uFill>
                  <a:solidFill>
                    <a:srgbClr val="004DD6"/>
                  </a:solidFill>
                </a:uFill>
              </a:rPr>
              <a:t>.</a:t>
            </a:r>
            <a:r>
              <a:rPr lang="en-US" sz="2400" dirty="0">
                <a:solidFill>
                  <a:srgbClr val="FFC000"/>
                </a:solidFill>
                <a:uFill>
                  <a:solidFill>
                    <a:srgbClr val="004DD6"/>
                  </a:solidFill>
                </a:uFill>
              </a:rPr>
              <a:t> </a:t>
            </a:r>
            <a:r>
              <a:rPr lang="en-US" sz="2400" dirty="0">
                <a:solidFill>
                  <a:srgbClr val="FFC000"/>
                </a:solidFill>
              </a:rPr>
              <a:t> </a:t>
            </a:r>
          </a:p>
        </p:txBody>
      </p:sp>
      <p:sp>
        <p:nvSpPr>
          <p:cNvPr id="2" name="Rectangle 1"/>
          <p:cNvSpPr/>
          <p:nvPr/>
        </p:nvSpPr>
        <p:spPr>
          <a:xfrm>
            <a:off x="24713" y="-62079"/>
            <a:ext cx="4177636" cy="6232475"/>
          </a:xfrm>
          <a:prstGeom prst="rect">
            <a:avLst/>
          </a:prstGeom>
        </p:spPr>
        <p:txBody>
          <a:bodyPr wrap="square">
            <a:spAutoFit/>
          </a:bodyPr>
          <a:lstStyle/>
          <a:p>
            <a:pPr marL="40639" marR="40639">
              <a:lnSpc>
                <a:spcPct val="150000"/>
              </a:lnSpc>
              <a:spcBef>
                <a:spcPts val="600"/>
              </a:spcBef>
              <a:buClr>
                <a:srgbClr val="FF2600"/>
              </a:buClr>
              <a:buFont typeface="GeezTypeNet"/>
              <a:defRPr sz="2800"/>
            </a:pPr>
            <a:endParaRPr lang="pt-BR" sz="3200" dirty="0">
              <a:solidFill>
                <a:srgbClr val="FF0000"/>
              </a:solidFill>
              <a:uFill>
                <a:solidFill>
                  <a:srgbClr val="FF2600"/>
                </a:solidFill>
              </a:uFill>
              <a:latin typeface="GeezTypeNet"/>
              <a:ea typeface="GeezTypeNet"/>
              <a:cs typeface="GeezTypeNet"/>
              <a:sym typeface="GeezTypeNet"/>
            </a:endParaRPr>
          </a:p>
          <a:p>
            <a:pPr marL="40639" marR="40639">
              <a:lnSpc>
                <a:spcPct val="150000"/>
              </a:lnSpc>
              <a:spcBef>
                <a:spcPts val="600"/>
              </a:spcBef>
              <a:buClr>
                <a:srgbClr val="FF2600"/>
              </a:buClr>
              <a:buFont typeface="GeezTypeNet"/>
              <a:defRPr sz="2800"/>
            </a:pPr>
            <a:endParaRPr lang="pt-BR" sz="3200" dirty="0">
              <a:solidFill>
                <a:srgbClr val="FF0000"/>
              </a:solidFill>
              <a:uFill>
                <a:solidFill>
                  <a:srgbClr val="FF2600"/>
                </a:solidFill>
              </a:uFill>
              <a:latin typeface="GeezTypeNet"/>
              <a:ea typeface="GeezTypeNet"/>
              <a:cs typeface="GeezTypeNet"/>
              <a:sym typeface="GeezTypeNet"/>
            </a:endParaRPr>
          </a:p>
          <a:p>
            <a:pPr marL="40639" marR="40639">
              <a:lnSpc>
                <a:spcPct val="150000"/>
              </a:lnSpc>
              <a:spcBef>
                <a:spcPts val="600"/>
              </a:spcBef>
              <a:buClr>
                <a:srgbClr val="FF2600"/>
              </a:buClr>
              <a:buFont typeface="GeezTypeNet"/>
              <a:defRPr sz="2800"/>
            </a:pPr>
            <a:endParaRPr lang="pt-BR" sz="3200" dirty="0">
              <a:solidFill>
                <a:srgbClr val="FF0000"/>
              </a:solidFill>
              <a:uFill>
                <a:solidFill>
                  <a:srgbClr val="FF2600"/>
                </a:solidFill>
              </a:uFill>
              <a:latin typeface="GeezTypeNet"/>
              <a:ea typeface="GeezTypeNet"/>
              <a:cs typeface="GeezTypeNet"/>
              <a:sym typeface="GeezTypeNet"/>
            </a:endParaRPr>
          </a:p>
          <a:p>
            <a:pPr marL="40639" marR="40639">
              <a:lnSpc>
                <a:spcPct val="150000"/>
              </a:lnSpc>
              <a:spcBef>
                <a:spcPts val="600"/>
              </a:spcBef>
              <a:buClr>
                <a:srgbClr val="FF2600"/>
              </a:buClr>
              <a:buFont typeface="GeezTypeNet"/>
              <a:defRPr sz="2800"/>
            </a:pPr>
            <a:endParaRPr lang="pt-BR" sz="3200" dirty="0">
              <a:solidFill>
                <a:srgbClr val="FF0000"/>
              </a:solidFill>
              <a:uFill>
                <a:solidFill>
                  <a:srgbClr val="FF2600"/>
                </a:solidFill>
              </a:uFill>
              <a:latin typeface="GeezTypeNet"/>
              <a:ea typeface="GeezTypeNet"/>
              <a:cs typeface="GeezTypeNet"/>
              <a:sym typeface="GeezTypeNet"/>
            </a:endParaRPr>
          </a:p>
          <a:p>
            <a:r>
              <a:rPr lang="pt-BR" sz="4800" b="1" dirty="0">
                <a:solidFill>
                  <a:srgbClr val="FF0000"/>
                </a:solidFill>
              </a:rPr>
              <a:t>ይ.ካ. </a:t>
            </a:r>
            <a:r>
              <a:rPr lang="pt-BR" sz="1400" b="1" dirty="0"/>
              <a:t>፻፲፱. </a:t>
            </a:r>
            <a:r>
              <a:rPr lang="pt-BR" sz="4800" b="1" dirty="0"/>
              <a:t>ፈኑ ጸጋ መንፈስ ቅዱስ ላዕሌነ።</a:t>
            </a:r>
            <a:endParaRPr lang="en-CA" sz="4800" b="1" dirty="0"/>
          </a:p>
          <a:p>
            <a:r>
              <a:rPr lang="pt-BR" sz="4800" b="1" dirty="0">
                <a:solidFill>
                  <a:srgbClr val="FFFF00"/>
                </a:solidFill>
              </a:rPr>
              <a:t>ይ.ሕ. </a:t>
            </a:r>
            <a:r>
              <a:rPr lang="pt-BR" sz="2000" b="1" dirty="0">
                <a:solidFill>
                  <a:srgbClr val="FFC000"/>
                </a:solidFill>
              </a:rPr>
              <a:t>ከማሁ።</a:t>
            </a:r>
            <a:endParaRPr lang="en-CA" sz="2000" b="1" dirty="0">
              <a:solidFill>
                <a:srgbClr val="FFC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450" y="0"/>
            <a:ext cx="6243490" cy="3098275"/>
          </a:xfrm>
          <a:prstGeom prst="rect">
            <a:avLst/>
          </a:prstGeom>
        </p:spPr>
      </p:pic>
    </p:spTree>
    <p:extLst>
      <p:ext uri="{BB962C8B-B14F-4D97-AF65-F5344CB8AC3E}">
        <p14:creationId xmlns:p14="http://schemas.microsoft.com/office/powerpoint/2010/main" val="397769194"/>
      </p:ext>
    </p:extLst>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36"/>
            <a:ext cx="4028742" cy="6001643"/>
          </a:xfrm>
          <a:prstGeom prst="rect">
            <a:avLst/>
          </a:prstGeom>
        </p:spPr>
        <p:txBody>
          <a:bodyPr wrap="square">
            <a:spAutoFit/>
          </a:bodyPr>
          <a:lstStyle/>
          <a:p>
            <a:r>
              <a:rPr lang="pt-BR" sz="4800" b="1" dirty="0">
                <a:solidFill>
                  <a:srgbClr val="92D050"/>
                </a:solidFill>
              </a:rPr>
              <a:t>ይ.ዲ. </a:t>
            </a:r>
            <a:endParaRPr lang="pt-BR" sz="4800" b="1" dirty="0" smtClean="0">
              <a:solidFill>
                <a:srgbClr val="92D050"/>
              </a:solidFill>
            </a:endParaRPr>
          </a:p>
          <a:p>
            <a:r>
              <a:rPr lang="pt-BR" sz="1400" b="1" dirty="0" smtClean="0"/>
              <a:t>፻፳</a:t>
            </a:r>
            <a:r>
              <a:rPr lang="pt-BR" sz="1400" b="1" dirty="0"/>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endParaRPr lang="en-CA" sz="4800" dirty="0" smtClean="0">
              <a:solidFill>
                <a:srgbClr val="92D050"/>
              </a:solidFill>
            </a:endParaRPr>
          </a:p>
          <a:p>
            <a:r>
              <a:rPr lang="en-CA" sz="1400" dirty="0" smtClean="0"/>
              <a:t>120</a:t>
            </a:r>
            <a:r>
              <a:rPr lang="en-CA" sz="1400" dirty="0"/>
              <a:t>.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ስላም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5915466"/>
          </a:xfrm>
          <a:prstGeom prst="rect">
            <a:avLst/>
          </a:prstGeom>
        </p:spPr>
        <p:txBody>
          <a:bodyPr wrap="square">
            <a:spAutoFit/>
          </a:bodyPr>
          <a:lstStyle/>
          <a:p>
            <a:pPr marL="40639" marR="40639">
              <a:lnSpc>
                <a:spcPct val="140000"/>
              </a:lnSpc>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endParaRPr lang="en-US" sz="3200" dirty="0">
              <a:solidFill>
                <a:srgbClr val="92D050"/>
              </a:solidFill>
            </a:endParaRPr>
          </a:p>
          <a:p>
            <a:pPr marL="40639" marR="40639">
              <a:lnSpc>
                <a:spcPct val="140000"/>
              </a:lnSpc>
              <a:spcBef>
                <a:spcPts val="600"/>
              </a:spcBef>
              <a:buClr>
                <a:srgbClr val="D84800"/>
              </a:buClr>
              <a:buFont typeface="Arial"/>
              <a:defRPr sz="2800"/>
            </a:pPr>
            <a:r>
              <a:rPr lang="en-US" sz="3200" dirty="0">
                <a:solidFill>
                  <a:srgbClr val="92D050"/>
                </a:solidFill>
              </a:rPr>
              <a:t> </a:t>
            </a:r>
            <a:r>
              <a:rPr lang="en-US" sz="1400" dirty="0" smtClean="0">
                <a:solidFill>
                  <a:schemeClr val="tx1">
                    <a:lumMod val="95000"/>
                  </a:schemeClr>
                </a:solidFill>
              </a:rPr>
              <a:t>120.   </a:t>
            </a:r>
            <a:r>
              <a:rPr lang="en-US" sz="3200" b="1" dirty="0"/>
              <a:t>Stand up for prayer.</a:t>
            </a:r>
          </a:p>
          <a:p>
            <a:pPr marL="40639" marR="40639">
              <a:lnSpc>
                <a:spcPct val="140000"/>
              </a:lnSpc>
              <a:spcBef>
                <a:spcPts val="600"/>
              </a:spcBef>
              <a:buClr>
                <a:srgbClr val="0329D6"/>
              </a:buClr>
              <a:buFont typeface="Arial"/>
              <a:defRPr sz="2800"/>
            </a:pPr>
            <a:r>
              <a:rPr lang="en-US" sz="3200" b="1" dirty="0">
                <a:solidFill>
                  <a:srgbClr val="FFFF00"/>
                </a:solidFill>
                <a:uFill>
                  <a:solidFill>
                    <a:srgbClr val="0329D6"/>
                  </a:solidFill>
                </a:uFill>
              </a:rPr>
              <a:t>People:-</a:t>
            </a:r>
            <a:r>
              <a:rPr lang="en-US" sz="3200" dirty="0">
                <a:solidFill>
                  <a:srgbClr val="FFFF00"/>
                </a:solidFill>
                <a:uFill>
                  <a:solidFill>
                    <a:srgbClr val="0329D6"/>
                  </a:solidFill>
                </a:uFill>
              </a:rPr>
              <a:t>  </a:t>
            </a:r>
            <a:r>
              <a:rPr lang="en-US" sz="3200" b="1" dirty="0">
                <a:uFill>
                  <a:solidFill>
                    <a:srgbClr val="0329D6"/>
                  </a:solidFill>
                </a:uFill>
              </a:rPr>
              <a:t>Lord have mercy upon us.</a:t>
            </a:r>
          </a:p>
          <a:p>
            <a:pPr marL="40639" marR="40639">
              <a:lnSpc>
                <a:spcPct val="140000"/>
              </a:lnSpc>
              <a:spcBef>
                <a:spcPts val="600"/>
              </a:spcBef>
              <a:buClr>
                <a:srgbClr val="D84800"/>
              </a:buClr>
              <a:buFont typeface="Arial"/>
              <a:defRPr sz="2800"/>
            </a:pPr>
            <a:r>
              <a:rPr lang="en-US" sz="3200" b="1" dirty="0">
                <a:solidFill>
                  <a:srgbClr val="FF0000"/>
                </a:solidFill>
                <a:uFill>
                  <a:solidFill>
                    <a:srgbClr val="D84800"/>
                  </a:solidFill>
                </a:uFill>
              </a:rPr>
              <a:t>Priest:-</a:t>
            </a:r>
            <a:r>
              <a:rPr lang="en-US" sz="3200" dirty="0">
                <a:solidFill>
                  <a:srgbClr val="FF0000"/>
                </a:solidFill>
              </a:rPr>
              <a:t>  </a:t>
            </a:r>
            <a:r>
              <a:rPr lang="en-US" sz="3200" b="1" dirty="0"/>
              <a:t>Peace be unto you all.</a:t>
            </a:r>
          </a:p>
          <a:p>
            <a:pPr marL="40639" marR="40639">
              <a:lnSpc>
                <a:spcPct val="140000"/>
              </a:lnSpc>
              <a:spcBef>
                <a:spcPts val="600"/>
              </a:spcBef>
              <a:buClr>
                <a:srgbClr val="0329D6"/>
              </a:buClr>
              <a:buFont typeface="Arial"/>
              <a:defRPr sz="2800"/>
            </a:pPr>
            <a:r>
              <a:rPr lang="en-US" sz="3200" b="1" dirty="0">
                <a:solidFill>
                  <a:srgbClr val="FFFF00"/>
                </a:solidFill>
                <a:uFill>
                  <a:solidFill>
                    <a:srgbClr val="0329D6"/>
                  </a:solidFill>
                </a:uFill>
              </a:rPr>
              <a:t>People:-  </a:t>
            </a:r>
            <a:r>
              <a:rPr lang="en-US" sz="3200" b="1"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236769"/>
      </p:ext>
    </p:extLst>
  </p:cSld>
  <p:clrMapOvr>
    <a:masterClrMapping/>
  </p:clrMapOvr>
  <p:transition spd="med"/>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28097"/>
            <a:ext cx="4592511" cy="6555641"/>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ጸሎት</a:t>
            </a:r>
            <a:r>
              <a:rPr lang="en-CA" sz="2000" dirty="0">
                <a:solidFill>
                  <a:srgbClr val="FFC000"/>
                </a:solidFill>
              </a:rPr>
              <a:t> </a:t>
            </a:r>
            <a:r>
              <a:rPr lang="en-CA" sz="2000" dirty="0" err="1">
                <a:solidFill>
                  <a:srgbClr val="FFC000"/>
                </a:solidFill>
              </a:rPr>
              <a:t>ምፍታት</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t>121. </a:t>
            </a:r>
            <a:r>
              <a:rPr lang="en-CA" sz="1400" dirty="0" smtClean="0"/>
              <a:t> </a:t>
            </a:r>
            <a:r>
              <a:rPr lang="en-CA" sz="4000" dirty="0" err="1" smtClean="0"/>
              <a:t>ደጊምና</a:t>
            </a:r>
            <a:r>
              <a:rPr lang="en-CA" sz="4000" dirty="0" smtClean="0"/>
              <a:t> </a:t>
            </a:r>
            <a:r>
              <a:rPr lang="en-CA" sz="4000" dirty="0" err="1"/>
              <a:t>ዅሉ</a:t>
            </a:r>
            <a:r>
              <a:rPr lang="en-CA" sz="4000" dirty="0"/>
              <a:t> </a:t>
            </a:r>
            <a:r>
              <a:rPr lang="en-CA" sz="4000" dirty="0" err="1"/>
              <a:t>ዓለም</a:t>
            </a:r>
            <a:r>
              <a:rPr lang="en-CA" sz="4000" dirty="0"/>
              <a:t> </a:t>
            </a:r>
            <a:r>
              <a:rPr lang="en-CA" sz="4000" dirty="0" err="1"/>
              <a:t>ንዝኃዘ</a:t>
            </a:r>
            <a:r>
              <a:rPr lang="en-CA" sz="4000" dirty="0"/>
              <a:t> </a:t>
            </a:r>
            <a:r>
              <a:rPr lang="en-CA" sz="4000" dirty="0" err="1"/>
              <a:t>ካብ</a:t>
            </a:r>
            <a:r>
              <a:rPr lang="en-CA" sz="4000" dirty="0"/>
              <a:t> </a:t>
            </a:r>
            <a:r>
              <a:rPr lang="en-CA" sz="4000" dirty="0" err="1" smtClean="0"/>
              <a:t>ኃጢኣ</a:t>
            </a:r>
            <a:endParaRPr lang="en-CA" sz="4000" dirty="0" smtClean="0"/>
          </a:p>
          <a:p>
            <a:r>
              <a:rPr lang="en-CA" sz="4000" dirty="0" err="1" smtClean="0"/>
              <a:t>ቶም</a:t>
            </a:r>
            <a:r>
              <a:rPr lang="en-CA" sz="4000" dirty="0" smtClean="0"/>
              <a:t> </a:t>
            </a:r>
            <a:r>
              <a:rPr lang="en-CA" sz="4000" dirty="0" err="1"/>
              <a:t>ከኣ</a:t>
            </a:r>
            <a:r>
              <a:rPr lang="en-CA" sz="4000" dirty="0"/>
              <a:t> </a:t>
            </a:r>
            <a:r>
              <a:rPr lang="en-CA" sz="4000" dirty="0" err="1"/>
              <a:t>በጃ</a:t>
            </a:r>
            <a:r>
              <a:rPr lang="en-CA" sz="4000" dirty="0"/>
              <a:t> </a:t>
            </a:r>
            <a:r>
              <a:rPr lang="en-CA" sz="4000" dirty="0" err="1"/>
              <a:t>ንዝኾኖም</a:t>
            </a:r>
            <a:r>
              <a:rPr lang="en-CA" sz="4000" dirty="0"/>
              <a:t> </a:t>
            </a:r>
            <a:r>
              <a:rPr lang="en-CA" sz="4000" dirty="0" err="1"/>
              <a:t>ንልምኖ</a:t>
            </a:r>
            <a:r>
              <a:rPr lang="en-CA" sz="4000" dirty="0"/>
              <a:t> </a:t>
            </a:r>
            <a:r>
              <a:rPr lang="en-CA" sz="4000" dirty="0" err="1"/>
              <a:t>ኣሎና</a:t>
            </a:r>
            <a:r>
              <a:rPr lang="en-CA" sz="4000" dirty="0"/>
              <a:t>። </a:t>
            </a:r>
            <a:r>
              <a:rPr lang="en-CA" sz="4000" dirty="0" err="1"/>
              <a:t>እቲ</a:t>
            </a:r>
            <a:r>
              <a:rPr lang="en-CA" sz="4000" dirty="0"/>
              <a:t> </a:t>
            </a:r>
            <a:r>
              <a:rPr lang="en-CA" sz="4000" dirty="0" err="1"/>
              <a:t>ኻብ</a:t>
            </a:r>
            <a:r>
              <a:rPr lang="en-CA" sz="4000" dirty="0"/>
              <a:t> </a:t>
            </a:r>
            <a:r>
              <a:rPr lang="en-CA" sz="4000" dirty="0" err="1"/>
              <a:t>ቅድስት</a:t>
            </a:r>
            <a:r>
              <a:rPr lang="en-CA" sz="4000" dirty="0"/>
              <a:t> </a:t>
            </a:r>
            <a:r>
              <a:rPr lang="en-CA" sz="4000" dirty="0" err="1"/>
              <a:t>ድንግል</a:t>
            </a:r>
            <a:r>
              <a:rPr lang="en-CA" sz="4000" dirty="0"/>
              <a:t> </a:t>
            </a:r>
            <a:r>
              <a:rPr lang="en-CA" sz="4000" dirty="0" err="1" smtClean="0"/>
              <a:t>ዝወሰድ</a:t>
            </a:r>
            <a:endParaRPr lang="en-CA" sz="4000" dirty="0" smtClean="0"/>
          </a:p>
          <a:p>
            <a:r>
              <a:rPr lang="en-CA" sz="4000" dirty="0" err="1" smtClean="0"/>
              <a:t>ካዮ</a:t>
            </a:r>
            <a:r>
              <a:rPr lang="en-CA" sz="4000" dirty="0" smtClean="0"/>
              <a:t> </a:t>
            </a:r>
            <a:r>
              <a:rPr lang="en-CA" sz="4000" dirty="0" err="1"/>
              <a:t>ሥጋ</a:t>
            </a:r>
            <a:r>
              <a:rPr lang="en-CA" sz="4000" dirty="0"/>
              <a:t>፥ </a:t>
            </a:r>
            <a:r>
              <a:rPr lang="en-CA" sz="4000" dirty="0" err="1"/>
              <a:t>ሥጋና</a:t>
            </a:r>
            <a:r>
              <a:rPr lang="en-CA" sz="4000" dirty="0"/>
              <a:t> </a:t>
            </a:r>
            <a:r>
              <a:rPr lang="en-CA" sz="4000" dirty="0" err="1"/>
              <a:t>ኸም</a:t>
            </a:r>
            <a:r>
              <a:rPr lang="en-CA" sz="4000" dirty="0"/>
              <a:t> </a:t>
            </a:r>
            <a:r>
              <a:rPr lang="en-CA" sz="4000" dirty="0" err="1"/>
              <a:t>ዝኾነ</a:t>
            </a:r>
            <a:r>
              <a:rPr lang="en-CA" sz="4000" dirty="0"/>
              <a:t> </a:t>
            </a:r>
            <a:r>
              <a:rPr lang="en-CA" sz="4000" dirty="0" err="1"/>
              <a:t>ካብ</a:t>
            </a:r>
            <a:r>
              <a:rPr lang="en-CA" sz="4000" dirty="0"/>
              <a:t> </a:t>
            </a:r>
            <a:r>
              <a:rPr lang="en-CA" sz="4000" dirty="0" err="1"/>
              <a:t>ስማያት</a:t>
            </a:r>
            <a:r>
              <a:rPr lang="en-CA" sz="4000" dirty="0"/>
              <a:t> </a:t>
            </a:r>
            <a:r>
              <a:rPr lang="en-CA" sz="4000" dirty="0" err="1" smtClean="0"/>
              <a:t>ዘውረ</a:t>
            </a:r>
            <a:endParaRPr lang="en-CA" sz="4000" dirty="0" smtClean="0"/>
          </a:p>
          <a:p>
            <a:r>
              <a:rPr lang="en-CA" sz="4000" dirty="0" err="1" smtClean="0"/>
              <a:t>ድካዮ</a:t>
            </a:r>
            <a:r>
              <a:rPr lang="en-CA" sz="4000" dirty="0" smtClean="0"/>
              <a:t> </a:t>
            </a:r>
            <a:r>
              <a:rPr lang="en-CA" sz="4000" dirty="0" err="1"/>
              <a:t>ኸም</a:t>
            </a:r>
            <a:r>
              <a:rPr lang="en-CA" sz="4000" dirty="0"/>
              <a:t> </a:t>
            </a:r>
            <a:r>
              <a:rPr lang="en-CA" sz="4000" dirty="0" err="1"/>
              <a:t>ዝኾነ</a:t>
            </a:r>
            <a:r>
              <a:rPr lang="en-CA" sz="4000" dirty="0"/>
              <a:t> </a:t>
            </a:r>
            <a:r>
              <a:rPr lang="en-CA" sz="4000" dirty="0" err="1"/>
              <a:t>ዘክር</a:t>
            </a:r>
            <a:r>
              <a:rPr lang="en-CA" sz="4000" dirty="0"/>
              <a:t>።</a:t>
            </a:r>
          </a:p>
          <a:p>
            <a:r>
              <a:rPr lang="en-CA" sz="4000" dirty="0"/>
              <a:t>122. </a:t>
            </a:r>
            <a:r>
              <a:rPr lang="en-CA" sz="4000" dirty="0" err="1"/>
              <a:t>እቲ</a:t>
            </a:r>
            <a:r>
              <a:rPr lang="en-CA" sz="4000" dirty="0"/>
              <a:t> </a:t>
            </a:r>
            <a:r>
              <a:rPr lang="en-CA" sz="4000" dirty="0" err="1"/>
              <a:t>ኣብ</a:t>
            </a:r>
            <a:r>
              <a:rPr lang="en-CA" sz="4000" dirty="0"/>
              <a:t> </a:t>
            </a:r>
            <a:r>
              <a:rPr lang="en-CA" sz="4000" dirty="0" err="1"/>
              <a:t>ቅድሚ</a:t>
            </a:r>
            <a:r>
              <a:rPr lang="en-CA" sz="4000" dirty="0"/>
              <a:t> </a:t>
            </a:r>
            <a:r>
              <a:rPr lang="en-CA" sz="4000" dirty="0" err="1"/>
              <a:t>ጲላጦስ</a:t>
            </a:r>
            <a:r>
              <a:rPr lang="en-CA" sz="4000" dirty="0"/>
              <a:t> </a:t>
            </a:r>
            <a:r>
              <a:rPr lang="en-CA" sz="4000" dirty="0" err="1"/>
              <a:t>ዝቖመ</a:t>
            </a:r>
            <a:r>
              <a:rPr lang="en-CA" sz="4000" dirty="0"/>
              <a:t> </a:t>
            </a:r>
            <a:r>
              <a:rPr lang="en-CA" sz="4000" dirty="0" err="1"/>
              <a:t>ሥጋ</a:t>
            </a:r>
            <a:r>
              <a:rPr lang="en-CA" sz="4000" dirty="0"/>
              <a:t> </a:t>
            </a:r>
            <a:r>
              <a:rPr lang="en-CA" sz="4000" dirty="0" err="1" smtClean="0"/>
              <a:t>ኻብ</a:t>
            </a:r>
            <a:endParaRPr lang="en-CA" sz="4000" dirty="0"/>
          </a:p>
        </p:txBody>
      </p:sp>
      <p:sp>
        <p:nvSpPr>
          <p:cNvPr id="20" name="Rectangle 19"/>
          <p:cNvSpPr/>
          <p:nvPr/>
        </p:nvSpPr>
        <p:spPr>
          <a:xfrm>
            <a:off x="8211200" y="-62079"/>
            <a:ext cx="3980800" cy="6786473"/>
          </a:xfrm>
          <a:prstGeom prst="rect">
            <a:avLst/>
          </a:prstGeom>
        </p:spPr>
        <p:txBody>
          <a:bodyPr wrap="square">
            <a:spAutoFit/>
          </a:bodyPr>
          <a:lstStyle/>
          <a:p>
            <a:pPr marL="40639" marR="40639">
              <a:spcBef>
                <a:spcPts val="600"/>
              </a:spcBef>
              <a:buClr>
                <a:srgbClr val="000000"/>
              </a:buClr>
              <a:defRPr sz="2800"/>
            </a:pPr>
            <a:r>
              <a:rPr lang="en-US" sz="2000" b="1" dirty="0" smtClean="0">
                <a:solidFill>
                  <a:srgbClr val="FFC000"/>
                </a:solidFill>
              </a:rPr>
              <a:t> (Prayer </a:t>
            </a:r>
            <a:r>
              <a:rPr lang="en-US" sz="2000" b="1" dirty="0">
                <a:solidFill>
                  <a:srgbClr val="FFC000"/>
                </a:solidFill>
              </a:rPr>
              <a:t>of </a:t>
            </a:r>
            <a:r>
              <a:rPr lang="en-US" sz="2000" b="1" dirty="0" smtClean="0">
                <a:solidFill>
                  <a:srgbClr val="FFC000"/>
                </a:solidFill>
              </a:rPr>
              <a:t>Fraction)</a:t>
            </a:r>
            <a:endParaRPr lang="en-US" sz="2000" b="1" dirty="0">
              <a:solidFill>
                <a:srgbClr val="FFC000"/>
              </a:solidFill>
            </a:endParaRPr>
          </a:p>
          <a:p>
            <a:pPr marL="40639" marR="40639">
              <a:spcBef>
                <a:spcPts val="600"/>
              </a:spcBef>
              <a:buClr>
                <a:srgbClr val="000000"/>
              </a:buClr>
              <a:buFont typeface="Arial"/>
              <a:defRPr sz="2800"/>
            </a:pPr>
            <a:r>
              <a:rPr lang="en-US" sz="3000" b="1" dirty="0" smtClean="0">
                <a:solidFill>
                  <a:srgbClr val="FF0000"/>
                </a:solidFill>
              </a:rPr>
              <a:t>Priest : </a:t>
            </a:r>
            <a:r>
              <a:rPr lang="en-US" sz="1400" b="1" dirty="0"/>
              <a:t>121.</a:t>
            </a:r>
            <a:r>
              <a:rPr lang="en-US" sz="1400" b="1" dirty="0" smtClean="0"/>
              <a:t> </a:t>
            </a:r>
            <a:r>
              <a:rPr lang="en-US" sz="3000" b="1" dirty="0" smtClean="0"/>
              <a:t>Again </a:t>
            </a:r>
            <a:r>
              <a:rPr lang="en-US" sz="3000" b="1" dirty="0"/>
              <a:t>we beseech the Almighty </a:t>
            </a:r>
            <a:r>
              <a:rPr lang="en-US" sz="3000" b="1" dirty="0" smtClean="0"/>
              <a:t>and Redeemer </a:t>
            </a:r>
            <a:r>
              <a:rPr lang="en-US" sz="3000" b="1" dirty="0"/>
              <a:t>from sin: remember that the</a:t>
            </a:r>
          </a:p>
          <a:p>
            <a:pPr marL="40639" marR="40639">
              <a:spcBef>
                <a:spcPts val="600"/>
              </a:spcBef>
              <a:buClr>
                <a:srgbClr val="000000"/>
              </a:buClr>
              <a:buFont typeface="Arial"/>
              <a:defRPr sz="2800"/>
            </a:pPr>
            <a:r>
              <a:rPr lang="en-US" sz="3000" b="1" dirty="0"/>
              <a:t>body which Thou took from the holy Virgin</a:t>
            </a:r>
          </a:p>
          <a:p>
            <a:pPr marL="40639" marR="40639">
              <a:spcBef>
                <a:spcPts val="600"/>
              </a:spcBef>
              <a:buClr>
                <a:srgbClr val="000000"/>
              </a:buClr>
              <a:buFont typeface="Arial"/>
              <a:defRPr sz="2800"/>
            </a:pPr>
            <a:r>
              <a:rPr lang="en-US" sz="3000" b="1" dirty="0"/>
              <a:t>is our body, and not something which Thou</a:t>
            </a:r>
          </a:p>
          <a:p>
            <a:pPr marL="40639" marR="40639">
              <a:spcBef>
                <a:spcPts val="600"/>
              </a:spcBef>
              <a:buClr>
                <a:srgbClr val="000000"/>
              </a:buClr>
              <a:buFont typeface="Arial"/>
              <a:defRPr sz="2800"/>
            </a:pPr>
            <a:r>
              <a:rPr lang="en-US" sz="3000" b="1" dirty="0"/>
              <a:t>brought down from heaven.</a:t>
            </a:r>
          </a:p>
          <a:p>
            <a:pPr marL="40639" marR="40639">
              <a:spcBef>
                <a:spcPts val="600"/>
              </a:spcBef>
              <a:buClr>
                <a:srgbClr val="000000"/>
              </a:buClr>
              <a:buFont typeface="Arial"/>
              <a:defRPr sz="2800"/>
            </a:pPr>
            <a:r>
              <a:rPr lang="en-US" sz="3000" b="1" dirty="0"/>
              <a:t>122. Remember that the body </a:t>
            </a:r>
            <a:r>
              <a:rPr lang="en-US" sz="3000" b="1" dirty="0" smtClean="0"/>
              <a:t>which Thou </a:t>
            </a:r>
            <a:r>
              <a:rPr lang="en-US" sz="3000" b="1" dirty="0"/>
              <a:t>took from the </a:t>
            </a:r>
            <a:r>
              <a:rPr lang="en-US" sz="3000" b="1" dirty="0" smtClean="0"/>
              <a:t>holy</a:t>
            </a:r>
            <a:endParaRPr lang="en-US" sz="3200" dirty="0"/>
          </a:p>
        </p:txBody>
      </p:sp>
      <p:sp>
        <p:nvSpPr>
          <p:cNvPr id="2" name="Rectangle 1"/>
          <p:cNvSpPr/>
          <p:nvPr/>
        </p:nvSpPr>
        <p:spPr>
          <a:xfrm>
            <a:off x="24713" y="1578"/>
            <a:ext cx="3738106" cy="6617196"/>
          </a:xfrm>
          <a:prstGeom prst="rect">
            <a:avLst/>
          </a:prstGeom>
        </p:spPr>
        <p:txBody>
          <a:bodyPr wrap="square">
            <a:spAutoFit/>
          </a:bodyPr>
          <a:lstStyle/>
          <a:p>
            <a:pPr marL="40639" marR="40639">
              <a:lnSpc>
                <a:spcPct val="120000"/>
              </a:lnSpc>
              <a:spcBef>
                <a:spcPts val="600"/>
              </a:spcBef>
              <a:buClr>
                <a:srgbClr val="000000"/>
              </a:buClr>
              <a:defRPr sz="2800"/>
            </a:pPr>
            <a:r>
              <a:rPr lang="pt-BR" sz="2000" dirty="0" smtClean="0">
                <a:solidFill>
                  <a:srgbClr val="FFC000"/>
                </a:solidFill>
              </a:rPr>
              <a:t>              (</a:t>
            </a:r>
            <a:r>
              <a:rPr lang="pt-BR" sz="2000" dirty="0">
                <a:solidFill>
                  <a:srgbClr val="FFC000"/>
                </a:solidFill>
              </a:rPr>
              <a:t>ጸሎተ ፈትቶ)</a:t>
            </a:r>
            <a:endParaRPr lang="en-CA" sz="2000" dirty="0">
              <a:solidFill>
                <a:srgbClr val="FFC000"/>
              </a:solidFill>
            </a:endParaRPr>
          </a:p>
          <a:p>
            <a:r>
              <a:rPr lang="pt-BR" sz="4000" dirty="0">
                <a:solidFill>
                  <a:srgbClr val="FF0000"/>
                </a:solidFill>
              </a:rPr>
              <a:t>ይ.ካ. </a:t>
            </a:r>
            <a:r>
              <a:rPr lang="pt-BR" sz="1400" dirty="0"/>
              <a:t>፻፳፩. </a:t>
            </a:r>
            <a:r>
              <a:rPr lang="pt-BR" sz="4000" dirty="0"/>
              <a:t>ወካዕበ </a:t>
            </a:r>
            <a:r>
              <a:rPr lang="pt-BR" sz="4000" dirty="0" smtClean="0"/>
              <a:t>ናስተ</a:t>
            </a:r>
          </a:p>
          <a:p>
            <a:r>
              <a:rPr lang="pt-BR" sz="4000" dirty="0" smtClean="0"/>
              <a:t>በቍዖ </a:t>
            </a:r>
            <a:r>
              <a:rPr lang="pt-BR" sz="4000" dirty="0"/>
              <a:t>ለአኃዜ ዓለም ወቤዛሆሙ </a:t>
            </a:r>
            <a:r>
              <a:rPr lang="pt-BR" sz="4000" dirty="0" smtClean="0"/>
              <a:t>እምኃጢ</a:t>
            </a:r>
          </a:p>
          <a:p>
            <a:r>
              <a:rPr lang="pt-BR" sz="4000" dirty="0" smtClean="0"/>
              <a:t>አቶሙ</a:t>
            </a:r>
            <a:r>
              <a:rPr lang="pt-BR" sz="4000" dirty="0"/>
              <a:t>። ተዘከር ሥጋ እንተ ነሣእከ </a:t>
            </a:r>
            <a:r>
              <a:rPr lang="pt-BR" sz="4000" dirty="0" smtClean="0"/>
              <a:t>እምቅድ</a:t>
            </a:r>
          </a:p>
          <a:p>
            <a:r>
              <a:rPr lang="pt-BR" sz="4000" dirty="0" smtClean="0"/>
              <a:t>ስት </a:t>
            </a:r>
            <a:r>
              <a:rPr lang="pt-BR" sz="4000" dirty="0"/>
              <a:t>ድንግል እንቲአነ ሥጋ አኮ እምሰማያት ዘአውረድከ። </a:t>
            </a:r>
            <a:endParaRPr lang="en-CA" sz="4000" dirty="0"/>
          </a:p>
          <a:p>
            <a:r>
              <a:rPr lang="pt-BR" sz="1400" dirty="0"/>
              <a:t>፻፳፪. </a:t>
            </a:r>
            <a:r>
              <a:rPr lang="pt-BR" sz="4000" dirty="0"/>
              <a:t>ተዘከር ሥጋ እንተ ነሣእከ </a:t>
            </a:r>
            <a:r>
              <a:rPr lang="pt-BR" sz="4000" dirty="0" smtClean="0"/>
              <a:t>እምቅድስት</a:t>
            </a:r>
            <a:endParaRPr lang="nl-NL" sz="4000" dirty="0"/>
          </a:p>
        </p:txBody>
      </p:sp>
    </p:spTree>
    <p:extLst>
      <p:ext uri="{BB962C8B-B14F-4D97-AF65-F5344CB8AC3E}">
        <p14:creationId xmlns:p14="http://schemas.microsoft.com/office/powerpoint/2010/main" val="77139460"/>
      </p:ext>
    </p:extLst>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26479" y="-28097"/>
            <a:ext cx="4425363" cy="6863417"/>
          </a:xfrm>
          <a:prstGeom prst="rect">
            <a:avLst/>
          </a:prstGeom>
        </p:spPr>
        <p:txBody>
          <a:bodyPr wrap="square">
            <a:spAutoFit/>
          </a:bodyPr>
          <a:lstStyle/>
          <a:p>
            <a:r>
              <a:rPr lang="en-CA" sz="4000" dirty="0" err="1" smtClean="0"/>
              <a:t>ቅድስት</a:t>
            </a:r>
            <a:r>
              <a:rPr lang="en-CA" sz="4000" dirty="0" smtClean="0"/>
              <a:t> </a:t>
            </a:r>
            <a:r>
              <a:rPr lang="en-CA" sz="4000" dirty="0" err="1"/>
              <a:t>ድንግል</a:t>
            </a:r>
            <a:r>
              <a:rPr lang="en-CA" sz="4000" dirty="0"/>
              <a:t> </a:t>
            </a:r>
            <a:r>
              <a:rPr lang="en-CA" sz="4000" dirty="0" err="1" smtClean="0"/>
              <a:t>ዝወሰድ</a:t>
            </a:r>
            <a:endParaRPr lang="en-CA" sz="4000" dirty="0" smtClean="0"/>
          </a:p>
          <a:p>
            <a:r>
              <a:rPr lang="en-CA" sz="4000" dirty="0" err="1" smtClean="0"/>
              <a:t>ካዮ</a:t>
            </a:r>
            <a:r>
              <a:rPr lang="en-CA" sz="4000" dirty="0" smtClean="0"/>
              <a:t> </a:t>
            </a:r>
            <a:r>
              <a:rPr lang="en-CA" sz="4000" dirty="0" err="1"/>
              <a:t>ሥጋ</a:t>
            </a:r>
            <a:r>
              <a:rPr lang="en-CA" sz="4000" dirty="0"/>
              <a:t> </a:t>
            </a:r>
            <a:r>
              <a:rPr lang="en-CA" sz="4000" dirty="0" err="1"/>
              <a:t>ኸም</a:t>
            </a:r>
            <a:r>
              <a:rPr lang="en-CA" sz="4000" dirty="0"/>
              <a:t> </a:t>
            </a:r>
            <a:r>
              <a:rPr lang="en-CA" sz="4000" dirty="0" err="1"/>
              <a:t>ዝኾነ</a:t>
            </a:r>
            <a:r>
              <a:rPr lang="en-CA" sz="4000" dirty="0"/>
              <a:t> </a:t>
            </a:r>
            <a:r>
              <a:rPr lang="en-CA" sz="4000" dirty="0" err="1"/>
              <a:t>ዘክር</a:t>
            </a:r>
            <a:r>
              <a:rPr lang="en-CA" sz="4000" dirty="0"/>
              <a:t>።</a:t>
            </a:r>
          </a:p>
          <a:p>
            <a:r>
              <a:rPr lang="en-CA" sz="1400" dirty="0"/>
              <a:t>123. </a:t>
            </a:r>
            <a:r>
              <a:rPr lang="en-CA" sz="4000" dirty="0" err="1"/>
              <a:t>እቲ</a:t>
            </a:r>
            <a:r>
              <a:rPr lang="en-CA" sz="4000" dirty="0"/>
              <a:t> </a:t>
            </a:r>
            <a:r>
              <a:rPr lang="en-CA" sz="4000" dirty="0" err="1"/>
              <a:t>ስቅያት</a:t>
            </a:r>
            <a:r>
              <a:rPr lang="en-CA" sz="4000" dirty="0"/>
              <a:t> </a:t>
            </a:r>
            <a:r>
              <a:rPr lang="en-CA" sz="4000" dirty="0" err="1" smtClean="0"/>
              <a:t>ማእሰርቲ</a:t>
            </a:r>
            <a:r>
              <a:rPr lang="en-CA" sz="4000" dirty="0" smtClean="0"/>
              <a:t> </a:t>
            </a:r>
            <a:r>
              <a:rPr lang="en-CA" sz="4000" dirty="0" err="1"/>
              <a:t>ዝፆረ</a:t>
            </a:r>
            <a:r>
              <a:rPr lang="en-CA" sz="4000" dirty="0"/>
              <a:t> </a:t>
            </a:r>
            <a:r>
              <a:rPr lang="en-CA" sz="4000" dirty="0" err="1"/>
              <a:t>ኻብ</a:t>
            </a:r>
            <a:r>
              <a:rPr lang="en-CA" sz="4000" dirty="0"/>
              <a:t> </a:t>
            </a:r>
            <a:r>
              <a:rPr lang="en-CA" sz="4000" dirty="0" err="1"/>
              <a:t>ቅድስት</a:t>
            </a:r>
            <a:r>
              <a:rPr lang="en-CA" sz="4000" dirty="0"/>
              <a:t> </a:t>
            </a:r>
            <a:r>
              <a:rPr lang="en-CA" sz="4000" dirty="0" err="1"/>
              <a:t>ድንግል</a:t>
            </a:r>
            <a:r>
              <a:rPr lang="en-CA" sz="4000" dirty="0"/>
              <a:t> </a:t>
            </a:r>
            <a:r>
              <a:rPr lang="en-CA" sz="4000" dirty="0" err="1"/>
              <a:t>ዝወሰድካዮ</a:t>
            </a:r>
            <a:r>
              <a:rPr lang="en-CA" sz="4000" dirty="0"/>
              <a:t> </a:t>
            </a:r>
            <a:r>
              <a:rPr lang="en-CA" sz="4000" dirty="0" err="1"/>
              <a:t>ሥጋ</a:t>
            </a:r>
            <a:r>
              <a:rPr lang="en-CA" sz="4000" dirty="0"/>
              <a:t> </a:t>
            </a:r>
            <a:r>
              <a:rPr lang="en-CA" sz="4000" dirty="0" err="1"/>
              <a:t>ኸም</a:t>
            </a:r>
            <a:r>
              <a:rPr lang="en-CA" sz="4000" dirty="0"/>
              <a:t> </a:t>
            </a:r>
            <a:r>
              <a:rPr lang="en-CA" sz="4000" dirty="0" err="1"/>
              <a:t>ዝኾነ</a:t>
            </a:r>
            <a:r>
              <a:rPr lang="en-CA" sz="4000" dirty="0"/>
              <a:t> </a:t>
            </a:r>
            <a:r>
              <a:rPr lang="en-CA" sz="4000" dirty="0" err="1"/>
              <a:t>ዘክር</a:t>
            </a:r>
            <a:r>
              <a:rPr lang="en-CA" sz="4000" dirty="0"/>
              <a:t>።</a:t>
            </a:r>
          </a:p>
          <a:p>
            <a:r>
              <a:rPr lang="en-CA" sz="1400" dirty="0"/>
              <a:t>124. </a:t>
            </a:r>
            <a:r>
              <a:rPr lang="en-CA" sz="4000" dirty="0" err="1"/>
              <a:t>እቲ</a:t>
            </a:r>
            <a:r>
              <a:rPr lang="en-CA" sz="4000" dirty="0"/>
              <a:t> </a:t>
            </a:r>
            <a:r>
              <a:rPr lang="en-CA" sz="4000" dirty="0" err="1"/>
              <a:t>መከራ</a:t>
            </a:r>
            <a:r>
              <a:rPr lang="en-CA" sz="4000" dirty="0"/>
              <a:t> </a:t>
            </a:r>
            <a:r>
              <a:rPr lang="en-CA" sz="4000" dirty="0" err="1"/>
              <a:t>ተቐቢሉ</a:t>
            </a:r>
            <a:r>
              <a:rPr lang="en-CA" sz="4000" dirty="0"/>
              <a:t> </a:t>
            </a:r>
            <a:r>
              <a:rPr lang="en-CA" sz="4000" dirty="0" err="1"/>
              <a:t>ዝሞተ</a:t>
            </a:r>
            <a:r>
              <a:rPr lang="en-CA" sz="4000" dirty="0"/>
              <a:t> </a:t>
            </a:r>
            <a:r>
              <a:rPr lang="en-CA" sz="4000" dirty="0" err="1"/>
              <a:t>ሥጋ</a:t>
            </a:r>
            <a:r>
              <a:rPr lang="en-CA" sz="4000" dirty="0"/>
              <a:t> </a:t>
            </a:r>
            <a:r>
              <a:rPr lang="en-CA" sz="4000" dirty="0" err="1"/>
              <a:t>ኻብ</a:t>
            </a:r>
            <a:r>
              <a:rPr lang="en-CA" sz="4000" dirty="0"/>
              <a:t> </a:t>
            </a:r>
            <a:r>
              <a:rPr lang="en-CA" sz="4000" dirty="0" err="1"/>
              <a:t>ቅድስት</a:t>
            </a:r>
            <a:r>
              <a:rPr lang="en-CA" sz="4000" dirty="0"/>
              <a:t> </a:t>
            </a:r>
            <a:r>
              <a:rPr lang="en-CA" sz="4000" dirty="0" err="1"/>
              <a:t>ድንግል</a:t>
            </a:r>
            <a:r>
              <a:rPr lang="en-CA" sz="4000" dirty="0"/>
              <a:t> </a:t>
            </a:r>
            <a:r>
              <a:rPr lang="en-CA" sz="4000" dirty="0" err="1"/>
              <a:t>ዝወሰድካዮ</a:t>
            </a:r>
            <a:r>
              <a:rPr lang="en-CA" sz="4000" dirty="0"/>
              <a:t> </a:t>
            </a:r>
            <a:r>
              <a:rPr lang="en-CA" sz="4000" dirty="0" err="1"/>
              <a:t>ሥጋ</a:t>
            </a:r>
            <a:r>
              <a:rPr lang="en-CA" sz="4000" dirty="0"/>
              <a:t> </a:t>
            </a:r>
            <a:r>
              <a:rPr lang="en-CA" sz="4000" dirty="0" err="1"/>
              <a:t>ኸም</a:t>
            </a:r>
            <a:r>
              <a:rPr lang="en-CA" sz="4000" dirty="0"/>
              <a:t> </a:t>
            </a:r>
            <a:r>
              <a:rPr lang="en-CA" sz="4000" dirty="0" err="1"/>
              <a:t>ዝኾነ</a:t>
            </a:r>
            <a:r>
              <a:rPr lang="en-CA" sz="4000" dirty="0"/>
              <a:t> </a:t>
            </a:r>
            <a:r>
              <a:rPr lang="en-CA" sz="4000" dirty="0" err="1"/>
              <a:t>ዘክር</a:t>
            </a:r>
            <a:r>
              <a:rPr lang="en-CA" sz="4000" dirty="0" smtClean="0"/>
              <a:t>።</a:t>
            </a:r>
          </a:p>
        </p:txBody>
      </p:sp>
      <p:sp>
        <p:nvSpPr>
          <p:cNvPr id="20" name="Rectangle 19"/>
          <p:cNvSpPr/>
          <p:nvPr/>
        </p:nvSpPr>
        <p:spPr>
          <a:xfrm>
            <a:off x="8211200" y="-62079"/>
            <a:ext cx="3980800" cy="6324808"/>
          </a:xfrm>
          <a:prstGeom prst="rect">
            <a:avLst/>
          </a:prstGeom>
        </p:spPr>
        <p:txBody>
          <a:bodyPr wrap="square">
            <a:spAutoFit/>
          </a:bodyPr>
          <a:lstStyle/>
          <a:p>
            <a:pPr marL="40639" marR="40639">
              <a:spcBef>
                <a:spcPts val="600"/>
              </a:spcBef>
              <a:buClr>
                <a:srgbClr val="000000"/>
              </a:buClr>
              <a:defRPr sz="2800"/>
            </a:pPr>
            <a:r>
              <a:rPr lang="en-US" sz="3000" b="1" dirty="0" smtClean="0"/>
              <a:t>Virgin </a:t>
            </a:r>
            <a:r>
              <a:rPr lang="en-US" sz="3000" b="1" dirty="0"/>
              <a:t>is the body</a:t>
            </a:r>
          </a:p>
          <a:p>
            <a:pPr marL="40639" marR="40639">
              <a:spcBef>
                <a:spcPts val="600"/>
              </a:spcBef>
              <a:buClr>
                <a:srgbClr val="000000"/>
              </a:buClr>
              <a:buFont typeface="Arial"/>
              <a:defRPr sz="2800"/>
            </a:pPr>
            <a:r>
              <a:rPr lang="en-US" sz="3000" b="1" dirty="0"/>
              <a:t>which stood before Pilate.</a:t>
            </a:r>
          </a:p>
          <a:p>
            <a:pPr marL="40639" marR="40639">
              <a:spcBef>
                <a:spcPts val="600"/>
              </a:spcBef>
              <a:buClr>
                <a:srgbClr val="000000"/>
              </a:buClr>
              <a:buFont typeface="Arial"/>
              <a:defRPr sz="2800"/>
            </a:pPr>
            <a:r>
              <a:rPr lang="en-US" sz="1400" b="1" dirty="0"/>
              <a:t>123. </a:t>
            </a:r>
            <a:r>
              <a:rPr lang="en-US" sz="3000" b="1" dirty="0"/>
              <a:t>Remember that the body </a:t>
            </a:r>
            <a:r>
              <a:rPr lang="en-US" sz="3000" b="1" dirty="0" smtClean="0"/>
              <a:t>which Thou </a:t>
            </a:r>
            <a:r>
              <a:rPr lang="en-US" sz="3000" b="1" dirty="0"/>
              <a:t>took from the holy Virgin is the </a:t>
            </a:r>
            <a:r>
              <a:rPr lang="en-US" sz="3000" b="1" dirty="0" smtClean="0"/>
              <a:t>body which </a:t>
            </a:r>
            <a:r>
              <a:rPr lang="en-US" sz="3000" b="1" dirty="0"/>
              <a:t>bore the tight bonds.</a:t>
            </a:r>
          </a:p>
          <a:p>
            <a:pPr marL="40639" marR="40639">
              <a:spcBef>
                <a:spcPts val="600"/>
              </a:spcBef>
              <a:buClr>
                <a:srgbClr val="000000"/>
              </a:buClr>
              <a:buFont typeface="Arial"/>
              <a:defRPr sz="2800"/>
            </a:pPr>
            <a:r>
              <a:rPr lang="en-US" sz="1400" b="1" dirty="0"/>
              <a:t>124. </a:t>
            </a:r>
            <a:r>
              <a:rPr lang="en-US" sz="3000" b="1" dirty="0"/>
              <a:t>Remember that the body </a:t>
            </a:r>
            <a:r>
              <a:rPr lang="en-US" sz="3000" b="1" dirty="0" smtClean="0"/>
              <a:t>which Thou </a:t>
            </a:r>
            <a:r>
              <a:rPr lang="en-US" sz="3000" b="1" dirty="0"/>
              <a:t>took from the holy Virgin is the </a:t>
            </a:r>
            <a:r>
              <a:rPr lang="en-US" sz="3000" b="1" dirty="0" smtClean="0"/>
              <a:t>body which </a:t>
            </a:r>
            <a:r>
              <a:rPr lang="en-US" sz="3000" b="1" dirty="0"/>
              <a:t>suffered and died</a:t>
            </a:r>
            <a:r>
              <a:rPr lang="en-US" sz="3000" b="1" dirty="0" smtClean="0"/>
              <a:t>.</a:t>
            </a:r>
            <a:endParaRPr lang="en-US" sz="3000" b="1" dirty="0"/>
          </a:p>
        </p:txBody>
      </p:sp>
      <p:sp>
        <p:nvSpPr>
          <p:cNvPr id="2" name="Rectangle 1"/>
          <p:cNvSpPr/>
          <p:nvPr/>
        </p:nvSpPr>
        <p:spPr>
          <a:xfrm>
            <a:off x="-4222" y="1578"/>
            <a:ext cx="3945398" cy="6524863"/>
          </a:xfrm>
          <a:prstGeom prst="rect">
            <a:avLst/>
          </a:prstGeom>
        </p:spPr>
        <p:txBody>
          <a:bodyPr wrap="square">
            <a:spAutoFit/>
          </a:bodyPr>
          <a:lstStyle/>
          <a:p>
            <a:pPr marL="40639" marR="40639">
              <a:spcBef>
                <a:spcPts val="600"/>
              </a:spcBef>
              <a:buClr>
                <a:srgbClr val="000000"/>
              </a:buClr>
              <a:defRPr sz="2800"/>
            </a:pPr>
            <a:r>
              <a:rPr lang="pt-BR" sz="3800" dirty="0" smtClean="0"/>
              <a:t>ድንግል </a:t>
            </a:r>
            <a:r>
              <a:rPr lang="pt-BR" sz="3800" dirty="0"/>
              <a:t>ከመ </a:t>
            </a:r>
            <a:r>
              <a:rPr lang="pt-BR" sz="3800" dirty="0" smtClean="0"/>
              <a:t>ውእቱ ሥጋ </a:t>
            </a:r>
            <a:r>
              <a:rPr lang="pt-BR" sz="3800" dirty="0"/>
              <a:t>ዘቆመ ቅድመ ጲላጦስ።</a:t>
            </a:r>
            <a:endParaRPr lang="en-CA" sz="3800" dirty="0"/>
          </a:p>
          <a:p>
            <a:r>
              <a:rPr lang="pt-BR" sz="1400" dirty="0"/>
              <a:t>፻፳፫. </a:t>
            </a:r>
            <a:r>
              <a:rPr lang="pt-BR" sz="3800" dirty="0"/>
              <a:t>ተዘከር ሥጋ እንተ </a:t>
            </a:r>
            <a:r>
              <a:rPr lang="pt-BR" sz="3800" dirty="0" smtClean="0"/>
              <a:t>ነሣ</a:t>
            </a:r>
          </a:p>
          <a:p>
            <a:r>
              <a:rPr lang="pt-BR" sz="3800" dirty="0" smtClean="0"/>
              <a:t>እከ </a:t>
            </a:r>
            <a:r>
              <a:rPr lang="pt-BR" sz="3800" dirty="0"/>
              <a:t>እምቅድስት ድንግል ከም ውእቱ ሥጋ </a:t>
            </a:r>
            <a:r>
              <a:rPr lang="pt-BR" sz="3800" dirty="0" smtClean="0"/>
              <a:t>ዝግሐ</a:t>
            </a:r>
          </a:p>
          <a:p>
            <a:r>
              <a:rPr lang="pt-BR" sz="3800" dirty="0" smtClean="0"/>
              <a:t>ታተ መዋቅሕት </a:t>
            </a:r>
            <a:r>
              <a:rPr lang="pt-BR" sz="3800" dirty="0"/>
              <a:t>ዘጾረ።</a:t>
            </a:r>
            <a:endParaRPr lang="en-CA" sz="3800" dirty="0"/>
          </a:p>
          <a:p>
            <a:r>
              <a:rPr lang="pt-BR" sz="1400" dirty="0"/>
              <a:t>፻፳፬. </a:t>
            </a:r>
            <a:r>
              <a:rPr lang="pt-BR" sz="3800" dirty="0"/>
              <a:t>ተዘከር ሥጋ </a:t>
            </a:r>
            <a:r>
              <a:rPr lang="pt-BR" sz="3800" dirty="0" smtClean="0"/>
              <a:t>እንተ </a:t>
            </a:r>
            <a:r>
              <a:rPr lang="pt-BR" sz="3800" dirty="0"/>
              <a:t>ነሣእከ </a:t>
            </a:r>
            <a:r>
              <a:rPr lang="pt-BR" sz="3800" dirty="0" smtClean="0"/>
              <a:t>እምቅድስት </a:t>
            </a:r>
            <a:r>
              <a:rPr lang="pt-BR" sz="3800" dirty="0"/>
              <a:t>ድንግል </a:t>
            </a:r>
            <a:r>
              <a:rPr lang="pt-BR" sz="3800" dirty="0" smtClean="0"/>
              <a:t>ከመ ውእቱ </a:t>
            </a:r>
          </a:p>
          <a:p>
            <a:r>
              <a:rPr lang="pt-BR" sz="3800" dirty="0" smtClean="0"/>
              <a:t>ሥጋ </a:t>
            </a:r>
            <a:r>
              <a:rPr lang="pt-BR" sz="3800" dirty="0"/>
              <a:t>ዘሐመ ወሞተ</a:t>
            </a:r>
            <a:r>
              <a:rPr lang="pt-BR" sz="3800" dirty="0" smtClean="0"/>
              <a:t>።</a:t>
            </a:r>
            <a:endParaRPr lang="en-CA" sz="3800" dirty="0"/>
          </a:p>
        </p:txBody>
      </p:sp>
    </p:spTree>
    <p:extLst>
      <p:ext uri="{BB962C8B-B14F-4D97-AF65-F5344CB8AC3E}">
        <p14:creationId xmlns:p14="http://schemas.microsoft.com/office/powerpoint/2010/main" val="3542357456"/>
      </p:ext>
    </p:extLst>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26928" y="-4629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26479" y="-28097"/>
            <a:ext cx="4425363" cy="6247864"/>
          </a:xfrm>
          <a:prstGeom prst="rect">
            <a:avLst/>
          </a:prstGeom>
        </p:spPr>
        <p:txBody>
          <a:bodyPr wrap="square">
            <a:spAutoFit/>
          </a:bodyPr>
          <a:lstStyle/>
          <a:p>
            <a:r>
              <a:rPr lang="en-CA" sz="1400" dirty="0" smtClean="0"/>
              <a:t>125</a:t>
            </a:r>
            <a:r>
              <a:rPr lang="en-CA" sz="1400" dirty="0"/>
              <a:t>. </a:t>
            </a:r>
            <a:r>
              <a:rPr lang="en-CA" sz="4000" dirty="0" err="1"/>
              <a:t>እቲ</a:t>
            </a:r>
            <a:r>
              <a:rPr lang="en-CA" sz="4000" dirty="0"/>
              <a:t> </a:t>
            </a:r>
            <a:r>
              <a:rPr lang="en-CA" sz="4000" dirty="0" err="1"/>
              <a:t>ብሣልሳይ</a:t>
            </a:r>
            <a:r>
              <a:rPr lang="en-CA" sz="4000" dirty="0"/>
              <a:t> </a:t>
            </a:r>
            <a:r>
              <a:rPr lang="en-CA" sz="4000" dirty="0" err="1"/>
              <a:t>መዓልቲ</a:t>
            </a:r>
            <a:r>
              <a:rPr lang="en-CA" sz="4000" dirty="0"/>
              <a:t> </a:t>
            </a:r>
            <a:r>
              <a:rPr lang="en-CA" sz="4000" dirty="0" err="1"/>
              <a:t>ዝተንሥአ</a:t>
            </a:r>
            <a:r>
              <a:rPr lang="en-CA" sz="4000" dirty="0"/>
              <a:t> </a:t>
            </a:r>
            <a:r>
              <a:rPr lang="en-CA" sz="4000" dirty="0" err="1"/>
              <a:t>ሥጋ</a:t>
            </a:r>
            <a:r>
              <a:rPr lang="en-CA" sz="4000" dirty="0"/>
              <a:t> </a:t>
            </a:r>
            <a:r>
              <a:rPr lang="en-CA" sz="4000" dirty="0" err="1"/>
              <a:t>ኻብ</a:t>
            </a:r>
            <a:r>
              <a:rPr lang="en-CA" sz="4000" dirty="0"/>
              <a:t> </a:t>
            </a:r>
            <a:r>
              <a:rPr lang="en-CA" sz="4000" dirty="0" err="1" smtClean="0"/>
              <a:t>ቅድ</a:t>
            </a:r>
            <a:endParaRPr lang="en-CA" sz="4000" dirty="0" smtClean="0"/>
          </a:p>
          <a:p>
            <a:r>
              <a:rPr lang="en-CA" sz="4000" dirty="0" err="1" smtClean="0"/>
              <a:t>ስት</a:t>
            </a:r>
            <a:r>
              <a:rPr lang="en-CA" sz="4000" dirty="0" smtClean="0"/>
              <a:t> </a:t>
            </a:r>
            <a:r>
              <a:rPr lang="en-CA" sz="4000" dirty="0" err="1"/>
              <a:t>ድንግል</a:t>
            </a:r>
            <a:r>
              <a:rPr lang="en-CA" sz="4000" dirty="0"/>
              <a:t> </a:t>
            </a:r>
            <a:r>
              <a:rPr lang="en-CA" sz="4000" dirty="0" err="1"/>
              <a:t>ዝወሰድካዮ</a:t>
            </a:r>
            <a:r>
              <a:rPr lang="en-CA" sz="4000" dirty="0"/>
              <a:t> </a:t>
            </a:r>
            <a:r>
              <a:rPr lang="en-CA" sz="4000" dirty="0" err="1"/>
              <a:t>ሥጋ</a:t>
            </a:r>
            <a:r>
              <a:rPr lang="en-CA" sz="4000" dirty="0"/>
              <a:t> </a:t>
            </a:r>
            <a:r>
              <a:rPr lang="en-CA" sz="4000" dirty="0" err="1"/>
              <a:t>ኸም</a:t>
            </a:r>
            <a:r>
              <a:rPr lang="en-CA" sz="4000" dirty="0"/>
              <a:t> </a:t>
            </a:r>
            <a:r>
              <a:rPr lang="en-CA" sz="4000" dirty="0" err="1"/>
              <a:t>ዝኾነ</a:t>
            </a:r>
            <a:r>
              <a:rPr lang="en-CA" sz="4000" dirty="0"/>
              <a:t> </a:t>
            </a:r>
            <a:r>
              <a:rPr lang="en-CA" sz="4000" dirty="0" err="1"/>
              <a:t>ዘክር</a:t>
            </a:r>
            <a:r>
              <a:rPr lang="en-CA" sz="4000" dirty="0"/>
              <a:t>።</a:t>
            </a:r>
          </a:p>
          <a:p>
            <a:r>
              <a:rPr lang="en-CA" sz="1400" dirty="0"/>
              <a:t>126. </a:t>
            </a:r>
            <a:r>
              <a:rPr lang="en-CA" sz="4000" dirty="0" err="1"/>
              <a:t>እቲ</a:t>
            </a:r>
            <a:r>
              <a:rPr lang="en-CA" sz="4000" dirty="0"/>
              <a:t> </a:t>
            </a:r>
            <a:r>
              <a:rPr lang="en-CA" sz="4000" dirty="0" err="1"/>
              <a:t>ናብ</a:t>
            </a:r>
            <a:r>
              <a:rPr lang="en-CA" sz="4000" dirty="0"/>
              <a:t> </a:t>
            </a:r>
            <a:r>
              <a:rPr lang="en-CA" sz="4000" dirty="0" err="1"/>
              <a:t>ሰማያት</a:t>
            </a:r>
            <a:r>
              <a:rPr lang="en-CA" sz="4000" dirty="0"/>
              <a:t> </a:t>
            </a:r>
            <a:r>
              <a:rPr lang="en-CA" sz="4000" dirty="0" err="1" smtClean="0"/>
              <a:t>ብምስ</a:t>
            </a:r>
            <a:endParaRPr lang="en-CA" sz="4000" dirty="0" smtClean="0"/>
          </a:p>
          <a:p>
            <a:r>
              <a:rPr lang="en-CA" sz="4000" dirty="0" err="1" smtClean="0"/>
              <a:t>ጋና</a:t>
            </a:r>
            <a:r>
              <a:rPr lang="en-CA" sz="4000" dirty="0" smtClean="0"/>
              <a:t> </a:t>
            </a:r>
            <a:r>
              <a:rPr lang="en-CA" sz="4000" dirty="0" err="1"/>
              <a:t>ዝዓረገ</a:t>
            </a:r>
            <a:r>
              <a:rPr lang="en-CA" sz="4000" dirty="0"/>
              <a:t> </a:t>
            </a:r>
            <a:r>
              <a:rPr lang="en-CA" sz="4000" dirty="0" err="1"/>
              <a:t>ኣብ</a:t>
            </a:r>
            <a:r>
              <a:rPr lang="en-CA" sz="4000" dirty="0"/>
              <a:t> </a:t>
            </a:r>
            <a:r>
              <a:rPr lang="en-CA" sz="4000" dirty="0" err="1"/>
              <a:t>የማን</a:t>
            </a:r>
            <a:r>
              <a:rPr lang="en-CA" sz="4000" dirty="0"/>
              <a:t> </a:t>
            </a:r>
            <a:r>
              <a:rPr lang="en-CA" sz="4000" dirty="0" err="1"/>
              <a:t>ኣቡኡ</a:t>
            </a:r>
            <a:r>
              <a:rPr lang="en-CA" sz="4000" dirty="0"/>
              <a:t> </a:t>
            </a:r>
            <a:r>
              <a:rPr lang="en-CA" sz="4000" dirty="0" err="1"/>
              <a:t>ኸኣ</a:t>
            </a:r>
            <a:r>
              <a:rPr lang="en-CA" sz="4000" dirty="0"/>
              <a:t> </a:t>
            </a:r>
            <a:r>
              <a:rPr lang="en-CA" sz="4000" dirty="0" err="1"/>
              <a:t>ዝተቐመጠ</a:t>
            </a:r>
            <a:r>
              <a:rPr lang="en-CA" sz="4000" dirty="0"/>
              <a:t> </a:t>
            </a:r>
            <a:r>
              <a:rPr lang="en-CA" sz="4000" dirty="0" err="1"/>
              <a:t>ሥጋ</a:t>
            </a:r>
            <a:r>
              <a:rPr lang="en-CA" sz="4000" dirty="0"/>
              <a:t> </a:t>
            </a:r>
            <a:r>
              <a:rPr lang="en-CA" sz="4000" dirty="0" err="1"/>
              <a:t>ኻብ</a:t>
            </a:r>
            <a:r>
              <a:rPr lang="en-CA" sz="4000" dirty="0"/>
              <a:t> </a:t>
            </a:r>
            <a:r>
              <a:rPr lang="en-CA" sz="4000" dirty="0" err="1"/>
              <a:t>ቅድስት</a:t>
            </a:r>
            <a:r>
              <a:rPr lang="en-CA" sz="4000" dirty="0"/>
              <a:t> </a:t>
            </a:r>
            <a:r>
              <a:rPr lang="en-CA" sz="4000" dirty="0" err="1"/>
              <a:t>ድንግል</a:t>
            </a:r>
            <a:r>
              <a:rPr lang="en-CA" sz="4000" dirty="0"/>
              <a:t> </a:t>
            </a:r>
            <a:r>
              <a:rPr lang="en-CA" sz="4000" dirty="0" err="1"/>
              <a:t>ዝወሰድካዮ</a:t>
            </a:r>
            <a:r>
              <a:rPr lang="en-CA" sz="4000" dirty="0"/>
              <a:t> </a:t>
            </a:r>
            <a:r>
              <a:rPr lang="en-CA" sz="4000" dirty="0" err="1"/>
              <a:t>ሥጋ</a:t>
            </a:r>
            <a:r>
              <a:rPr lang="en-CA" sz="4000" dirty="0"/>
              <a:t> </a:t>
            </a:r>
            <a:r>
              <a:rPr lang="en-CA" sz="4000" dirty="0" err="1"/>
              <a:t>ኸም</a:t>
            </a:r>
            <a:r>
              <a:rPr lang="en-CA" sz="4000" dirty="0"/>
              <a:t> </a:t>
            </a:r>
            <a:r>
              <a:rPr lang="en-CA" sz="4000" dirty="0" err="1"/>
              <a:t>ዝኾነ</a:t>
            </a:r>
            <a:r>
              <a:rPr lang="en-CA" sz="4000" dirty="0"/>
              <a:t> </a:t>
            </a:r>
            <a:r>
              <a:rPr lang="en-CA" sz="4000" dirty="0" err="1"/>
              <a:t>ዘክር</a:t>
            </a:r>
            <a:r>
              <a:rPr lang="en-CA" sz="4000" dirty="0" smtClean="0"/>
              <a:t>።</a:t>
            </a:r>
          </a:p>
        </p:txBody>
      </p:sp>
      <p:sp>
        <p:nvSpPr>
          <p:cNvPr id="20" name="Rectangle 19"/>
          <p:cNvSpPr/>
          <p:nvPr/>
        </p:nvSpPr>
        <p:spPr>
          <a:xfrm>
            <a:off x="8251842" y="-28097"/>
            <a:ext cx="3777205" cy="6786473"/>
          </a:xfrm>
          <a:prstGeom prst="rect">
            <a:avLst/>
          </a:prstGeom>
        </p:spPr>
        <p:txBody>
          <a:bodyPr wrap="square">
            <a:spAutoFit/>
          </a:bodyPr>
          <a:lstStyle/>
          <a:p>
            <a:pPr marL="40639" marR="40639">
              <a:spcBef>
                <a:spcPts val="600"/>
              </a:spcBef>
              <a:buClr>
                <a:srgbClr val="000000"/>
              </a:buClr>
              <a:buFont typeface="Arial"/>
              <a:defRPr sz="2800"/>
            </a:pPr>
            <a:r>
              <a:rPr lang="en-US" sz="1400" b="1" dirty="0"/>
              <a:t>125. </a:t>
            </a:r>
            <a:r>
              <a:rPr lang="en-US" sz="3000" b="1" dirty="0"/>
              <a:t>Remember that the body which Thou</a:t>
            </a:r>
          </a:p>
          <a:p>
            <a:pPr marL="40639" marR="40639">
              <a:spcBef>
                <a:spcPts val="600"/>
              </a:spcBef>
              <a:buClr>
                <a:srgbClr val="000000"/>
              </a:buClr>
              <a:buFont typeface="Arial"/>
              <a:defRPr sz="2800"/>
            </a:pPr>
            <a:r>
              <a:rPr lang="en-US" sz="3000" b="1" dirty="0"/>
              <a:t>took from the holy Virgin is the body</a:t>
            </a:r>
          </a:p>
          <a:p>
            <a:pPr marL="40639" marR="40639">
              <a:spcBef>
                <a:spcPts val="600"/>
              </a:spcBef>
              <a:buClr>
                <a:srgbClr val="000000"/>
              </a:buClr>
              <a:buFont typeface="Arial"/>
              <a:defRPr sz="2800"/>
            </a:pPr>
            <a:r>
              <a:rPr lang="en-US" sz="3000" b="1" dirty="0"/>
              <a:t>which rose from the dead on the third day</a:t>
            </a:r>
            <a:r>
              <a:rPr lang="en-US" sz="3000" b="1" dirty="0" smtClean="0"/>
              <a:t>.</a:t>
            </a:r>
            <a:endParaRPr lang="en-US" sz="3000" b="1" dirty="0"/>
          </a:p>
          <a:p>
            <a:pPr marL="40639" marR="40639">
              <a:spcBef>
                <a:spcPts val="600"/>
              </a:spcBef>
              <a:buClr>
                <a:srgbClr val="000000"/>
              </a:buClr>
              <a:buFont typeface="Arial"/>
              <a:defRPr sz="2800"/>
            </a:pPr>
            <a:r>
              <a:rPr lang="en-US" sz="1400" b="1" dirty="0"/>
              <a:t>126. </a:t>
            </a:r>
            <a:r>
              <a:rPr lang="en-US" sz="3000" b="1" dirty="0"/>
              <a:t>Remember that the body, </a:t>
            </a:r>
            <a:r>
              <a:rPr lang="en-US" sz="3000" b="1" dirty="0" smtClean="0"/>
              <a:t>which Thou </a:t>
            </a:r>
            <a:r>
              <a:rPr lang="en-US" sz="3000" b="1" dirty="0"/>
              <a:t>took from the holy Virgin is the </a:t>
            </a:r>
            <a:r>
              <a:rPr lang="en-US" sz="3000" b="1" dirty="0" smtClean="0"/>
              <a:t>body which </a:t>
            </a:r>
            <a:r>
              <a:rPr lang="en-US" sz="3000" b="1" dirty="0"/>
              <a:t>ascended into heaven in glory and </a:t>
            </a:r>
            <a:r>
              <a:rPr lang="en-US" sz="3000" b="1" dirty="0" smtClean="0"/>
              <a:t>sat at </a:t>
            </a:r>
            <a:r>
              <a:rPr lang="en-US" sz="3000" b="1" dirty="0"/>
              <a:t>the right hand of the Father. </a:t>
            </a:r>
            <a:endParaRPr lang="en-US" sz="3000" b="1" dirty="0" smtClean="0"/>
          </a:p>
        </p:txBody>
      </p:sp>
      <p:sp>
        <p:nvSpPr>
          <p:cNvPr id="2" name="Rectangle 1"/>
          <p:cNvSpPr/>
          <p:nvPr/>
        </p:nvSpPr>
        <p:spPr>
          <a:xfrm>
            <a:off x="-4223" y="1578"/>
            <a:ext cx="4009063" cy="6863417"/>
          </a:xfrm>
          <a:prstGeom prst="rect">
            <a:avLst/>
          </a:prstGeom>
        </p:spPr>
        <p:txBody>
          <a:bodyPr wrap="square">
            <a:spAutoFit/>
          </a:bodyPr>
          <a:lstStyle/>
          <a:p>
            <a:r>
              <a:rPr lang="pt-BR" sz="1400" dirty="0"/>
              <a:t>፻፳፭. </a:t>
            </a:r>
            <a:r>
              <a:rPr lang="pt-BR" sz="4000" dirty="0"/>
              <a:t>ተዘከር ሥጋ እንተ ነሣእከ </a:t>
            </a:r>
            <a:r>
              <a:rPr lang="pt-BR" sz="4000" dirty="0" smtClean="0"/>
              <a:t>እምቅድስት </a:t>
            </a:r>
            <a:r>
              <a:rPr lang="pt-BR" sz="4000" dirty="0"/>
              <a:t>ድንግል </a:t>
            </a:r>
            <a:r>
              <a:rPr lang="pt-BR" sz="4000" dirty="0" smtClean="0"/>
              <a:t>ከመ ውእቱ </a:t>
            </a:r>
            <a:r>
              <a:rPr lang="pt-BR" sz="4000" dirty="0"/>
              <a:t>ሥጋ ዘተንሥአ </a:t>
            </a:r>
            <a:r>
              <a:rPr lang="pt-BR" sz="4000" dirty="0" smtClean="0"/>
              <a:t>እሙ</a:t>
            </a:r>
          </a:p>
          <a:p>
            <a:r>
              <a:rPr lang="pt-BR" sz="4000" dirty="0" smtClean="0"/>
              <a:t>ታን </a:t>
            </a:r>
            <a:r>
              <a:rPr lang="pt-BR" sz="4000" dirty="0"/>
              <a:t>በሣልስት ዕለት።</a:t>
            </a:r>
            <a:endParaRPr lang="en-CA" sz="4000" dirty="0"/>
          </a:p>
          <a:p>
            <a:r>
              <a:rPr lang="pt-BR" sz="1400" dirty="0"/>
              <a:t>፻፳፮. </a:t>
            </a:r>
            <a:r>
              <a:rPr lang="pt-BR" sz="4000" dirty="0"/>
              <a:t>ተዘከር ሥጋ እንተ ነሣእከ </a:t>
            </a:r>
            <a:r>
              <a:rPr lang="pt-BR" sz="4000" dirty="0" smtClean="0"/>
              <a:t>እምቅድስት </a:t>
            </a:r>
            <a:r>
              <a:rPr lang="pt-BR" sz="4000" dirty="0"/>
              <a:t>ድንግል </a:t>
            </a:r>
            <a:r>
              <a:rPr lang="pt-BR" sz="4000" dirty="0" smtClean="0"/>
              <a:t>ከመ </a:t>
            </a:r>
            <a:r>
              <a:rPr lang="pt-BR" sz="4000" dirty="0"/>
              <a:t>ውእቱ ሥጋ ዘዐርገ በስብሐት ውስተ ሰማያት ወነበረ በየማነ ኣቡሁ። </a:t>
            </a:r>
            <a:endParaRPr lang="pt-BR" sz="4000" dirty="0" smtClean="0"/>
          </a:p>
        </p:txBody>
      </p:sp>
    </p:spTree>
    <p:extLst>
      <p:ext uri="{BB962C8B-B14F-4D97-AF65-F5344CB8AC3E}">
        <p14:creationId xmlns:p14="http://schemas.microsoft.com/office/powerpoint/2010/main" val="2541909296"/>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26928" y="-4629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26479" y="-28097"/>
            <a:ext cx="4425363" cy="4401205"/>
          </a:xfrm>
          <a:prstGeom prst="rect">
            <a:avLst/>
          </a:prstGeom>
        </p:spPr>
        <p:txBody>
          <a:bodyPr wrap="square">
            <a:spAutoFit/>
          </a:bodyPr>
          <a:lstStyle/>
          <a:p>
            <a:r>
              <a:rPr lang="en-CA" sz="4000" dirty="0" err="1" smtClean="0"/>
              <a:t>ካልኣይ</a:t>
            </a:r>
            <a:r>
              <a:rPr lang="en-CA" sz="4000" dirty="0" smtClean="0"/>
              <a:t> </a:t>
            </a:r>
            <a:r>
              <a:rPr lang="en-CA" sz="4000" dirty="0" err="1"/>
              <a:t>ከኣ</a:t>
            </a:r>
            <a:r>
              <a:rPr lang="en-CA" sz="4000" dirty="0"/>
              <a:t> </a:t>
            </a:r>
            <a:r>
              <a:rPr lang="en-CA" sz="4000" dirty="0" err="1"/>
              <a:t>እግዚኣብሄር</a:t>
            </a:r>
            <a:r>
              <a:rPr lang="en-CA" sz="4000" dirty="0"/>
              <a:t> </a:t>
            </a:r>
            <a:r>
              <a:rPr lang="en-CA" sz="4000" dirty="0" err="1"/>
              <a:t>ኣምላኽና</a:t>
            </a:r>
            <a:r>
              <a:rPr lang="en-CA" sz="4000" dirty="0"/>
              <a:t> </a:t>
            </a:r>
            <a:r>
              <a:rPr lang="en-CA" sz="4000" dirty="0" err="1"/>
              <a:t>ምስ</a:t>
            </a:r>
            <a:r>
              <a:rPr lang="en-CA" sz="4000" dirty="0"/>
              <a:t> </a:t>
            </a:r>
            <a:r>
              <a:rPr lang="en-CA" sz="4000" dirty="0" err="1"/>
              <a:t>መለኮታዊ</a:t>
            </a:r>
            <a:r>
              <a:rPr lang="en-CA" sz="4000" dirty="0"/>
              <a:t> </a:t>
            </a:r>
            <a:r>
              <a:rPr lang="en-CA" sz="4000" dirty="0" err="1"/>
              <a:t>ኃይሉ</a:t>
            </a:r>
            <a:r>
              <a:rPr lang="en-CA" sz="4000" dirty="0"/>
              <a:t> </a:t>
            </a:r>
            <a:r>
              <a:rPr lang="en-CA" sz="4000" dirty="0" err="1"/>
              <a:t>በዚ</a:t>
            </a:r>
            <a:r>
              <a:rPr lang="en-CA" sz="4000" dirty="0"/>
              <a:t> </a:t>
            </a:r>
            <a:r>
              <a:rPr lang="en-CA" sz="4000" dirty="0" err="1"/>
              <a:t>ሥጋ</a:t>
            </a:r>
            <a:r>
              <a:rPr lang="en-CA" sz="4000" dirty="0"/>
              <a:t> </a:t>
            </a:r>
            <a:r>
              <a:rPr lang="en-CA" sz="4000" dirty="0" err="1"/>
              <a:t>እዚ</a:t>
            </a:r>
            <a:r>
              <a:rPr lang="en-CA" sz="4000" dirty="0"/>
              <a:t> </a:t>
            </a:r>
            <a:r>
              <a:rPr lang="en-CA" sz="4000" dirty="0" err="1"/>
              <a:t>ኺመጽእ</a:t>
            </a:r>
            <a:r>
              <a:rPr lang="en-CA" sz="4000" dirty="0"/>
              <a:t> </a:t>
            </a:r>
            <a:r>
              <a:rPr lang="en-CA" sz="4000" dirty="0" err="1"/>
              <a:t>እዩ</a:t>
            </a:r>
            <a:r>
              <a:rPr lang="en-CA" sz="4000" dirty="0"/>
              <a:t>።</a:t>
            </a:r>
          </a:p>
          <a:p>
            <a:endParaRPr lang="en-CA" sz="4000" dirty="0" smtClean="0"/>
          </a:p>
          <a:p>
            <a:r>
              <a:rPr lang="en-CA" sz="4000" dirty="0" err="1" smtClean="0">
                <a:solidFill>
                  <a:srgbClr val="92D050"/>
                </a:solidFill>
              </a:rPr>
              <a:t>ይ.ዲ</a:t>
            </a:r>
            <a:r>
              <a:rPr lang="en-CA" sz="4000" dirty="0">
                <a:solidFill>
                  <a:srgbClr val="92D050"/>
                </a:solidFill>
              </a:rPr>
              <a:t>. </a:t>
            </a:r>
            <a:r>
              <a:rPr lang="en-CA" sz="1400" dirty="0"/>
              <a:t>127. </a:t>
            </a:r>
            <a:r>
              <a:rPr lang="en-CA" sz="4000" dirty="0" err="1" smtClean="0"/>
              <a:t>ጸልዩ</a:t>
            </a:r>
            <a:r>
              <a:rPr lang="en-CA" sz="4000" dirty="0" smtClean="0"/>
              <a:t>።</a:t>
            </a:r>
          </a:p>
          <a:p>
            <a:endParaRPr lang="en-CA" sz="4000" dirty="0"/>
          </a:p>
        </p:txBody>
      </p:sp>
      <p:sp>
        <p:nvSpPr>
          <p:cNvPr id="20" name="Rectangle 19"/>
          <p:cNvSpPr/>
          <p:nvPr/>
        </p:nvSpPr>
        <p:spPr>
          <a:xfrm>
            <a:off x="8251842" y="-28097"/>
            <a:ext cx="3777205" cy="3677930"/>
          </a:xfrm>
          <a:prstGeom prst="rect">
            <a:avLst/>
          </a:prstGeom>
        </p:spPr>
        <p:txBody>
          <a:bodyPr wrap="square">
            <a:spAutoFit/>
          </a:bodyPr>
          <a:lstStyle/>
          <a:p>
            <a:pPr marL="40639" marR="40639">
              <a:spcBef>
                <a:spcPts val="600"/>
              </a:spcBef>
              <a:buClr>
                <a:srgbClr val="000000"/>
              </a:buClr>
              <a:buFont typeface="Arial"/>
              <a:defRPr sz="2800"/>
            </a:pPr>
            <a:r>
              <a:rPr lang="en-US" sz="3000" b="1" dirty="0" smtClean="0"/>
              <a:t>Again the Lord </a:t>
            </a:r>
            <a:r>
              <a:rPr lang="en-US" sz="3000" b="1" dirty="0"/>
              <a:t>our God will come in this body in </a:t>
            </a:r>
            <a:r>
              <a:rPr lang="en-US" sz="3000" b="1" dirty="0" smtClean="0"/>
              <a:t>the power </a:t>
            </a:r>
            <a:r>
              <a:rPr lang="en-US" sz="3000" b="1" dirty="0"/>
              <a:t>of His divinity. </a:t>
            </a:r>
            <a:r>
              <a:rPr lang="en-US" sz="3200" dirty="0" smtClean="0"/>
              <a:t>Deacon :</a:t>
            </a:r>
            <a:r>
              <a:rPr lang="en-US" sz="3200" dirty="0"/>
              <a:t> </a:t>
            </a:r>
            <a:endParaRPr lang="en-US" sz="3200" dirty="0" smtClean="0"/>
          </a:p>
          <a:p>
            <a:pPr marL="40639" marR="40639">
              <a:spcBef>
                <a:spcPts val="600"/>
              </a:spcBef>
              <a:buClr>
                <a:srgbClr val="000000"/>
              </a:buClr>
              <a:buFont typeface="Arial"/>
              <a:defRPr sz="2800"/>
            </a:pPr>
            <a:endParaRPr lang="en-US" sz="3200" dirty="0"/>
          </a:p>
          <a:p>
            <a:pPr marL="40639" marR="40639">
              <a:spcBef>
                <a:spcPts val="600"/>
              </a:spcBef>
              <a:buClr>
                <a:srgbClr val="000000"/>
              </a:buClr>
              <a:buFont typeface="Arial"/>
              <a:defRPr sz="2800"/>
            </a:pPr>
            <a:r>
              <a:rPr lang="en-US" sz="3000" dirty="0" smtClean="0">
                <a:solidFill>
                  <a:srgbClr val="92D050"/>
                </a:solidFill>
              </a:rPr>
              <a:t>Deacon: </a:t>
            </a:r>
            <a:r>
              <a:rPr lang="en-US" sz="1400" dirty="0" smtClean="0"/>
              <a:t>127</a:t>
            </a:r>
            <a:r>
              <a:rPr lang="en-US" sz="1400" dirty="0"/>
              <a:t>.</a:t>
            </a:r>
            <a:r>
              <a:rPr lang="en-US" sz="1400" dirty="0" smtClean="0"/>
              <a:t> </a:t>
            </a:r>
            <a:r>
              <a:rPr lang="en-US" sz="3200" dirty="0"/>
              <a:t>Pray ye</a:t>
            </a:r>
            <a:r>
              <a:rPr lang="en-US" sz="3200" dirty="0" smtClean="0"/>
              <a:t>.</a:t>
            </a:r>
          </a:p>
          <a:p>
            <a:pPr marL="40639" marR="40639">
              <a:spcBef>
                <a:spcPts val="600"/>
              </a:spcBef>
              <a:buClr>
                <a:srgbClr val="000000"/>
              </a:buClr>
              <a:buFont typeface="Arial"/>
              <a:defRPr sz="2800"/>
            </a:pPr>
            <a:endParaRPr lang="en-US" sz="3200" dirty="0"/>
          </a:p>
        </p:txBody>
      </p:sp>
      <p:sp>
        <p:nvSpPr>
          <p:cNvPr id="2" name="Rectangle 1"/>
          <p:cNvSpPr/>
          <p:nvPr/>
        </p:nvSpPr>
        <p:spPr>
          <a:xfrm>
            <a:off x="-4223" y="1578"/>
            <a:ext cx="4009063" cy="5016758"/>
          </a:xfrm>
          <a:prstGeom prst="rect">
            <a:avLst/>
          </a:prstGeom>
        </p:spPr>
        <p:txBody>
          <a:bodyPr wrap="square">
            <a:spAutoFit/>
          </a:bodyPr>
          <a:lstStyle/>
          <a:p>
            <a:r>
              <a:rPr lang="pt-BR" sz="4000" dirty="0" smtClean="0"/>
              <a:t>ወካዕበ </a:t>
            </a:r>
            <a:r>
              <a:rPr lang="pt-BR" sz="4000" dirty="0"/>
              <a:t>ይ</a:t>
            </a:r>
            <a:r>
              <a:rPr lang="pt-BR" sz="4000" dirty="0" smtClean="0"/>
              <a:t>መጽእ </a:t>
            </a:r>
            <a:r>
              <a:rPr lang="pt-BR" sz="4000" dirty="0"/>
              <a:t>በውእቱ ሥጋ ምስለ ኃይለ መለኮቱ እግዚኣብሔር እምላክነ።</a:t>
            </a:r>
            <a:endParaRPr lang="en-CA" sz="4000" dirty="0"/>
          </a:p>
          <a:p>
            <a:endParaRPr lang="pt-BR" sz="4000" dirty="0" smtClean="0"/>
          </a:p>
          <a:p>
            <a:r>
              <a:rPr lang="pt-BR" sz="4000" dirty="0" smtClean="0">
                <a:solidFill>
                  <a:srgbClr val="92D050"/>
                </a:solidFill>
              </a:rPr>
              <a:t>ይ.ዲ</a:t>
            </a:r>
            <a:r>
              <a:rPr lang="pt-BR" sz="4000" dirty="0">
                <a:solidFill>
                  <a:srgbClr val="92D050"/>
                </a:solidFill>
              </a:rPr>
              <a:t>. </a:t>
            </a:r>
            <a:r>
              <a:rPr lang="pt-BR" sz="1400" dirty="0"/>
              <a:t>፻፳፯. </a:t>
            </a:r>
            <a:r>
              <a:rPr lang="pt-BR" sz="4000" dirty="0"/>
              <a:t>ጸልዩ</a:t>
            </a:r>
            <a:r>
              <a:rPr lang="pt-BR" sz="4000" dirty="0" smtClean="0"/>
              <a:t>።</a:t>
            </a:r>
          </a:p>
          <a:p>
            <a:endParaRPr lang="pt-BR" sz="4000" dirty="0"/>
          </a:p>
        </p:txBody>
      </p:sp>
    </p:spTree>
    <p:extLst>
      <p:ext uri="{BB962C8B-B14F-4D97-AF65-F5344CB8AC3E}">
        <p14:creationId xmlns:p14="http://schemas.microsoft.com/office/powerpoint/2010/main" val="1677266562"/>
      </p:ext>
    </p:extLst>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67256" y="70302"/>
            <a:ext cx="4054247" cy="6408101"/>
          </a:xfrm>
          <a:prstGeom prst="rect">
            <a:avLst/>
          </a:prstGeom>
          <a:ln>
            <a:noFill/>
          </a:ln>
        </p:spPr>
        <p:txBody>
          <a:bodyPr wrap="square">
            <a:spAutoFit/>
          </a:bodyPr>
          <a:lstStyle/>
          <a:p>
            <a:pPr marL="40639" marR="40639">
              <a:lnSpc>
                <a:spcPct val="125000"/>
              </a:lnSpc>
              <a:spcBef>
                <a:spcPts val="600"/>
              </a:spcBef>
              <a:defRPr sz="2800"/>
            </a:pPr>
            <a:r>
              <a:rPr lang="en-CA" sz="3200" b="1" dirty="0">
                <a:solidFill>
                  <a:srgbClr val="FFFF00"/>
                </a:solidFill>
                <a:uFill>
                  <a:solidFill>
                    <a:srgbClr val="004DD6"/>
                  </a:solidFill>
                </a:uFill>
                <a:latin typeface="GeezTypeNet"/>
                <a:ea typeface="GeezTypeNet"/>
                <a:cs typeface="GeezTypeNet"/>
                <a:sym typeface="GeezTypeNet"/>
              </a:rPr>
              <a:t>ይ.</a:t>
            </a:r>
            <a:r>
              <a:rPr lang="mr-IN" sz="3200" b="1" dirty="0">
                <a:solidFill>
                  <a:srgbClr val="FFFF00"/>
                </a:solidFill>
                <a:uFill>
                  <a:solidFill>
                    <a:srgbClr val="004DD6"/>
                  </a:solidFill>
                </a:uFill>
                <a:latin typeface="GeezTypeNet"/>
                <a:ea typeface="GeezTypeNet"/>
                <a:cs typeface="GeezTypeNet"/>
                <a:sym typeface="GeezTypeNet"/>
              </a:rPr>
              <a:t>ሕ.</a:t>
            </a:r>
            <a:r>
              <a:rPr lang="mr-IN" sz="3200" b="1" dirty="0"/>
              <a:t> </a:t>
            </a:r>
            <a:r>
              <a:rPr lang="hr-HR" sz="3000" dirty="0" smtClean="0">
                <a:solidFill>
                  <a:schemeClr val="tx1">
                    <a:lumMod val="95000"/>
                  </a:schemeClr>
                </a:solidFill>
                <a:uFill>
                  <a:solidFill>
                    <a:srgbClr val="0329D6"/>
                  </a:solidFill>
                </a:uFill>
                <a:latin typeface="GeezTypeNet"/>
                <a:ea typeface="GeezTypeNet"/>
                <a:cs typeface="GeezTypeNet"/>
                <a:sym typeface="GeezTypeNet"/>
              </a:rPr>
              <a:t>…</a:t>
            </a:r>
            <a:r>
              <a:rPr lang="hr-HR" sz="3000" dirty="0">
                <a:solidFill>
                  <a:schemeClr val="tx1">
                    <a:lumMod val="95000"/>
                  </a:schemeClr>
                </a:solidFill>
                <a:uFill>
                  <a:solidFill>
                    <a:srgbClr val="0329D6"/>
                  </a:solidFill>
                </a:uFill>
                <a:latin typeface="GeezTypeNet"/>
                <a:ea typeface="GeezTypeNet"/>
                <a:cs typeface="GeezTypeNet"/>
                <a:sym typeface="GeezTypeNet"/>
              </a:rPr>
              <a:t>mk [L¥q †q{mkX …n| ]MŠ §c©] K}´QqŠ qMÄ† Ïdh©öŠ ‰Moñ …mk [L§ ‰M›Œ{ ‰M„ê ©öL …mk M©öU §‰ê} |§ —Dq M´mk| D÷Lð Ak| }I| }›k©Dê| k©D÷M ‰M ›H©´|D÷M</a:t>
            </a:r>
          </a:p>
        </p:txBody>
      </p:sp>
      <p:sp>
        <p:nvSpPr>
          <p:cNvPr id="20" name="Rectangle 19"/>
          <p:cNvSpPr/>
          <p:nvPr/>
        </p:nvSpPr>
        <p:spPr>
          <a:xfrm>
            <a:off x="7986410" y="-125376"/>
            <a:ext cx="4306143" cy="7017306"/>
          </a:xfrm>
          <a:prstGeom prst="rect">
            <a:avLst/>
          </a:prstGeom>
        </p:spPr>
        <p:txBody>
          <a:bodyPr wrap="square">
            <a:spAutoFit/>
          </a:bodyPr>
          <a:lstStyle/>
          <a:p>
            <a:pPr marL="40639" marR="40639">
              <a:lnSpc>
                <a:spcPct val="125000"/>
              </a:lnSpc>
              <a:spcBef>
                <a:spcPts val="600"/>
              </a:spcBef>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a:solidFill>
                  <a:schemeClr val="tx1">
                    <a:lumMod val="95000"/>
                  </a:schemeClr>
                </a:solidFill>
                <a:uFill>
                  <a:solidFill>
                    <a:srgbClr val="0329D6"/>
                  </a:solidFill>
                </a:uFill>
              </a:rPr>
              <a:t>Our father who art in heaven, hallowed be thy name, Thy kingdom come, Thy will be done on earth as it is in heaven; give us this day our daily bread, and forgive us our trespasses as we</a:t>
            </a:r>
          </a:p>
        </p:txBody>
      </p:sp>
      <p:sp>
        <p:nvSpPr>
          <p:cNvPr id="2" name="Rectangle 1"/>
          <p:cNvSpPr/>
          <p:nvPr/>
        </p:nvSpPr>
        <p:spPr>
          <a:xfrm>
            <a:off x="24713" y="-62079"/>
            <a:ext cx="4177636" cy="7158883"/>
          </a:xfrm>
          <a:prstGeom prst="rect">
            <a:avLst/>
          </a:prstGeom>
        </p:spPr>
        <p:txBody>
          <a:bodyPr wrap="square">
            <a:spAutoFit/>
          </a:bodyPr>
          <a:lstStyle/>
          <a:p>
            <a:pPr marL="40639" marR="40639">
              <a:lnSpc>
                <a:spcPct val="140000"/>
              </a:lnSpc>
              <a:spcBef>
                <a:spcPts val="600"/>
              </a:spcBef>
              <a:buClr>
                <a:srgbClr val="0329D6"/>
              </a:buClr>
              <a:defRPr sz="2800"/>
            </a:pPr>
            <a:r>
              <a:rPr lang="en-CA" sz="3200" b="1" dirty="0">
                <a:solidFill>
                  <a:srgbClr val="FFFF00"/>
                </a:solidFill>
                <a:uFill>
                  <a:solidFill>
                    <a:srgbClr val="004DD6"/>
                  </a:solidFill>
                </a:uFill>
                <a:latin typeface="GeezTypeNet"/>
                <a:ea typeface="GeezTypeNet"/>
                <a:cs typeface="GeezTypeNet"/>
                <a:sym typeface="GeezTypeNet"/>
              </a:rPr>
              <a:t>ይ.</a:t>
            </a:r>
            <a:r>
              <a:rPr lang="mr-IN" sz="3200" b="1" dirty="0">
                <a:solidFill>
                  <a:srgbClr val="FFFF00"/>
                </a:solidFill>
                <a:uFill>
                  <a:solidFill>
                    <a:srgbClr val="004DD6"/>
                  </a:solidFill>
                </a:uFill>
                <a:latin typeface="GeezTypeNet"/>
                <a:ea typeface="GeezTypeNet"/>
                <a:cs typeface="GeezTypeNet"/>
                <a:sym typeface="GeezTypeNet"/>
              </a:rPr>
              <a:t>ሕ.</a:t>
            </a:r>
            <a:r>
              <a:rPr lang="mr-IN" sz="3200" b="1" dirty="0"/>
              <a:t> </a:t>
            </a:r>
            <a:r>
              <a:rPr lang="mr-IN" sz="3200" dirty="0" smtClean="0">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r>
              <a:rPr lang="mr-IN" sz="3200" dirty="0">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ké{ sk[L¥q §qc©ö] ]K‰: qMÄ† K}´Qo‰: ‘§‰ê} Êd©ö‰: k‰K k[L§</a:t>
            </a:r>
            <a:r>
              <a:rPr lang="en-US" sz="3200" dirty="0">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mr-IN" sz="3200" dirty="0">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‰L</a:t>
            </a:r>
            <a:r>
              <a:rPr lang="en-US" sz="4000" b="1" dirty="0" err="1">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ሁ</a:t>
            </a:r>
            <a:r>
              <a:rPr lang="en-US" sz="3200" dirty="0">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mr-IN" sz="3200" dirty="0" err="1">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kM©öX</a:t>
            </a:r>
            <a:r>
              <a:rPr lang="mr-IN" sz="3200" dirty="0">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mr-IN" sz="3200" dirty="0" err="1">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ï</a:t>
            </a:r>
            <a:r>
              <a:rPr lang="mr-IN" sz="3200" dirty="0">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mr-IN" sz="3200" dirty="0" err="1">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sDD</a:t>
            </a:r>
            <a:r>
              <a:rPr lang="mr-IN" sz="3200" dirty="0">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r>
              <a:rPr lang="mr-IN" sz="3200" dirty="0" err="1">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Do</a:t>
            </a:r>
            <a:r>
              <a:rPr lang="mr-IN" sz="3200" dirty="0">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mr-IN" sz="3200" dirty="0" err="1">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k</a:t>
            </a:r>
            <a:r>
              <a:rPr lang="mr-IN" sz="3200" dirty="0">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¨M </a:t>
            </a:r>
            <a:r>
              <a:rPr lang="mr-IN" sz="3200" dirty="0" err="1">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y©ö</a:t>
            </a:r>
            <a:r>
              <a:rPr lang="mr-IN" sz="3200" dirty="0">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D{ …</a:t>
            </a:r>
            <a:r>
              <a:rPr lang="mr-IN" sz="3200" dirty="0" err="1">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k</a:t>
            </a:r>
            <a:r>
              <a:rPr lang="mr-IN" sz="3200" dirty="0">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‘²ó³¢ ‰</a:t>
            </a:r>
            <a:r>
              <a:rPr lang="mr-IN" sz="3200" dirty="0" err="1">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K</a:t>
            </a:r>
            <a:r>
              <a:rPr lang="mr-IN" sz="3200" dirty="0">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}I{{</a:t>
            </a:r>
            <a:r>
              <a:rPr lang="mr-IN" sz="3200" dirty="0" err="1">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ð</a:t>
            </a:r>
            <a:r>
              <a:rPr lang="mr-IN" sz="3200" dirty="0">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mr-IN" sz="3200" dirty="0" err="1">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y©ö</a:t>
            </a:r>
            <a:r>
              <a:rPr lang="mr-IN" sz="3200" dirty="0">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mr-IN" sz="3200" dirty="0" err="1">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Ds</a:t>
            </a:r>
            <a:r>
              <a:rPr lang="mr-IN" sz="3200" dirty="0">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r>
              <a:rPr lang="mr-IN" sz="3200" dirty="0" err="1">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k</a:t>
            </a:r>
            <a:r>
              <a:rPr lang="mr-IN" sz="3200" dirty="0">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[D{;</a:t>
            </a:r>
          </a:p>
        </p:txBody>
      </p:sp>
    </p:spTree>
    <p:extLst>
      <p:ext uri="{BB962C8B-B14F-4D97-AF65-F5344CB8AC3E}">
        <p14:creationId xmlns:p14="http://schemas.microsoft.com/office/powerpoint/2010/main" val="3686386266"/>
      </p:ext>
    </p:extLst>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324808"/>
          </a:xfrm>
          <a:prstGeom prst="rect">
            <a:avLst/>
          </a:prstGeom>
        </p:spPr>
        <p:txBody>
          <a:bodyPr wrap="square">
            <a:spAutoFit/>
          </a:bodyPr>
          <a:lstStyle/>
          <a:p>
            <a:pPr marL="40639" marR="40639">
              <a:lnSpc>
                <a:spcPct val="125000"/>
              </a:lnSpc>
              <a:spcBef>
                <a:spcPts val="600"/>
              </a:spcBef>
              <a:defRPr sz="2800"/>
            </a:pPr>
            <a:r>
              <a:rPr lang="hr-HR" sz="3600" dirty="0" err="1">
                <a:solidFill>
                  <a:schemeClr val="tx1">
                    <a:lumMod val="95000"/>
                  </a:schemeClr>
                </a:solidFill>
                <a:uFill>
                  <a:solidFill>
                    <a:srgbClr val="0329D6"/>
                  </a:solidFill>
                </a:uFill>
                <a:latin typeface="GeezTypeNet"/>
                <a:ea typeface="GeezTypeNet"/>
                <a:cs typeface="GeezTypeNet"/>
                <a:sym typeface="GeezTypeNet"/>
              </a:rPr>
              <a:t>k©F</a:t>
            </a:r>
            <a:r>
              <a:rPr lang="hr-HR" sz="3600" dirty="0">
                <a:solidFill>
                  <a:schemeClr val="tx1">
                    <a:lumMod val="95000"/>
                  </a:schemeClr>
                </a:solidFill>
                <a:uFill>
                  <a:solidFill>
                    <a:srgbClr val="0329D6"/>
                  </a:solidFill>
                </a:uFill>
                <a:latin typeface="GeezTypeNet"/>
                <a:ea typeface="GeezTypeNet"/>
                <a:cs typeface="GeezTypeNet"/>
                <a:sym typeface="GeezTypeNet"/>
              </a:rPr>
              <a:t>|} …k\|} I©²F|; </a:t>
            </a:r>
            <a:r>
              <a:rPr lang="hr-HR" sz="3600" dirty="0" err="1">
                <a:solidFill>
                  <a:schemeClr val="tx1">
                    <a:lumMod val="95000"/>
                  </a:schemeClr>
                </a:solidFill>
                <a:uFill>
                  <a:solidFill>
                    <a:srgbClr val="0329D6"/>
                  </a:solidFill>
                </a:uFill>
                <a:latin typeface="GeezTypeNet"/>
                <a:ea typeface="GeezTypeNet"/>
                <a:cs typeface="GeezTypeNet"/>
                <a:sym typeface="GeezTypeNet"/>
              </a:rPr>
              <a:t>Šmk</a:t>
            </a:r>
            <a:r>
              <a:rPr lang="hr-HR" sz="3600" dirty="0">
                <a:solidFill>
                  <a:schemeClr val="tx1">
                    <a:lumMod val="95000"/>
                  </a:schemeClr>
                </a:solidFill>
                <a:uFill>
                  <a:solidFill>
                    <a:srgbClr val="0329D6"/>
                  </a:solidFill>
                </a:uFill>
                <a:latin typeface="GeezTypeNet"/>
                <a:ea typeface="GeezTypeNet"/>
                <a:cs typeface="GeezTypeNet"/>
                <a:sym typeface="GeezTypeNet"/>
              </a:rPr>
              <a:t> ‹</a:t>
            </a:r>
            <a:r>
              <a:rPr lang="hr-HR" sz="3600" dirty="0" err="1">
                <a:solidFill>
                  <a:schemeClr val="tx1">
                    <a:lumMod val="95000"/>
                  </a:schemeClr>
                </a:solidFill>
                <a:uFill>
                  <a:solidFill>
                    <a:srgbClr val="0329D6"/>
                  </a:solidFill>
                </a:uFill>
                <a:latin typeface="GeezTypeNet"/>
                <a:ea typeface="GeezTypeNet"/>
                <a:cs typeface="GeezTypeNet"/>
                <a:sym typeface="GeezTypeNet"/>
              </a:rPr>
              <a:t>Ë</a:t>
            </a:r>
            <a:r>
              <a:rPr lang="hr-HR" sz="3600" dirty="0">
                <a:solidFill>
                  <a:schemeClr val="tx1">
                    <a:lumMod val="95000"/>
                  </a:schemeClr>
                </a:solidFill>
                <a:uFill>
                  <a:solidFill>
                    <a:srgbClr val="0329D6"/>
                  </a:solidFill>
                </a:uFill>
                <a:latin typeface="GeezTypeNet"/>
                <a:ea typeface="GeezTypeNet"/>
                <a:cs typeface="GeezTypeNet"/>
                <a:sym typeface="GeezTypeNet"/>
              </a:rPr>
              <a:t>† …©</a:t>
            </a:r>
            <a:r>
              <a:rPr lang="hr-HR" sz="3600" dirty="0" err="1">
                <a:solidFill>
                  <a:schemeClr val="tx1">
                    <a:lumMod val="95000"/>
                  </a:schemeClr>
                </a:solidFill>
                <a:uFill>
                  <a:solidFill>
                    <a:srgbClr val="0329D6"/>
                  </a:solidFill>
                </a:uFill>
                <a:latin typeface="GeezTypeNet"/>
                <a:ea typeface="GeezTypeNet"/>
                <a:cs typeface="GeezTypeNet"/>
                <a:sym typeface="GeezTypeNet"/>
              </a:rPr>
              <a:t>öy</a:t>
            </a:r>
            <a:r>
              <a:rPr lang="hr-HR" sz="3600" dirty="0">
                <a:solidFill>
                  <a:schemeClr val="tx1">
                    <a:lumMod val="95000"/>
                  </a:schemeClr>
                </a:solidFill>
                <a:uFill>
                  <a:solidFill>
                    <a:srgbClr val="0329D6"/>
                  </a:solidFill>
                </a:uFill>
                <a:latin typeface="GeezTypeNet"/>
                <a:ea typeface="GeezTypeNet"/>
                <a:cs typeface="GeezTypeNet"/>
                <a:sym typeface="GeezTypeNet"/>
              </a:rPr>
              <a:t>{| †</a:t>
            </a:r>
            <a:r>
              <a:rPr lang="hr-HR" sz="3600" dirty="0" err="1">
                <a:solidFill>
                  <a:schemeClr val="tx1">
                    <a:lumMod val="95000"/>
                  </a:schemeClr>
                </a:solidFill>
                <a:uFill>
                  <a:solidFill>
                    <a:srgbClr val="0329D6"/>
                  </a:solidFill>
                </a:uFill>
                <a:latin typeface="GeezTypeNet"/>
                <a:ea typeface="GeezTypeNet"/>
                <a:cs typeface="GeezTypeNet"/>
                <a:sym typeface="GeezTypeNet"/>
              </a:rPr>
              <a:t>MkX</a:t>
            </a:r>
            <a:r>
              <a:rPr lang="hr-HR" sz="3600" dirty="0">
                <a:solidFill>
                  <a:schemeClr val="tx1">
                    <a:lumMod val="95000"/>
                  </a:schemeClr>
                </a:solidFill>
                <a:uFill>
                  <a:solidFill>
                    <a:srgbClr val="0329D6"/>
                  </a:solidFill>
                </a:uFill>
                <a:latin typeface="GeezTypeNet"/>
                <a:ea typeface="GeezTypeNet"/>
                <a:cs typeface="GeezTypeNet"/>
                <a:sym typeface="GeezTypeNet"/>
              </a:rPr>
              <a:t> …</a:t>
            </a:r>
            <a:r>
              <a:rPr lang="hr-HR" sz="3600" dirty="0" err="1">
                <a:solidFill>
                  <a:schemeClr val="tx1">
                    <a:lumMod val="95000"/>
                  </a:schemeClr>
                </a:solidFill>
                <a:uFill>
                  <a:solidFill>
                    <a:srgbClr val="0329D6"/>
                  </a:solidFill>
                </a:uFill>
                <a:latin typeface="GeezTypeNet"/>
                <a:ea typeface="GeezTypeNet"/>
                <a:cs typeface="GeezTypeNet"/>
                <a:sym typeface="GeezTypeNet"/>
              </a:rPr>
              <a:t>mk</a:t>
            </a:r>
            <a:r>
              <a:rPr lang="hr-HR" sz="3600" dirty="0">
                <a:solidFill>
                  <a:schemeClr val="tx1">
                    <a:lumMod val="95000"/>
                  </a:schemeClr>
                </a:solidFill>
                <a:uFill>
                  <a:solidFill>
                    <a:srgbClr val="0329D6"/>
                  </a:solidFill>
                </a:uFill>
                <a:latin typeface="GeezTypeNet"/>
                <a:ea typeface="GeezTypeNet"/>
                <a:cs typeface="GeezTypeNet"/>
                <a:sym typeface="GeezTypeNet"/>
              </a:rPr>
              <a:t> </a:t>
            </a:r>
            <a:r>
              <a:rPr lang="hr-HR" sz="3600" dirty="0" err="1">
                <a:solidFill>
                  <a:schemeClr val="tx1">
                    <a:lumMod val="95000"/>
                  </a:schemeClr>
                </a:solidFill>
                <a:uFill>
                  <a:solidFill>
                    <a:srgbClr val="0329D6"/>
                  </a:solidFill>
                </a:uFill>
                <a:latin typeface="GeezTypeNet"/>
                <a:ea typeface="GeezTypeNet"/>
                <a:cs typeface="GeezTypeNet"/>
                <a:sym typeface="GeezTypeNet"/>
              </a:rPr>
              <a:t>Êo</a:t>
            </a:r>
            <a:r>
              <a:rPr lang="hr-HR" sz="3600" dirty="0">
                <a:solidFill>
                  <a:schemeClr val="tx1">
                    <a:lumMod val="95000"/>
                  </a:schemeClr>
                </a:solidFill>
                <a:uFill>
                  <a:solidFill>
                    <a:srgbClr val="0329D6"/>
                  </a:solidFill>
                </a:uFill>
                <a:latin typeface="GeezTypeNet"/>
                <a:ea typeface="GeezTypeNet"/>
                <a:cs typeface="GeezTypeNet"/>
                <a:sym typeface="GeezTypeNet"/>
              </a:rPr>
              <a:t>| …§</a:t>
            </a:r>
            <a:r>
              <a:rPr lang="hr-HR" sz="3600" dirty="0" err="1">
                <a:solidFill>
                  <a:schemeClr val="tx1">
                    <a:lumMod val="95000"/>
                  </a:schemeClr>
                </a:solidFill>
                <a:uFill>
                  <a:solidFill>
                    <a:srgbClr val="0329D6"/>
                  </a:solidFill>
                </a:uFill>
                <a:latin typeface="GeezTypeNet"/>
                <a:ea typeface="GeezTypeNet"/>
                <a:cs typeface="GeezTypeNet"/>
                <a:sym typeface="GeezTypeNet"/>
              </a:rPr>
              <a:t>o†q</a:t>
            </a:r>
            <a:r>
              <a:rPr lang="hr-HR" sz="3600" dirty="0">
                <a:solidFill>
                  <a:schemeClr val="tx1">
                    <a:lumMod val="95000"/>
                  </a:schemeClr>
                </a:solidFill>
                <a:uFill>
                  <a:solidFill>
                    <a:srgbClr val="0329D6"/>
                  </a:solidFill>
                </a:uFill>
                <a:latin typeface="GeezTypeNet"/>
                <a:ea typeface="GeezTypeNet"/>
                <a:cs typeface="GeezTypeNet"/>
                <a:sym typeface="GeezTypeNet"/>
              </a:rPr>
              <a:t>‘| K}´</a:t>
            </a:r>
            <a:r>
              <a:rPr lang="hr-HR" sz="3600" dirty="0" err="1">
                <a:solidFill>
                  <a:schemeClr val="tx1">
                    <a:lumMod val="95000"/>
                  </a:schemeClr>
                </a:solidFill>
                <a:uFill>
                  <a:solidFill>
                    <a:srgbClr val="0329D6"/>
                  </a:solidFill>
                </a:uFill>
                <a:latin typeface="GeezTypeNet"/>
                <a:ea typeface="GeezTypeNet"/>
                <a:cs typeface="GeezTypeNet"/>
                <a:sym typeface="GeezTypeNet"/>
              </a:rPr>
              <a:t>Qq</a:t>
            </a:r>
            <a:r>
              <a:rPr lang="hr-HR" sz="3600" dirty="0">
                <a:solidFill>
                  <a:schemeClr val="tx1">
                    <a:lumMod val="95000"/>
                  </a:schemeClr>
                </a:solidFill>
                <a:uFill>
                  <a:solidFill>
                    <a:srgbClr val="0329D6"/>
                  </a:solidFill>
                </a:uFill>
                <a:latin typeface="GeezTypeNet"/>
                <a:ea typeface="GeezTypeNet"/>
                <a:cs typeface="GeezTypeNet"/>
                <a:sym typeface="GeezTypeNet"/>
              </a:rPr>
              <a:t>} </a:t>
            </a:r>
            <a:r>
              <a:rPr lang="hr-HR" sz="3600" dirty="0" err="1">
                <a:solidFill>
                  <a:schemeClr val="tx1">
                    <a:lumMod val="95000"/>
                  </a:schemeClr>
                </a:solidFill>
                <a:uFill>
                  <a:solidFill>
                    <a:srgbClr val="0329D6"/>
                  </a:solidFill>
                </a:uFill>
                <a:latin typeface="GeezTypeNet"/>
                <a:ea typeface="GeezTypeNet"/>
                <a:cs typeface="GeezTypeNet"/>
                <a:sym typeface="GeezTypeNet"/>
              </a:rPr>
              <a:t>x§F</a:t>
            </a:r>
            <a:r>
              <a:rPr lang="hr-HR" sz="3600" dirty="0">
                <a:solidFill>
                  <a:schemeClr val="tx1">
                    <a:lumMod val="95000"/>
                  </a:schemeClr>
                </a:solidFill>
                <a:uFill>
                  <a:solidFill>
                    <a:srgbClr val="0329D6"/>
                  </a:solidFill>
                </a:uFill>
                <a:latin typeface="GeezTypeNet"/>
                <a:ea typeface="GeezTypeNet"/>
                <a:cs typeface="GeezTypeNet"/>
                <a:sym typeface="GeezTypeNet"/>
              </a:rPr>
              <a:t>} ‹</a:t>
            </a:r>
            <a:r>
              <a:rPr lang="hr-HR" sz="3600" dirty="0" err="1">
                <a:solidFill>
                  <a:schemeClr val="tx1">
                    <a:lumMod val="95000"/>
                  </a:schemeClr>
                </a:solidFill>
                <a:uFill>
                  <a:solidFill>
                    <a:srgbClr val="0329D6"/>
                  </a:solidFill>
                </a:uFill>
                <a:latin typeface="GeezTypeNet"/>
                <a:ea typeface="GeezTypeNet"/>
                <a:cs typeface="GeezTypeNet"/>
                <a:sym typeface="GeezTypeNet"/>
              </a:rPr>
              <a:t>mkX</a:t>
            </a:r>
            <a:r>
              <a:rPr lang="hr-HR" sz="3600" dirty="0">
                <a:solidFill>
                  <a:schemeClr val="tx1">
                    <a:lumMod val="95000"/>
                  </a:schemeClr>
                </a:solidFill>
                <a:uFill>
                  <a:solidFill>
                    <a:srgbClr val="0329D6"/>
                  </a:solidFill>
                </a:uFill>
                <a:latin typeface="GeezTypeNet"/>
                <a:ea typeface="GeezTypeNet"/>
                <a:cs typeface="GeezTypeNet"/>
                <a:sym typeface="GeezTypeNet"/>
              </a:rPr>
              <a:t>| M]³| |</a:t>
            </a:r>
            <a:r>
              <a:rPr lang="hr-HR" sz="3600" dirty="0" err="1">
                <a:solidFill>
                  <a:schemeClr val="tx1">
                    <a:lumMod val="95000"/>
                  </a:schemeClr>
                </a:solidFill>
                <a:uFill>
                  <a:solidFill>
                    <a:srgbClr val="0329D6"/>
                  </a:solidFill>
                </a:uFill>
                <a:latin typeface="GeezTypeNet"/>
                <a:ea typeface="GeezTypeNet"/>
                <a:cs typeface="GeezTypeNet"/>
                <a:sym typeface="GeezTypeNet"/>
              </a:rPr>
              <a:t>qŠ</a:t>
            </a:r>
            <a:r>
              <a:rPr lang="hr-HR" sz="3600" dirty="0">
                <a:solidFill>
                  <a:schemeClr val="tx1">
                    <a:lumMod val="95000"/>
                  </a:schemeClr>
                </a:solidFill>
                <a:uFill>
                  <a:solidFill>
                    <a:srgbClr val="0329D6"/>
                  </a:solidFill>
                </a:uFill>
                <a:latin typeface="GeezTypeNet"/>
                <a:ea typeface="GeezTypeNet"/>
                <a:cs typeface="GeezTypeNet"/>
                <a:sym typeface="GeezTypeNet"/>
              </a:rPr>
              <a:t> †£ †N }</a:t>
            </a:r>
            <a:r>
              <a:rPr lang="hr-HR" sz="3600" dirty="0" err="1">
                <a:solidFill>
                  <a:schemeClr val="tx1">
                    <a:lumMod val="95000"/>
                  </a:schemeClr>
                </a:solidFill>
                <a:uFill>
                  <a:solidFill>
                    <a:srgbClr val="0329D6"/>
                  </a:solidFill>
                </a:uFill>
                <a:latin typeface="GeezTypeNet"/>
                <a:ea typeface="GeezTypeNet"/>
                <a:cs typeface="GeezTypeNet"/>
                <a:sym typeface="GeezTypeNet"/>
              </a:rPr>
              <a:t>sD</a:t>
            </a:r>
            <a:r>
              <a:rPr lang="hr-HR" sz="3600" dirty="0">
                <a:solidFill>
                  <a:schemeClr val="tx1">
                    <a:lumMod val="95000"/>
                  </a:schemeClr>
                </a:solidFill>
                <a:uFill>
                  <a:solidFill>
                    <a:srgbClr val="0329D6"/>
                  </a:solidFill>
                </a:uFill>
                <a:latin typeface="GeezTypeNet"/>
                <a:ea typeface="GeezTypeNet"/>
                <a:cs typeface="GeezTypeNet"/>
                <a:sym typeface="GeezTypeNet"/>
              </a:rPr>
              <a:t>–DM;</a:t>
            </a:r>
          </a:p>
        </p:txBody>
      </p:sp>
      <p:sp>
        <p:nvSpPr>
          <p:cNvPr id="20" name="Rectangle 19"/>
          <p:cNvSpPr/>
          <p:nvPr/>
        </p:nvSpPr>
        <p:spPr>
          <a:xfrm>
            <a:off x="7986410" y="-125376"/>
            <a:ext cx="4306143" cy="6324808"/>
          </a:xfrm>
          <a:prstGeom prst="rect">
            <a:avLst/>
          </a:prstGeom>
        </p:spPr>
        <p:txBody>
          <a:bodyPr wrap="square">
            <a:spAutoFit/>
          </a:bodyPr>
          <a:lstStyle/>
          <a:p>
            <a:pPr marL="40639" marR="40639">
              <a:lnSpc>
                <a:spcPct val="125000"/>
              </a:lnSpc>
              <a:spcBef>
                <a:spcPts val="600"/>
              </a:spcBef>
              <a:defRPr sz="2800"/>
            </a:pPr>
            <a:r>
              <a:rPr lang="en-US" sz="3600" dirty="0">
                <a:solidFill>
                  <a:schemeClr val="tx1">
                    <a:lumMod val="95000"/>
                  </a:schemeClr>
                </a:solidFill>
                <a:uFill>
                  <a:solidFill>
                    <a:srgbClr val="0329D6"/>
                  </a:solidFill>
                </a:uFill>
              </a:rPr>
              <a:t>forgive them that trespass against us, and lead us not into temptation but deliver us and rescue us from all evil; for Thine is the kingdom, the power and glory for ever and ever.</a:t>
            </a:r>
          </a:p>
        </p:txBody>
      </p:sp>
      <p:sp>
        <p:nvSpPr>
          <p:cNvPr id="2" name="Rectangle 1"/>
          <p:cNvSpPr/>
          <p:nvPr/>
        </p:nvSpPr>
        <p:spPr>
          <a:xfrm>
            <a:off x="24713" y="-62079"/>
            <a:ext cx="4177636" cy="6297108"/>
          </a:xfrm>
          <a:prstGeom prst="rect">
            <a:avLst/>
          </a:prstGeom>
        </p:spPr>
        <p:txBody>
          <a:bodyPr wrap="square">
            <a:spAutoFit/>
          </a:bodyPr>
          <a:lstStyle/>
          <a:p>
            <a:pPr marL="40639" marR="40639">
              <a:lnSpc>
                <a:spcPct val="140000"/>
              </a:lnSpc>
              <a:spcBef>
                <a:spcPts val="600"/>
              </a:spcBef>
              <a:buClr>
                <a:srgbClr val="0329D6"/>
              </a:buClr>
              <a:buFont typeface="GeezTypeNet"/>
              <a:defRPr sz="2000">
                <a:solidFill>
                  <a:srgbClr val="0329D6"/>
                </a:solidFill>
                <a:effectLst>
                  <a:outerShdw blurRad="12700" dist="25400" dir="2700000" rotWithShape="0">
                    <a:srgbClr val="CBCBCB"/>
                  </a:outerShdw>
                </a:effectLst>
                <a:uFill>
                  <a:solidFill>
                    <a:srgbClr val="0329D6"/>
                  </a:solidFill>
                </a:uFill>
                <a:latin typeface="GeezTypeNet"/>
                <a:ea typeface="GeezTypeNet"/>
                <a:cs typeface="GeezTypeNet"/>
                <a:sym typeface="GeezTypeNet"/>
              </a:defRPr>
            </a:pPr>
            <a:r>
              <a:rPr lang="mr-IN" sz="3600" dirty="0">
                <a:solidFill>
                  <a:schemeClr val="tx1">
                    <a:lumMod val="95000"/>
                  </a:schemeClr>
                </a:solidFill>
              </a:rPr>
              <a:t>„</a:t>
            </a:r>
            <a:r>
              <a:rPr lang="mr-IN" sz="3600" dirty="0" err="1">
                <a:solidFill>
                  <a:schemeClr val="tx1">
                    <a:lumMod val="95000"/>
                  </a:schemeClr>
                </a:solidFill>
              </a:rPr>
              <a:t>ïpmk</a:t>
            </a:r>
            <a:r>
              <a:rPr lang="mr-IN" sz="3600" dirty="0">
                <a:solidFill>
                  <a:schemeClr val="tx1">
                    <a:lumMod val="95000"/>
                  </a:schemeClr>
                </a:solidFill>
              </a:rPr>
              <a:t>…{ †´</a:t>
            </a:r>
            <a:r>
              <a:rPr lang="mr-IN" sz="3600" dirty="0" err="1">
                <a:solidFill>
                  <a:schemeClr val="tx1">
                    <a:lumMod val="95000"/>
                  </a:schemeClr>
                </a:solidFill>
              </a:rPr>
              <a:t>sï</a:t>
            </a:r>
            <a:r>
              <a:rPr lang="mr-IN" sz="3600" dirty="0">
                <a:solidFill>
                  <a:schemeClr val="tx1">
                    <a:lumMod val="95000"/>
                  </a:schemeClr>
                </a:solidFill>
              </a:rPr>
              <a:t>‡ ‘</a:t>
            </a:r>
            <a:r>
              <a:rPr lang="mr-IN" sz="3600" dirty="0" err="1">
                <a:solidFill>
                  <a:schemeClr val="tx1">
                    <a:lumMod val="95000"/>
                  </a:schemeClr>
                </a:solidFill>
              </a:rPr>
              <a:t>é</a:t>
            </a:r>
            <a:r>
              <a:rPr lang="mr-IN" sz="3600" dirty="0">
                <a:solidFill>
                  <a:schemeClr val="tx1">
                    <a:lumMod val="95000"/>
                  </a:schemeClr>
                </a:solidFill>
              </a:rPr>
              <a:t>]</a:t>
            </a:r>
            <a:r>
              <a:rPr lang="mr-IN" sz="3600" dirty="0" err="1">
                <a:solidFill>
                  <a:schemeClr val="tx1">
                    <a:lumMod val="95000"/>
                  </a:schemeClr>
                </a:solidFill>
              </a:rPr>
              <a:t>o</a:t>
            </a:r>
            <a:r>
              <a:rPr lang="mr-IN" sz="3600" dirty="0">
                <a:solidFill>
                  <a:schemeClr val="tx1">
                    <a:lumMod val="95000"/>
                  </a:schemeClr>
                </a:solidFill>
              </a:rPr>
              <a:t> </a:t>
            </a:r>
            <a:r>
              <a:rPr lang="mr-IN" sz="3600" dirty="0" err="1">
                <a:solidFill>
                  <a:schemeClr val="tx1">
                    <a:lumMod val="95000"/>
                  </a:schemeClr>
                </a:solidFill>
              </a:rPr>
              <a:t>K</a:t>
            </a:r>
            <a:r>
              <a:rPr lang="mr-IN" sz="3600" dirty="0">
                <a:solidFill>
                  <a:schemeClr val="tx1">
                    <a:lumMod val="95000"/>
                  </a:schemeClr>
                </a:solidFill>
              </a:rPr>
              <a:t>}[</a:t>
            </a:r>
            <a:r>
              <a:rPr lang="mr-IN" sz="3600" dirty="0" err="1">
                <a:solidFill>
                  <a:schemeClr val="tx1">
                    <a:lumMod val="95000"/>
                  </a:schemeClr>
                </a:solidFill>
              </a:rPr>
              <a:t>éq</a:t>
            </a:r>
            <a:r>
              <a:rPr lang="mr-IN" sz="3600" dirty="0">
                <a:solidFill>
                  <a:schemeClr val="tx1">
                    <a:lumMod val="95000"/>
                  </a:schemeClr>
                </a:solidFill>
              </a:rPr>
              <a:t>: …</a:t>
            </a:r>
            <a:r>
              <a:rPr lang="mr-IN" sz="3600" dirty="0" err="1">
                <a:solidFill>
                  <a:schemeClr val="tx1">
                    <a:lumMod val="95000"/>
                  </a:schemeClr>
                </a:solidFill>
              </a:rPr>
              <a:t>E</a:t>
            </a:r>
            <a:r>
              <a:rPr lang="mr-IN" sz="3600" dirty="0">
                <a:solidFill>
                  <a:schemeClr val="tx1">
                    <a:lumMod val="95000"/>
                  </a:schemeClr>
                </a:solidFill>
              </a:rPr>
              <a:t> …©</a:t>
            </a:r>
            <a:r>
              <a:rPr lang="mr-IN" sz="3600" dirty="0" err="1">
                <a:solidFill>
                  <a:schemeClr val="tx1">
                    <a:lumMod val="95000"/>
                  </a:schemeClr>
                </a:solidFill>
              </a:rPr>
              <a:t>öy</a:t>
            </a:r>
            <a:r>
              <a:rPr lang="mr-IN" sz="3600" dirty="0">
                <a:solidFill>
                  <a:schemeClr val="tx1">
                    <a:lumMod val="95000"/>
                  </a:schemeClr>
                </a:solidFill>
              </a:rPr>
              <a:t>{{ ‘</a:t>
            </a:r>
            <a:r>
              <a:rPr lang="mr-IN" sz="3600" dirty="0" err="1">
                <a:solidFill>
                  <a:schemeClr val="tx1">
                    <a:lumMod val="95000"/>
                  </a:schemeClr>
                </a:solidFill>
              </a:rPr>
              <a:t>lFA</a:t>
            </a:r>
            <a:r>
              <a:rPr lang="mr-IN" sz="3600" dirty="0">
                <a:solidFill>
                  <a:schemeClr val="tx1">
                    <a:lumMod val="95000"/>
                  </a:schemeClr>
                </a:solidFill>
              </a:rPr>
              <a:t>{ †</a:t>
            </a:r>
            <a:r>
              <a:rPr lang="mr-IN" sz="3600" dirty="0" err="1">
                <a:solidFill>
                  <a:schemeClr val="tx1">
                    <a:lumMod val="95000"/>
                  </a:schemeClr>
                </a:solidFill>
              </a:rPr>
              <a:t>M‰èDê</a:t>
            </a:r>
            <a:r>
              <a:rPr lang="mr-IN" sz="3600" dirty="0">
                <a:solidFill>
                  <a:schemeClr val="tx1">
                    <a:lumMod val="95000"/>
                  </a:schemeClr>
                </a:solidFill>
              </a:rPr>
              <a:t> †‰</a:t>
            </a:r>
            <a:r>
              <a:rPr lang="mr-IN" sz="3600" dirty="0" err="1">
                <a:solidFill>
                  <a:schemeClr val="tx1">
                    <a:lumMod val="95000"/>
                  </a:schemeClr>
                </a:solidFill>
              </a:rPr>
              <a:t>ê</a:t>
            </a:r>
            <a:r>
              <a:rPr lang="mr-IN" sz="3600" dirty="0">
                <a:solidFill>
                  <a:schemeClr val="tx1">
                    <a:lumMod val="95000"/>
                  </a:schemeClr>
                </a:solidFill>
              </a:rPr>
              <a:t>§ †]</a:t>
            </a:r>
            <a:r>
              <a:rPr lang="mr-IN" sz="3600" dirty="0" err="1">
                <a:solidFill>
                  <a:schemeClr val="tx1">
                    <a:lumMod val="95000"/>
                  </a:schemeClr>
                </a:solidFill>
              </a:rPr>
              <a:t>K</a:t>
            </a:r>
            <a:r>
              <a:rPr lang="mr-IN" sz="3600" dirty="0">
                <a:solidFill>
                  <a:schemeClr val="tx1">
                    <a:lumMod val="95000"/>
                  </a:schemeClr>
                </a:solidFill>
              </a:rPr>
              <a:t> </a:t>
            </a:r>
            <a:r>
              <a:rPr lang="mr-IN" sz="3600" dirty="0" err="1">
                <a:solidFill>
                  <a:schemeClr val="tx1">
                    <a:lumMod val="95000"/>
                  </a:schemeClr>
                </a:solidFill>
              </a:rPr>
              <a:t>sï</a:t>
            </a:r>
            <a:r>
              <a:rPr lang="mr-IN" sz="3600" dirty="0">
                <a:solidFill>
                  <a:schemeClr val="tx1">
                    <a:lumMod val="95000"/>
                  </a:schemeClr>
                </a:solidFill>
              </a:rPr>
              <a:t>…‰ §†</a:t>
            </a:r>
            <a:r>
              <a:rPr lang="mr-IN" sz="3600" dirty="0" err="1">
                <a:solidFill>
                  <a:schemeClr val="tx1">
                    <a:lumMod val="95000"/>
                  </a:schemeClr>
                </a:solidFill>
              </a:rPr>
              <a:t>oñ</a:t>
            </a:r>
            <a:r>
              <a:rPr lang="mr-IN" sz="3600" dirty="0">
                <a:solidFill>
                  <a:schemeClr val="tx1">
                    <a:lumMod val="95000"/>
                  </a:schemeClr>
                </a:solidFill>
              </a:rPr>
              <a:t> </a:t>
            </a:r>
            <a:r>
              <a:rPr lang="mr-IN" sz="3600" dirty="0" err="1">
                <a:solidFill>
                  <a:schemeClr val="tx1">
                    <a:lumMod val="95000"/>
                  </a:schemeClr>
                </a:solidFill>
              </a:rPr>
              <a:t>K</a:t>
            </a:r>
            <a:r>
              <a:rPr lang="mr-IN" sz="3600" dirty="0">
                <a:solidFill>
                  <a:schemeClr val="tx1">
                    <a:lumMod val="95000"/>
                  </a:schemeClr>
                </a:solidFill>
              </a:rPr>
              <a:t>}´]</a:t>
            </a:r>
            <a:r>
              <a:rPr lang="mr-IN" sz="3600" dirty="0" err="1">
                <a:solidFill>
                  <a:schemeClr val="tx1">
                    <a:lumMod val="95000"/>
                  </a:schemeClr>
                </a:solidFill>
              </a:rPr>
              <a:t>q</a:t>
            </a:r>
            <a:r>
              <a:rPr lang="mr-IN" sz="3600" dirty="0">
                <a:solidFill>
                  <a:schemeClr val="tx1">
                    <a:lumMod val="95000"/>
                  </a:schemeClr>
                </a:solidFill>
              </a:rPr>
              <a:t>: </a:t>
            </a:r>
            <a:r>
              <a:rPr lang="mr-IN" sz="3600" dirty="0" err="1">
                <a:solidFill>
                  <a:schemeClr val="tx1">
                    <a:lumMod val="95000"/>
                  </a:schemeClr>
                </a:solidFill>
              </a:rPr>
              <a:t>x§F</a:t>
            </a:r>
            <a:r>
              <a:rPr lang="mr-IN" sz="3600" dirty="0">
                <a:solidFill>
                  <a:schemeClr val="tx1">
                    <a:lumMod val="95000"/>
                  </a:schemeClr>
                </a:solidFill>
              </a:rPr>
              <a:t> ‘]</a:t>
            </a:r>
            <a:r>
              <a:rPr lang="mr-IN" sz="3600" dirty="0" err="1">
                <a:solidFill>
                  <a:schemeClr val="tx1">
                    <a:lumMod val="95000"/>
                  </a:schemeClr>
                </a:solidFill>
              </a:rPr>
              <a:t>mkHq</a:t>
            </a:r>
            <a:r>
              <a:rPr lang="mr-IN" sz="3600" dirty="0">
                <a:solidFill>
                  <a:schemeClr val="tx1">
                    <a:lumMod val="95000"/>
                  </a:schemeClr>
                </a:solidFill>
              </a:rPr>
              <a:t> D–DM –DM; </a:t>
            </a:r>
          </a:p>
        </p:txBody>
      </p:sp>
    </p:spTree>
    <p:extLst>
      <p:ext uri="{BB962C8B-B14F-4D97-AF65-F5344CB8AC3E}">
        <p14:creationId xmlns:p14="http://schemas.microsoft.com/office/powerpoint/2010/main" val="1164779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63795"/>
            <a:ext cx="4022842" cy="6863417"/>
          </a:xfrm>
          <a:prstGeom prst="rect">
            <a:avLst/>
          </a:prstGeom>
        </p:spPr>
        <p:txBody>
          <a:bodyPr wrap="square">
            <a:spAutoFit/>
          </a:bodyPr>
          <a:lstStyle/>
          <a:p>
            <a:r>
              <a:rPr lang="en-CA" sz="4000" dirty="0" err="1" smtClean="0"/>
              <a:t>ወተወከፍከነ</a:t>
            </a:r>
            <a:r>
              <a:rPr lang="en-CA" sz="4000" dirty="0" smtClean="0"/>
              <a:t>  </a:t>
            </a:r>
            <a:r>
              <a:rPr lang="en-CA" sz="4000" dirty="0" err="1" smtClean="0"/>
              <a:t>ኀቤከ</a:t>
            </a:r>
            <a:r>
              <a:rPr lang="en-CA" sz="4000" dirty="0" smtClean="0"/>
              <a:t> </a:t>
            </a:r>
            <a:r>
              <a:rPr lang="en-CA" sz="4000" dirty="0" err="1"/>
              <a:t>ወተማኅፀንከነ</a:t>
            </a:r>
            <a:r>
              <a:rPr lang="en-CA" sz="4000" dirty="0"/>
              <a:t> </a:t>
            </a:r>
            <a:r>
              <a:rPr lang="en-CA" sz="4000" dirty="0" smtClean="0"/>
              <a:t> </a:t>
            </a:r>
            <a:r>
              <a:rPr lang="en-CA" sz="4000" dirty="0" err="1" smtClean="0"/>
              <a:t>ወአጽና</a:t>
            </a:r>
            <a:endParaRPr lang="en-CA" sz="4000" dirty="0" smtClean="0"/>
          </a:p>
          <a:p>
            <a:r>
              <a:rPr lang="en-CA" sz="4000" dirty="0" err="1" smtClean="0"/>
              <a:t>ዕከነ</a:t>
            </a:r>
            <a:r>
              <a:rPr lang="en-CA" sz="4000" dirty="0" smtClean="0"/>
              <a:t> </a:t>
            </a:r>
            <a:r>
              <a:rPr lang="en-CA" sz="4000" dirty="0" err="1"/>
              <a:t>ወአብጻሕከነ</a:t>
            </a:r>
            <a:r>
              <a:rPr lang="en-CA" sz="4000" dirty="0"/>
              <a:t> </a:t>
            </a:r>
            <a:r>
              <a:rPr lang="en-CA" sz="4000" dirty="0" err="1"/>
              <a:t>እስከ</a:t>
            </a:r>
            <a:r>
              <a:rPr lang="en-CA" sz="4000" dirty="0"/>
              <a:t> </a:t>
            </a:r>
            <a:r>
              <a:rPr lang="en-CA" sz="4000" dirty="0" err="1"/>
              <a:t>ዛቲ</a:t>
            </a:r>
            <a:r>
              <a:rPr lang="en-CA" sz="4000" dirty="0"/>
              <a:t> </a:t>
            </a:r>
            <a:r>
              <a:rPr lang="en-CA" sz="4000" dirty="0" err="1"/>
              <a:t>ሰዓት</a:t>
            </a:r>
            <a:r>
              <a:rPr lang="en-CA" sz="4000" dirty="0"/>
              <a:t>።</a:t>
            </a:r>
          </a:p>
          <a:p>
            <a:r>
              <a:rPr lang="en-CA" sz="4000" dirty="0" err="1">
                <a:solidFill>
                  <a:srgbClr val="92D050"/>
                </a:solidFill>
              </a:rPr>
              <a:t>ይ.ዲ</a:t>
            </a:r>
            <a:r>
              <a:rPr lang="en-CA" sz="4000" dirty="0">
                <a:solidFill>
                  <a:srgbClr val="92D050"/>
                </a:solidFill>
              </a:rPr>
              <a:t>. </a:t>
            </a:r>
            <a:r>
              <a:rPr lang="en-CA" sz="1400" dirty="0">
                <a:solidFill>
                  <a:srgbClr val="FFC000"/>
                </a:solidFill>
              </a:rPr>
              <a:t>፴፭</a:t>
            </a:r>
            <a:r>
              <a:rPr lang="en-CA" sz="1400" dirty="0" smtClean="0">
                <a:solidFill>
                  <a:srgbClr val="FFC000"/>
                </a:solidFill>
              </a:rPr>
              <a:t>.</a:t>
            </a:r>
            <a:r>
              <a:rPr lang="en-CA" sz="4000" dirty="0" smtClean="0"/>
              <a:t>ኅሡ </a:t>
            </a:r>
            <a:r>
              <a:rPr lang="en-CA" sz="4000" dirty="0" err="1"/>
              <a:t>ወአስተብቍዑ</a:t>
            </a:r>
            <a:r>
              <a:rPr lang="en-CA" sz="4000" dirty="0"/>
              <a:t> </a:t>
            </a:r>
            <a:r>
              <a:rPr lang="en-CA" sz="4000" dirty="0" err="1"/>
              <a:t>ከመ</a:t>
            </a:r>
            <a:r>
              <a:rPr lang="en-CA" sz="4000" dirty="0"/>
              <a:t> </a:t>
            </a:r>
            <a:r>
              <a:rPr lang="en-CA" sz="4000" dirty="0" err="1"/>
              <a:t>ይምሐረነ</a:t>
            </a:r>
            <a:r>
              <a:rPr lang="en-CA" sz="4000" dirty="0"/>
              <a:t> </a:t>
            </a:r>
            <a:r>
              <a:rPr lang="en-CA" sz="4000" dirty="0" err="1"/>
              <a:t>እግዚአብሔር</a:t>
            </a:r>
            <a:r>
              <a:rPr lang="en-CA" sz="4000" dirty="0"/>
              <a:t> </a:t>
            </a:r>
            <a:r>
              <a:rPr lang="en-CA" sz="4000" dirty="0" err="1"/>
              <a:t>ወይሠሀል</a:t>
            </a:r>
            <a:r>
              <a:rPr lang="en-CA" sz="4000" dirty="0"/>
              <a:t> </a:t>
            </a:r>
            <a:r>
              <a:rPr lang="en-CA" sz="4000" dirty="0" err="1"/>
              <a:t>ላዕሌነ</a:t>
            </a:r>
            <a:r>
              <a:rPr lang="en-CA" sz="4000" dirty="0"/>
              <a:t>። </a:t>
            </a:r>
            <a:r>
              <a:rPr lang="en-CA" sz="4000" dirty="0" err="1"/>
              <a:t>ወይትወከፍ</a:t>
            </a:r>
            <a:r>
              <a:rPr lang="en-CA" sz="4000" dirty="0"/>
              <a:t> </a:t>
            </a:r>
            <a:r>
              <a:rPr lang="en-CA" sz="4000" dirty="0" err="1"/>
              <a:t>ጸሎተ</a:t>
            </a:r>
            <a:r>
              <a:rPr lang="en-CA" sz="4000" dirty="0"/>
              <a:t> </a:t>
            </a:r>
            <a:r>
              <a:rPr lang="en-CA" sz="4000" dirty="0" err="1"/>
              <a:t>ወስእለተ</a:t>
            </a:r>
            <a:r>
              <a:rPr lang="en-CA" sz="4000" dirty="0"/>
              <a:t> </a:t>
            </a:r>
            <a:r>
              <a:rPr lang="en-CA" sz="4000" dirty="0" err="1"/>
              <a:t>እምነቅዱሳኒሁ</a:t>
            </a:r>
            <a:r>
              <a:rPr lang="en-CA" sz="4000" dirty="0"/>
              <a:t> </a:t>
            </a:r>
            <a:r>
              <a:rPr lang="en-CA" sz="4000" dirty="0" err="1"/>
              <a:t>በእንቲአነ</a:t>
            </a:r>
            <a:r>
              <a:rPr lang="en-CA" sz="4000" dirty="0"/>
              <a:t> </a:t>
            </a:r>
            <a:r>
              <a:rPr lang="en-CA" sz="4000" dirty="0" err="1" smtClean="0"/>
              <a:t>በዘይሤኒ</a:t>
            </a:r>
            <a:endParaRPr lang="en-CA" sz="4000" dirty="0"/>
          </a:p>
        </p:txBody>
      </p:sp>
      <p:sp>
        <p:nvSpPr>
          <p:cNvPr id="19" name="Rectangle 18"/>
          <p:cNvSpPr/>
          <p:nvPr/>
        </p:nvSpPr>
        <p:spPr>
          <a:xfrm>
            <a:off x="3959994" y="-22961"/>
            <a:ext cx="4236552" cy="6863417"/>
          </a:xfrm>
          <a:prstGeom prst="rect">
            <a:avLst/>
          </a:prstGeom>
        </p:spPr>
        <p:txBody>
          <a:bodyPr wrap="square">
            <a:spAutoFit/>
          </a:bodyPr>
          <a:lstStyle/>
          <a:p>
            <a:r>
              <a:rPr lang="en-CA" sz="4000" dirty="0" err="1" smtClean="0"/>
              <a:t>ናባኻውን</a:t>
            </a:r>
            <a:r>
              <a:rPr lang="en-CA" sz="4000" dirty="0" smtClean="0"/>
              <a:t> </a:t>
            </a:r>
            <a:r>
              <a:rPr lang="en-CA" sz="4000" dirty="0" err="1" smtClean="0"/>
              <a:t>ስለ</a:t>
            </a:r>
            <a:r>
              <a:rPr lang="en-CA" sz="4000" dirty="0" smtClean="0"/>
              <a:t> </a:t>
            </a:r>
            <a:r>
              <a:rPr lang="en-CA" sz="4000" dirty="0" err="1" smtClean="0"/>
              <a:t>ዘቕረብካ</a:t>
            </a:r>
            <a:endParaRPr lang="en-CA" sz="4000" dirty="0" smtClean="0"/>
          </a:p>
          <a:p>
            <a:r>
              <a:rPr lang="en-CA" sz="4000" dirty="0" err="1" smtClean="0"/>
              <a:t>ናን</a:t>
            </a:r>
            <a:r>
              <a:rPr lang="en-CA" sz="4000" dirty="0" smtClean="0"/>
              <a:t> </a:t>
            </a:r>
            <a:r>
              <a:rPr lang="en-CA" sz="4000" dirty="0" err="1" smtClean="0"/>
              <a:t>ዝተቐበልካናን</a:t>
            </a:r>
            <a:r>
              <a:rPr lang="en-CA" sz="4000" dirty="0" smtClean="0"/>
              <a:t>። </a:t>
            </a:r>
            <a:r>
              <a:rPr lang="en-CA" sz="4000" dirty="0" err="1" smtClean="0"/>
              <a:t>ስለ</a:t>
            </a:r>
            <a:r>
              <a:rPr lang="en-CA" sz="4000" dirty="0" smtClean="0"/>
              <a:t> </a:t>
            </a:r>
            <a:r>
              <a:rPr lang="en-CA" sz="4000" dirty="0" err="1" smtClean="0"/>
              <a:t>ዘዕቈብካናን</a:t>
            </a:r>
            <a:r>
              <a:rPr lang="en-CA" sz="4000" dirty="0" smtClean="0"/>
              <a:t> </a:t>
            </a:r>
            <a:r>
              <a:rPr lang="en-CA" sz="4000" dirty="0" err="1" smtClean="0"/>
              <a:t>ዘጽናዕካናን</a:t>
            </a:r>
            <a:r>
              <a:rPr lang="en-CA" sz="4000" dirty="0" smtClean="0"/>
              <a:t> </a:t>
            </a:r>
            <a:r>
              <a:rPr lang="en-CA" sz="4000" dirty="0" err="1" smtClean="0"/>
              <a:t>ነመስግነካ</a:t>
            </a:r>
            <a:r>
              <a:rPr lang="en-CA" sz="4000" dirty="0" smtClean="0"/>
              <a:t> </a:t>
            </a:r>
            <a:r>
              <a:rPr lang="en-CA" sz="4000" dirty="0" err="1" smtClean="0"/>
              <a:t>ኣሎና</a:t>
            </a:r>
            <a:r>
              <a:rPr lang="en-CA" sz="4000" dirty="0" smtClean="0"/>
              <a:t>።</a:t>
            </a:r>
          </a:p>
          <a:p>
            <a:endParaRPr lang="en-CA" sz="4000" dirty="0" smtClean="0"/>
          </a:p>
          <a:p>
            <a:r>
              <a:rPr lang="en-CA" sz="4000" dirty="0" err="1" smtClean="0">
                <a:solidFill>
                  <a:srgbClr val="92D050"/>
                </a:solidFill>
              </a:rPr>
              <a:t>ይ.ዲ</a:t>
            </a:r>
            <a:r>
              <a:rPr lang="en-CA" sz="4000" dirty="0">
                <a:solidFill>
                  <a:srgbClr val="92D050"/>
                </a:solidFill>
              </a:rPr>
              <a:t>. </a:t>
            </a:r>
            <a:r>
              <a:rPr lang="en-CA" sz="1400" dirty="0">
                <a:solidFill>
                  <a:srgbClr val="FFC000"/>
                </a:solidFill>
              </a:rPr>
              <a:t>35.</a:t>
            </a:r>
            <a:r>
              <a:rPr lang="en-CA" sz="4000" dirty="0"/>
              <a:t>እግዚኣብሄር </a:t>
            </a:r>
            <a:r>
              <a:rPr lang="en-CA" sz="4000" dirty="0" err="1" smtClean="0"/>
              <a:t>ምእ</a:t>
            </a:r>
            <a:endParaRPr lang="en-CA" sz="4000" dirty="0" smtClean="0"/>
          </a:p>
          <a:p>
            <a:r>
              <a:rPr lang="en-CA" sz="4000" dirty="0" err="1" smtClean="0"/>
              <a:t>ንቲ</a:t>
            </a:r>
            <a:r>
              <a:rPr lang="en-CA" sz="4000" dirty="0" smtClean="0"/>
              <a:t> </a:t>
            </a:r>
            <a:r>
              <a:rPr lang="en-CA" sz="4000" dirty="0" err="1"/>
              <a:t>ኪምሕረናን</a:t>
            </a:r>
            <a:r>
              <a:rPr lang="en-CA" sz="4000" dirty="0"/>
              <a:t> </a:t>
            </a:r>
            <a:r>
              <a:rPr lang="en-CA" sz="4000" dirty="0" err="1"/>
              <a:t>ይቕረ</a:t>
            </a:r>
            <a:r>
              <a:rPr lang="en-CA" sz="4000" dirty="0"/>
              <a:t> </a:t>
            </a:r>
            <a:r>
              <a:rPr lang="en-CA" sz="4000" dirty="0" err="1"/>
              <a:t>ኽብለልናን</a:t>
            </a:r>
            <a:r>
              <a:rPr lang="en-CA" sz="4000" dirty="0"/>
              <a:t>፥ </a:t>
            </a:r>
            <a:r>
              <a:rPr lang="en-CA" sz="4000" dirty="0" err="1" smtClean="0"/>
              <a:t>ኵሉ</a:t>
            </a:r>
            <a:r>
              <a:rPr lang="en-CA" sz="4000" dirty="0" smtClean="0"/>
              <a:t> </a:t>
            </a:r>
            <a:r>
              <a:rPr lang="en-CA" sz="4000" dirty="0" err="1"/>
              <a:t>ግዜ</a:t>
            </a:r>
            <a:r>
              <a:rPr lang="en-CA" sz="4000" dirty="0"/>
              <a:t> </a:t>
            </a:r>
            <a:r>
              <a:rPr lang="en-CA" sz="4000" dirty="0" err="1"/>
              <a:t>ብሠናይ</a:t>
            </a:r>
            <a:r>
              <a:rPr lang="en-CA" sz="4000" dirty="0"/>
              <a:t> </a:t>
            </a:r>
            <a:r>
              <a:rPr lang="en-CA" sz="4000" dirty="0" err="1"/>
              <a:t>ግብሪ</a:t>
            </a:r>
            <a:r>
              <a:rPr lang="en-CA" sz="4000" dirty="0"/>
              <a:t> </a:t>
            </a:r>
            <a:r>
              <a:rPr lang="en-CA" sz="4000" dirty="0" err="1" smtClean="0"/>
              <a:t>ምእንታና</a:t>
            </a:r>
            <a:r>
              <a:rPr lang="en-CA" sz="4000" dirty="0" smtClean="0"/>
              <a:t> </a:t>
            </a:r>
            <a:r>
              <a:rPr lang="en-CA" sz="4000" dirty="0" err="1"/>
              <a:t>ጸሎትን</a:t>
            </a:r>
            <a:r>
              <a:rPr lang="en-CA" sz="4000" dirty="0"/>
              <a:t> </a:t>
            </a:r>
            <a:r>
              <a:rPr lang="en-CA" sz="4000" dirty="0" err="1" smtClean="0"/>
              <a:t>ልማኖንውን</a:t>
            </a:r>
            <a:r>
              <a:rPr lang="en-CA" sz="4000" dirty="0" smtClean="0"/>
              <a:t> </a:t>
            </a:r>
            <a:r>
              <a:rPr lang="en-CA" sz="4000" dirty="0" err="1"/>
              <a:t>ካብ</a:t>
            </a:r>
            <a:r>
              <a:rPr lang="en-CA" sz="4000" dirty="0"/>
              <a:t> </a:t>
            </a:r>
            <a:r>
              <a:rPr lang="en-CA" sz="4000" dirty="0" err="1" smtClean="0"/>
              <a:t>ቅዱሳኑ</a:t>
            </a:r>
            <a:r>
              <a:rPr lang="en-CA" sz="4000" dirty="0"/>
              <a:t> </a:t>
            </a:r>
            <a:r>
              <a:rPr lang="en-CA" sz="4000" dirty="0" err="1" smtClean="0"/>
              <a:t>ክቕበል</a:t>
            </a:r>
            <a:r>
              <a:rPr lang="en-CA" sz="4000" dirty="0" smtClean="0"/>
              <a:t>።</a:t>
            </a:r>
            <a:endParaRPr lang="en-CA" sz="4000" dirty="0"/>
          </a:p>
        </p:txBody>
      </p:sp>
      <p:sp>
        <p:nvSpPr>
          <p:cNvPr id="20" name="Rectangle 19"/>
          <p:cNvSpPr/>
          <p:nvPr/>
        </p:nvSpPr>
        <p:spPr>
          <a:xfrm>
            <a:off x="8154208" y="-22961"/>
            <a:ext cx="4037792"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Thyself</a:t>
            </a:r>
            <a:r>
              <a:rPr lang="en-US" sz="3300" dirty="0">
                <a:uFill>
                  <a:solidFill>
                    <a:srgbClr val="D84800"/>
                  </a:solidFill>
                </a:uFill>
              </a:rPr>
              <a:t>, </a:t>
            </a:r>
            <a:r>
              <a:rPr lang="en-US" sz="3300" dirty="0" smtClean="0">
                <a:uFill>
                  <a:solidFill>
                    <a:srgbClr val="D84800"/>
                  </a:solidFill>
                </a:uFill>
              </a:rPr>
              <a:t>under taken our </a:t>
            </a:r>
            <a:r>
              <a:rPr lang="en-US" sz="3300" dirty="0">
                <a:uFill>
                  <a:solidFill>
                    <a:srgbClr val="D84800"/>
                  </a:solidFill>
                </a:uFill>
              </a:rPr>
              <a:t>defense, </a:t>
            </a:r>
            <a:r>
              <a:rPr lang="en-US" sz="3300" dirty="0" smtClean="0">
                <a:uFill>
                  <a:solidFill>
                    <a:srgbClr val="D84800"/>
                  </a:solidFill>
                </a:uFill>
              </a:rPr>
              <a:t>strength-</a:t>
            </a:r>
            <a:r>
              <a:rPr lang="en-US" sz="3300" dirty="0" err="1" smtClean="0">
                <a:uFill>
                  <a:solidFill>
                    <a:srgbClr val="D84800"/>
                  </a:solidFill>
                </a:uFill>
              </a:rPr>
              <a:t>ened</a:t>
            </a:r>
            <a:r>
              <a:rPr lang="en-US" sz="3300" dirty="0" smtClean="0">
                <a:uFill>
                  <a:solidFill>
                    <a:srgbClr val="D84800"/>
                  </a:solidFill>
                </a:uFill>
              </a:rPr>
              <a:t> </a:t>
            </a:r>
            <a:r>
              <a:rPr lang="en-US" sz="3300" dirty="0">
                <a:uFill>
                  <a:solidFill>
                    <a:srgbClr val="D84800"/>
                  </a:solidFill>
                </a:uFill>
              </a:rPr>
              <a:t>us and brought </a:t>
            </a:r>
            <a:r>
              <a:rPr lang="en-US" sz="3300" dirty="0" smtClean="0">
                <a:uFill>
                  <a:solidFill>
                    <a:srgbClr val="D84800"/>
                  </a:solidFill>
                </a:uFill>
              </a:rPr>
              <a:t>us unto </a:t>
            </a:r>
            <a:r>
              <a:rPr lang="en-US" sz="3300" dirty="0">
                <a:uFill>
                  <a:solidFill>
                    <a:srgbClr val="D84800"/>
                  </a:solidFill>
                </a:uFill>
              </a:rPr>
              <a:t>this </a:t>
            </a:r>
            <a:r>
              <a:rPr lang="en-US" sz="3300" dirty="0" smtClean="0">
                <a:uFill>
                  <a:solidFill>
                    <a:srgbClr val="D84800"/>
                  </a:solidFill>
                </a:uFill>
              </a:rPr>
              <a:t>hour.</a:t>
            </a:r>
          </a:p>
          <a:p>
            <a:pPr marL="40639" marR="40639">
              <a:spcBef>
                <a:spcPts val="600"/>
              </a:spcBef>
              <a:buClr>
                <a:srgbClr val="D84800"/>
              </a:buClr>
              <a:buFont typeface="Arial"/>
              <a:defRPr sz="2800"/>
            </a:pPr>
            <a:r>
              <a:rPr lang="en-US" sz="33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35.</a:t>
            </a:r>
            <a:r>
              <a:rPr lang="en-US" sz="3300" dirty="0" smtClean="0">
                <a:uFill>
                  <a:solidFill>
                    <a:srgbClr val="D84800"/>
                  </a:solidFill>
                </a:uFill>
              </a:rPr>
              <a:t>Entreat </a:t>
            </a:r>
            <a:r>
              <a:rPr lang="en-US" sz="3300" dirty="0">
                <a:uFill>
                  <a:solidFill>
                    <a:srgbClr val="D84800"/>
                  </a:solidFill>
                </a:uFill>
              </a:rPr>
              <a:t>and beseech that </a:t>
            </a:r>
            <a:r>
              <a:rPr lang="en-US" sz="3300" dirty="0" smtClean="0">
                <a:uFill>
                  <a:solidFill>
                    <a:srgbClr val="D84800"/>
                  </a:solidFill>
                </a:uFill>
              </a:rPr>
              <a:t>the Lord </a:t>
            </a:r>
            <a:r>
              <a:rPr lang="en-US" sz="3300" dirty="0">
                <a:uFill>
                  <a:solidFill>
                    <a:srgbClr val="D84800"/>
                  </a:solidFill>
                </a:uFill>
              </a:rPr>
              <a:t>pity us and mercifully receive </a:t>
            </a:r>
            <a:r>
              <a:rPr lang="en-US" sz="3300" dirty="0" smtClean="0">
                <a:uFill>
                  <a:solidFill>
                    <a:srgbClr val="D84800"/>
                  </a:solidFill>
                </a:uFill>
              </a:rPr>
              <a:t>our prayer </a:t>
            </a:r>
            <a:r>
              <a:rPr lang="en-US" sz="3300" dirty="0">
                <a:uFill>
                  <a:solidFill>
                    <a:srgbClr val="D84800"/>
                  </a:solidFill>
                </a:uFill>
              </a:rPr>
              <a:t>and supplication from His saints </a:t>
            </a:r>
            <a:r>
              <a:rPr lang="en-US" sz="3300" dirty="0" smtClean="0">
                <a:uFill>
                  <a:solidFill>
                    <a:srgbClr val="D84800"/>
                  </a:solidFill>
                </a:uFill>
              </a:rPr>
              <a:t>on our </a:t>
            </a:r>
            <a:r>
              <a:rPr lang="en-US" sz="3300" dirty="0">
                <a:uFill>
                  <a:solidFill>
                    <a:srgbClr val="D84800"/>
                  </a:solidFill>
                </a:uFill>
              </a:rPr>
              <a:t>behalf, according to what is </a:t>
            </a:r>
            <a:r>
              <a:rPr lang="en-US" sz="3300" dirty="0" smtClean="0">
                <a:uFill>
                  <a:solidFill>
                    <a:srgbClr val="D84800"/>
                  </a:solidFill>
                </a:uFill>
              </a:rPr>
              <a:t>expedient at </a:t>
            </a:r>
            <a:r>
              <a:rPr lang="en-US" sz="3300" dirty="0">
                <a:uFill>
                  <a:solidFill>
                    <a:srgbClr val="D84800"/>
                  </a:solidFill>
                </a:uFill>
              </a:rPr>
              <a:t>all times, so that </a:t>
            </a:r>
            <a:r>
              <a:rPr lang="en-US" sz="3300" dirty="0" smtClean="0">
                <a:uFill>
                  <a:solidFill>
                    <a:srgbClr val="D84800"/>
                  </a:solidFill>
                </a:uFill>
              </a:rPr>
              <a:t>He</a:t>
            </a:r>
            <a:endParaRPr lang="en-US" sz="3600" dirty="0"/>
          </a:p>
        </p:txBody>
      </p:sp>
    </p:spTree>
    <p:extLst>
      <p:ext uri="{BB962C8B-B14F-4D97-AF65-F5344CB8AC3E}">
        <p14:creationId xmlns:p14="http://schemas.microsoft.com/office/powerpoint/2010/main" val="1067910829"/>
      </p:ext>
    </p:extLst>
  </p:cSld>
  <p:clrMapOvr>
    <a:masterClrMapping/>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28097"/>
            <a:ext cx="4592511" cy="6494085"/>
          </a:xfrm>
          <a:prstGeom prst="rect">
            <a:avLst/>
          </a:prstGeom>
        </p:spPr>
        <p:txBody>
          <a:bodyPr wrap="square">
            <a:spAutoFit/>
          </a:bodyPr>
          <a:lstStyle/>
          <a:p>
            <a:r>
              <a:rPr lang="en-CA" sz="3200" dirty="0" err="1">
                <a:solidFill>
                  <a:srgbClr val="FF0000"/>
                </a:solidFill>
              </a:rPr>
              <a:t>ይ.ካ</a:t>
            </a:r>
            <a:r>
              <a:rPr lang="en-CA" sz="3200" dirty="0">
                <a:solidFill>
                  <a:srgbClr val="FF0000"/>
                </a:solidFill>
              </a:rPr>
              <a:t>. </a:t>
            </a:r>
            <a:r>
              <a:rPr lang="en-CA" sz="1400" dirty="0"/>
              <a:t>128. </a:t>
            </a:r>
            <a:r>
              <a:rPr lang="en-CA" sz="3200" dirty="0" err="1"/>
              <a:t>መኣዛኡ</a:t>
            </a:r>
            <a:r>
              <a:rPr lang="en-CA" sz="3200" dirty="0"/>
              <a:t> </a:t>
            </a:r>
            <a:r>
              <a:rPr lang="en-CA" sz="3200" dirty="0" err="1"/>
              <a:t>ባህ</a:t>
            </a:r>
            <a:r>
              <a:rPr lang="en-CA" sz="3200" dirty="0"/>
              <a:t> </a:t>
            </a:r>
            <a:r>
              <a:rPr lang="en-CA" sz="3200" dirty="0" err="1"/>
              <a:t>ዜብል</a:t>
            </a:r>
            <a:r>
              <a:rPr lang="en-CA" sz="3200" dirty="0"/>
              <a:t> </a:t>
            </a:r>
            <a:r>
              <a:rPr lang="en-CA" sz="3200" dirty="0" err="1"/>
              <a:t>ጨና</a:t>
            </a:r>
            <a:r>
              <a:rPr lang="en-CA" sz="3200" dirty="0"/>
              <a:t> </a:t>
            </a:r>
            <a:r>
              <a:rPr lang="en-CA" sz="3200" dirty="0" err="1"/>
              <a:t>እዩ</a:t>
            </a:r>
            <a:r>
              <a:rPr lang="en-CA" sz="3200" dirty="0"/>
              <a:t>፥ </a:t>
            </a:r>
            <a:r>
              <a:rPr lang="en-CA" sz="3200" dirty="0" err="1"/>
              <a:t>መኣዛኡ</a:t>
            </a:r>
            <a:r>
              <a:rPr lang="en-CA" sz="3200" dirty="0"/>
              <a:t> </a:t>
            </a:r>
            <a:r>
              <a:rPr lang="en-CA" sz="3200" dirty="0" err="1"/>
              <a:t>ባህ</a:t>
            </a:r>
            <a:r>
              <a:rPr lang="en-CA" sz="3200" dirty="0"/>
              <a:t> </a:t>
            </a:r>
            <a:r>
              <a:rPr lang="en-CA" sz="3200" dirty="0" err="1"/>
              <a:t>ዜብል</a:t>
            </a:r>
            <a:r>
              <a:rPr lang="en-CA" sz="3200" dirty="0"/>
              <a:t> </a:t>
            </a:r>
            <a:r>
              <a:rPr lang="en-CA" sz="3200" dirty="0" err="1"/>
              <a:t>ጨና</a:t>
            </a:r>
            <a:r>
              <a:rPr lang="en-CA" sz="3200" dirty="0"/>
              <a:t> </a:t>
            </a:r>
            <a:r>
              <a:rPr lang="en-CA" sz="3200" dirty="0" err="1"/>
              <a:t>ምዃኑ</a:t>
            </a:r>
            <a:r>
              <a:rPr lang="en-CA" sz="3200" dirty="0"/>
              <a:t> </a:t>
            </a:r>
            <a:r>
              <a:rPr lang="en-CA" sz="3200" dirty="0" err="1"/>
              <a:t>ምእንቲ</a:t>
            </a:r>
            <a:r>
              <a:rPr lang="en-CA" sz="3200" dirty="0"/>
              <a:t> </a:t>
            </a:r>
            <a:r>
              <a:rPr lang="en-CA" sz="3200" dirty="0" err="1" smtClean="0"/>
              <a:t>ኽትፈልጡ</a:t>
            </a:r>
            <a:r>
              <a:rPr lang="en-CA" sz="3200" dirty="0" smtClean="0"/>
              <a:t> </a:t>
            </a:r>
            <a:r>
              <a:rPr lang="en-CA" sz="3200" dirty="0" err="1"/>
              <a:t>እዚ</a:t>
            </a:r>
            <a:r>
              <a:rPr lang="en-CA" sz="3200" dirty="0"/>
              <a:t> </a:t>
            </a:r>
            <a:r>
              <a:rPr lang="en-CA" sz="3200" dirty="0" err="1"/>
              <a:t>ኅብስቲ</a:t>
            </a:r>
            <a:r>
              <a:rPr lang="en-CA" sz="3200" dirty="0"/>
              <a:t> </a:t>
            </a:r>
            <a:r>
              <a:rPr lang="en-CA" sz="3200" dirty="0" err="1"/>
              <a:t>እዚ</a:t>
            </a:r>
            <a:r>
              <a:rPr lang="en-CA" sz="3200" dirty="0"/>
              <a:t> </a:t>
            </a:r>
            <a:r>
              <a:rPr lang="en-CA" sz="3200" dirty="0" err="1"/>
              <a:t>ናብ</a:t>
            </a:r>
            <a:r>
              <a:rPr lang="en-CA" sz="3200" dirty="0"/>
              <a:t> </a:t>
            </a:r>
            <a:r>
              <a:rPr lang="en-CA" sz="3200" dirty="0" err="1"/>
              <a:t>ዘለዎ</a:t>
            </a:r>
            <a:r>
              <a:rPr lang="en-CA" sz="3200" dirty="0"/>
              <a:t> </a:t>
            </a:r>
            <a:r>
              <a:rPr lang="en-CA" sz="3200" dirty="0" err="1"/>
              <a:t>ሕልናኹም</a:t>
            </a:r>
            <a:r>
              <a:rPr lang="en-CA" sz="3200" dirty="0"/>
              <a:t> </a:t>
            </a:r>
            <a:r>
              <a:rPr lang="en-CA" sz="3200" dirty="0" err="1"/>
              <a:t>ናብ</a:t>
            </a:r>
            <a:r>
              <a:rPr lang="en-CA" sz="3200" dirty="0"/>
              <a:t> </a:t>
            </a:r>
            <a:r>
              <a:rPr lang="en-CA" sz="3200" dirty="0" err="1"/>
              <a:t>ላዕሊ</a:t>
            </a:r>
            <a:r>
              <a:rPr lang="en-CA" sz="3200" dirty="0"/>
              <a:t> </a:t>
            </a:r>
            <a:r>
              <a:rPr lang="en-CA" sz="3200" dirty="0" err="1"/>
              <a:t>ምለስዎ</a:t>
            </a:r>
            <a:r>
              <a:rPr lang="en-CA" sz="3200" dirty="0"/>
              <a:t>።</a:t>
            </a:r>
          </a:p>
          <a:p>
            <a:r>
              <a:rPr lang="en-CA" sz="1400" dirty="0"/>
              <a:t>129. </a:t>
            </a:r>
            <a:r>
              <a:rPr lang="en-CA" sz="3200" dirty="0" err="1"/>
              <a:t>ነፍስኹም</a:t>
            </a:r>
            <a:r>
              <a:rPr lang="en-CA" sz="3200" dirty="0"/>
              <a:t> </a:t>
            </a:r>
            <a:r>
              <a:rPr lang="en-CA" sz="3200" dirty="0" err="1"/>
              <a:t>መርምሩ</a:t>
            </a:r>
            <a:r>
              <a:rPr lang="en-CA" sz="3200" dirty="0"/>
              <a:t>፥ </a:t>
            </a:r>
            <a:r>
              <a:rPr lang="en-CA" sz="3200" dirty="0" err="1" smtClean="0"/>
              <a:t>ሰብነት</a:t>
            </a:r>
            <a:endParaRPr lang="en-CA" sz="3200" dirty="0" smtClean="0"/>
          </a:p>
          <a:p>
            <a:r>
              <a:rPr lang="en-CA" sz="3200" dirty="0" err="1" smtClean="0"/>
              <a:t>ኩም</a:t>
            </a:r>
            <a:r>
              <a:rPr lang="en-CA" sz="3200" dirty="0" smtClean="0"/>
              <a:t> </a:t>
            </a:r>
            <a:r>
              <a:rPr lang="en-CA" sz="3200" dirty="0" err="1"/>
              <a:t>ከኣ</a:t>
            </a:r>
            <a:r>
              <a:rPr lang="en-CA" sz="3200" dirty="0"/>
              <a:t> </a:t>
            </a:r>
            <a:r>
              <a:rPr lang="en-CA" sz="3200" dirty="0" err="1"/>
              <a:t>ኣንጽሑ</a:t>
            </a:r>
            <a:r>
              <a:rPr lang="en-CA" sz="3200" dirty="0"/>
              <a:t>። </a:t>
            </a:r>
            <a:r>
              <a:rPr lang="en-CA" sz="3200" dirty="0" err="1"/>
              <a:t>ካባና</a:t>
            </a:r>
            <a:r>
              <a:rPr lang="en-CA" sz="3200" dirty="0"/>
              <a:t> </a:t>
            </a:r>
            <a:r>
              <a:rPr lang="en-CA" sz="3200" dirty="0" err="1"/>
              <a:t>ሓደ</a:t>
            </a:r>
            <a:r>
              <a:rPr lang="en-CA" sz="3200" dirty="0"/>
              <a:t> </a:t>
            </a:r>
            <a:r>
              <a:rPr lang="en-CA" sz="3200" dirty="0" err="1"/>
              <a:t>እኳ</a:t>
            </a:r>
            <a:r>
              <a:rPr lang="en-CA" sz="3200" dirty="0"/>
              <a:t> </a:t>
            </a:r>
            <a:r>
              <a:rPr lang="en-CA" sz="3200" dirty="0" err="1"/>
              <a:t>ብብዝኂ</a:t>
            </a:r>
            <a:r>
              <a:rPr lang="en-CA" sz="3200" dirty="0"/>
              <a:t> </a:t>
            </a:r>
            <a:r>
              <a:rPr lang="en-CA" sz="3200" dirty="0" err="1"/>
              <a:t>ኣበሳን</a:t>
            </a:r>
            <a:r>
              <a:rPr lang="en-CA" sz="3200" dirty="0"/>
              <a:t> </a:t>
            </a:r>
            <a:r>
              <a:rPr lang="en-CA" sz="3200" dirty="0" err="1"/>
              <a:t>ኃጢኣትን</a:t>
            </a:r>
            <a:r>
              <a:rPr lang="en-CA" sz="3200" dirty="0"/>
              <a:t> </a:t>
            </a:r>
            <a:r>
              <a:rPr lang="en-CA" sz="3200" dirty="0" err="1" smtClean="0"/>
              <a:t>ኣይሕ</a:t>
            </a:r>
            <a:endParaRPr lang="en-CA" sz="3200" dirty="0" smtClean="0"/>
          </a:p>
          <a:p>
            <a:r>
              <a:rPr lang="en-CA" sz="3200" dirty="0" err="1" smtClean="0"/>
              <a:t>መም</a:t>
            </a:r>
            <a:r>
              <a:rPr lang="en-CA" sz="3200" dirty="0"/>
              <a:t>። </a:t>
            </a:r>
          </a:p>
          <a:p>
            <a:r>
              <a:rPr lang="en-CA" sz="1400" dirty="0"/>
              <a:t>130. </a:t>
            </a:r>
            <a:r>
              <a:rPr lang="en-CA" sz="3200" dirty="0" err="1"/>
              <a:t>እንሆ</a:t>
            </a:r>
            <a:r>
              <a:rPr lang="en-CA" sz="3200" dirty="0"/>
              <a:t> </a:t>
            </a:r>
            <a:r>
              <a:rPr lang="en-CA" sz="3200" dirty="0" err="1"/>
              <a:t>ሎሚ</a:t>
            </a:r>
            <a:r>
              <a:rPr lang="en-CA" sz="3200" dirty="0"/>
              <a:t> </a:t>
            </a:r>
            <a:r>
              <a:rPr lang="en-CA" sz="3200" dirty="0" err="1"/>
              <a:t>ኣብዚ</a:t>
            </a:r>
            <a:r>
              <a:rPr lang="en-CA" sz="3200" dirty="0"/>
              <a:t> </a:t>
            </a:r>
            <a:r>
              <a:rPr lang="en-CA" sz="3200" dirty="0" err="1"/>
              <a:t>ማእዲ</a:t>
            </a:r>
            <a:r>
              <a:rPr lang="en-CA" sz="3200" dirty="0"/>
              <a:t> </a:t>
            </a:r>
            <a:r>
              <a:rPr lang="en-CA" sz="3200" dirty="0" err="1"/>
              <a:t>እዚ</a:t>
            </a:r>
            <a:r>
              <a:rPr lang="en-CA" sz="3200" dirty="0"/>
              <a:t> </a:t>
            </a:r>
            <a:r>
              <a:rPr lang="en-CA" sz="3200" dirty="0" err="1"/>
              <a:t>ኣማኑኤል</a:t>
            </a:r>
            <a:r>
              <a:rPr lang="en-CA" sz="3200" dirty="0"/>
              <a:t> </a:t>
            </a:r>
            <a:r>
              <a:rPr lang="en-CA" sz="3200" dirty="0" err="1"/>
              <a:t>በጊዕ</a:t>
            </a:r>
            <a:r>
              <a:rPr lang="en-CA" sz="3200" dirty="0"/>
              <a:t> </a:t>
            </a:r>
            <a:r>
              <a:rPr lang="en-CA" sz="3200" dirty="0" err="1"/>
              <a:t>እግዚኣብሄር</a:t>
            </a:r>
            <a:r>
              <a:rPr lang="en-CA" sz="3200" dirty="0"/>
              <a:t> </a:t>
            </a:r>
            <a:r>
              <a:rPr lang="en-CA" sz="3200" dirty="0" err="1"/>
              <a:t>ምሳና</a:t>
            </a:r>
            <a:r>
              <a:rPr lang="en-CA" sz="3200" dirty="0"/>
              <a:t> </a:t>
            </a:r>
            <a:r>
              <a:rPr lang="en-CA" sz="3200" dirty="0" err="1"/>
              <a:t>ኣሎ</a:t>
            </a:r>
            <a:r>
              <a:rPr lang="en-CA" sz="3200" dirty="0"/>
              <a:t>። </a:t>
            </a:r>
            <a:r>
              <a:rPr lang="en-CA" sz="3200" dirty="0" err="1"/>
              <a:t>እንሆ</a:t>
            </a:r>
            <a:r>
              <a:rPr lang="en-CA" sz="3200" dirty="0"/>
              <a:t> </a:t>
            </a:r>
            <a:r>
              <a:rPr lang="en-CA" sz="3200" dirty="0" err="1"/>
              <a:t>ብርሃን</a:t>
            </a:r>
            <a:r>
              <a:rPr lang="en-CA" sz="3200" dirty="0"/>
              <a:t> </a:t>
            </a:r>
            <a:r>
              <a:rPr lang="en-CA" sz="3200" dirty="0" err="1"/>
              <a:t>ኣብ</a:t>
            </a:r>
            <a:r>
              <a:rPr lang="en-CA" sz="3200" dirty="0"/>
              <a:t> </a:t>
            </a:r>
            <a:r>
              <a:rPr lang="en-CA" sz="3200" dirty="0" err="1"/>
              <a:t>ምስ</a:t>
            </a:r>
            <a:r>
              <a:rPr lang="en-CA" sz="3200" dirty="0"/>
              <a:t> </a:t>
            </a:r>
            <a:r>
              <a:rPr lang="en-CA" sz="3200" dirty="0" err="1"/>
              <a:t>ወዱን</a:t>
            </a:r>
            <a:r>
              <a:rPr lang="en-CA" sz="3200" dirty="0"/>
              <a:t> </a:t>
            </a:r>
            <a:r>
              <a:rPr lang="en-CA" sz="3200" dirty="0" err="1"/>
              <a:t>ምስ</a:t>
            </a:r>
            <a:r>
              <a:rPr lang="en-CA" sz="3200" dirty="0"/>
              <a:t> </a:t>
            </a:r>
            <a:r>
              <a:rPr lang="en-CA" sz="3200" dirty="0" err="1"/>
              <a:t>መንፈስ</a:t>
            </a:r>
            <a:r>
              <a:rPr lang="en-CA" sz="3200" dirty="0"/>
              <a:t> </a:t>
            </a:r>
            <a:r>
              <a:rPr lang="en-CA" sz="3200" dirty="0" err="1"/>
              <a:t>ቅዱስን</a:t>
            </a:r>
            <a:r>
              <a:rPr lang="en-CA" sz="3200" dirty="0"/>
              <a:t> </a:t>
            </a:r>
            <a:r>
              <a:rPr lang="en-CA" sz="3200" dirty="0" err="1"/>
              <a:t>ኣሎ</a:t>
            </a:r>
            <a:r>
              <a:rPr lang="en-CA" sz="3200" dirty="0" smtClean="0"/>
              <a:t>።</a:t>
            </a:r>
          </a:p>
        </p:txBody>
      </p:sp>
      <p:sp>
        <p:nvSpPr>
          <p:cNvPr id="20" name="Rectangle 19"/>
          <p:cNvSpPr/>
          <p:nvPr/>
        </p:nvSpPr>
        <p:spPr>
          <a:xfrm>
            <a:off x="8211200" y="-62079"/>
            <a:ext cx="3980800" cy="6678751"/>
          </a:xfrm>
          <a:prstGeom prst="rect">
            <a:avLst/>
          </a:prstGeom>
        </p:spPr>
        <p:txBody>
          <a:bodyPr wrap="square">
            <a:spAutoFit/>
          </a:bodyPr>
          <a:lstStyle/>
          <a:p>
            <a:pPr marL="40639" marR="40639">
              <a:spcBef>
                <a:spcPts val="600"/>
              </a:spcBef>
              <a:buClr>
                <a:srgbClr val="000000"/>
              </a:buClr>
              <a:buFont typeface="Arial"/>
              <a:defRPr sz="2800"/>
            </a:pPr>
            <a:r>
              <a:rPr lang="en-US" sz="2400" b="1" dirty="0" smtClean="0">
                <a:solidFill>
                  <a:srgbClr val="FF0000"/>
                </a:solidFill>
              </a:rPr>
              <a:t>Priest : </a:t>
            </a:r>
            <a:r>
              <a:rPr lang="en-US" sz="1400" b="1" dirty="0">
                <a:solidFill>
                  <a:schemeClr val="tx1">
                    <a:lumMod val="95000"/>
                  </a:schemeClr>
                </a:solidFill>
              </a:rPr>
              <a:t>128.</a:t>
            </a:r>
            <a:r>
              <a:rPr lang="en-US" sz="1400" b="1" dirty="0" smtClean="0">
                <a:solidFill>
                  <a:schemeClr val="tx1">
                    <a:lumMod val="95000"/>
                  </a:schemeClr>
                </a:solidFill>
              </a:rPr>
              <a:t> </a:t>
            </a:r>
            <a:r>
              <a:rPr lang="en-US" sz="2400" b="1" dirty="0">
                <a:solidFill>
                  <a:schemeClr val="tx1">
                    <a:lumMod val="95000"/>
                  </a:schemeClr>
                </a:solidFill>
              </a:rPr>
              <a:t>There is the fragrance of </a:t>
            </a:r>
            <a:r>
              <a:rPr lang="en-US" sz="2400" b="1" dirty="0" smtClean="0">
                <a:solidFill>
                  <a:schemeClr val="tx1">
                    <a:lumMod val="95000"/>
                  </a:schemeClr>
                </a:solidFill>
              </a:rPr>
              <a:t>a sweet </a:t>
            </a:r>
            <a:r>
              <a:rPr lang="en-US" sz="2400" b="1" dirty="0" err="1">
                <a:solidFill>
                  <a:schemeClr val="tx1">
                    <a:lumMod val="95000"/>
                  </a:schemeClr>
                </a:solidFill>
              </a:rPr>
              <a:t>savour</a:t>
            </a:r>
            <a:r>
              <a:rPr lang="en-US" sz="2400" b="1" dirty="0">
                <a:solidFill>
                  <a:schemeClr val="tx1">
                    <a:lumMod val="95000"/>
                  </a:schemeClr>
                </a:solidFill>
              </a:rPr>
              <a:t>. Let our </a:t>
            </a:r>
            <a:r>
              <a:rPr lang="en-US" sz="2400" b="1" dirty="0" smtClean="0">
                <a:solidFill>
                  <a:schemeClr val="tx1">
                    <a:lumMod val="95000"/>
                  </a:schemeClr>
                </a:solidFill>
              </a:rPr>
              <a:t>though </a:t>
            </a:r>
            <a:r>
              <a:rPr lang="en-US" sz="2400" b="1" dirty="0" err="1" smtClean="0">
                <a:solidFill>
                  <a:schemeClr val="tx1">
                    <a:lumMod val="95000"/>
                  </a:schemeClr>
                </a:solidFill>
              </a:rPr>
              <a:t>ts</a:t>
            </a:r>
            <a:r>
              <a:rPr lang="en-US" sz="2400" b="1" dirty="0" smtClean="0">
                <a:solidFill>
                  <a:schemeClr val="tx1">
                    <a:lumMod val="95000"/>
                  </a:schemeClr>
                </a:solidFill>
              </a:rPr>
              <a:t> </a:t>
            </a:r>
            <a:r>
              <a:rPr lang="en-US" sz="2400" b="1" dirty="0">
                <a:solidFill>
                  <a:schemeClr val="tx1">
                    <a:lumMod val="95000"/>
                  </a:schemeClr>
                </a:solidFill>
              </a:rPr>
              <a:t>ascend </a:t>
            </a:r>
            <a:r>
              <a:rPr lang="en-US" sz="2400" b="1" dirty="0" smtClean="0">
                <a:solidFill>
                  <a:schemeClr val="tx1">
                    <a:lumMod val="95000"/>
                  </a:schemeClr>
                </a:solidFill>
              </a:rPr>
              <a:t>to the </a:t>
            </a:r>
            <a:r>
              <a:rPr lang="en-US" sz="2400" b="1" dirty="0">
                <a:solidFill>
                  <a:schemeClr val="tx1">
                    <a:lumMod val="95000"/>
                  </a:schemeClr>
                </a:solidFill>
              </a:rPr>
              <a:t>place of this Bread that you may </a:t>
            </a:r>
            <a:r>
              <a:rPr lang="en-US" sz="2400" b="1" dirty="0" smtClean="0">
                <a:solidFill>
                  <a:schemeClr val="tx1">
                    <a:lumMod val="95000"/>
                  </a:schemeClr>
                </a:solidFill>
              </a:rPr>
              <a:t>know the fragrance </a:t>
            </a:r>
            <a:r>
              <a:rPr lang="en-US" sz="2400" b="1" dirty="0">
                <a:solidFill>
                  <a:schemeClr val="tx1">
                    <a:lumMod val="95000"/>
                  </a:schemeClr>
                </a:solidFill>
              </a:rPr>
              <a:t>of its </a:t>
            </a:r>
            <a:r>
              <a:rPr lang="en-US" sz="2400" b="1" dirty="0" err="1">
                <a:solidFill>
                  <a:schemeClr val="tx1">
                    <a:lumMod val="95000"/>
                  </a:schemeClr>
                </a:solidFill>
              </a:rPr>
              <a:t>savour</a:t>
            </a:r>
            <a:r>
              <a:rPr lang="en-US" sz="2400" b="1" dirty="0">
                <a:solidFill>
                  <a:schemeClr val="tx1">
                    <a:lumMod val="95000"/>
                  </a:schemeClr>
                </a:solidFill>
              </a:rPr>
              <a:t>.</a:t>
            </a:r>
          </a:p>
          <a:p>
            <a:pPr marL="40639" marR="40639">
              <a:spcBef>
                <a:spcPts val="600"/>
              </a:spcBef>
              <a:buClr>
                <a:srgbClr val="000000"/>
              </a:buClr>
              <a:buFont typeface="Arial"/>
              <a:defRPr sz="2800"/>
            </a:pPr>
            <a:r>
              <a:rPr lang="en-US" sz="1400" b="1" dirty="0">
                <a:solidFill>
                  <a:schemeClr val="tx1">
                    <a:lumMod val="95000"/>
                  </a:schemeClr>
                </a:solidFill>
              </a:rPr>
              <a:t>129. </a:t>
            </a:r>
            <a:r>
              <a:rPr lang="en-US" sz="2400" b="1" dirty="0">
                <a:solidFill>
                  <a:schemeClr val="tx1">
                    <a:lumMod val="95000"/>
                  </a:schemeClr>
                </a:solidFill>
              </a:rPr>
              <a:t>Give heed to your souls and </a:t>
            </a:r>
            <a:r>
              <a:rPr lang="en-US" sz="2400" b="1" dirty="0" smtClean="0">
                <a:solidFill>
                  <a:schemeClr val="tx1">
                    <a:lumMod val="95000"/>
                  </a:schemeClr>
                </a:solidFill>
              </a:rPr>
              <a:t>purify your </a:t>
            </a:r>
            <a:r>
              <a:rPr lang="en-US" sz="2400" b="1" dirty="0">
                <a:solidFill>
                  <a:schemeClr val="tx1">
                    <a:lumMod val="95000"/>
                  </a:schemeClr>
                </a:solidFill>
              </a:rPr>
              <a:t>bodies and let none of us be sick</a:t>
            </a:r>
          </a:p>
          <a:p>
            <a:pPr marL="40639" marR="40639">
              <a:spcBef>
                <a:spcPts val="600"/>
              </a:spcBef>
              <a:buClr>
                <a:srgbClr val="000000"/>
              </a:buClr>
              <a:buFont typeface="Arial"/>
              <a:defRPr sz="2800"/>
            </a:pPr>
            <a:r>
              <a:rPr lang="en-US" sz="2400" b="1" dirty="0">
                <a:solidFill>
                  <a:schemeClr val="tx1">
                    <a:lumMod val="95000"/>
                  </a:schemeClr>
                </a:solidFill>
              </a:rPr>
              <a:t>through the multitude of iniquities and sins.</a:t>
            </a:r>
          </a:p>
          <a:p>
            <a:pPr marL="40639" marR="40639">
              <a:spcBef>
                <a:spcPts val="600"/>
              </a:spcBef>
              <a:buClr>
                <a:srgbClr val="000000"/>
              </a:buClr>
              <a:buFont typeface="Arial"/>
              <a:defRPr sz="2800"/>
            </a:pPr>
            <a:r>
              <a:rPr lang="en-US" sz="1400" b="1" dirty="0">
                <a:solidFill>
                  <a:schemeClr val="tx1">
                    <a:lumMod val="95000"/>
                  </a:schemeClr>
                </a:solidFill>
              </a:rPr>
              <a:t>130. </a:t>
            </a:r>
            <a:r>
              <a:rPr lang="en-US" sz="2400" b="1" dirty="0">
                <a:solidFill>
                  <a:schemeClr val="tx1">
                    <a:lumMod val="95000"/>
                  </a:schemeClr>
                </a:solidFill>
              </a:rPr>
              <a:t>Behold, today there is with us </a:t>
            </a:r>
            <a:r>
              <a:rPr lang="en-US" sz="2400" b="1" dirty="0" smtClean="0">
                <a:solidFill>
                  <a:schemeClr val="tx1">
                    <a:lumMod val="95000"/>
                  </a:schemeClr>
                </a:solidFill>
              </a:rPr>
              <a:t>on this </a:t>
            </a:r>
            <a:r>
              <a:rPr lang="en-US" sz="2400" b="1" dirty="0">
                <a:solidFill>
                  <a:schemeClr val="tx1">
                    <a:lumMod val="95000"/>
                  </a:schemeClr>
                </a:solidFill>
              </a:rPr>
              <a:t>table </a:t>
            </a:r>
            <a:r>
              <a:rPr lang="en-US" sz="2400" b="1" dirty="0" err="1" smtClean="0">
                <a:solidFill>
                  <a:schemeClr val="tx1">
                    <a:lumMod val="95000"/>
                  </a:schemeClr>
                </a:solidFill>
              </a:rPr>
              <a:t>Emman</a:t>
            </a:r>
            <a:endParaRPr lang="en-US" sz="2400" b="1" dirty="0" smtClean="0">
              <a:solidFill>
                <a:schemeClr val="tx1">
                  <a:lumMod val="95000"/>
                </a:schemeClr>
              </a:solidFill>
            </a:endParaRPr>
          </a:p>
          <a:p>
            <a:pPr marL="40639" marR="40639">
              <a:spcBef>
                <a:spcPts val="600"/>
              </a:spcBef>
              <a:buClr>
                <a:srgbClr val="000000"/>
              </a:buClr>
              <a:buFont typeface="Arial"/>
              <a:defRPr sz="2800"/>
            </a:pPr>
            <a:r>
              <a:rPr lang="en-US" sz="2400" b="1" dirty="0" err="1" smtClean="0">
                <a:solidFill>
                  <a:schemeClr val="tx1">
                    <a:lumMod val="95000"/>
                  </a:schemeClr>
                </a:solidFill>
              </a:rPr>
              <a:t>uel</a:t>
            </a:r>
            <a:r>
              <a:rPr lang="en-US" sz="2400" b="1" dirty="0">
                <a:solidFill>
                  <a:schemeClr val="tx1">
                    <a:lumMod val="95000"/>
                  </a:schemeClr>
                </a:solidFill>
              </a:rPr>
              <a:t>, the Lamb of God; </a:t>
            </a:r>
            <a:r>
              <a:rPr lang="en-US" sz="2400" b="1" dirty="0" smtClean="0">
                <a:solidFill>
                  <a:schemeClr val="tx1">
                    <a:lumMod val="95000"/>
                  </a:schemeClr>
                </a:solidFill>
              </a:rPr>
              <a:t>and behold</a:t>
            </a:r>
            <a:r>
              <a:rPr lang="en-US" sz="2400" b="1" dirty="0">
                <a:solidFill>
                  <a:schemeClr val="tx1">
                    <a:lumMod val="95000"/>
                  </a:schemeClr>
                </a:solidFill>
              </a:rPr>
              <a:t>, there is the Father, the </a:t>
            </a:r>
            <a:r>
              <a:rPr lang="en-US" sz="2400" b="1" dirty="0" smtClean="0">
                <a:solidFill>
                  <a:schemeClr val="tx1">
                    <a:lumMod val="95000"/>
                  </a:schemeClr>
                </a:solidFill>
              </a:rPr>
              <a:t>Light, together </a:t>
            </a:r>
            <a:r>
              <a:rPr lang="en-US" sz="2400" b="1" dirty="0">
                <a:solidFill>
                  <a:schemeClr val="tx1">
                    <a:lumMod val="95000"/>
                  </a:schemeClr>
                </a:solidFill>
              </a:rPr>
              <a:t>with His Son and the Holy Spirit</a:t>
            </a:r>
            <a:r>
              <a:rPr lang="en-US" sz="2400" b="1" dirty="0" smtClean="0">
                <a:solidFill>
                  <a:schemeClr val="tx1">
                    <a:lumMod val="95000"/>
                  </a:schemeClr>
                </a:solidFill>
              </a:rPr>
              <a:t>.</a:t>
            </a:r>
          </a:p>
        </p:txBody>
      </p:sp>
      <p:sp>
        <p:nvSpPr>
          <p:cNvPr id="2" name="Rectangle 1"/>
          <p:cNvSpPr/>
          <p:nvPr/>
        </p:nvSpPr>
        <p:spPr>
          <a:xfrm>
            <a:off x="24713" y="-62079"/>
            <a:ext cx="3738106" cy="6832640"/>
          </a:xfrm>
          <a:prstGeom prst="rect">
            <a:avLst/>
          </a:prstGeom>
        </p:spPr>
        <p:txBody>
          <a:bodyPr wrap="square">
            <a:spAutoFit/>
          </a:bodyPr>
          <a:lstStyle/>
          <a:p>
            <a:r>
              <a:rPr lang="pt-BR" sz="3200" dirty="0">
                <a:solidFill>
                  <a:srgbClr val="FF0000"/>
                </a:solidFill>
              </a:rPr>
              <a:t>ይ.ካ. </a:t>
            </a:r>
            <a:r>
              <a:rPr lang="pt-BR" sz="1400" dirty="0"/>
              <a:t>፻፳፰. </a:t>
            </a:r>
            <a:r>
              <a:rPr lang="pt-BR" sz="3200" dirty="0"/>
              <a:t>ፄና መዓዛ ሠናይ ከመ ትእምሩ ፄና መዓዛሁ ምሥጥዎ ለሕሊናክሙ ኀበ መልዕልት ኀበ ሀሎ ዝንቱ ኅብስት።</a:t>
            </a:r>
            <a:endParaRPr lang="en-CA" sz="3200" dirty="0"/>
          </a:p>
          <a:p>
            <a:r>
              <a:rPr lang="pt-BR" sz="1400" dirty="0"/>
              <a:t>፻፳፱. </a:t>
            </a:r>
            <a:r>
              <a:rPr lang="pt-BR" sz="3200" dirty="0"/>
              <a:t>ነጽሩ ነፍሰክሙ </a:t>
            </a:r>
            <a:r>
              <a:rPr lang="pt-BR" sz="3200" dirty="0" smtClean="0"/>
              <a:t>ወአንጽ</a:t>
            </a:r>
          </a:p>
          <a:p>
            <a:r>
              <a:rPr lang="pt-BR" sz="3200" dirty="0" smtClean="0"/>
              <a:t>ሑ </a:t>
            </a:r>
            <a:r>
              <a:rPr lang="pt-BR" sz="3200" dirty="0"/>
              <a:t>ነፍስተክሙ፥ ወኢመኑሂ እምኔነ ኢይድወይ በብዝኀ አበሳ ወኃጢአት።</a:t>
            </a:r>
            <a:endParaRPr lang="en-CA" sz="3200" dirty="0"/>
          </a:p>
          <a:p>
            <a:r>
              <a:rPr lang="pt-BR" sz="1400" dirty="0"/>
              <a:t>፻፴. </a:t>
            </a:r>
            <a:r>
              <a:rPr lang="pt-BR" sz="3000" dirty="0"/>
              <a:t>ናሁ ሀሎ ምስሌነ ዮም ዲበ ዝንቱ ማዕድ አማኑኤል በግዑ ለእግዚአብሔር ናሁ ሀሎ አብ ብርሃን ምስለ ወልዱ ወምስለ መንፈስ ቅዱስ። </a:t>
            </a:r>
            <a:endParaRPr lang="pt-BR" sz="3000" dirty="0" smtClean="0"/>
          </a:p>
        </p:txBody>
      </p:sp>
    </p:spTree>
    <p:extLst>
      <p:ext uri="{BB962C8B-B14F-4D97-AF65-F5344CB8AC3E}">
        <p14:creationId xmlns:p14="http://schemas.microsoft.com/office/powerpoint/2010/main" val="599980123"/>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28097"/>
            <a:ext cx="4592511" cy="5632311"/>
          </a:xfrm>
          <a:prstGeom prst="rect">
            <a:avLst/>
          </a:prstGeom>
        </p:spPr>
        <p:txBody>
          <a:bodyPr wrap="square">
            <a:spAutoFit/>
          </a:bodyPr>
          <a:lstStyle/>
          <a:p>
            <a:r>
              <a:rPr lang="en-CA" sz="1400" dirty="0" smtClean="0"/>
              <a:t>131</a:t>
            </a:r>
            <a:r>
              <a:rPr lang="en-CA" sz="1400" dirty="0"/>
              <a:t>. </a:t>
            </a:r>
            <a:r>
              <a:rPr lang="en-CA" sz="3600" dirty="0" err="1"/>
              <a:t>እንሆ</a:t>
            </a:r>
            <a:r>
              <a:rPr lang="en-CA" sz="3600" dirty="0"/>
              <a:t> </a:t>
            </a:r>
            <a:r>
              <a:rPr lang="en-CA" sz="3600" dirty="0" err="1"/>
              <a:t>ቤተ</a:t>
            </a:r>
            <a:r>
              <a:rPr lang="en-CA" sz="3600" dirty="0"/>
              <a:t> </a:t>
            </a:r>
            <a:r>
              <a:rPr lang="en-CA" sz="3600" dirty="0" err="1"/>
              <a:t>ክርስቲያን</a:t>
            </a:r>
            <a:r>
              <a:rPr lang="en-CA" sz="3600" dirty="0"/>
              <a:t> </a:t>
            </a:r>
            <a:r>
              <a:rPr lang="en-CA" sz="3600" dirty="0" err="1"/>
              <a:t>ዝሕልዉ</a:t>
            </a:r>
            <a:r>
              <a:rPr lang="en-CA" sz="3600" dirty="0"/>
              <a:t> </a:t>
            </a:r>
            <a:r>
              <a:rPr lang="en-CA" sz="3600" dirty="0" err="1"/>
              <a:t>መላእኽቲ</a:t>
            </a:r>
            <a:r>
              <a:rPr lang="en-CA" sz="3600" dirty="0"/>
              <a:t> </a:t>
            </a:r>
            <a:r>
              <a:rPr lang="en-CA" sz="3600" dirty="0" err="1"/>
              <a:t>ብርሃን</a:t>
            </a:r>
            <a:r>
              <a:rPr lang="en-CA" sz="3600" dirty="0"/>
              <a:t> </a:t>
            </a:r>
            <a:r>
              <a:rPr lang="en-CA" sz="3600" dirty="0" err="1"/>
              <a:t>ኣለዉ</a:t>
            </a:r>
            <a:r>
              <a:rPr lang="en-CA" sz="3600" dirty="0"/>
              <a:t>። </a:t>
            </a:r>
            <a:r>
              <a:rPr lang="en-CA" sz="3600" dirty="0" err="1"/>
              <a:t>ንፍስኹም</a:t>
            </a:r>
            <a:r>
              <a:rPr lang="en-CA" sz="3600" dirty="0"/>
              <a:t> </a:t>
            </a:r>
            <a:r>
              <a:rPr lang="en-CA" sz="3600" dirty="0" err="1"/>
              <a:t>መርምሩ</a:t>
            </a:r>
            <a:r>
              <a:rPr lang="en-CA" sz="3600" dirty="0"/>
              <a:t>፥ </a:t>
            </a:r>
            <a:r>
              <a:rPr lang="en-CA" sz="3600" dirty="0" err="1"/>
              <a:t>ሰብነትኩም</a:t>
            </a:r>
            <a:r>
              <a:rPr lang="en-CA" sz="3600" dirty="0"/>
              <a:t> </a:t>
            </a:r>
            <a:r>
              <a:rPr lang="en-CA" sz="3600" dirty="0" err="1"/>
              <a:t>ከኣ</a:t>
            </a:r>
            <a:r>
              <a:rPr lang="en-CA" sz="3600" dirty="0"/>
              <a:t> </a:t>
            </a:r>
            <a:r>
              <a:rPr lang="en-CA" sz="3600" dirty="0" err="1"/>
              <a:t>ኣንጽሑ</a:t>
            </a:r>
            <a:r>
              <a:rPr lang="en-CA" sz="3600" dirty="0"/>
              <a:t>። </a:t>
            </a:r>
            <a:r>
              <a:rPr lang="en-CA" sz="3600" dirty="0" err="1"/>
              <a:t>ካባና</a:t>
            </a:r>
            <a:r>
              <a:rPr lang="en-CA" sz="3600" dirty="0"/>
              <a:t> </a:t>
            </a:r>
            <a:r>
              <a:rPr lang="en-CA" sz="3600" dirty="0" err="1"/>
              <a:t>ሓደ</a:t>
            </a:r>
            <a:r>
              <a:rPr lang="en-CA" sz="3600" dirty="0"/>
              <a:t> </a:t>
            </a:r>
            <a:r>
              <a:rPr lang="en-CA" sz="3600" dirty="0" err="1"/>
              <a:t>እኳ</a:t>
            </a:r>
            <a:r>
              <a:rPr lang="en-CA" sz="3600" dirty="0"/>
              <a:t> </a:t>
            </a:r>
            <a:r>
              <a:rPr lang="en-CA" sz="3600" dirty="0" err="1"/>
              <a:t>ኣይሕመም</a:t>
            </a:r>
            <a:r>
              <a:rPr lang="en-CA" sz="3600" dirty="0"/>
              <a:t>። </a:t>
            </a:r>
            <a:r>
              <a:rPr lang="en-CA" sz="3600" dirty="0" err="1"/>
              <a:t>ኣበሳ</a:t>
            </a:r>
            <a:r>
              <a:rPr lang="en-CA" sz="3600" dirty="0"/>
              <a:t> </a:t>
            </a:r>
            <a:r>
              <a:rPr lang="en-CA" sz="3600" dirty="0" err="1"/>
              <a:t>ዘለዎ</a:t>
            </a:r>
            <a:r>
              <a:rPr lang="en-CA" sz="3600" dirty="0"/>
              <a:t> </a:t>
            </a:r>
            <a:r>
              <a:rPr lang="en-CA" sz="3600" dirty="0" err="1"/>
              <a:t>ወይ</a:t>
            </a:r>
            <a:r>
              <a:rPr lang="en-CA" sz="3600" dirty="0"/>
              <a:t> </a:t>
            </a:r>
            <a:r>
              <a:rPr lang="en-CA" sz="3600" dirty="0" err="1"/>
              <a:t>ኃጢኣት</a:t>
            </a:r>
            <a:r>
              <a:rPr lang="en-CA" sz="3600" dirty="0"/>
              <a:t> </a:t>
            </a:r>
            <a:r>
              <a:rPr lang="en-CA" sz="3600" dirty="0" err="1"/>
              <a:t>ዘለዎ</a:t>
            </a:r>
            <a:r>
              <a:rPr lang="en-CA" sz="3600" dirty="0"/>
              <a:t> </a:t>
            </a:r>
            <a:r>
              <a:rPr lang="en-CA" sz="3600" dirty="0" err="1"/>
              <a:t>ኣይንበር</a:t>
            </a:r>
            <a:r>
              <a:rPr lang="en-CA" sz="3600" dirty="0"/>
              <a:t>። </a:t>
            </a:r>
            <a:r>
              <a:rPr lang="en-CA" sz="3600" dirty="0" err="1"/>
              <a:t>ነዚ</a:t>
            </a:r>
            <a:r>
              <a:rPr lang="en-CA" sz="3600" dirty="0"/>
              <a:t> </a:t>
            </a:r>
            <a:r>
              <a:rPr lang="en-CA" sz="3600" dirty="0" err="1"/>
              <a:t>ምሥጢር</a:t>
            </a:r>
            <a:r>
              <a:rPr lang="en-CA" sz="3600" dirty="0"/>
              <a:t> </a:t>
            </a:r>
            <a:r>
              <a:rPr lang="en-CA" sz="3600" dirty="0" err="1"/>
              <a:t>እዚ</a:t>
            </a:r>
            <a:r>
              <a:rPr lang="en-CA" sz="3600" dirty="0"/>
              <a:t> </a:t>
            </a:r>
            <a:r>
              <a:rPr lang="en-CA" sz="3600" dirty="0" err="1"/>
              <a:t>ምቕባል</a:t>
            </a:r>
            <a:r>
              <a:rPr lang="en-CA" sz="3600" dirty="0"/>
              <a:t> </a:t>
            </a:r>
            <a:r>
              <a:rPr lang="en-CA" sz="3600" dirty="0" err="1"/>
              <a:t>ድልዋት</a:t>
            </a:r>
            <a:r>
              <a:rPr lang="en-CA" sz="3600" dirty="0"/>
              <a:t> </a:t>
            </a:r>
            <a:r>
              <a:rPr lang="en-CA" sz="3600" dirty="0" err="1"/>
              <a:t>ክንክውን</a:t>
            </a:r>
            <a:r>
              <a:rPr lang="en-CA" sz="3600" dirty="0"/>
              <a:t> </a:t>
            </a:r>
            <a:r>
              <a:rPr lang="en-CA" sz="3600" dirty="0" err="1"/>
              <a:t>ሕሊናና</a:t>
            </a:r>
            <a:r>
              <a:rPr lang="en-CA" sz="3600" dirty="0"/>
              <a:t> </a:t>
            </a:r>
            <a:r>
              <a:rPr lang="en-CA" sz="3600" dirty="0" err="1"/>
              <a:t>ነንቅሕ</a:t>
            </a:r>
            <a:r>
              <a:rPr lang="en-CA" sz="3600" dirty="0"/>
              <a:t>። </a:t>
            </a:r>
            <a:r>
              <a:rPr lang="en-CA" sz="3600" dirty="0" err="1"/>
              <a:t>ንዘለዓለም</a:t>
            </a:r>
            <a:r>
              <a:rPr lang="en-CA" sz="3600" dirty="0"/>
              <a:t> </a:t>
            </a:r>
            <a:r>
              <a:rPr lang="en-CA" sz="3600" dirty="0" err="1"/>
              <a:t>ዓለም</a:t>
            </a:r>
            <a:r>
              <a:rPr lang="en-CA" sz="3600" dirty="0"/>
              <a:t> </a:t>
            </a:r>
            <a:r>
              <a:rPr lang="en-CA" sz="3600" dirty="0" err="1"/>
              <a:t>ኣሜን</a:t>
            </a:r>
            <a:r>
              <a:rPr lang="en-CA" sz="3600" dirty="0"/>
              <a:t>።</a:t>
            </a:r>
          </a:p>
        </p:txBody>
      </p:sp>
      <p:sp>
        <p:nvSpPr>
          <p:cNvPr id="20" name="Rectangle 19"/>
          <p:cNvSpPr/>
          <p:nvPr/>
        </p:nvSpPr>
        <p:spPr>
          <a:xfrm>
            <a:off x="8211200" y="-62079"/>
            <a:ext cx="3980800" cy="5693866"/>
          </a:xfrm>
          <a:prstGeom prst="rect">
            <a:avLst/>
          </a:prstGeom>
        </p:spPr>
        <p:txBody>
          <a:bodyPr wrap="square">
            <a:spAutoFit/>
          </a:bodyPr>
          <a:lstStyle/>
          <a:p>
            <a:pPr marL="40639" marR="40639">
              <a:spcBef>
                <a:spcPts val="600"/>
              </a:spcBef>
              <a:buClr>
                <a:srgbClr val="000000"/>
              </a:buClr>
              <a:buFont typeface="Arial"/>
              <a:defRPr sz="2800"/>
            </a:pPr>
            <a:r>
              <a:rPr lang="en-US" sz="1400" b="1" dirty="0" smtClean="0">
                <a:solidFill>
                  <a:schemeClr val="tx1">
                    <a:lumMod val="95000"/>
                  </a:schemeClr>
                </a:solidFill>
              </a:rPr>
              <a:t>131</a:t>
            </a:r>
            <a:r>
              <a:rPr lang="en-US" sz="1400" b="1" dirty="0">
                <a:solidFill>
                  <a:schemeClr val="tx1">
                    <a:lumMod val="95000"/>
                  </a:schemeClr>
                </a:solidFill>
              </a:rPr>
              <a:t>. </a:t>
            </a:r>
            <a:r>
              <a:rPr lang="en-US" sz="2800" b="1" dirty="0">
                <a:solidFill>
                  <a:schemeClr val="tx1">
                    <a:lumMod val="95000"/>
                  </a:schemeClr>
                </a:solidFill>
              </a:rPr>
              <a:t>Behold, there are the angels of </a:t>
            </a:r>
            <a:r>
              <a:rPr lang="en-US" sz="2800" b="1" dirty="0" smtClean="0">
                <a:solidFill>
                  <a:schemeClr val="tx1">
                    <a:lumMod val="95000"/>
                  </a:schemeClr>
                </a:solidFill>
              </a:rPr>
              <a:t>light visiting </a:t>
            </a:r>
            <a:r>
              <a:rPr lang="en-US" sz="2800" b="1" dirty="0">
                <a:solidFill>
                  <a:schemeClr val="tx1">
                    <a:lumMod val="95000"/>
                  </a:schemeClr>
                </a:solidFill>
              </a:rPr>
              <a:t>the church. Give heed to your </a:t>
            </a:r>
            <a:r>
              <a:rPr lang="en-US" sz="2800" b="1" dirty="0" smtClean="0">
                <a:solidFill>
                  <a:schemeClr val="tx1">
                    <a:lumMod val="95000"/>
                  </a:schemeClr>
                </a:solidFill>
              </a:rPr>
              <a:t>souls and </a:t>
            </a:r>
            <a:r>
              <a:rPr lang="en-US" sz="2800" b="1" dirty="0">
                <a:solidFill>
                  <a:schemeClr val="tx1">
                    <a:lumMod val="95000"/>
                  </a:schemeClr>
                </a:solidFill>
              </a:rPr>
              <a:t>purify your bodies and let not </a:t>
            </a:r>
            <a:r>
              <a:rPr lang="en-US" sz="2800" b="1" dirty="0" smtClean="0">
                <a:solidFill>
                  <a:schemeClr val="tx1">
                    <a:lumMod val="95000"/>
                  </a:schemeClr>
                </a:solidFill>
              </a:rPr>
              <a:t>anyone of </a:t>
            </a:r>
            <a:r>
              <a:rPr lang="en-US" sz="2800" b="1" dirty="0">
                <a:solidFill>
                  <a:schemeClr val="tx1">
                    <a:lumMod val="95000"/>
                  </a:schemeClr>
                </a:solidFill>
              </a:rPr>
              <a:t>us be sick. There is a man of iniquity </a:t>
            </a:r>
            <a:r>
              <a:rPr lang="en-US" sz="2800" b="1" dirty="0" smtClean="0">
                <a:solidFill>
                  <a:schemeClr val="tx1">
                    <a:lumMod val="95000"/>
                  </a:schemeClr>
                </a:solidFill>
              </a:rPr>
              <a:t>and there </a:t>
            </a:r>
            <a:r>
              <a:rPr lang="en-US" sz="2800" b="1" dirty="0">
                <a:solidFill>
                  <a:schemeClr val="tx1">
                    <a:lumMod val="95000"/>
                  </a:schemeClr>
                </a:solidFill>
              </a:rPr>
              <a:t>is a man of sin. Let us awaken </a:t>
            </a:r>
            <a:r>
              <a:rPr lang="en-US" sz="2800" b="1" dirty="0" smtClean="0">
                <a:solidFill>
                  <a:schemeClr val="tx1">
                    <a:lumMod val="95000"/>
                  </a:schemeClr>
                </a:solidFill>
              </a:rPr>
              <a:t>our conscience </a:t>
            </a:r>
            <a:r>
              <a:rPr lang="en-US" sz="2800" b="1" dirty="0">
                <a:solidFill>
                  <a:schemeClr val="tx1">
                    <a:lumMod val="95000"/>
                  </a:schemeClr>
                </a:solidFill>
              </a:rPr>
              <a:t>that we may be worthy to </a:t>
            </a:r>
            <a:r>
              <a:rPr lang="en-US" sz="2800" b="1" dirty="0" smtClean="0">
                <a:solidFill>
                  <a:schemeClr val="tx1">
                    <a:lumMod val="95000"/>
                  </a:schemeClr>
                </a:solidFill>
              </a:rPr>
              <a:t>take of </a:t>
            </a:r>
            <a:r>
              <a:rPr lang="en-US" sz="2800" b="1" dirty="0">
                <a:solidFill>
                  <a:schemeClr val="tx1">
                    <a:lumMod val="95000"/>
                  </a:schemeClr>
                </a:solidFill>
              </a:rPr>
              <a:t>this mystery, unto ages of ages.</a:t>
            </a:r>
            <a:endParaRPr lang="en-US" sz="2800" dirty="0">
              <a:solidFill>
                <a:schemeClr val="tx1">
                  <a:lumMod val="95000"/>
                </a:schemeClr>
              </a:solidFill>
            </a:endParaRPr>
          </a:p>
        </p:txBody>
      </p:sp>
      <p:sp>
        <p:nvSpPr>
          <p:cNvPr id="2" name="Rectangle 1"/>
          <p:cNvSpPr/>
          <p:nvPr/>
        </p:nvSpPr>
        <p:spPr>
          <a:xfrm>
            <a:off x="24713" y="-62079"/>
            <a:ext cx="3738106" cy="7893828"/>
          </a:xfrm>
          <a:prstGeom prst="rect">
            <a:avLst/>
          </a:prstGeom>
        </p:spPr>
        <p:txBody>
          <a:bodyPr wrap="square">
            <a:spAutoFit/>
          </a:bodyPr>
          <a:lstStyle/>
          <a:p>
            <a:r>
              <a:rPr lang="pt-BR" sz="1400" dirty="0" smtClean="0"/>
              <a:t>፻፴፩</a:t>
            </a:r>
            <a:r>
              <a:rPr lang="pt-BR" sz="1400" dirty="0"/>
              <a:t>. </a:t>
            </a:r>
            <a:r>
              <a:rPr lang="pt-BR" sz="3600" dirty="0"/>
              <a:t>ናሁ ሀለዉ መላእክተ ብርሃን እለ ይሔውጹ ቤተ ክርስቲያን፥ ነጽሩ ነፍሰክሙ ወአንጽሑ ነፍስተክሙ፥ ወኢመኑሂ እምኔነ ኢይድወይ፥ ቦ ፥ ዘአበሳ ፥ ወቦ ፥ ዘኃጢአት። ናንቅሕ ሕሊናነ ከመ ንኩን ድልዋነ ለነሢአ ዝንቱ ምሥጢር ለዓለመ ዓለም። </a:t>
            </a:r>
            <a:endParaRPr lang="en-CA" sz="3600" dirty="0"/>
          </a:p>
          <a:p>
            <a:pPr marL="40639" marR="40639">
              <a:lnSpc>
                <a:spcPct val="120000"/>
              </a:lnSpc>
              <a:spcBef>
                <a:spcPts val="600"/>
              </a:spcBef>
              <a:buClr>
                <a:srgbClr val="000000"/>
              </a:buClr>
              <a:buFont typeface="GeezTypeNet"/>
              <a:defRPr sz="2800"/>
            </a:pPr>
            <a:endParaRPr lang="en-CA" sz="2800" dirty="0" smtClean="0">
              <a:uFill>
                <a:solidFill>
                  <a:srgbClr val="000000"/>
                </a:solidFill>
              </a:uFill>
              <a:latin typeface="GeezTypeNet"/>
              <a:ea typeface="GeezTypeNet"/>
              <a:cs typeface="GeezTypeNet"/>
              <a:sym typeface="GeezTypeNet"/>
            </a:endParaRPr>
          </a:p>
          <a:p>
            <a:pPr marL="40639" marR="40639">
              <a:lnSpc>
                <a:spcPct val="120000"/>
              </a:lnSpc>
              <a:spcBef>
                <a:spcPts val="600"/>
              </a:spcBef>
              <a:buClr>
                <a:srgbClr val="000000"/>
              </a:buClr>
              <a:buFont typeface="GeezTypeNet"/>
              <a:defRPr sz="2800"/>
            </a:pPr>
            <a:endParaRPr lang="nl-NL" sz="2800" dirty="0"/>
          </a:p>
        </p:txBody>
      </p:sp>
    </p:spTree>
    <p:extLst>
      <p:ext uri="{BB962C8B-B14F-4D97-AF65-F5344CB8AC3E}">
        <p14:creationId xmlns:p14="http://schemas.microsoft.com/office/powerpoint/2010/main" val="2489812324"/>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252592" cy="6817251"/>
          </a:xfrm>
          <a:prstGeom prst="rect">
            <a:avLst/>
          </a:prstGeom>
        </p:spPr>
        <p:txBody>
          <a:bodyPr wrap="square">
            <a:spAutoFit/>
          </a:bodyPr>
          <a:lstStyle/>
          <a:p>
            <a:pPr marL="40639" marR="40639">
              <a:lnSpc>
                <a:spcPct val="150000"/>
              </a:lnSpc>
              <a:spcBef>
                <a:spcPts val="600"/>
              </a:spcBef>
              <a:buClr>
                <a:srgbClr val="0329D6"/>
              </a:buClr>
              <a:defRPr sz="2800"/>
            </a:pPr>
            <a:r>
              <a:rPr lang="is-IS" sz="1400" dirty="0" smtClean="0">
                <a:solidFill>
                  <a:schemeClr val="tx1">
                    <a:lumMod val="95000"/>
                  </a:schemeClr>
                </a:solidFill>
                <a:uFill>
                  <a:solidFill>
                    <a:srgbClr val="0329D6"/>
                  </a:solidFill>
                </a:uFill>
                <a:latin typeface="GeezTypeNet"/>
                <a:ea typeface="GeezTypeNet"/>
                <a:cs typeface="GeezTypeNet"/>
                <a:sym typeface="GeezTypeNet"/>
              </a:rPr>
              <a:t>132</a:t>
            </a:r>
            <a:r>
              <a:rPr lang="is-IS" sz="1400" dirty="0" smtClean="0">
                <a:solidFill>
                  <a:srgbClr val="FFFF00"/>
                </a:solidFill>
                <a:uFill>
                  <a:solidFill>
                    <a:srgbClr val="0329D6"/>
                  </a:solidFill>
                </a:uFill>
                <a:latin typeface="GeezTypeNet"/>
                <a:ea typeface="GeezTypeNet"/>
                <a:cs typeface="GeezTypeNet"/>
                <a:sym typeface="GeezTypeNet"/>
              </a:rPr>
              <a:t>.</a:t>
            </a:r>
            <a:r>
              <a:rPr lang="is-IS" sz="2400" dirty="0" smtClean="0">
                <a:solidFill>
                  <a:srgbClr val="FFFF00"/>
                </a:solidFill>
                <a:uFill>
                  <a:solidFill>
                    <a:srgbClr val="0329D6"/>
                  </a:solidFill>
                </a:uFill>
                <a:latin typeface="GeezTypeNet"/>
                <a:ea typeface="GeezTypeNet"/>
                <a:cs typeface="GeezTypeNet"/>
                <a:sym typeface="GeezTypeNet"/>
              </a:rPr>
              <a:t>}</a:t>
            </a:r>
            <a:r>
              <a:rPr lang="is-IS" sz="3200" dirty="0" smtClean="0">
                <a:solidFill>
                  <a:srgbClr val="FFFF00"/>
                </a:solidFill>
                <a:uFill>
                  <a:solidFill>
                    <a:srgbClr val="0329D6"/>
                  </a:solidFill>
                </a:uFill>
                <a:latin typeface="GeezTypeNet"/>
                <a:ea typeface="GeezTypeNet"/>
                <a:cs typeface="GeezTypeNet"/>
                <a:sym typeface="GeezTypeNet"/>
              </a:rPr>
              <a:t>K©öx{ó </a:t>
            </a:r>
            <a:r>
              <a:rPr lang="is-IS" sz="3200" dirty="0">
                <a:solidFill>
                  <a:srgbClr val="FFFF00"/>
                </a:solidFill>
                <a:uFill>
                  <a:solidFill>
                    <a:srgbClr val="0329D6"/>
                  </a:solidFill>
                </a:uFill>
                <a:latin typeface="GeezTypeNet"/>
                <a:ea typeface="GeezTypeNet"/>
                <a:cs typeface="GeezTypeNet"/>
                <a:sym typeface="GeezTypeNet"/>
              </a:rPr>
              <a:t>–DM OVgñq KE†‹oë: …mk e©öLð„ê §jKé; </a:t>
            </a:r>
          </a:p>
          <a:p>
            <a:pPr marL="40639" marR="40639">
              <a:lnSpc>
                <a:spcPct val="150000"/>
              </a:lnSpc>
              <a:spcBef>
                <a:spcPts val="600"/>
              </a:spcBef>
              <a:buClr>
                <a:srgbClr val="0329D6"/>
              </a:buClr>
              <a:defRPr sz="2800"/>
            </a:pPr>
            <a:r>
              <a:rPr lang="is-IS" sz="1400" dirty="0" smtClean="0">
                <a:solidFill>
                  <a:schemeClr val="tx1">
                    <a:lumMod val="95000"/>
                  </a:schemeClr>
                </a:solidFill>
                <a:uFill>
                  <a:solidFill>
                    <a:srgbClr val="0329D6"/>
                  </a:solidFill>
                </a:uFill>
                <a:latin typeface="GeezTypeNet"/>
                <a:ea typeface="GeezTypeNet"/>
                <a:cs typeface="GeezTypeNet"/>
                <a:sym typeface="GeezTypeNet"/>
              </a:rPr>
              <a:t>.</a:t>
            </a:r>
            <a:r>
              <a:rPr lang="is-IS" sz="3200" dirty="0" smtClean="0">
                <a:solidFill>
                  <a:schemeClr val="tx1">
                    <a:lumMod val="95000"/>
                  </a:schemeClr>
                </a:solidFill>
                <a:uFill>
                  <a:solidFill>
                    <a:srgbClr val="0329D6"/>
                  </a:solidFill>
                </a:uFill>
                <a:latin typeface="GeezTypeNet"/>
                <a:ea typeface="GeezTypeNet"/>
                <a:cs typeface="GeezTypeNet"/>
                <a:sym typeface="GeezTypeNet"/>
              </a:rPr>
              <a:t>}K©öx{ó </a:t>
            </a:r>
            <a:r>
              <a:rPr lang="is-IS" sz="3200" dirty="0">
                <a:solidFill>
                  <a:schemeClr val="tx1">
                    <a:lumMod val="95000"/>
                  </a:schemeClr>
                </a:solidFill>
                <a:uFill>
                  <a:solidFill>
                    <a:srgbClr val="0329D6"/>
                  </a:solidFill>
                </a:uFill>
                <a:latin typeface="GeezTypeNet"/>
                <a:ea typeface="GeezTypeNet"/>
                <a:cs typeface="GeezTypeNet"/>
                <a:sym typeface="GeezTypeNet"/>
              </a:rPr>
              <a:t>–DM ‰kïnM ¢K]´}È:  }K©öx{ó –DM Q³„ê} ©Ké} †sï †£; </a:t>
            </a:r>
          </a:p>
        </p:txBody>
      </p:sp>
      <p:sp>
        <p:nvSpPr>
          <p:cNvPr id="20" name="Rectangle 19"/>
          <p:cNvSpPr/>
          <p:nvPr/>
        </p:nvSpPr>
        <p:spPr>
          <a:xfrm>
            <a:off x="7986410" y="-125376"/>
            <a:ext cx="4270899" cy="7786747"/>
          </a:xfrm>
          <a:prstGeom prst="rect">
            <a:avLst/>
          </a:prstGeom>
        </p:spPr>
        <p:txBody>
          <a:bodyPr wrap="square">
            <a:spAutoFit/>
          </a:bodyPr>
          <a:lstStyle/>
          <a:p>
            <a:pPr marL="40639" marR="40639">
              <a:lnSpc>
                <a:spcPct val="150000"/>
              </a:lnSpc>
              <a:spcBef>
                <a:spcPts val="600"/>
              </a:spcBef>
              <a:buClr>
                <a:srgbClr val="0329D6"/>
              </a:buClr>
              <a:defRPr sz="1800">
                <a:solidFill>
                  <a:srgbClr val="0329D6"/>
                </a:solidFill>
                <a:uFill>
                  <a:solidFill>
                    <a:srgbClr val="0329D6"/>
                  </a:solidFill>
                </a:uFill>
              </a:defRPr>
            </a:pPr>
            <a:r>
              <a:rPr lang="en-US" sz="1400" dirty="0" smtClean="0">
                <a:solidFill>
                  <a:schemeClr val="tx1">
                    <a:lumMod val="95000"/>
                  </a:schemeClr>
                </a:solidFill>
              </a:rPr>
              <a:t>132.</a:t>
            </a:r>
            <a:r>
              <a:rPr lang="en-US" sz="3300" dirty="0" smtClean="0">
                <a:solidFill>
                  <a:srgbClr val="FFFF00"/>
                </a:solidFill>
              </a:rPr>
              <a:t>The </a:t>
            </a:r>
            <a:r>
              <a:rPr lang="en-US" sz="3300" dirty="0">
                <a:solidFill>
                  <a:srgbClr val="FFFF00"/>
                </a:solidFill>
              </a:rPr>
              <a:t>hosts of the angels of the Savior of the World  stand before the Savior of the </a:t>
            </a:r>
            <a:r>
              <a:rPr lang="en-US" sz="3300" dirty="0" smtClean="0">
                <a:solidFill>
                  <a:srgbClr val="FFFF00"/>
                </a:solidFill>
              </a:rPr>
              <a:t>world.</a:t>
            </a:r>
            <a:endParaRPr lang="en-US" sz="3300" dirty="0">
              <a:solidFill>
                <a:srgbClr val="FFFF00"/>
              </a:solidFill>
            </a:endParaRPr>
          </a:p>
          <a:p>
            <a:pPr marL="40639" marR="40639">
              <a:lnSpc>
                <a:spcPct val="150000"/>
              </a:lnSpc>
              <a:spcBef>
                <a:spcPts val="600"/>
              </a:spcBef>
              <a:buClr>
                <a:srgbClr val="0329D6"/>
              </a:buClr>
              <a:defRPr sz="1800">
                <a:solidFill>
                  <a:srgbClr val="0329D6"/>
                </a:solidFill>
                <a:uFill>
                  <a:solidFill>
                    <a:srgbClr val="0329D6"/>
                  </a:solidFill>
                </a:uFill>
              </a:defRPr>
            </a:pPr>
            <a:r>
              <a:rPr lang="en-US" sz="3300" dirty="0" smtClean="0">
                <a:solidFill>
                  <a:schemeClr val="tx1">
                    <a:lumMod val="95000"/>
                  </a:schemeClr>
                </a:solidFill>
              </a:rPr>
              <a:t>  </a:t>
            </a:r>
            <a:r>
              <a:rPr lang="en-US" sz="1400" dirty="0" smtClean="0">
                <a:solidFill>
                  <a:schemeClr val="tx1">
                    <a:lumMod val="95000"/>
                  </a:schemeClr>
                </a:solidFill>
              </a:rPr>
              <a:t>.</a:t>
            </a:r>
            <a:r>
              <a:rPr lang="en-US" sz="3300" dirty="0" smtClean="0">
                <a:solidFill>
                  <a:schemeClr val="tx1">
                    <a:lumMod val="95000"/>
                  </a:schemeClr>
                </a:solidFill>
              </a:rPr>
              <a:t>And </a:t>
            </a:r>
            <a:r>
              <a:rPr lang="en-US" sz="3300" dirty="0">
                <a:solidFill>
                  <a:schemeClr val="tx1">
                    <a:lumMod val="95000"/>
                  </a:schemeClr>
                </a:solidFill>
              </a:rPr>
              <a:t>encircle the Savior of the world  even the body and blood of the Savior of the world.</a:t>
            </a:r>
          </a:p>
        </p:txBody>
      </p:sp>
      <p:sp>
        <p:nvSpPr>
          <p:cNvPr id="2" name="Rectangle 1"/>
          <p:cNvSpPr/>
          <p:nvPr/>
        </p:nvSpPr>
        <p:spPr>
          <a:xfrm>
            <a:off x="24713" y="-62079"/>
            <a:ext cx="4177636" cy="6894195"/>
          </a:xfrm>
          <a:prstGeom prst="rect">
            <a:avLst/>
          </a:prstGeom>
        </p:spPr>
        <p:txBody>
          <a:bodyPr wrap="square">
            <a:spAutoFit/>
          </a:bodyPr>
          <a:lstStyle/>
          <a:p>
            <a:pPr marL="40639" marR="40639">
              <a:lnSpc>
                <a:spcPct val="150000"/>
              </a:lnSpc>
              <a:spcBef>
                <a:spcPts val="600"/>
              </a:spcBef>
              <a:buClr>
                <a:srgbClr val="0329D6"/>
              </a:buClr>
              <a:defRPr sz="2000">
                <a:solidFill>
                  <a:srgbClr val="0329D6"/>
                </a:solidFill>
                <a:effectLst>
                  <a:outerShdw blurRad="12700" dist="25400" dir="2700000" rotWithShape="0">
                    <a:srgbClr val="CBCBCB"/>
                  </a:outerShdw>
                </a:effectLst>
                <a:uFill>
                  <a:solidFill>
                    <a:srgbClr val="0329D6"/>
                  </a:solidFill>
                </a:uFill>
                <a:latin typeface="GeezTypeNet"/>
                <a:ea typeface="GeezTypeNet"/>
                <a:cs typeface="GeezTypeNet"/>
                <a:sym typeface="GeezTypeNet"/>
              </a:defRPr>
            </a:pPr>
            <a:r>
              <a:rPr lang="ti-ET" sz="1400" dirty="0" smtClean="0">
                <a:solidFill>
                  <a:schemeClr val="tx1">
                    <a:lumMod val="95000"/>
                  </a:schemeClr>
                </a:solidFill>
              </a:rPr>
              <a:t>፻</a:t>
            </a:r>
            <a:r>
              <a:rPr lang="en-CA" sz="1400" dirty="0" smtClean="0">
                <a:solidFill>
                  <a:schemeClr val="tx1">
                    <a:lumMod val="95000"/>
                  </a:schemeClr>
                </a:solidFill>
              </a:rPr>
              <a:t>፴፪</a:t>
            </a:r>
            <a:r>
              <a:rPr lang="ti-ET" sz="1400" dirty="0" smtClean="0">
                <a:solidFill>
                  <a:schemeClr val="tx1">
                    <a:lumMod val="95000"/>
                  </a:schemeClr>
                </a:solidFill>
              </a:rPr>
              <a:t>.</a:t>
            </a:r>
            <a:r>
              <a:rPr lang="en-US" sz="3200" dirty="0" err="1" smtClean="0">
                <a:solidFill>
                  <a:srgbClr val="FFFF00"/>
                </a:solidFill>
              </a:rPr>
              <a:t>OVgño</a:t>
            </a:r>
            <a:r>
              <a:rPr lang="en-US" sz="3200" dirty="0" smtClean="0">
                <a:solidFill>
                  <a:srgbClr val="FFFF00"/>
                </a:solidFill>
              </a:rPr>
              <a:t> </a:t>
            </a:r>
            <a:r>
              <a:rPr lang="en-US" sz="3200" dirty="0">
                <a:solidFill>
                  <a:srgbClr val="FFFF00"/>
                </a:solidFill>
              </a:rPr>
              <a:t>KE†‹</a:t>
            </a:r>
            <a:r>
              <a:rPr lang="en-US" sz="3200" dirty="0" err="1">
                <a:solidFill>
                  <a:srgbClr val="FFFF00"/>
                </a:solidFill>
              </a:rPr>
              <a:t>oñ@é</a:t>
            </a:r>
            <a:r>
              <a:rPr lang="en-US" sz="3200" dirty="0">
                <a:solidFill>
                  <a:srgbClr val="FFFF00"/>
                </a:solidFill>
              </a:rPr>
              <a:t> </a:t>
            </a:r>
            <a:r>
              <a:rPr lang="en-US" sz="3200" dirty="0" err="1">
                <a:solidFill>
                  <a:srgbClr val="FFFF00"/>
                </a:solidFill>
              </a:rPr>
              <a:t>DK©öx</a:t>
            </a:r>
            <a:r>
              <a:rPr lang="en-US" sz="3200" dirty="0">
                <a:solidFill>
                  <a:srgbClr val="FFFF00"/>
                </a:solidFill>
              </a:rPr>
              <a:t>{ó –DM §</a:t>
            </a:r>
            <a:r>
              <a:rPr lang="en-US" sz="3200" dirty="0" err="1">
                <a:solidFill>
                  <a:srgbClr val="FFFF00"/>
                </a:solidFill>
              </a:rPr>
              <a:t>c‘éKé</a:t>
            </a:r>
            <a:r>
              <a:rPr lang="en-US" sz="3200" dirty="0">
                <a:solidFill>
                  <a:srgbClr val="FFFF00"/>
                </a:solidFill>
              </a:rPr>
              <a:t> </a:t>
            </a:r>
            <a:r>
              <a:rPr lang="en-US" sz="3200" dirty="0" err="1">
                <a:solidFill>
                  <a:srgbClr val="FFFF00"/>
                </a:solidFill>
              </a:rPr>
              <a:t>e©öLô@é</a:t>
            </a:r>
            <a:r>
              <a:rPr lang="en-US" sz="3200" dirty="0">
                <a:solidFill>
                  <a:srgbClr val="FFFF00"/>
                </a:solidFill>
              </a:rPr>
              <a:t> </a:t>
            </a:r>
            <a:r>
              <a:rPr lang="en-US" sz="3200" dirty="0" err="1">
                <a:solidFill>
                  <a:srgbClr val="FFFF00"/>
                </a:solidFill>
              </a:rPr>
              <a:t>DK©öx</a:t>
            </a:r>
            <a:r>
              <a:rPr lang="en-US" sz="3200" dirty="0">
                <a:solidFill>
                  <a:srgbClr val="FFFF00"/>
                </a:solidFill>
              </a:rPr>
              <a:t>{ó –DM</a:t>
            </a:r>
            <a:r>
              <a:rPr lang="en-US" sz="3200" dirty="0" smtClean="0">
                <a:solidFill>
                  <a:srgbClr val="FFFF00"/>
                </a:solidFill>
              </a:rPr>
              <a:t>;</a:t>
            </a:r>
          </a:p>
          <a:p>
            <a:pPr marL="40639" marR="40639">
              <a:lnSpc>
                <a:spcPct val="150000"/>
              </a:lnSpc>
              <a:spcBef>
                <a:spcPts val="600"/>
              </a:spcBef>
              <a:buClr>
                <a:srgbClr val="0329D6"/>
              </a:buClr>
              <a:defRPr sz="2000">
                <a:solidFill>
                  <a:srgbClr val="0329D6"/>
                </a:solidFill>
                <a:effectLst>
                  <a:outerShdw blurRad="12700" dist="25400" dir="2700000" rotWithShape="0">
                    <a:srgbClr val="CBCBCB"/>
                  </a:outerShdw>
                </a:effectLst>
                <a:uFill>
                  <a:solidFill>
                    <a:srgbClr val="0329D6"/>
                  </a:solidFill>
                </a:uFill>
                <a:latin typeface="GeezTypeNet"/>
                <a:ea typeface="GeezTypeNet"/>
                <a:cs typeface="GeezTypeNet"/>
                <a:sym typeface="GeezTypeNet"/>
              </a:defRPr>
            </a:pPr>
            <a:endParaRPr lang="en-US" sz="3200" dirty="0">
              <a:solidFill>
                <a:srgbClr val="FFC000"/>
              </a:solidFill>
            </a:endParaRPr>
          </a:p>
          <a:p>
            <a:pPr marL="40639" marR="40639">
              <a:lnSpc>
                <a:spcPct val="150000"/>
              </a:lnSpc>
              <a:spcBef>
                <a:spcPts val="600"/>
              </a:spcBef>
              <a:buClr>
                <a:srgbClr val="0329D6"/>
              </a:buClr>
              <a:defRPr sz="2000">
                <a:solidFill>
                  <a:srgbClr val="0329D6"/>
                </a:solidFill>
                <a:effectLst>
                  <a:outerShdw blurRad="12700" dist="25400" dir="2700000" rotWithShape="0">
                    <a:srgbClr val="CBCBCB"/>
                  </a:outerShdw>
                </a:effectLst>
                <a:uFill>
                  <a:solidFill>
                    <a:srgbClr val="0329D6"/>
                  </a:solidFill>
                </a:uFill>
                <a:latin typeface="GeezTypeNet"/>
                <a:ea typeface="GeezTypeNet"/>
                <a:cs typeface="GeezTypeNet"/>
                <a:sym typeface="GeezTypeNet"/>
              </a:defRPr>
            </a:pPr>
            <a:r>
              <a:rPr lang="ti-ET" sz="1400" dirty="0" smtClean="0">
                <a:solidFill>
                  <a:schemeClr val="tx1">
                    <a:lumMod val="95000"/>
                  </a:schemeClr>
                </a:solidFill>
              </a:rPr>
              <a:t>.</a:t>
            </a:r>
            <a:r>
              <a:rPr lang="en-US" sz="3200" dirty="0" smtClean="0">
                <a:solidFill>
                  <a:schemeClr val="tx1">
                    <a:lumMod val="95000"/>
                  </a:schemeClr>
                </a:solidFill>
              </a:rPr>
              <a:t>‘§‰</a:t>
            </a:r>
            <a:r>
              <a:rPr lang="en-US" sz="3200" dirty="0" err="1">
                <a:solidFill>
                  <a:schemeClr val="tx1">
                    <a:lumMod val="95000"/>
                  </a:schemeClr>
                </a:solidFill>
              </a:rPr>
              <a:t>òFFÈ</a:t>
            </a:r>
            <a:r>
              <a:rPr lang="en-US" sz="3200" dirty="0">
                <a:solidFill>
                  <a:schemeClr val="tx1">
                    <a:lumMod val="95000"/>
                  </a:schemeClr>
                </a:solidFill>
              </a:rPr>
              <a:t> </a:t>
            </a:r>
            <a:r>
              <a:rPr lang="en-US" sz="3200" dirty="0" err="1">
                <a:solidFill>
                  <a:schemeClr val="tx1">
                    <a:lumMod val="95000"/>
                  </a:schemeClr>
                </a:solidFill>
              </a:rPr>
              <a:t>DK©öx</a:t>
            </a:r>
            <a:r>
              <a:rPr lang="en-US" sz="3200" dirty="0">
                <a:solidFill>
                  <a:schemeClr val="tx1">
                    <a:lumMod val="95000"/>
                  </a:schemeClr>
                </a:solidFill>
              </a:rPr>
              <a:t>{ó –</a:t>
            </a:r>
            <a:r>
              <a:rPr lang="en-US" sz="3200" dirty="0" smtClean="0">
                <a:solidFill>
                  <a:schemeClr val="tx1">
                    <a:lumMod val="95000"/>
                  </a:schemeClr>
                </a:solidFill>
              </a:rPr>
              <a:t>DM Q³@é ‘©</a:t>
            </a:r>
            <a:r>
              <a:rPr lang="en-US" sz="3200" dirty="0" err="1">
                <a:solidFill>
                  <a:schemeClr val="tx1">
                    <a:lumMod val="95000"/>
                  </a:schemeClr>
                </a:solidFill>
              </a:rPr>
              <a:t>Ké</a:t>
            </a:r>
            <a:r>
              <a:rPr lang="en-US" sz="3200" dirty="0">
                <a:solidFill>
                  <a:schemeClr val="tx1">
                    <a:lumMod val="95000"/>
                  </a:schemeClr>
                </a:solidFill>
              </a:rPr>
              <a:t> </a:t>
            </a:r>
            <a:r>
              <a:rPr lang="en-US" sz="3200" dirty="0" smtClean="0">
                <a:solidFill>
                  <a:schemeClr val="tx1">
                    <a:lumMod val="95000"/>
                  </a:schemeClr>
                </a:solidFill>
              </a:rPr>
              <a:t> </a:t>
            </a:r>
            <a:r>
              <a:rPr lang="en-US" sz="3200" dirty="0" err="1" smtClean="0">
                <a:solidFill>
                  <a:schemeClr val="tx1">
                    <a:lumMod val="95000"/>
                  </a:schemeClr>
                </a:solidFill>
              </a:rPr>
              <a:t>DK©öx</a:t>
            </a:r>
            <a:r>
              <a:rPr lang="en-US" sz="3200" dirty="0" smtClean="0">
                <a:solidFill>
                  <a:schemeClr val="tx1">
                    <a:lumMod val="95000"/>
                  </a:schemeClr>
                </a:solidFill>
              </a:rPr>
              <a:t>{ó </a:t>
            </a:r>
            <a:r>
              <a:rPr lang="en-US" sz="3200" dirty="0">
                <a:solidFill>
                  <a:schemeClr val="tx1">
                    <a:lumMod val="95000"/>
                  </a:schemeClr>
                </a:solidFill>
              </a:rPr>
              <a:t>–</a:t>
            </a:r>
            <a:r>
              <a:rPr lang="en-US" sz="3200" dirty="0" smtClean="0">
                <a:solidFill>
                  <a:schemeClr val="tx1">
                    <a:lumMod val="95000"/>
                  </a:schemeClr>
                </a:solidFill>
              </a:rPr>
              <a:t>DM።</a:t>
            </a:r>
            <a:endParaRPr lang="en-US" sz="3200" dirty="0">
              <a:solidFill>
                <a:schemeClr val="tx1">
                  <a:lumMod val="95000"/>
                </a:schemeClr>
              </a:solidFill>
            </a:endParaRPr>
          </a:p>
        </p:txBody>
      </p:sp>
    </p:spTree>
    <p:extLst>
      <p:ext uri="{BB962C8B-B14F-4D97-AF65-F5344CB8AC3E}">
        <p14:creationId xmlns:p14="http://schemas.microsoft.com/office/powerpoint/2010/main" val="1551485665"/>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443560" y="-6207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81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418139" y="0"/>
            <a:ext cx="3886699" cy="6678751"/>
          </a:xfrm>
          <a:prstGeom prst="rect">
            <a:avLst/>
          </a:prstGeom>
        </p:spPr>
        <p:txBody>
          <a:bodyPr wrap="square">
            <a:spAutoFit/>
          </a:bodyPr>
          <a:lstStyle/>
          <a:p>
            <a:pPr marL="40639" marR="40639">
              <a:lnSpc>
                <a:spcPct val="150000"/>
              </a:lnSpc>
              <a:spcBef>
                <a:spcPts val="600"/>
              </a:spcBef>
              <a:buClr>
                <a:srgbClr val="0329D6"/>
              </a:buClr>
              <a:defRPr sz="2800"/>
            </a:pPr>
            <a:r>
              <a:rPr lang="is-IS" sz="2000" dirty="0" smtClean="0">
                <a:solidFill>
                  <a:srgbClr val="FFFF00"/>
                </a:solidFill>
                <a:uFill>
                  <a:solidFill>
                    <a:srgbClr val="004DD6"/>
                  </a:solidFill>
                </a:uFill>
                <a:latin typeface="GeezTypeNet"/>
                <a:ea typeface="GeezTypeNet"/>
                <a:cs typeface="GeezTypeNet"/>
                <a:sym typeface="GeezTypeNet"/>
              </a:rPr>
              <a:t>.|mk </a:t>
            </a:r>
            <a:r>
              <a:rPr lang="is-IS" sz="2000" dirty="0">
                <a:solidFill>
                  <a:srgbClr val="FFFF00"/>
                </a:solidFill>
                <a:uFill>
                  <a:solidFill>
                    <a:srgbClr val="004DD6"/>
                  </a:solidFill>
                </a:uFill>
                <a:latin typeface="GeezTypeNet"/>
                <a:ea typeface="GeezTypeNet"/>
                <a:cs typeface="GeezTypeNet"/>
                <a:sym typeface="GeezTypeNet"/>
              </a:rPr>
              <a:t>e©öLð ²Ãê }</a:t>
            </a:r>
            <a:r>
              <a:rPr lang="is-IS" sz="2000" dirty="0" smtClean="0">
                <a:solidFill>
                  <a:srgbClr val="FFFF00"/>
                </a:solidFill>
                <a:uFill>
                  <a:solidFill>
                    <a:srgbClr val="004DD6"/>
                  </a:solidFill>
                </a:uFill>
                <a:latin typeface="GeezTypeNet"/>
                <a:ea typeface="GeezTypeNet"/>
                <a:cs typeface="GeezTypeNet"/>
                <a:sym typeface="GeezTypeNet"/>
              </a:rPr>
              <a:t>K©ö</a:t>
            </a:r>
          </a:p>
          <a:p>
            <a:pPr marL="40639" marR="40639">
              <a:lnSpc>
                <a:spcPct val="150000"/>
              </a:lnSpc>
              <a:spcBef>
                <a:spcPts val="600"/>
              </a:spcBef>
              <a:buClr>
                <a:srgbClr val="0329D6"/>
              </a:buClr>
              <a:defRPr sz="2800"/>
            </a:pPr>
            <a:r>
              <a:rPr lang="is-IS" sz="2000" dirty="0" smtClean="0">
                <a:solidFill>
                  <a:srgbClr val="FFFF00"/>
                </a:solidFill>
                <a:uFill>
                  <a:solidFill>
                    <a:srgbClr val="004DD6"/>
                  </a:solidFill>
                </a:uFill>
                <a:latin typeface="GeezTypeNet"/>
                <a:ea typeface="GeezTypeNet"/>
                <a:cs typeface="GeezTypeNet"/>
                <a:sym typeface="GeezTypeNet"/>
              </a:rPr>
              <a:t>x{ó </a:t>
            </a:r>
            <a:r>
              <a:rPr lang="is-IS" sz="2000" dirty="0">
                <a:solidFill>
                  <a:srgbClr val="FFFF00"/>
                </a:solidFill>
                <a:uFill>
                  <a:solidFill>
                    <a:srgbClr val="004DD6"/>
                  </a:solidFill>
                </a:uFill>
                <a:latin typeface="GeezTypeNet"/>
                <a:ea typeface="GeezTypeNet"/>
                <a:cs typeface="GeezTypeNet"/>
                <a:sym typeface="GeezTypeNet"/>
              </a:rPr>
              <a:t>–</a:t>
            </a:r>
            <a:r>
              <a:rPr lang="is-IS" sz="2000" dirty="0" smtClean="0">
                <a:solidFill>
                  <a:srgbClr val="FFFF00"/>
                </a:solidFill>
                <a:uFill>
                  <a:solidFill>
                    <a:srgbClr val="004DD6"/>
                  </a:solidFill>
                </a:uFill>
                <a:latin typeface="GeezTypeNet"/>
                <a:ea typeface="GeezTypeNet"/>
                <a:cs typeface="GeezTypeNet"/>
                <a:sym typeface="GeezTypeNet"/>
              </a:rPr>
              <a:t>DM ‹}</a:t>
            </a:r>
            <a:r>
              <a:rPr lang="is-IS" sz="2000" dirty="0">
                <a:solidFill>
                  <a:srgbClr val="FFFF00"/>
                </a:solidFill>
                <a:uFill>
                  <a:solidFill>
                    <a:srgbClr val="004DD6"/>
                  </a:solidFill>
                </a:uFill>
                <a:latin typeface="GeezTypeNet"/>
                <a:ea typeface="GeezTypeNet"/>
                <a:cs typeface="GeezTypeNet"/>
                <a:sym typeface="GeezTypeNet"/>
              </a:rPr>
              <a:t>cXmk&amp;}†„ê mkM†L} }‹X]r] </a:t>
            </a:r>
            <a:r>
              <a:rPr lang="en-CA" sz="2000" dirty="0" err="1" smtClean="0">
                <a:solidFill>
                  <a:srgbClr val="FFFF00"/>
                </a:solidFill>
              </a:rPr>
              <a:t>ነገልግሎ</a:t>
            </a:r>
            <a:r>
              <a:rPr lang="en-CA" sz="2000" dirty="0" smtClean="0">
                <a:solidFill>
                  <a:srgbClr val="FFFF00"/>
                </a:solidFill>
              </a:rPr>
              <a:t> </a:t>
            </a:r>
            <a:r>
              <a:rPr lang="en-CA" sz="2000" dirty="0" err="1">
                <a:solidFill>
                  <a:srgbClr val="FFFF00"/>
                </a:solidFill>
              </a:rPr>
              <a:t>ኣሎና</a:t>
            </a:r>
            <a:r>
              <a:rPr lang="en-CA" sz="2000" dirty="0" smtClean="0">
                <a:solidFill>
                  <a:srgbClr val="FFFF00"/>
                </a:solidFill>
              </a:rPr>
              <a:t>።</a:t>
            </a:r>
            <a:r>
              <a:rPr lang="en-CA" sz="2000" dirty="0">
                <a:solidFill>
                  <a:srgbClr val="FFFF00"/>
                </a:solidFill>
              </a:rPr>
              <a:t> </a:t>
            </a:r>
            <a:r>
              <a:rPr lang="en-CA" sz="2800" dirty="0" smtClean="0">
                <a:solidFill>
                  <a:srgbClr val="FFFF00"/>
                </a:solidFill>
              </a:rPr>
              <a:t>“</a:t>
            </a:r>
            <a:r>
              <a:rPr lang="en-CA" sz="2800" dirty="0" err="1" smtClean="0">
                <a:solidFill>
                  <a:srgbClr val="FFFF00"/>
                </a:solidFill>
              </a:rPr>
              <a:t>ጻድቃን</a:t>
            </a:r>
            <a:r>
              <a:rPr lang="en-CA" sz="2800" dirty="0" smtClean="0">
                <a:solidFill>
                  <a:srgbClr val="FFFF00"/>
                </a:solidFill>
              </a:rPr>
              <a:t> </a:t>
            </a:r>
            <a:r>
              <a:rPr lang="en-CA" sz="2800" dirty="0" err="1">
                <a:solidFill>
                  <a:srgbClr val="FFFF00"/>
                </a:solidFill>
              </a:rPr>
              <a:t>ምእንታኡ</a:t>
            </a:r>
            <a:r>
              <a:rPr lang="en-CA" sz="2800" dirty="0">
                <a:solidFill>
                  <a:srgbClr val="FFFF00"/>
                </a:solidFill>
              </a:rPr>
              <a:t> </a:t>
            </a:r>
            <a:r>
              <a:rPr lang="en-CA" sz="2800" dirty="0" err="1" smtClean="0">
                <a:solidFill>
                  <a:srgbClr val="FFFF00"/>
                </a:solidFill>
              </a:rPr>
              <a:t>ተጋደሉ</a:t>
            </a:r>
            <a:r>
              <a:rPr lang="en-CA" sz="2800" dirty="0" smtClean="0">
                <a:solidFill>
                  <a:srgbClr val="FFFF00"/>
                </a:solidFill>
              </a:rPr>
              <a:t>” </a:t>
            </a:r>
            <a:r>
              <a:rPr lang="en-CA" sz="2800" dirty="0" err="1">
                <a:solidFill>
                  <a:srgbClr val="FFFF00"/>
                </a:solidFill>
              </a:rPr>
              <a:t>ዚብሉ’ውን</a:t>
            </a:r>
            <a:r>
              <a:rPr lang="en-CA" sz="2800" dirty="0">
                <a:solidFill>
                  <a:srgbClr val="FFFF00"/>
                </a:solidFill>
              </a:rPr>
              <a:t> </a:t>
            </a:r>
            <a:r>
              <a:rPr lang="en-CA" sz="2800" dirty="0" err="1">
                <a:solidFill>
                  <a:srgbClr val="FFFF00"/>
                </a:solidFill>
              </a:rPr>
              <a:t>ኣለዉ</a:t>
            </a:r>
            <a:r>
              <a:rPr lang="en-CA" sz="2800" dirty="0">
                <a:solidFill>
                  <a:srgbClr val="FFFF00"/>
                </a:solidFill>
              </a:rPr>
              <a:t>።</a:t>
            </a:r>
            <a:endParaRPr lang="is-IS" sz="2400" dirty="0">
              <a:solidFill>
                <a:srgbClr val="FFFF00"/>
              </a:solidFill>
              <a:uFill>
                <a:solidFill>
                  <a:srgbClr val="004DD6"/>
                </a:solidFill>
              </a:uFill>
              <a:latin typeface="GeezTypeNet"/>
              <a:ea typeface="GeezTypeNet"/>
              <a:cs typeface="GeezTypeNet"/>
              <a:sym typeface="GeezTypeNet"/>
            </a:endParaRPr>
          </a:p>
          <a:p>
            <a:pPr marL="40639" marR="40639">
              <a:lnSpc>
                <a:spcPct val="150000"/>
              </a:lnSpc>
              <a:spcBef>
                <a:spcPts val="600"/>
              </a:spcBef>
              <a:buClr>
                <a:srgbClr val="0329D6"/>
              </a:buClr>
              <a:defRPr sz="2800"/>
            </a:pPr>
            <a:r>
              <a:rPr lang="fr-FR" sz="2400" dirty="0">
                <a:solidFill>
                  <a:srgbClr val="92D050"/>
                </a:solidFill>
                <a:uFill>
                  <a:solidFill>
                    <a:srgbClr val="000000"/>
                  </a:solidFill>
                </a:uFill>
                <a:latin typeface="GeezTypeNet"/>
                <a:ea typeface="GeezTypeNet"/>
                <a:cs typeface="GeezTypeNet"/>
                <a:sym typeface="GeezTypeNet"/>
              </a:rPr>
              <a:t>}</a:t>
            </a:r>
            <a:r>
              <a:rPr lang="fr-FR" sz="2400" dirty="0" err="1" smtClean="0">
                <a:solidFill>
                  <a:srgbClr val="92D050"/>
                </a:solidFill>
                <a:uFill>
                  <a:solidFill>
                    <a:srgbClr val="000000"/>
                  </a:solidFill>
                </a:uFill>
                <a:latin typeface="GeezTypeNet"/>
                <a:ea typeface="GeezTypeNet"/>
                <a:cs typeface="GeezTypeNet"/>
                <a:sym typeface="GeezTypeNet"/>
              </a:rPr>
              <a:t>Ïe</a:t>
            </a:r>
            <a:r>
              <a:rPr lang="fr-FR" sz="2400" dirty="0">
                <a:solidFill>
                  <a:srgbClr val="92D050"/>
                </a:solidFill>
                <a:uFill>
                  <a:solidFill>
                    <a:srgbClr val="000000"/>
                  </a:solidFill>
                </a:uFill>
                <a:latin typeface="GeezTypeNet"/>
                <a:ea typeface="GeezTypeNet"/>
                <a:cs typeface="GeezTypeNet"/>
                <a:sym typeface="GeezTypeNet"/>
              </a:rPr>
              <a:t>.</a:t>
            </a:r>
            <a:r>
              <a:rPr lang="fr-FR" sz="2400" dirty="0" smtClean="0">
                <a:solidFill>
                  <a:srgbClr val="92D050"/>
                </a:solidFill>
                <a:uFill>
                  <a:solidFill>
                    <a:srgbClr val="000000"/>
                  </a:solidFill>
                </a:uFill>
                <a:latin typeface="GeezTypeNet"/>
                <a:ea typeface="GeezTypeNet"/>
                <a:cs typeface="GeezTypeNet"/>
                <a:sym typeface="GeezTypeNet"/>
              </a:rPr>
              <a:t>ªï</a:t>
            </a:r>
            <a:r>
              <a:rPr lang="fr-FR" sz="2400" dirty="0">
                <a:solidFill>
                  <a:srgbClr val="92D050"/>
                </a:solidFill>
                <a:uFill>
                  <a:solidFill>
                    <a:srgbClr val="000000"/>
                  </a:solidFill>
                </a:uFill>
                <a:latin typeface="GeezTypeNet"/>
                <a:ea typeface="GeezTypeNet"/>
                <a:cs typeface="GeezTypeNet"/>
                <a:sym typeface="GeezTypeNet"/>
              </a:rPr>
              <a:t>. </a:t>
            </a:r>
            <a:r>
              <a:rPr lang="fr-FR" sz="1400" dirty="0" smtClean="0">
                <a:solidFill>
                  <a:schemeClr val="tx1">
                    <a:lumMod val="95000"/>
                  </a:schemeClr>
                </a:solidFill>
                <a:uFill>
                  <a:solidFill>
                    <a:srgbClr val="000000"/>
                  </a:solidFill>
                </a:uFill>
                <a:latin typeface="GeezTypeNet"/>
                <a:ea typeface="GeezTypeNet"/>
                <a:cs typeface="GeezTypeNet"/>
                <a:sym typeface="GeezTypeNet"/>
              </a:rPr>
              <a:t>133.</a:t>
            </a:r>
            <a:r>
              <a:rPr lang="fr-FR" sz="2400" dirty="0" smtClean="0">
                <a:uFill>
                  <a:solidFill>
                    <a:srgbClr val="000000"/>
                  </a:solidFill>
                </a:uFill>
                <a:latin typeface="GeezTypeNet"/>
                <a:ea typeface="GeezTypeNet"/>
                <a:cs typeface="GeezTypeNet"/>
                <a:sym typeface="GeezTypeNet"/>
              </a:rPr>
              <a:t>KŠú</a:t>
            </a:r>
            <a:r>
              <a:rPr lang="fr-FR" sz="2400" dirty="0">
                <a:uFill>
                  <a:solidFill>
                    <a:srgbClr val="000000"/>
                  </a:solidFill>
                </a:uFill>
                <a:latin typeface="GeezTypeNet"/>
                <a:ea typeface="GeezTypeNet"/>
                <a:cs typeface="GeezTypeNet"/>
                <a:sym typeface="GeezTypeNet"/>
              </a:rPr>
              <a:t>}}</a:t>
            </a:r>
            <a:r>
              <a:rPr lang="fr-FR" sz="2400" dirty="0" err="1">
                <a:uFill>
                  <a:solidFill>
                    <a:srgbClr val="000000"/>
                  </a:solidFill>
                </a:uFill>
                <a:latin typeface="GeezTypeNet"/>
                <a:ea typeface="GeezTypeNet"/>
                <a:cs typeface="GeezTypeNet"/>
                <a:sym typeface="GeezTypeNet"/>
              </a:rPr>
              <a:t>oñ</a:t>
            </a:r>
            <a:r>
              <a:rPr lang="fr-FR" sz="2400" dirty="0">
                <a:uFill>
                  <a:solidFill>
                    <a:srgbClr val="000000"/>
                  </a:solidFill>
                </a:uFill>
                <a:latin typeface="GeezTypeNet"/>
                <a:ea typeface="GeezTypeNet"/>
                <a:cs typeface="GeezTypeNet"/>
                <a:sym typeface="GeezTypeNet"/>
              </a:rPr>
              <a:t> </a:t>
            </a:r>
            <a:endParaRPr lang="fr-FR" sz="2400" dirty="0" smtClean="0">
              <a:uFill>
                <a:solidFill>
                  <a:srgbClr val="000000"/>
                </a:solidFill>
              </a:uFill>
              <a:latin typeface="GeezTypeNet"/>
              <a:ea typeface="GeezTypeNet"/>
              <a:cs typeface="GeezTypeNet"/>
              <a:sym typeface="GeezTypeNet"/>
            </a:endParaRPr>
          </a:p>
          <a:p>
            <a:pPr marL="40639" marR="40639">
              <a:lnSpc>
                <a:spcPct val="150000"/>
              </a:lnSpc>
              <a:spcBef>
                <a:spcPts val="600"/>
              </a:spcBef>
              <a:buClr>
                <a:srgbClr val="0329D6"/>
              </a:buClr>
              <a:defRPr sz="2800"/>
            </a:pPr>
            <a:r>
              <a:rPr lang="fr-FR" sz="2400" dirty="0" smtClean="0">
                <a:uFill>
                  <a:solidFill>
                    <a:srgbClr val="000000"/>
                  </a:solidFill>
                </a:uFill>
                <a:latin typeface="GeezTypeNet"/>
                <a:ea typeface="GeezTypeNet"/>
                <a:cs typeface="GeezTypeNet"/>
                <a:sym typeface="GeezTypeNet"/>
              </a:rPr>
              <a:t>(–</a:t>
            </a:r>
            <a:r>
              <a:rPr lang="fr-FR" sz="2400" dirty="0" err="1">
                <a:uFill>
                  <a:solidFill>
                    <a:srgbClr val="000000"/>
                  </a:solidFill>
                </a:uFill>
                <a:latin typeface="GeezTypeNet"/>
                <a:ea typeface="GeezTypeNet"/>
                <a:cs typeface="GeezTypeNet"/>
                <a:sym typeface="GeezTypeNet"/>
              </a:rPr>
              <a:t>Ã‘éo</a:t>
            </a:r>
            <a:r>
              <a:rPr lang="fr-FR" sz="2400" dirty="0">
                <a:uFill>
                  <a:solidFill>
                    <a:srgbClr val="000000"/>
                  </a:solidFill>
                </a:uFill>
                <a:latin typeface="GeezTypeNet"/>
                <a:ea typeface="GeezTypeNet"/>
                <a:cs typeface="GeezTypeNet"/>
                <a:sym typeface="GeezTypeNet"/>
              </a:rPr>
              <a:t> </a:t>
            </a:r>
            <a:r>
              <a:rPr lang="fr-FR" sz="2400" dirty="0" err="1">
                <a:uFill>
                  <a:solidFill>
                    <a:srgbClr val="000000"/>
                  </a:solidFill>
                </a:uFill>
                <a:latin typeface="GeezTypeNet"/>
                <a:ea typeface="GeezTypeNet"/>
                <a:cs typeface="GeezTypeNet"/>
                <a:sym typeface="GeezTypeNet"/>
              </a:rPr>
              <a:t>m~Bq</a:t>
            </a:r>
            <a:r>
              <a:rPr lang="fr-FR" sz="2400" dirty="0">
                <a:uFill>
                  <a:solidFill>
                    <a:srgbClr val="000000"/>
                  </a:solidFill>
                </a:uFill>
                <a:latin typeface="GeezTypeNet"/>
                <a:ea typeface="GeezTypeNet"/>
                <a:cs typeface="GeezTypeNet"/>
                <a:sym typeface="GeezTypeNet"/>
              </a:rPr>
              <a:t>) …Ï ©²ópq ‹</a:t>
            </a:r>
            <a:r>
              <a:rPr lang="fr-FR" sz="2400" dirty="0" err="1" smtClean="0">
                <a:uFill>
                  <a:solidFill>
                    <a:srgbClr val="000000"/>
                  </a:solidFill>
                </a:uFill>
                <a:latin typeface="GeezTypeNet"/>
                <a:ea typeface="GeezTypeNet"/>
                <a:cs typeface="GeezTypeNet"/>
                <a:sym typeface="GeezTypeNet"/>
              </a:rPr>
              <a:t>Êoë</a:t>
            </a:r>
            <a:r>
              <a:rPr lang="fr-FR" sz="2400" dirty="0" smtClean="0">
                <a:uFill>
                  <a:solidFill>
                    <a:srgbClr val="000000"/>
                  </a:solidFill>
                </a:uFill>
                <a:latin typeface="GeezTypeNet"/>
                <a:ea typeface="GeezTypeNet"/>
                <a:cs typeface="GeezTypeNet"/>
                <a:sym typeface="GeezTypeNet"/>
              </a:rPr>
              <a:t>;
</a:t>
            </a:r>
            <a:r>
              <a:rPr lang="ti-ET" sz="3600" b="1" dirty="0" smtClean="0">
                <a:solidFill>
                  <a:srgbClr val="92D050"/>
                </a:solidFill>
                <a:uFill>
                  <a:solidFill>
                    <a:srgbClr val="000000"/>
                  </a:solidFill>
                </a:uFill>
              </a:rPr>
              <a:t>ይ</a:t>
            </a:r>
            <a:r>
              <a:rPr lang="en-CA" sz="3600" b="1" dirty="0">
                <a:solidFill>
                  <a:srgbClr val="92D050"/>
                </a:solidFill>
                <a:uFill>
                  <a:solidFill>
                    <a:srgbClr val="000000"/>
                  </a:solidFill>
                </a:uFill>
              </a:rPr>
              <a:t>.</a:t>
            </a:r>
            <a:r>
              <a:rPr lang="fr-FR" sz="3300" b="1" dirty="0" smtClean="0">
                <a:solidFill>
                  <a:srgbClr val="92D050"/>
                </a:solidFill>
                <a:uFill>
                  <a:solidFill>
                    <a:srgbClr val="000000"/>
                  </a:solidFill>
                </a:uFill>
                <a:latin typeface="GeezTypeNet"/>
                <a:ea typeface="GeezTypeNet"/>
                <a:cs typeface="GeezTypeNet"/>
                <a:sym typeface="GeezTypeNet"/>
              </a:rPr>
              <a:t>ዲ. </a:t>
            </a:r>
            <a:r>
              <a:rPr lang="fr-FR" sz="1400" b="1" dirty="0" smtClean="0">
                <a:solidFill>
                  <a:schemeClr val="tx1">
                    <a:lumMod val="95000"/>
                  </a:schemeClr>
                </a:solidFill>
                <a:uFill>
                  <a:solidFill>
                    <a:srgbClr val="000000"/>
                  </a:solidFill>
                </a:uFill>
                <a:latin typeface="GeezTypeNet"/>
                <a:ea typeface="GeezTypeNet"/>
                <a:cs typeface="GeezTypeNet"/>
                <a:sym typeface="GeezTypeNet"/>
              </a:rPr>
              <a:t>134.</a:t>
            </a:r>
            <a:r>
              <a:rPr lang="fr-FR" sz="2400" dirty="0" smtClean="0">
                <a:uFill>
                  <a:solidFill>
                    <a:srgbClr val="000000"/>
                  </a:solidFill>
                </a:uFill>
                <a:latin typeface="GeezTypeNet"/>
                <a:ea typeface="GeezTypeNet"/>
                <a:cs typeface="GeezTypeNet"/>
                <a:sym typeface="GeezTypeNet"/>
              </a:rPr>
              <a:t>…</a:t>
            </a:r>
            <a:r>
              <a:rPr lang="fr-FR" sz="2400" dirty="0" err="1" smtClean="0">
                <a:uFill>
                  <a:solidFill>
                    <a:srgbClr val="000000"/>
                  </a:solidFill>
                </a:uFill>
                <a:latin typeface="GeezTypeNet"/>
                <a:ea typeface="GeezTypeNet"/>
                <a:cs typeface="GeezTypeNet"/>
                <a:sym typeface="GeezTypeNet"/>
              </a:rPr>
              <a:t>oëM</a:t>
            </a:r>
            <a:r>
              <a:rPr lang="fr-FR" sz="2400" dirty="0" smtClean="0">
                <a:uFill>
                  <a:solidFill>
                    <a:srgbClr val="000000"/>
                  </a:solidFill>
                </a:uFill>
                <a:latin typeface="GeezTypeNet"/>
                <a:ea typeface="GeezTypeNet"/>
                <a:cs typeface="GeezTypeNet"/>
                <a:sym typeface="GeezTypeNet"/>
              </a:rPr>
              <a:t> </a:t>
            </a:r>
            <a:r>
              <a:rPr lang="fr-FR" sz="2400" dirty="0">
                <a:uFill>
                  <a:solidFill>
                    <a:srgbClr val="000000"/>
                  </a:solidFill>
                </a:uFill>
                <a:latin typeface="GeezTypeNet"/>
                <a:ea typeface="GeezTypeNet"/>
                <a:cs typeface="GeezTypeNet"/>
                <a:sym typeface="GeezTypeNet"/>
              </a:rPr>
              <a:t>©‘é „</a:t>
            </a:r>
            <a:r>
              <a:rPr lang="fr-FR" sz="2400" dirty="0" err="1">
                <a:uFill>
                  <a:solidFill>
                    <a:srgbClr val="000000"/>
                  </a:solidFill>
                </a:uFill>
                <a:latin typeface="GeezTypeNet"/>
                <a:ea typeface="GeezTypeNet"/>
                <a:cs typeface="GeezTypeNet"/>
                <a:sym typeface="GeezTypeNet"/>
              </a:rPr>
              <a:t>ïF‰êM</a:t>
            </a:r>
            <a:r>
              <a:rPr lang="fr-FR" sz="2400" dirty="0">
                <a:uFill>
                  <a:solidFill>
                    <a:srgbClr val="000000"/>
                  </a:solidFill>
                </a:uFill>
                <a:latin typeface="GeezTypeNet"/>
                <a:ea typeface="GeezTypeNet"/>
                <a:cs typeface="GeezTypeNet"/>
                <a:sym typeface="GeezTypeNet"/>
              </a:rPr>
              <a:t> </a:t>
            </a:r>
            <a:r>
              <a:rPr lang="fr-FR" sz="2400" dirty="0" err="1">
                <a:uFill>
                  <a:solidFill>
                    <a:srgbClr val="000000"/>
                  </a:solidFill>
                </a:uFill>
                <a:latin typeface="GeezTypeNet"/>
                <a:ea typeface="GeezTypeNet"/>
                <a:cs typeface="GeezTypeNet"/>
                <a:sym typeface="GeezTypeNet"/>
              </a:rPr>
              <a:t>sD</a:t>
            </a:r>
            <a:r>
              <a:rPr lang="fr-FR" sz="2400" dirty="0">
                <a:uFill>
                  <a:solidFill>
                    <a:srgbClr val="000000"/>
                  </a:solidFill>
                </a:uFill>
                <a:latin typeface="GeezTypeNet"/>
                <a:ea typeface="GeezTypeNet"/>
                <a:cs typeface="GeezTypeNet"/>
                <a:sym typeface="GeezTypeNet"/>
              </a:rPr>
              <a:t>÷‰</a:t>
            </a:r>
            <a:r>
              <a:rPr lang="fr-FR" sz="2400" dirty="0" err="1">
                <a:uFill>
                  <a:solidFill>
                    <a:srgbClr val="000000"/>
                  </a:solidFill>
                </a:uFill>
                <a:latin typeface="GeezTypeNet"/>
                <a:ea typeface="GeezTypeNet"/>
                <a:cs typeface="GeezTypeNet"/>
                <a:sym typeface="GeezTypeNet"/>
              </a:rPr>
              <a:t>êM</a:t>
            </a:r>
            <a:r>
              <a:rPr lang="fr-FR" sz="2400" dirty="0">
                <a:uFill>
                  <a:solidFill>
                    <a:srgbClr val="000000"/>
                  </a:solidFill>
                </a:uFill>
                <a:latin typeface="GeezTypeNet"/>
                <a:ea typeface="GeezTypeNet"/>
                <a:cs typeface="GeezTypeNet"/>
                <a:sym typeface="GeezTypeNet"/>
              </a:rPr>
              <a:t> X†]‰</a:t>
            </a:r>
            <a:r>
              <a:rPr lang="fr-FR" sz="2400" dirty="0" err="1">
                <a:uFill>
                  <a:solidFill>
                    <a:srgbClr val="000000"/>
                  </a:solidFill>
                </a:uFill>
                <a:latin typeface="GeezTypeNet"/>
                <a:ea typeface="GeezTypeNet"/>
                <a:cs typeface="GeezTypeNet"/>
                <a:sym typeface="GeezTypeNet"/>
              </a:rPr>
              <a:t>êM</a:t>
            </a:r>
            <a:r>
              <a:rPr lang="fr-FR" sz="2400" dirty="0">
                <a:uFill>
                  <a:solidFill>
                    <a:srgbClr val="000000"/>
                  </a:solidFill>
                </a:uFill>
                <a:latin typeface="GeezTypeNet"/>
                <a:ea typeface="GeezTypeNet"/>
                <a:cs typeface="GeezTypeNet"/>
                <a:sym typeface="GeezTypeNet"/>
              </a:rPr>
              <a:t> …©ö}{ê;</a:t>
            </a:r>
          </a:p>
        </p:txBody>
      </p:sp>
      <p:sp>
        <p:nvSpPr>
          <p:cNvPr id="20" name="Rectangle 19"/>
          <p:cNvSpPr/>
          <p:nvPr/>
        </p:nvSpPr>
        <p:spPr>
          <a:xfrm>
            <a:off x="8088115" y="41010"/>
            <a:ext cx="4205589" cy="6971139"/>
          </a:xfrm>
          <a:prstGeom prst="rect">
            <a:avLst/>
          </a:prstGeom>
        </p:spPr>
        <p:txBody>
          <a:bodyPr wrap="square">
            <a:spAutoFit/>
          </a:bodyPr>
          <a:lstStyle/>
          <a:p>
            <a:pPr marL="40639" marR="40639">
              <a:lnSpc>
                <a:spcPct val="150000"/>
              </a:lnSpc>
              <a:spcBef>
                <a:spcPts val="600"/>
              </a:spcBef>
              <a:buClr>
                <a:srgbClr val="004DD6"/>
              </a:buClr>
              <a:defRPr sz="1800">
                <a:solidFill>
                  <a:srgbClr val="004DD6"/>
                </a:solidFill>
                <a:uFill>
                  <a:solidFill>
                    <a:srgbClr val="004DD6"/>
                  </a:solidFill>
                </a:uFill>
              </a:defRPr>
            </a:pPr>
            <a:r>
              <a:rPr lang="en-US" sz="2200" dirty="0" smtClean="0">
                <a:solidFill>
                  <a:schemeClr val="tx1">
                    <a:lumMod val="95000"/>
                  </a:schemeClr>
                </a:solidFill>
              </a:rPr>
              <a:t>.</a:t>
            </a:r>
            <a:r>
              <a:rPr lang="en-US" sz="2200" dirty="0">
                <a:solidFill>
                  <a:srgbClr val="FFFF00"/>
                </a:solidFill>
              </a:rPr>
              <a:t> </a:t>
            </a:r>
            <a:r>
              <a:rPr lang="en-US" sz="2400" dirty="0">
                <a:solidFill>
                  <a:srgbClr val="FFFF00"/>
                </a:solidFill>
              </a:rPr>
              <a:t>Let us draw near the face of the </a:t>
            </a:r>
            <a:r>
              <a:rPr lang="en-US" sz="2400" dirty="0" err="1" smtClean="0">
                <a:solidFill>
                  <a:srgbClr val="FFFF00"/>
                </a:solidFill>
              </a:rPr>
              <a:t>Saviour</a:t>
            </a:r>
            <a:r>
              <a:rPr lang="en-US" sz="2400" dirty="0" smtClean="0">
                <a:solidFill>
                  <a:srgbClr val="FFFF00"/>
                </a:solidFill>
              </a:rPr>
              <a:t> of the world</a:t>
            </a:r>
            <a:r>
              <a:rPr lang="en-US" sz="2400" dirty="0">
                <a:solidFill>
                  <a:srgbClr val="FFFF00"/>
                </a:solidFill>
              </a:rPr>
              <a:t>. In the faith which is of </a:t>
            </a:r>
            <a:r>
              <a:rPr lang="en-US" sz="2400" dirty="0" smtClean="0">
                <a:solidFill>
                  <a:srgbClr val="FFFF00"/>
                </a:solidFill>
              </a:rPr>
              <a:t>Him let </a:t>
            </a:r>
            <a:r>
              <a:rPr lang="en-US" sz="2400" dirty="0">
                <a:solidFill>
                  <a:srgbClr val="FFFF00"/>
                </a:solidFill>
              </a:rPr>
              <a:t>us submit ourselves to Christ</a:t>
            </a:r>
            <a:r>
              <a:rPr lang="en-US" sz="2400" dirty="0" smtClean="0">
                <a:solidFill>
                  <a:srgbClr val="FFFF00"/>
                </a:solidFill>
              </a:rPr>
              <a:t>. </a:t>
            </a:r>
            <a:r>
              <a:rPr lang="en-US" sz="1400" dirty="0" smtClean="0">
                <a:solidFill>
                  <a:srgbClr val="FFC000"/>
                </a:solidFill>
              </a:rPr>
              <a:t>(</a:t>
            </a:r>
            <a:r>
              <a:rPr lang="en-US" sz="1400" dirty="0">
                <a:solidFill>
                  <a:srgbClr val="FFC000"/>
                </a:solidFill>
              </a:rPr>
              <a:t>And there are others who say instead </a:t>
            </a:r>
            <a:r>
              <a:rPr lang="en-US" sz="1400" dirty="0" smtClean="0">
                <a:solidFill>
                  <a:srgbClr val="FFC000"/>
                </a:solidFill>
              </a:rPr>
              <a:t>of the </a:t>
            </a:r>
            <a:r>
              <a:rPr lang="en-US" sz="1400" dirty="0">
                <a:solidFill>
                  <a:srgbClr val="FFC000"/>
                </a:solidFill>
              </a:rPr>
              <a:t>previous sentence:)</a:t>
            </a:r>
          </a:p>
          <a:p>
            <a:pPr marL="40639" marR="40639">
              <a:lnSpc>
                <a:spcPct val="150000"/>
              </a:lnSpc>
              <a:spcBef>
                <a:spcPts val="600"/>
              </a:spcBef>
              <a:buClr>
                <a:srgbClr val="004DD6"/>
              </a:buClr>
              <a:defRPr sz="1800">
                <a:solidFill>
                  <a:srgbClr val="004DD6"/>
                </a:solidFill>
                <a:uFill>
                  <a:solidFill>
                    <a:srgbClr val="004DD6"/>
                  </a:solidFill>
                </a:uFill>
              </a:defRPr>
            </a:pPr>
            <a:r>
              <a:rPr lang="en-US" sz="2400" dirty="0">
                <a:solidFill>
                  <a:srgbClr val="FFFF00"/>
                </a:solidFill>
              </a:rPr>
              <a:t>The righteous fought for his sake. </a:t>
            </a:r>
            <a:endParaRPr lang="en-US" sz="2400" dirty="0" smtClean="0">
              <a:solidFill>
                <a:srgbClr val="FFFF00"/>
              </a:solidFill>
            </a:endParaRPr>
          </a:p>
          <a:p>
            <a:pPr marL="40639" marR="40639">
              <a:lnSpc>
                <a:spcPct val="150000"/>
              </a:lnSpc>
              <a:spcBef>
                <a:spcPts val="600"/>
              </a:spcBef>
              <a:buClr>
                <a:srgbClr val="004DD6"/>
              </a:buClr>
              <a:defRPr sz="1800">
                <a:solidFill>
                  <a:srgbClr val="004DD6"/>
                </a:solidFill>
                <a:uFill>
                  <a:solidFill>
                    <a:srgbClr val="004DD6"/>
                  </a:solidFill>
                </a:uFill>
              </a:defRPr>
            </a:pPr>
            <a:r>
              <a:rPr lang="en-US" sz="2900" b="1" dirty="0" smtClean="0">
                <a:solidFill>
                  <a:srgbClr val="92D050"/>
                </a:solidFill>
              </a:rPr>
              <a:t>Asst</a:t>
            </a:r>
            <a:r>
              <a:rPr lang="en-US" sz="2900" b="1" dirty="0">
                <a:solidFill>
                  <a:srgbClr val="92D050"/>
                </a:solidFill>
              </a:rPr>
              <a:t>. Deacon:-</a:t>
            </a:r>
            <a:r>
              <a:rPr lang="en-US" sz="2900" dirty="0">
                <a:solidFill>
                  <a:srgbClr val="92D050"/>
                </a:solidFill>
              </a:rPr>
              <a:t> </a:t>
            </a:r>
            <a:r>
              <a:rPr lang="en-US" sz="1400" dirty="0" smtClean="0">
                <a:solidFill>
                  <a:schemeClr val="tx1">
                    <a:lumMod val="95000"/>
                  </a:schemeClr>
                </a:solidFill>
              </a:rPr>
              <a:t>133. </a:t>
            </a:r>
            <a:r>
              <a:rPr lang="en-US" sz="2900" dirty="0">
                <a:solidFill>
                  <a:schemeClr val="tx1">
                    <a:lumMod val="95000"/>
                  </a:schemeClr>
                </a:solidFill>
              </a:rPr>
              <a:t>Open ye the gates, princes.</a:t>
            </a:r>
          </a:p>
          <a:p>
            <a:pPr marL="40639" marR="40639">
              <a:lnSpc>
                <a:spcPct val="150000"/>
              </a:lnSpc>
              <a:spcBef>
                <a:spcPts val="600"/>
              </a:spcBef>
              <a:buClr>
                <a:srgbClr val="004DD6"/>
              </a:buClr>
              <a:defRPr sz="1800">
                <a:solidFill>
                  <a:srgbClr val="004DD6"/>
                </a:solidFill>
                <a:uFill>
                  <a:solidFill>
                    <a:srgbClr val="004DD6"/>
                  </a:solidFill>
                </a:uFill>
              </a:defRPr>
            </a:pPr>
            <a:r>
              <a:rPr lang="en-US" sz="2900" b="1" dirty="0">
                <a:solidFill>
                  <a:srgbClr val="92D050"/>
                </a:solidFill>
              </a:rPr>
              <a:t>Deacon:-</a:t>
            </a:r>
            <a:r>
              <a:rPr lang="en-US" sz="2900" dirty="0">
                <a:solidFill>
                  <a:srgbClr val="92D050"/>
                </a:solidFill>
              </a:rPr>
              <a:t> </a:t>
            </a:r>
            <a:r>
              <a:rPr lang="en-US" sz="1400" dirty="0" smtClean="0">
                <a:solidFill>
                  <a:schemeClr val="tx1">
                    <a:lumMod val="95000"/>
                  </a:schemeClr>
                </a:solidFill>
              </a:rPr>
              <a:t>134. </a:t>
            </a:r>
            <a:r>
              <a:rPr lang="en-US" sz="2900" dirty="0">
                <a:solidFill>
                  <a:schemeClr val="tx1">
                    <a:lumMod val="95000"/>
                  </a:schemeClr>
                </a:solidFill>
              </a:rPr>
              <a:t>Ye Who are standing, bow your heads.</a:t>
            </a:r>
          </a:p>
        </p:txBody>
      </p:sp>
      <p:sp>
        <p:nvSpPr>
          <p:cNvPr id="2" name="Rectangle 1"/>
          <p:cNvSpPr/>
          <p:nvPr/>
        </p:nvSpPr>
        <p:spPr>
          <a:xfrm>
            <a:off x="24712" y="-62079"/>
            <a:ext cx="4417681" cy="6832640"/>
          </a:xfrm>
          <a:prstGeom prst="rect">
            <a:avLst/>
          </a:prstGeom>
        </p:spPr>
        <p:txBody>
          <a:bodyPr wrap="square">
            <a:spAutoFit/>
          </a:bodyPr>
          <a:lstStyle/>
          <a:p>
            <a:pPr marL="40639" marR="40639">
              <a:lnSpc>
                <a:spcPct val="150000"/>
              </a:lnSpc>
              <a:spcBef>
                <a:spcPts val="600"/>
              </a:spcBef>
              <a:buClr>
                <a:srgbClr val="004DD6"/>
              </a:buClr>
              <a:defRPr sz="2000">
                <a:solidFill>
                  <a:srgbClr val="004DD6"/>
                </a:solidFill>
                <a:uFill>
                  <a:solidFill>
                    <a:srgbClr val="004DD6"/>
                  </a:solidFill>
                </a:uFill>
                <a:latin typeface="GeezTypeNet"/>
                <a:ea typeface="GeezTypeNet"/>
                <a:cs typeface="GeezTypeNet"/>
                <a:sym typeface="GeezTypeNet"/>
              </a:defRPr>
            </a:pPr>
            <a:r>
              <a:rPr lang="ti-ET" sz="1400" dirty="0" smtClean="0">
                <a:solidFill>
                  <a:schemeClr val="tx1">
                    <a:lumMod val="95000"/>
                  </a:schemeClr>
                </a:solidFill>
              </a:rPr>
              <a:t>.</a:t>
            </a:r>
            <a:r>
              <a:rPr lang="en-US" sz="3000" dirty="0" smtClean="0">
                <a:solidFill>
                  <a:srgbClr val="FFFF00"/>
                </a:solidFill>
              </a:rPr>
              <a:t>‘}</a:t>
            </a:r>
            <a:r>
              <a:rPr lang="en-US" sz="3000" dirty="0" err="1">
                <a:solidFill>
                  <a:srgbClr val="FFFF00"/>
                </a:solidFill>
              </a:rPr>
              <a:t>mkÄI</a:t>
            </a:r>
            <a:r>
              <a:rPr lang="en-US" sz="3000" dirty="0">
                <a:solidFill>
                  <a:srgbClr val="FFFF00"/>
                </a:solidFill>
              </a:rPr>
              <a:t> </a:t>
            </a:r>
            <a:r>
              <a:rPr lang="en-US" sz="3000" dirty="0" err="1">
                <a:solidFill>
                  <a:srgbClr val="FFFF00"/>
                </a:solidFill>
              </a:rPr>
              <a:t>e©öK</a:t>
            </a:r>
            <a:r>
              <a:rPr lang="en-US" sz="3000" dirty="0">
                <a:solidFill>
                  <a:srgbClr val="FFFF00"/>
                </a:solidFill>
              </a:rPr>
              <a:t> ²Ãê </a:t>
            </a:r>
            <a:r>
              <a:rPr lang="en-US" sz="3000" dirty="0" err="1">
                <a:solidFill>
                  <a:srgbClr val="FFFF00"/>
                </a:solidFill>
              </a:rPr>
              <a:t>DK©öx</a:t>
            </a:r>
            <a:r>
              <a:rPr lang="en-US" sz="3000" dirty="0">
                <a:solidFill>
                  <a:srgbClr val="FFFF00"/>
                </a:solidFill>
              </a:rPr>
              <a:t>{ó –DM k…</a:t>
            </a:r>
            <a:r>
              <a:rPr lang="en-US" sz="3000" dirty="0" err="1">
                <a:solidFill>
                  <a:srgbClr val="FFFF00"/>
                </a:solidFill>
              </a:rPr>
              <a:t>Lð</a:t>
            </a:r>
            <a:r>
              <a:rPr lang="en-US" sz="3000" dirty="0">
                <a:solidFill>
                  <a:srgbClr val="FFFF00"/>
                </a:solidFill>
              </a:rPr>
              <a:t>{ </a:t>
            </a:r>
            <a:r>
              <a:rPr lang="en-US" sz="3000" dirty="0" err="1">
                <a:solidFill>
                  <a:srgbClr val="FFFF00"/>
                </a:solidFill>
              </a:rPr>
              <a:t>sï</a:t>
            </a:r>
            <a:r>
              <a:rPr lang="en-US" sz="3000" dirty="0">
                <a:solidFill>
                  <a:srgbClr val="FFFF00"/>
                </a:solidFill>
              </a:rPr>
              <a:t>…@é D‹X]r] }</a:t>
            </a:r>
            <a:r>
              <a:rPr lang="en-US" sz="3000" dirty="0" smtClean="0">
                <a:solidFill>
                  <a:srgbClr val="FFFF00"/>
                </a:solidFill>
              </a:rPr>
              <a:t>²{ð።</a:t>
            </a:r>
          </a:p>
          <a:p>
            <a:pPr marL="40639" marR="40639">
              <a:lnSpc>
                <a:spcPct val="150000"/>
              </a:lnSpc>
              <a:spcBef>
                <a:spcPts val="600"/>
              </a:spcBef>
              <a:buClr>
                <a:srgbClr val="004DD6"/>
              </a:buClr>
              <a:defRPr sz="2000">
                <a:solidFill>
                  <a:srgbClr val="004DD6"/>
                </a:solidFill>
                <a:uFill>
                  <a:solidFill>
                    <a:srgbClr val="004DD6"/>
                  </a:solidFill>
                </a:uFill>
                <a:latin typeface="GeezTypeNet"/>
                <a:ea typeface="GeezTypeNet"/>
                <a:cs typeface="GeezTypeNet"/>
                <a:sym typeface="GeezTypeNet"/>
              </a:defRPr>
            </a:pPr>
            <a:r>
              <a:rPr lang="pt-BR" sz="2000" dirty="0">
                <a:solidFill>
                  <a:srgbClr val="FFC000"/>
                </a:solidFill>
                <a:sym typeface="GeezTypeNet"/>
              </a:rPr>
              <a:t>(ወቦ ዘይቤሉ) </a:t>
            </a:r>
            <a:r>
              <a:rPr lang="pt-BR" sz="3200" dirty="0">
                <a:solidFill>
                  <a:srgbClr val="FFFF00"/>
                </a:solidFill>
                <a:sym typeface="GeezTypeNet"/>
              </a:rPr>
              <a:t>(ጻድቃን ተጋደሉ በእንቲአሁ)።</a:t>
            </a:r>
            <a:endParaRPr lang="en-CA" sz="3200" dirty="0">
              <a:solidFill>
                <a:srgbClr val="FFFF00"/>
              </a:solidFill>
              <a:sym typeface="GeezTypeNet"/>
            </a:endParaRPr>
          </a:p>
          <a:p>
            <a:pPr marL="40639" marR="40639">
              <a:lnSpc>
                <a:spcPct val="150000"/>
              </a:lnSpc>
              <a:spcBef>
                <a:spcPts val="600"/>
              </a:spcBef>
              <a:buClr>
                <a:srgbClr val="004DD6"/>
              </a:buClr>
              <a:defRPr sz="2000">
                <a:solidFill>
                  <a:srgbClr val="004DD6"/>
                </a:solidFill>
                <a:uFill>
                  <a:solidFill>
                    <a:srgbClr val="004DD6"/>
                  </a:solidFill>
                </a:uFill>
                <a:latin typeface="GeezTypeNet"/>
                <a:ea typeface="GeezTypeNet"/>
                <a:cs typeface="GeezTypeNet"/>
                <a:sym typeface="GeezTypeNet"/>
              </a:defRPr>
            </a:pPr>
            <a:r>
              <a:rPr lang="nl-NL" sz="3200" dirty="0" smtClean="0">
                <a:solidFill>
                  <a:srgbClr val="92D050"/>
                </a:solidFill>
                <a:uFill>
                  <a:solidFill>
                    <a:srgbClr val="000000"/>
                  </a:solidFill>
                </a:uFill>
                <a:latin typeface="GeezTypeNet"/>
                <a:ea typeface="GeezTypeNet"/>
                <a:cs typeface="GeezTypeNet"/>
                <a:sym typeface="GeezTypeNet"/>
              </a:rPr>
              <a:t>}Ïe</a:t>
            </a:r>
            <a:r>
              <a:rPr lang="nl-NL" sz="3200" dirty="0">
                <a:solidFill>
                  <a:srgbClr val="92D050"/>
                </a:solidFill>
                <a:uFill>
                  <a:solidFill>
                    <a:srgbClr val="000000"/>
                  </a:solidFill>
                </a:uFill>
                <a:latin typeface="GeezTypeNet"/>
                <a:ea typeface="GeezTypeNet"/>
                <a:cs typeface="GeezTypeNet"/>
                <a:sym typeface="GeezTypeNet"/>
              </a:rPr>
              <a:t>.</a:t>
            </a:r>
            <a:r>
              <a:rPr lang="nl-NL" sz="3200" dirty="0" smtClean="0">
                <a:solidFill>
                  <a:srgbClr val="92D050"/>
                </a:solidFill>
                <a:uFill>
                  <a:solidFill>
                    <a:srgbClr val="000000"/>
                  </a:solidFill>
                </a:uFill>
                <a:latin typeface="GeezTypeNet"/>
                <a:ea typeface="GeezTypeNet"/>
                <a:cs typeface="GeezTypeNet"/>
                <a:sym typeface="GeezTypeNet"/>
              </a:rPr>
              <a:t>ªï</a:t>
            </a:r>
            <a:r>
              <a:rPr lang="nl-NL" sz="3200" dirty="0">
                <a:solidFill>
                  <a:srgbClr val="92D050"/>
                </a:solidFill>
                <a:uFill>
                  <a:solidFill>
                    <a:srgbClr val="000000"/>
                  </a:solidFill>
                </a:uFill>
                <a:latin typeface="GeezTypeNet"/>
                <a:ea typeface="GeezTypeNet"/>
                <a:cs typeface="GeezTypeNet"/>
                <a:sym typeface="GeezTypeNet"/>
              </a:rPr>
              <a:t>. </a:t>
            </a:r>
            <a:r>
              <a:rPr lang="ti-ET" sz="1400" dirty="0" smtClean="0">
                <a:solidFill>
                  <a:schemeClr val="tx1">
                    <a:lumMod val="95000"/>
                  </a:schemeClr>
                </a:solidFill>
              </a:rPr>
              <a:t>፻</a:t>
            </a:r>
            <a:r>
              <a:rPr lang="en-CA" sz="1400" dirty="0" smtClean="0">
                <a:solidFill>
                  <a:schemeClr val="tx1">
                    <a:lumMod val="95000"/>
                  </a:schemeClr>
                </a:solidFill>
              </a:rPr>
              <a:t>፴፫</a:t>
            </a:r>
            <a:r>
              <a:rPr lang="ti-ET" sz="1400" dirty="0" smtClean="0">
                <a:solidFill>
                  <a:schemeClr val="tx1">
                    <a:lumMod val="95000"/>
                  </a:schemeClr>
                </a:solidFill>
              </a:rPr>
              <a:t>.</a:t>
            </a:r>
            <a:r>
              <a:rPr lang="nl-NL" sz="3200" dirty="0" smtClean="0">
                <a:solidFill>
                  <a:schemeClr val="tx1">
                    <a:lumMod val="95000"/>
                  </a:schemeClr>
                </a:solidFill>
                <a:uFill>
                  <a:solidFill>
                    <a:srgbClr val="000000"/>
                  </a:solidFill>
                </a:uFill>
                <a:latin typeface="GeezTypeNet"/>
                <a:ea typeface="GeezTypeNet"/>
                <a:cs typeface="GeezTypeNet"/>
                <a:sym typeface="GeezTypeNet"/>
              </a:rPr>
              <a:t>…</a:t>
            </a:r>
            <a:r>
              <a:rPr lang="nl-NL" sz="3200" dirty="0">
                <a:solidFill>
                  <a:schemeClr val="tx1">
                    <a:lumMod val="95000"/>
                  </a:schemeClr>
                </a:solidFill>
                <a:uFill>
                  <a:solidFill>
                    <a:srgbClr val="000000"/>
                  </a:solidFill>
                </a:uFill>
                <a:latin typeface="GeezTypeNet"/>
                <a:ea typeface="GeezTypeNet"/>
                <a:cs typeface="GeezTypeNet"/>
                <a:sym typeface="GeezTypeNet"/>
              </a:rPr>
              <a:t>Xy’ m~xo KŠú}}q;</a:t>
            </a:r>
            <a:r>
              <a:rPr lang="nl-NL" sz="3200" dirty="0">
                <a:uFill>
                  <a:solidFill>
                    <a:srgbClr val="000000"/>
                  </a:solidFill>
                </a:uFill>
                <a:latin typeface="GeezTypeNet"/>
                <a:ea typeface="GeezTypeNet"/>
                <a:cs typeface="GeezTypeNet"/>
                <a:sym typeface="GeezTypeNet"/>
              </a:rPr>
              <a:t>
</a:t>
            </a:r>
            <a:r>
              <a:rPr lang="ti-ET" sz="3200" b="1" dirty="0" smtClean="0">
                <a:solidFill>
                  <a:srgbClr val="92D050"/>
                </a:solidFill>
                <a:uFill>
                  <a:solidFill>
                    <a:srgbClr val="000000"/>
                  </a:solidFill>
                </a:uFill>
              </a:rPr>
              <a:t>ይ</a:t>
            </a:r>
            <a:r>
              <a:rPr lang="en-CA" sz="3200" b="1" dirty="0">
                <a:solidFill>
                  <a:srgbClr val="92D050"/>
                </a:solidFill>
                <a:uFill>
                  <a:solidFill>
                    <a:srgbClr val="000000"/>
                  </a:solidFill>
                </a:uFill>
              </a:rPr>
              <a:t>.</a:t>
            </a:r>
            <a:r>
              <a:rPr lang="fr-FR" sz="3200" b="1" dirty="0">
                <a:solidFill>
                  <a:srgbClr val="92D050"/>
                </a:solidFill>
                <a:uFill>
                  <a:solidFill>
                    <a:srgbClr val="000000"/>
                  </a:solidFill>
                </a:uFill>
                <a:latin typeface="GeezTypeNet"/>
                <a:ea typeface="GeezTypeNet"/>
                <a:cs typeface="GeezTypeNet"/>
                <a:sym typeface="GeezTypeNet"/>
              </a:rPr>
              <a:t>ዲ. </a:t>
            </a:r>
            <a:r>
              <a:rPr lang="ti-ET" sz="1400" dirty="0" smtClean="0">
                <a:solidFill>
                  <a:schemeClr val="tx1">
                    <a:lumMod val="95000"/>
                  </a:schemeClr>
                </a:solidFill>
              </a:rPr>
              <a:t>፻</a:t>
            </a:r>
            <a:r>
              <a:rPr lang="en-CA" sz="1400" dirty="0" smtClean="0">
                <a:solidFill>
                  <a:schemeClr val="tx1">
                    <a:lumMod val="95000"/>
                  </a:schemeClr>
                </a:solidFill>
              </a:rPr>
              <a:t>፴፬</a:t>
            </a:r>
            <a:r>
              <a:rPr lang="ti-ET" sz="1400" dirty="0" smtClean="0">
                <a:solidFill>
                  <a:schemeClr val="tx1">
                    <a:lumMod val="95000"/>
                  </a:schemeClr>
                </a:solidFill>
              </a:rPr>
              <a:t>.</a:t>
            </a:r>
            <a:r>
              <a:rPr lang="nl-NL" sz="3200" dirty="0" smtClean="0">
                <a:solidFill>
                  <a:schemeClr val="tx1">
                    <a:lumMod val="95000"/>
                  </a:schemeClr>
                </a:solidFill>
                <a:uFill>
                  <a:solidFill>
                    <a:srgbClr val="000000"/>
                  </a:solidFill>
                </a:uFill>
                <a:latin typeface="GeezTypeNet"/>
                <a:ea typeface="GeezTypeNet"/>
                <a:cs typeface="GeezTypeNet"/>
                <a:sym typeface="GeezTypeNet"/>
              </a:rPr>
              <a:t>†</a:t>
            </a:r>
            <a:r>
              <a:rPr lang="nl-NL" sz="3200" dirty="0">
                <a:solidFill>
                  <a:schemeClr val="tx1">
                    <a:lumMod val="95000"/>
                  </a:schemeClr>
                </a:solidFill>
                <a:uFill>
                  <a:solidFill>
                    <a:srgbClr val="000000"/>
                  </a:solidFill>
                </a:uFill>
                <a:latin typeface="GeezTypeNet"/>
                <a:ea typeface="GeezTypeNet"/>
                <a:cs typeface="GeezTypeNet"/>
                <a:sym typeface="GeezTypeNet"/>
              </a:rPr>
              <a:t>D qc‘éKé …qIoë X†[‹Ké </a:t>
            </a:r>
          </a:p>
        </p:txBody>
      </p:sp>
    </p:spTree>
    <p:extLst>
      <p:ext uri="{BB962C8B-B14F-4D97-AF65-F5344CB8AC3E}">
        <p14:creationId xmlns:p14="http://schemas.microsoft.com/office/powerpoint/2010/main" val="437343192"/>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986410" y="-125376"/>
            <a:ext cx="4306143" cy="6401753"/>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3000" dirty="0" smtClean="0">
                <a:solidFill>
                  <a:srgbClr val="FF0000"/>
                </a:solidFill>
                <a:uFill>
                  <a:solidFill>
                    <a:srgbClr val="FF2600"/>
                  </a:solidFill>
                </a:uFill>
              </a:rPr>
              <a:t>Priest: </a:t>
            </a:r>
            <a:r>
              <a:rPr lang="en-US" sz="1400" dirty="0">
                <a:solidFill>
                  <a:schemeClr val="tx1">
                    <a:lumMod val="95000"/>
                  </a:schemeClr>
                </a:solidFill>
                <a:uFill>
                  <a:solidFill>
                    <a:srgbClr val="FF2600"/>
                  </a:solidFill>
                </a:uFill>
              </a:rPr>
              <a:t>135.</a:t>
            </a:r>
            <a:r>
              <a:rPr lang="en-US" sz="1400" dirty="0" smtClean="0">
                <a:solidFill>
                  <a:schemeClr val="tx1">
                    <a:lumMod val="95000"/>
                  </a:schemeClr>
                </a:solidFill>
                <a:uFill>
                  <a:solidFill>
                    <a:srgbClr val="FF2600"/>
                  </a:solidFill>
                </a:uFill>
              </a:rPr>
              <a:t> </a:t>
            </a:r>
            <a:r>
              <a:rPr lang="en-US" sz="3000" dirty="0">
                <a:solidFill>
                  <a:schemeClr val="tx1">
                    <a:lumMod val="95000"/>
                  </a:schemeClr>
                </a:solidFill>
                <a:uFill>
                  <a:solidFill>
                    <a:srgbClr val="FF2600"/>
                  </a:solidFill>
                </a:uFill>
              </a:rPr>
              <a:t>We thank Thee, Lord, </a:t>
            </a:r>
            <a:r>
              <a:rPr lang="en-US" sz="3000" dirty="0" smtClean="0">
                <a:solidFill>
                  <a:schemeClr val="tx1">
                    <a:lumMod val="95000"/>
                  </a:schemeClr>
                </a:solidFill>
                <a:uFill>
                  <a:solidFill>
                    <a:srgbClr val="FF2600"/>
                  </a:solidFill>
                </a:uFill>
              </a:rPr>
              <a:t>Who through </a:t>
            </a:r>
            <a:r>
              <a:rPr lang="en-US" sz="3000" dirty="0">
                <a:solidFill>
                  <a:schemeClr val="tx1">
                    <a:lumMod val="95000"/>
                  </a:schemeClr>
                </a:solidFill>
                <a:uFill>
                  <a:solidFill>
                    <a:srgbClr val="FF2600"/>
                  </a:solidFill>
                </a:uFill>
              </a:rPr>
              <a:t>Thy beloved Son Jesus Christ, </a:t>
            </a:r>
            <a:r>
              <a:rPr lang="en-US" sz="3000" dirty="0" smtClean="0">
                <a:solidFill>
                  <a:schemeClr val="tx1">
                    <a:lumMod val="95000"/>
                  </a:schemeClr>
                </a:solidFill>
                <a:uFill>
                  <a:solidFill>
                    <a:srgbClr val="FF2600"/>
                  </a:solidFill>
                </a:uFill>
              </a:rPr>
              <a:t>has drawn </a:t>
            </a:r>
            <a:r>
              <a:rPr lang="en-US" sz="3000" dirty="0">
                <a:solidFill>
                  <a:schemeClr val="tx1">
                    <a:lumMod val="95000"/>
                  </a:schemeClr>
                </a:solidFill>
                <a:uFill>
                  <a:solidFill>
                    <a:srgbClr val="FF2600"/>
                  </a:solidFill>
                </a:uFill>
              </a:rPr>
              <a:t>us nearer before the greatness of</a:t>
            </a:r>
          </a:p>
          <a:p>
            <a:pPr marL="40639" marR="40639">
              <a:lnSpc>
                <a:spcPct val="150000"/>
              </a:lnSpc>
              <a:spcBef>
                <a:spcPts val="600"/>
              </a:spcBef>
              <a:buClr>
                <a:srgbClr val="FF2600"/>
              </a:buClr>
              <a:buFont typeface="Arial"/>
              <a:defRPr sz="2800"/>
            </a:pPr>
            <a:r>
              <a:rPr lang="en-US" sz="3000" dirty="0">
                <a:solidFill>
                  <a:schemeClr val="tx1">
                    <a:lumMod val="95000"/>
                  </a:schemeClr>
                </a:solidFill>
                <a:uFill>
                  <a:solidFill>
                    <a:srgbClr val="FF2600"/>
                  </a:solidFill>
                </a:uFill>
              </a:rPr>
              <a:t>Thine </a:t>
            </a:r>
            <a:r>
              <a:rPr lang="en-US" sz="3000" dirty="0" smtClean="0">
                <a:solidFill>
                  <a:schemeClr val="tx1">
                    <a:lumMod val="95000"/>
                  </a:schemeClr>
                </a:solidFill>
                <a:uFill>
                  <a:solidFill>
                    <a:srgbClr val="FF2600"/>
                  </a:solidFill>
                </a:uFill>
              </a:rPr>
              <a:t>exaltation. Glory</a:t>
            </a:r>
            <a:r>
              <a:rPr lang="en-US" sz="3000" dirty="0">
                <a:solidFill>
                  <a:schemeClr val="tx1">
                    <a:lumMod val="95000"/>
                  </a:schemeClr>
                </a:solidFill>
                <a:uFill>
                  <a:solidFill>
                    <a:srgbClr val="FF2600"/>
                  </a:solidFill>
                </a:uFill>
              </a:rPr>
              <a:t>, </a:t>
            </a:r>
            <a:r>
              <a:rPr lang="en-US" sz="3000" dirty="0" err="1">
                <a:solidFill>
                  <a:schemeClr val="tx1">
                    <a:lumMod val="95000"/>
                  </a:schemeClr>
                </a:solidFill>
                <a:uFill>
                  <a:solidFill>
                    <a:srgbClr val="FF2600"/>
                  </a:solidFill>
                </a:uFill>
              </a:rPr>
              <a:t>honour</a:t>
            </a:r>
            <a:r>
              <a:rPr lang="en-US" sz="3000" dirty="0">
                <a:solidFill>
                  <a:schemeClr val="tx1">
                    <a:lumMod val="95000"/>
                  </a:schemeClr>
                </a:solidFill>
                <a:uFill>
                  <a:solidFill>
                    <a:srgbClr val="FF2600"/>
                  </a:solidFill>
                </a:uFill>
              </a:rPr>
              <a:t> </a:t>
            </a:r>
            <a:r>
              <a:rPr lang="en-US" sz="3000" dirty="0" smtClean="0">
                <a:solidFill>
                  <a:schemeClr val="tx1">
                    <a:lumMod val="95000"/>
                  </a:schemeClr>
                </a:solidFill>
                <a:uFill>
                  <a:solidFill>
                    <a:srgbClr val="FF2600"/>
                  </a:solidFill>
                </a:uFill>
              </a:rPr>
              <a:t>and thanksgiving </a:t>
            </a:r>
            <a:r>
              <a:rPr lang="en-US" sz="3000" dirty="0">
                <a:solidFill>
                  <a:schemeClr val="tx1">
                    <a:lumMod val="95000"/>
                  </a:schemeClr>
                </a:solidFill>
                <a:uFill>
                  <a:solidFill>
                    <a:srgbClr val="FF2600"/>
                  </a:solidFill>
                </a:uFill>
              </a:rPr>
              <a:t>be to Thee, unto ages of </a:t>
            </a:r>
            <a:r>
              <a:rPr lang="en-US" sz="3000" dirty="0" smtClean="0">
                <a:solidFill>
                  <a:schemeClr val="tx1">
                    <a:lumMod val="95000"/>
                  </a:schemeClr>
                </a:solidFill>
                <a:uFill>
                  <a:solidFill>
                    <a:srgbClr val="FF2600"/>
                  </a:solidFill>
                </a:uFill>
              </a:rPr>
              <a:t>ages. Amen</a:t>
            </a:r>
            <a:r>
              <a:rPr lang="en-US" sz="3000" dirty="0">
                <a:solidFill>
                  <a:schemeClr val="tx1">
                    <a:lumMod val="95000"/>
                  </a:schemeClr>
                </a:solidFill>
                <a:uFill>
                  <a:solidFill>
                    <a:srgbClr val="FF2600"/>
                  </a:solidFill>
                </a:uFill>
              </a:rPr>
              <a:t>.</a:t>
            </a:r>
            <a:endParaRPr lang="en-US" sz="3000" dirty="0">
              <a:solidFill>
                <a:schemeClr val="tx1">
                  <a:lumMod val="95000"/>
                </a:schemeClr>
              </a:solidFill>
            </a:endParaRPr>
          </a:p>
        </p:txBody>
      </p:sp>
      <p:sp>
        <p:nvSpPr>
          <p:cNvPr id="2" name="Rectangle 1"/>
          <p:cNvSpPr/>
          <p:nvPr/>
        </p:nvSpPr>
        <p:spPr>
          <a:xfrm>
            <a:off x="24713" y="58846"/>
            <a:ext cx="3887373" cy="6740307"/>
          </a:xfrm>
          <a:prstGeom prst="rect">
            <a:avLst/>
          </a:prstGeom>
        </p:spPr>
        <p:txBody>
          <a:bodyPr wrap="square">
            <a:spAutoFit/>
          </a:bodyPr>
          <a:lstStyle/>
          <a:p>
            <a:r>
              <a:rPr lang="ti-ET" sz="4800" b="1" dirty="0" smtClean="0">
                <a:solidFill>
                  <a:srgbClr val="FF0000"/>
                </a:solidFill>
                <a:uFill>
                  <a:solidFill>
                    <a:srgbClr val="000000"/>
                  </a:solidFill>
                </a:uFill>
              </a:rPr>
              <a:t>ይ.ካ.</a:t>
            </a:r>
            <a:r>
              <a:rPr lang="en-CA" sz="4800" b="1" dirty="0" smtClean="0">
                <a:solidFill>
                  <a:srgbClr val="FF0000"/>
                </a:solidFill>
                <a:uFill>
                  <a:solidFill>
                    <a:srgbClr val="000000"/>
                  </a:solidFill>
                </a:uFill>
              </a:rPr>
              <a:t> </a:t>
            </a:r>
            <a:r>
              <a:rPr lang="pt-BR" sz="1400" dirty="0" smtClean="0"/>
              <a:t>፻፴፭</a:t>
            </a:r>
            <a:r>
              <a:rPr lang="pt-BR" sz="1400" dirty="0"/>
              <a:t>. </a:t>
            </a:r>
            <a:r>
              <a:rPr lang="pt-BR" sz="4800" dirty="0"/>
              <a:t>ነአኵተከ እግዚኦ በፍቁር ወልድከ ኢየሱስ ክርስቶስ </a:t>
            </a:r>
            <a:r>
              <a:rPr lang="pt-BR" sz="4800" dirty="0" smtClean="0"/>
              <a:t>ዘአቅረብ</a:t>
            </a:r>
          </a:p>
          <a:p>
            <a:r>
              <a:rPr lang="pt-BR" sz="4800" dirty="0" smtClean="0"/>
              <a:t>ከነ </a:t>
            </a:r>
            <a:r>
              <a:rPr lang="pt-BR" sz="4800" dirty="0"/>
              <a:t>ቅድመ ዕበየ ልዕልናከ፥ ለከ ስብሐት ወክብር ወአኰቴት ለዓለመ ዓለም አሜን።</a:t>
            </a:r>
            <a:endParaRPr lang="en-CA" sz="4800" dirty="0"/>
          </a:p>
        </p:txBody>
      </p:sp>
      <p:sp>
        <p:nvSpPr>
          <p:cNvPr id="7" name="Rectangle 6"/>
          <p:cNvSpPr/>
          <p:nvPr/>
        </p:nvSpPr>
        <p:spPr>
          <a:xfrm>
            <a:off x="4132162" y="-26997"/>
            <a:ext cx="3936800" cy="6647974"/>
          </a:xfrm>
          <a:prstGeom prst="rect">
            <a:avLst/>
          </a:prstGeom>
        </p:spPr>
        <p:txBody>
          <a:bodyPr wrap="square">
            <a:spAutoFit/>
          </a:bodyPr>
          <a:lstStyle/>
          <a:p>
            <a:r>
              <a:rPr lang="en-CA" sz="4800" dirty="0" err="1">
                <a:solidFill>
                  <a:srgbClr val="FF0000"/>
                </a:solidFill>
              </a:rPr>
              <a:t>ይ.ካ</a:t>
            </a:r>
            <a:r>
              <a:rPr lang="en-CA" sz="4800" dirty="0">
                <a:solidFill>
                  <a:srgbClr val="FF0000"/>
                </a:solidFill>
              </a:rPr>
              <a:t>. </a:t>
            </a:r>
            <a:r>
              <a:rPr lang="en-CA" sz="1400" dirty="0"/>
              <a:t>135. </a:t>
            </a:r>
            <a:r>
              <a:rPr lang="en-CA" sz="4200" dirty="0"/>
              <a:t>ኦ </a:t>
            </a:r>
            <a:r>
              <a:rPr lang="en-CA" sz="4200" dirty="0" err="1"/>
              <a:t>ጐይታ</a:t>
            </a:r>
            <a:r>
              <a:rPr lang="en-CA" sz="4200" dirty="0"/>
              <a:t>፥ </a:t>
            </a:r>
            <a:r>
              <a:rPr lang="en-CA" sz="4200" dirty="0" err="1"/>
              <a:t>ነመስግነካ</a:t>
            </a:r>
            <a:r>
              <a:rPr lang="en-CA" sz="4200" dirty="0"/>
              <a:t> </a:t>
            </a:r>
            <a:r>
              <a:rPr lang="en-CA" sz="4200" dirty="0" err="1"/>
              <a:t>ኣሎና</a:t>
            </a:r>
            <a:r>
              <a:rPr lang="en-CA" sz="4200" dirty="0"/>
              <a:t> </a:t>
            </a:r>
            <a:r>
              <a:rPr lang="en-CA" sz="4200" dirty="0" err="1"/>
              <a:t>ብፍቁር</a:t>
            </a:r>
            <a:r>
              <a:rPr lang="en-CA" sz="4200" dirty="0"/>
              <a:t> </a:t>
            </a:r>
            <a:r>
              <a:rPr lang="en-CA" sz="4200" dirty="0" err="1"/>
              <a:t>ወድኻ</a:t>
            </a:r>
            <a:r>
              <a:rPr lang="en-CA" sz="4200" dirty="0"/>
              <a:t> </a:t>
            </a:r>
            <a:r>
              <a:rPr lang="en-CA" sz="4200" dirty="0" err="1"/>
              <a:t>ኢየሱስ</a:t>
            </a:r>
            <a:r>
              <a:rPr lang="en-CA" sz="4200" dirty="0"/>
              <a:t> </a:t>
            </a:r>
            <a:r>
              <a:rPr lang="en-CA" sz="4200" dirty="0" err="1"/>
              <a:t>ክርስቶስ</a:t>
            </a:r>
            <a:r>
              <a:rPr lang="en-CA" sz="4200" dirty="0"/>
              <a:t> </a:t>
            </a:r>
            <a:r>
              <a:rPr lang="en-CA" sz="4200" dirty="0" err="1"/>
              <a:t>ኣብ</a:t>
            </a:r>
            <a:r>
              <a:rPr lang="en-CA" sz="4200" dirty="0"/>
              <a:t> </a:t>
            </a:r>
            <a:r>
              <a:rPr lang="en-CA" sz="4200" dirty="0" err="1"/>
              <a:t>ቅድሚ</a:t>
            </a:r>
            <a:r>
              <a:rPr lang="en-CA" sz="4200" dirty="0"/>
              <a:t> </a:t>
            </a:r>
            <a:r>
              <a:rPr lang="en-CA" sz="4200" dirty="0" err="1"/>
              <a:t>ዕቤት</a:t>
            </a:r>
            <a:r>
              <a:rPr lang="en-CA" sz="4200" dirty="0"/>
              <a:t> </a:t>
            </a:r>
            <a:r>
              <a:rPr lang="en-CA" sz="4200" dirty="0" err="1" smtClean="0"/>
              <a:t>ልዕል</a:t>
            </a:r>
            <a:endParaRPr lang="en-CA" sz="4200" dirty="0" smtClean="0"/>
          </a:p>
          <a:p>
            <a:r>
              <a:rPr lang="en-CA" sz="4200" dirty="0" err="1" smtClean="0"/>
              <a:t>ናኻ</a:t>
            </a:r>
            <a:r>
              <a:rPr lang="en-CA" sz="4200" dirty="0" smtClean="0"/>
              <a:t> </a:t>
            </a:r>
            <a:r>
              <a:rPr lang="en-CA" sz="4200" dirty="0" err="1"/>
              <a:t>ስለ</a:t>
            </a:r>
            <a:r>
              <a:rPr lang="en-CA" sz="4200" dirty="0"/>
              <a:t> </a:t>
            </a:r>
            <a:r>
              <a:rPr lang="en-CA" sz="4200" dirty="0" err="1"/>
              <a:t>ዘቕረብካና</a:t>
            </a:r>
            <a:r>
              <a:rPr lang="en-CA" sz="4200" dirty="0"/>
              <a:t>፥ </a:t>
            </a:r>
            <a:r>
              <a:rPr lang="en-CA" sz="4200" dirty="0" err="1"/>
              <a:t>ንኣኻ</a:t>
            </a:r>
            <a:r>
              <a:rPr lang="en-CA" sz="4200" dirty="0"/>
              <a:t> </a:t>
            </a:r>
            <a:r>
              <a:rPr lang="en-CA" sz="4200" dirty="0" err="1"/>
              <a:t>ምስጋናን</a:t>
            </a:r>
            <a:r>
              <a:rPr lang="en-CA" sz="4200" dirty="0"/>
              <a:t> </a:t>
            </a:r>
            <a:r>
              <a:rPr lang="en-CA" sz="4200" dirty="0" err="1"/>
              <a:t>ክብርን</a:t>
            </a:r>
            <a:r>
              <a:rPr lang="en-CA" sz="4200" dirty="0"/>
              <a:t> </a:t>
            </a:r>
            <a:r>
              <a:rPr lang="en-CA" sz="4200" dirty="0" err="1"/>
              <a:t>ጐይትነትን</a:t>
            </a:r>
            <a:r>
              <a:rPr lang="en-CA" sz="4200" dirty="0"/>
              <a:t> </a:t>
            </a:r>
            <a:r>
              <a:rPr lang="en-CA" sz="4200" dirty="0" err="1"/>
              <a:t>ይግባእ</a:t>
            </a:r>
            <a:r>
              <a:rPr lang="en-CA" sz="4200" dirty="0"/>
              <a:t>። </a:t>
            </a:r>
            <a:r>
              <a:rPr lang="en-CA" sz="4200" dirty="0" err="1"/>
              <a:t>ንዘለዓለም</a:t>
            </a:r>
            <a:r>
              <a:rPr lang="en-CA" sz="4200" dirty="0"/>
              <a:t> </a:t>
            </a:r>
            <a:r>
              <a:rPr lang="en-CA" sz="4200" dirty="0" err="1"/>
              <a:t>ዓለም</a:t>
            </a:r>
            <a:r>
              <a:rPr lang="en-CA" sz="4200" dirty="0"/>
              <a:t> </a:t>
            </a:r>
            <a:r>
              <a:rPr lang="en-CA" sz="4200" dirty="0" err="1"/>
              <a:t>ኣሜን</a:t>
            </a:r>
            <a:r>
              <a:rPr lang="en-CA" sz="4200" dirty="0"/>
              <a:t>። </a:t>
            </a:r>
          </a:p>
        </p:txBody>
      </p:sp>
    </p:spTree>
    <p:extLst>
      <p:ext uri="{BB962C8B-B14F-4D97-AF65-F5344CB8AC3E}">
        <p14:creationId xmlns:p14="http://schemas.microsoft.com/office/powerpoint/2010/main" val="350807122"/>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166510" cy="6617196"/>
          </a:xfrm>
          <a:prstGeom prst="rect">
            <a:avLst/>
          </a:prstGeom>
        </p:spPr>
        <p:txBody>
          <a:bodyPr wrap="square">
            <a:spAutoFit/>
          </a:bodyPr>
          <a:lstStyle/>
          <a:p>
            <a:pPr marL="40639" marR="40639">
              <a:lnSpc>
                <a:spcPct val="150000"/>
              </a:lnSpc>
              <a:spcBef>
                <a:spcPts val="600"/>
              </a:spcBef>
              <a:buClr>
                <a:srgbClr val="000000"/>
              </a:buClr>
              <a:buFont typeface="GeezTypeNet"/>
              <a:defRPr sz="2000">
                <a:latin typeface="GeezTypeNet"/>
                <a:ea typeface="GeezTypeNet"/>
                <a:cs typeface="GeezTypeNet"/>
                <a:sym typeface="GeezTypeNet"/>
              </a:defRPr>
            </a:pPr>
            <a:r>
              <a:rPr lang="ti-ET" sz="3600" b="1" dirty="0" smtClean="0">
                <a:solidFill>
                  <a:srgbClr val="92D050"/>
                </a:solidFill>
                <a:uFill>
                  <a:solidFill>
                    <a:srgbClr val="000000"/>
                  </a:solidFill>
                </a:uFill>
              </a:rPr>
              <a:t>ይ</a:t>
            </a:r>
            <a:r>
              <a:rPr lang="en-CA" sz="3600" b="1" dirty="0">
                <a:solidFill>
                  <a:srgbClr val="92D050"/>
                </a:solidFill>
                <a:uFill>
                  <a:solidFill>
                    <a:srgbClr val="000000"/>
                  </a:solidFill>
                </a:uFill>
              </a:rPr>
              <a:t>.</a:t>
            </a:r>
            <a:r>
              <a:rPr lang="fr-FR" sz="3600" b="1" dirty="0">
                <a:solidFill>
                  <a:srgbClr val="92D050"/>
                </a:solidFill>
                <a:uFill>
                  <a:solidFill>
                    <a:srgbClr val="000000"/>
                  </a:solidFill>
                </a:uFill>
                <a:latin typeface="GeezTypeNet"/>
                <a:ea typeface="GeezTypeNet"/>
                <a:cs typeface="GeezTypeNet"/>
                <a:sym typeface="GeezTypeNet"/>
              </a:rPr>
              <a:t>ዲ</a:t>
            </a:r>
            <a:r>
              <a:rPr lang="fr-FR" sz="3600" b="1" dirty="0" smtClean="0">
                <a:solidFill>
                  <a:srgbClr val="92D050"/>
                </a:solidFill>
                <a:uFill>
                  <a:solidFill>
                    <a:srgbClr val="000000"/>
                  </a:solidFill>
                </a:uFill>
                <a:latin typeface="GeezTypeNet"/>
                <a:ea typeface="GeezTypeNet"/>
                <a:cs typeface="GeezTypeNet"/>
                <a:sym typeface="GeezTypeNet"/>
              </a:rPr>
              <a:t>. </a:t>
            </a:r>
            <a:r>
              <a:rPr lang="fr-FR" sz="1400" b="1" dirty="0" smtClean="0">
                <a:solidFill>
                  <a:schemeClr val="tx1">
                    <a:lumMod val="95000"/>
                  </a:schemeClr>
                </a:solidFill>
                <a:uFill>
                  <a:solidFill>
                    <a:srgbClr val="000000"/>
                  </a:solidFill>
                </a:uFill>
                <a:latin typeface="GeezTypeNet"/>
                <a:ea typeface="GeezTypeNet"/>
                <a:cs typeface="GeezTypeNet"/>
                <a:sym typeface="GeezTypeNet"/>
              </a:rPr>
              <a:t>136.</a:t>
            </a:r>
            <a:r>
              <a:rPr lang="mr-IN" sz="3600" dirty="0" smtClean="0"/>
              <a:t>}†´</a:t>
            </a:r>
            <a:r>
              <a:rPr lang="mr-IN" sz="3600" dirty="0"/>
              <a:t>sï…mkGíX mkÏXHq ]²ªê;</a:t>
            </a:r>
          </a:p>
          <a:p>
            <a:pPr marL="40639" marR="40639">
              <a:lnSpc>
                <a:spcPct val="150000"/>
              </a:lnSpc>
              <a:spcBef>
                <a:spcPts val="600"/>
              </a:spcBef>
              <a:buClr>
                <a:srgbClr val="0329D6"/>
              </a:buClr>
              <a:buFont typeface="GeezTypeNet"/>
              <a:defRPr sz="2800"/>
            </a:pPr>
            <a:r>
              <a:rPr lang="nb-NO" sz="3600" b="1" dirty="0">
                <a:solidFill>
                  <a:srgbClr val="FFFF00"/>
                </a:solidFill>
                <a:uFill>
                  <a:solidFill>
                    <a:srgbClr val="0329D6"/>
                  </a:solidFill>
                </a:uFill>
                <a:latin typeface="GeezTypeNet"/>
                <a:ea typeface="GeezTypeNet"/>
                <a:cs typeface="GeezTypeNet"/>
                <a:sym typeface="GeezTypeNet"/>
              </a:rPr>
              <a:t>ይ.ሕ. </a:t>
            </a:r>
            <a:r>
              <a:rPr lang="mr-IN" sz="3600" dirty="0" smtClean="0">
                <a:solidFill>
                  <a:schemeClr val="tx1">
                    <a:lumMod val="95000"/>
                  </a:schemeClr>
                </a:solidFill>
                <a:uFill>
                  <a:solidFill>
                    <a:srgbClr val="0329D6"/>
                  </a:solidFill>
                </a:uFill>
                <a:latin typeface="GeezTypeNet"/>
                <a:ea typeface="GeezTypeNet"/>
                <a:cs typeface="GeezTypeNet"/>
                <a:sym typeface="GeezTypeNet"/>
              </a:rPr>
              <a:t>‡ </a:t>
            </a:r>
            <a:r>
              <a:rPr lang="mr-IN" sz="3600" dirty="0">
                <a:solidFill>
                  <a:schemeClr val="tx1">
                    <a:lumMod val="95000"/>
                  </a:schemeClr>
                </a:solidFill>
                <a:uFill>
                  <a:solidFill>
                    <a:srgbClr val="0329D6"/>
                  </a:solidFill>
                </a:uFill>
                <a:latin typeface="GeezTypeNet"/>
                <a:ea typeface="GeezTypeNet"/>
                <a:cs typeface="GeezTypeNet"/>
                <a:sym typeface="GeezTypeNet"/>
              </a:rPr>
              <a:t>²÷§p …mk e©öLôŠ }[´©ö} {K]´{Š} …D÷|;</a:t>
            </a:r>
            <a:r>
              <a:rPr lang="mr-IN" sz="3600" dirty="0">
                <a:solidFill>
                  <a:schemeClr val="tx1">
                    <a:lumMod val="95000"/>
                  </a:schemeClr>
                </a:solidFill>
                <a:latin typeface="GeezTypeNet"/>
                <a:ea typeface="GeezTypeNet"/>
                <a:cs typeface="GeezTypeNet"/>
                <a:sym typeface="GeezTypeNet"/>
              </a:rPr>
              <a:t> </a:t>
            </a:r>
          </a:p>
          <a:p>
            <a:pPr marL="40639" marR="40639" algn="ctr">
              <a:lnSpc>
                <a:spcPct val="150000"/>
              </a:lnSpc>
              <a:spcBef>
                <a:spcPts val="600"/>
              </a:spcBef>
              <a:buClr>
                <a:srgbClr val="FF2600"/>
              </a:buClr>
              <a:buFont typeface="GeezTypeNet"/>
              <a:defRPr sz="2000" u="sng">
                <a:solidFill>
                  <a:srgbClr val="FF2600"/>
                </a:solidFill>
                <a:uFill>
                  <a:solidFill>
                    <a:srgbClr val="FF2600"/>
                  </a:solidFill>
                </a:uFill>
                <a:latin typeface="GeezTypeNet"/>
                <a:ea typeface="GeezTypeNet"/>
                <a:cs typeface="GeezTypeNet"/>
                <a:sym typeface="GeezTypeNet"/>
              </a:defRPr>
            </a:pPr>
            <a:r>
              <a:rPr lang="mr-IN" sz="2000" dirty="0">
                <a:solidFill>
                  <a:srgbClr val="FFC000"/>
                </a:solidFill>
              </a:rPr>
              <a:t>²ïsò ]´©</a:t>
            </a:r>
            <a:r>
              <a:rPr lang="mr-IN" sz="2000" dirty="0" err="1">
                <a:solidFill>
                  <a:srgbClr val="FFC000"/>
                </a:solidFill>
              </a:rPr>
              <a:t>q</a:t>
            </a:r>
            <a:endParaRPr lang="mr-IN" sz="2000" dirty="0">
              <a:solidFill>
                <a:srgbClr val="FFC000"/>
              </a:solidFill>
            </a:endParaRPr>
          </a:p>
        </p:txBody>
      </p:sp>
      <p:sp>
        <p:nvSpPr>
          <p:cNvPr id="20" name="Rectangle 19"/>
          <p:cNvSpPr/>
          <p:nvPr/>
        </p:nvSpPr>
        <p:spPr>
          <a:xfrm>
            <a:off x="7986410" y="-125376"/>
            <a:ext cx="4306143" cy="6824945"/>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2500" dirty="0"/>
              <a:t/>
            </a:r>
            <a:br>
              <a:rPr lang="en-US" sz="2500" dirty="0"/>
            </a:br>
            <a:r>
              <a:rPr lang="en-US" sz="2500" dirty="0" smtClean="0"/>
              <a:t> </a:t>
            </a:r>
            <a:r>
              <a:rPr lang="en-US" sz="4000" b="1" dirty="0">
                <a:solidFill>
                  <a:srgbClr val="92D050"/>
                </a:solidFill>
              </a:rPr>
              <a:t>Deacon:-</a:t>
            </a:r>
            <a:r>
              <a:rPr lang="en-US" sz="4000" dirty="0">
                <a:solidFill>
                  <a:srgbClr val="92D050"/>
                </a:solidFill>
              </a:rPr>
              <a:t> </a:t>
            </a:r>
            <a:endParaRPr lang="en-US" sz="4000" dirty="0" smtClean="0">
              <a:solidFill>
                <a:srgbClr val="92D050"/>
              </a:solidFill>
            </a:endParaRPr>
          </a:p>
          <a:p>
            <a:pPr marL="40639" marR="40639">
              <a:lnSpc>
                <a:spcPct val="130000"/>
              </a:lnSpc>
              <a:spcBef>
                <a:spcPts val="600"/>
              </a:spcBef>
              <a:buClr>
                <a:srgbClr val="000000"/>
              </a:buClr>
              <a:buFont typeface="Arial"/>
              <a:defRPr sz="2800"/>
            </a:pPr>
            <a:r>
              <a:rPr lang="en-US" sz="1400" dirty="0" smtClean="0">
                <a:solidFill>
                  <a:schemeClr val="tx1">
                    <a:lumMod val="95000"/>
                  </a:schemeClr>
                </a:solidFill>
              </a:rPr>
              <a:t>136. </a:t>
            </a:r>
            <a:r>
              <a:rPr lang="en-US" sz="4000" dirty="0"/>
              <a:t>Worship the Lord with fear.</a:t>
            </a:r>
          </a:p>
          <a:p>
            <a:pPr marL="40639" marR="40639">
              <a:lnSpc>
                <a:spcPct val="130000"/>
              </a:lnSpc>
              <a:spcBef>
                <a:spcPts val="600"/>
              </a:spcBef>
              <a:buClr>
                <a:srgbClr val="0329D6"/>
              </a:buClr>
              <a:buFont typeface="Arial"/>
              <a:defRPr sz="2800"/>
            </a:pPr>
            <a:r>
              <a:rPr lang="en-US" sz="4000" b="1" dirty="0">
                <a:solidFill>
                  <a:srgbClr val="FFFF00"/>
                </a:solidFill>
                <a:uFill>
                  <a:solidFill>
                    <a:srgbClr val="0329D6"/>
                  </a:solidFill>
                </a:uFill>
              </a:rPr>
              <a:t>People:-</a:t>
            </a:r>
            <a:r>
              <a:rPr lang="en-US" sz="4000" dirty="0">
                <a:solidFill>
                  <a:srgbClr val="FFFF00"/>
                </a:solidFill>
                <a:uFill>
                  <a:solidFill>
                    <a:srgbClr val="0329D6"/>
                  </a:solidFill>
                </a:uFill>
              </a:rPr>
              <a:t>  </a:t>
            </a:r>
            <a:r>
              <a:rPr lang="en-US" sz="4000" dirty="0">
                <a:solidFill>
                  <a:schemeClr val="tx1">
                    <a:lumMod val="95000"/>
                  </a:schemeClr>
                </a:solidFill>
                <a:uFill>
                  <a:solidFill>
                    <a:srgbClr val="0329D6"/>
                  </a:solidFill>
                </a:uFill>
              </a:rPr>
              <a:t>Before Thee, Lord, we worship, and Thee do we glorify. </a:t>
            </a:r>
          </a:p>
          <a:p>
            <a:pPr marL="40639" marR="40639" algn="ctr">
              <a:lnSpc>
                <a:spcPct val="130000"/>
              </a:lnSpc>
              <a:spcBef>
                <a:spcPts val="600"/>
              </a:spcBef>
              <a:buClr>
                <a:srgbClr val="FF2600"/>
              </a:buClr>
              <a:buFont typeface="Arial"/>
              <a:defRPr sz="2800"/>
            </a:pPr>
            <a:r>
              <a:rPr lang="en-US" sz="2000" b="1" u="sng" dirty="0">
                <a:solidFill>
                  <a:srgbClr val="FFC000"/>
                </a:solidFill>
                <a:uFill>
                  <a:solidFill>
                    <a:srgbClr val="FF2600"/>
                  </a:solidFill>
                </a:uFill>
              </a:rPr>
              <a:t>Time to Prostrate</a:t>
            </a:r>
            <a:r>
              <a:rPr lang="en-US" sz="2000" dirty="0">
                <a:solidFill>
                  <a:srgbClr val="FFC000"/>
                </a:solidFill>
              </a:rPr>
              <a:t> </a:t>
            </a:r>
          </a:p>
        </p:txBody>
      </p:sp>
      <p:sp>
        <p:nvSpPr>
          <p:cNvPr id="2" name="Rectangle 1"/>
          <p:cNvSpPr/>
          <p:nvPr/>
        </p:nvSpPr>
        <p:spPr>
          <a:xfrm>
            <a:off x="24713" y="-62079"/>
            <a:ext cx="4177636" cy="6247864"/>
          </a:xfrm>
          <a:prstGeom prst="rect">
            <a:avLst/>
          </a:prstGeom>
        </p:spPr>
        <p:txBody>
          <a:bodyPr wrap="square">
            <a:spAutoFit/>
          </a:bodyPr>
          <a:lstStyle/>
          <a:p>
            <a:pPr marL="40639" marR="40639">
              <a:lnSpc>
                <a:spcPct val="150000"/>
              </a:lnSpc>
              <a:spcBef>
                <a:spcPts val="600"/>
              </a:spcBef>
              <a:buClr>
                <a:srgbClr val="000000"/>
              </a:buClr>
              <a:buFont typeface="GeezTypeNet"/>
              <a:defRPr sz="2000">
                <a:latin typeface="GeezTypeNet"/>
                <a:ea typeface="GeezTypeNet"/>
                <a:cs typeface="GeezTypeNet"/>
                <a:sym typeface="GeezTypeNet"/>
              </a:defRPr>
            </a:pPr>
            <a:r>
              <a:rPr lang="ti-ET" sz="2800" b="1" dirty="0" smtClean="0">
                <a:solidFill>
                  <a:srgbClr val="92D050"/>
                </a:solidFill>
                <a:uFill>
                  <a:solidFill>
                    <a:srgbClr val="000000"/>
                  </a:solidFill>
                </a:uFill>
              </a:rPr>
              <a:t>ይ</a:t>
            </a:r>
            <a:r>
              <a:rPr lang="en-CA" sz="2800" b="1" dirty="0">
                <a:solidFill>
                  <a:srgbClr val="92D050"/>
                </a:solidFill>
                <a:uFill>
                  <a:solidFill>
                    <a:srgbClr val="000000"/>
                  </a:solidFill>
                </a:uFill>
              </a:rPr>
              <a:t>.</a:t>
            </a:r>
            <a:r>
              <a:rPr lang="fr-FR" sz="2800" b="1" dirty="0">
                <a:solidFill>
                  <a:srgbClr val="92D050"/>
                </a:solidFill>
                <a:uFill>
                  <a:solidFill>
                    <a:srgbClr val="000000"/>
                  </a:solidFill>
                </a:uFill>
                <a:latin typeface="GeezTypeNet"/>
                <a:ea typeface="GeezTypeNet"/>
                <a:cs typeface="GeezTypeNet"/>
                <a:sym typeface="GeezTypeNet"/>
              </a:rPr>
              <a:t>ዲ</a:t>
            </a:r>
            <a:r>
              <a:rPr lang="fr-FR" sz="2800" b="1" dirty="0" smtClean="0">
                <a:solidFill>
                  <a:srgbClr val="92D050"/>
                </a:solidFill>
                <a:uFill>
                  <a:solidFill>
                    <a:srgbClr val="000000"/>
                  </a:solidFill>
                </a:uFill>
                <a:latin typeface="GeezTypeNet"/>
                <a:ea typeface="GeezTypeNet"/>
                <a:cs typeface="GeezTypeNet"/>
                <a:sym typeface="GeezTypeNet"/>
              </a:rPr>
              <a:t>. </a:t>
            </a:r>
            <a:r>
              <a:rPr lang="ti-ET" sz="1400" dirty="0" smtClean="0">
                <a:uFill>
                  <a:solidFill>
                    <a:srgbClr val="000000"/>
                  </a:solidFill>
                </a:uFill>
              </a:rPr>
              <a:t>፻</a:t>
            </a:r>
            <a:r>
              <a:rPr lang="en-CA" sz="1400" dirty="0" smtClean="0">
                <a:uFill>
                  <a:solidFill>
                    <a:srgbClr val="000000"/>
                  </a:solidFill>
                </a:uFill>
              </a:rPr>
              <a:t>፴፮</a:t>
            </a:r>
            <a:r>
              <a:rPr lang="ti-ET" sz="1400" dirty="0" smtClean="0">
                <a:uFill>
                  <a:solidFill>
                    <a:srgbClr val="000000"/>
                  </a:solidFill>
                </a:uFill>
              </a:rPr>
              <a:t>.</a:t>
            </a:r>
            <a:r>
              <a:rPr lang="nb-NO" sz="4000" dirty="0" smtClean="0"/>
              <a:t>]´</a:t>
            </a:r>
            <a:r>
              <a:rPr lang="nb-NO" sz="4000" dirty="0"/>
              <a:t>ªê D†´sï…mkGíX kÏXHq</a:t>
            </a:r>
          </a:p>
          <a:p>
            <a:pPr marL="40639" marR="40639">
              <a:lnSpc>
                <a:spcPct val="150000"/>
              </a:lnSpc>
              <a:spcBef>
                <a:spcPts val="600"/>
              </a:spcBef>
              <a:buClr>
                <a:srgbClr val="0329D6"/>
              </a:buClr>
              <a:buFont typeface="GeezTypeNet"/>
              <a:defRPr sz="2800"/>
            </a:pPr>
            <a:r>
              <a:rPr lang="nb-NO" sz="4000" b="1" dirty="0" smtClean="0">
                <a:solidFill>
                  <a:srgbClr val="FFFF00"/>
                </a:solidFill>
                <a:uFill>
                  <a:solidFill>
                    <a:srgbClr val="0329D6"/>
                  </a:solidFill>
                </a:uFill>
                <a:latin typeface="GeezTypeNet"/>
                <a:ea typeface="GeezTypeNet"/>
                <a:cs typeface="GeezTypeNet"/>
                <a:sym typeface="GeezTypeNet"/>
              </a:rPr>
              <a:t>ይ.ሕ. </a:t>
            </a:r>
            <a:r>
              <a:rPr lang="nb-NO" sz="4000" dirty="0" err="1">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e©öLô</a:t>
            </a:r>
            <a:r>
              <a:rPr lang="nb-NO" sz="4000" dirty="0">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nb-NO" sz="4000" dirty="0" err="1">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sï</a:t>
            </a:r>
            <a:r>
              <a:rPr lang="nb-NO" sz="4000" dirty="0">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nb-NO" sz="4000" dirty="0" err="1">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ö</a:t>
            </a:r>
            <a:r>
              <a:rPr lang="nb-NO" sz="4000" dirty="0">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nb-NO" sz="4000" dirty="0" err="1">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òmkH</a:t>
            </a:r>
            <a:r>
              <a:rPr lang="nb-NO" sz="4000" dirty="0">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r>
              <a:rPr lang="nb-NO" sz="4000" dirty="0">
                <a:solidFill>
                  <a:schemeClr val="tx1">
                    <a:lumMod val="95000"/>
                  </a:schemeClr>
                </a:solidFill>
                <a:uFill>
                  <a:solidFill>
                    <a:srgbClr val="0329D6"/>
                  </a:solidFill>
                </a:uFill>
                <a:latin typeface="GeezTypeNet"/>
                <a:ea typeface="GeezTypeNet"/>
                <a:cs typeface="GeezTypeNet"/>
                <a:sym typeface="GeezTypeNet"/>
              </a:rPr>
              <a:t> </a:t>
            </a:r>
          </a:p>
          <a:p>
            <a:pPr marL="40639" marR="40639" algn="ctr">
              <a:lnSpc>
                <a:spcPct val="150000"/>
              </a:lnSpc>
              <a:spcBef>
                <a:spcPts val="600"/>
              </a:spcBef>
              <a:buClr>
                <a:srgbClr val="FF2600"/>
              </a:buClr>
              <a:buFont typeface="GeezTypeNet"/>
              <a:defRPr sz="2000" u="sng">
                <a:solidFill>
                  <a:srgbClr val="FF2600"/>
                </a:solidFill>
                <a:uFill>
                  <a:solidFill>
                    <a:srgbClr val="FF2600"/>
                  </a:solidFill>
                </a:uFill>
                <a:latin typeface="GeezTypeNet"/>
                <a:ea typeface="GeezTypeNet"/>
                <a:cs typeface="GeezTypeNet"/>
                <a:sym typeface="GeezTypeNet"/>
              </a:defRPr>
            </a:pPr>
            <a:r>
              <a:rPr lang="nb-NO" sz="2000" dirty="0">
                <a:solidFill>
                  <a:srgbClr val="FFC000"/>
                </a:solidFill>
              </a:rPr>
              <a:t>²ïsò [²ï©ö</a:t>
            </a:r>
          </a:p>
        </p:txBody>
      </p:sp>
    </p:spTree>
    <p:extLst>
      <p:ext uri="{BB962C8B-B14F-4D97-AF65-F5344CB8AC3E}">
        <p14:creationId xmlns:p14="http://schemas.microsoft.com/office/powerpoint/2010/main" val="1200199883"/>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3263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91415"/>
            <a:ext cx="4544475" cy="6555641"/>
          </a:xfrm>
          <a:prstGeom prst="rect">
            <a:avLst/>
          </a:prstGeom>
        </p:spPr>
        <p:txBody>
          <a:bodyPr wrap="square">
            <a:spAutoFit/>
          </a:bodyPr>
          <a:lstStyle/>
          <a:p>
            <a:r>
              <a:rPr lang="en-CA" sz="2000" dirty="0" smtClean="0">
                <a:solidFill>
                  <a:srgbClr val="FFC000"/>
                </a:solidFill>
              </a:rPr>
              <a:t>                    </a:t>
            </a:r>
            <a:r>
              <a:rPr lang="en-CA" sz="1400" dirty="0" smtClean="0"/>
              <a:t>1.</a:t>
            </a:r>
            <a:r>
              <a:rPr lang="en-CA" sz="2000" dirty="0" smtClean="0">
                <a:solidFill>
                  <a:srgbClr val="FFC000"/>
                </a:solidFill>
              </a:rPr>
              <a:t>ናይ </a:t>
            </a:r>
            <a:r>
              <a:rPr lang="en-CA" sz="2000" dirty="0" err="1" smtClean="0">
                <a:solidFill>
                  <a:srgbClr val="FFC000"/>
                </a:solidFill>
              </a:rPr>
              <a:t>ንስሓ</a:t>
            </a:r>
            <a:r>
              <a:rPr lang="en-CA" sz="2000" dirty="0" smtClean="0">
                <a:solidFill>
                  <a:srgbClr val="FFC000"/>
                </a:solidFill>
              </a:rPr>
              <a:t> </a:t>
            </a:r>
            <a:r>
              <a:rPr lang="en-CA" sz="2000" dirty="0" err="1" smtClean="0">
                <a:solidFill>
                  <a:srgbClr val="FFC000"/>
                </a:solidFill>
              </a:rPr>
              <a:t>ጸሎት</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smtClean="0">
                <a:solidFill>
                  <a:srgbClr val="FFC000"/>
                </a:solidFill>
              </a:rPr>
              <a:t>2.  </a:t>
            </a:r>
            <a:r>
              <a:rPr lang="en-CA" sz="4000" dirty="0" smtClean="0"/>
              <a:t>ኦ </a:t>
            </a:r>
            <a:r>
              <a:rPr lang="en-CA" sz="4000" dirty="0" err="1" smtClean="0"/>
              <a:t>ጐይታ</a:t>
            </a:r>
            <a:r>
              <a:rPr lang="en-CA" sz="4000" dirty="0" smtClean="0"/>
              <a:t> </a:t>
            </a:r>
            <a:r>
              <a:rPr lang="en-CA" sz="4000" dirty="0" err="1" smtClean="0"/>
              <a:t>ኵሉ</a:t>
            </a:r>
            <a:r>
              <a:rPr lang="en-CA" sz="4000" dirty="0" smtClean="0"/>
              <a:t> </a:t>
            </a:r>
            <a:r>
              <a:rPr lang="en-CA" sz="4000" dirty="0" err="1" smtClean="0"/>
              <a:t>ዓለም</a:t>
            </a:r>
            <a:r>
              <a:rPr lang="en-CA" sz="4000" dirty="0" smtClean="0"/>
              <a:t> </a:t>
            </a:r>
            <a:r>
              <a:rPr lang="en-CA" sz="4000" dirty="0" err="1" smtClean="0"/>
              <a:t>ዝኃዝካ</a:t>
            </a:r>
            <a:r>
              <a:rPr lang="en-CA" sz="4000" dirty="0" smtClean="0"/>
              <a:t>  </a:t>
            </a:r>
            <a:r>
              <a:rPr lang="en-CA" sz="4000" dirty="0" err="1" smtClean="0"/>
              <a:t>እግዚአብ</a:t>
            </a:r>
            <a:endParaRPr lang="en-CA" sz="4000" dirty="0" smtClean="0"/>
          </a:p>
          <a:p>
            <a:r>
              <a:rPr lang="en-CA" sz="4000" dirty="0" err="1" smtClean="0"/>
              <a:t>ሔር</a:t>
            </a:r>
            <a:r>
              <a:rPr lang="en-CA" sz="4000" dirty="0" smtClean="0"/>
              <a:t> </a:t>
            </a:r>
            <a:r>
              <a:rPr lang="en-CA" sz="4000" dirty="0" err="1" smtClean="0"/>
              <a:t>አብ</a:t>
            </a:r>
            <a:r>
              <a:rPr lang="en-CA" sz="4000" dirty="0" smtClean="0"/>
              <a:t>፥ </a:t>
            </a:r>
            <a:r>
              <a:rPr lang="en-CA" sz="4000" dirty="0" err="1" smtClean="0"/>
              <a:t>ቍስሊ</a:t>
            </a:r>
            <a:r>
              <a:rPr lang="en-CA" sz="4000" dirty="0" smtClean="0"/>
              <a:t> </a:t>
            </a:r>
            <a:r>
              <a:rPr lang="en-CA" sz="4000" dirty="0" err="1" smtClean="0"/>
              <a:t>ነፍስናን</a:t>
            </a:r>
            <a:r>
              <a:rPr lang="en-CA" sz="4000" dirty="0" smtClean="0"/>
              <a:t> </a:t>
            </a:r>
            <a:r>
              <a:rPr lang="en-CA" sz="4000" dirty="0" err="1" smtClean="0"/>
              <a:t>መንፈስና</a:t>
            </a:r>
            <a:r>
              <a:rPr lang="en-CA" sz="4000" dirty="0" smtClean="0"/>
              <a:t> </a:t>
            </a:r>
            <a:r>
              <a:rPr lang="en-CA" sz="4000" dirty="0" err="1" smtClean="0"/>
              <a:t>እትፍውስ</a:t>
            </a:r>
            <a:r>
              <a:rPr lang="en-CA" sz="4000" dirty="0" smtClean="0"/>
              <a:t> </a:t>
            </a:r>
            <a:r>
              <a:rPr lang="en-CA" sz="4000" dirty="0" err="1" smtClean="0"/>
              <a:t>ንስኻ</a:t>
            </a:r>
            <a:r>
              <a:rPr lang="en-CA" sz="4000" dirty="0" smtClean="0"/>
              <a:t> </a:t>
            </a:r>
            <a:r>
              <a:rPr lang="en-CA" sz="4000" dirty="0" err="1" smtClean="0"/>
              <a:t>ኢኻ</a:t>
            </a:r>
            <a:r>
              <a:rPr lang="en-CA" sz="4000" dirty="0" smtClean="0"/>
              <a:t>።</a:t>
            </a:r>
          </a:p>
          <a:p>
            <a:r>
              <a:rPr lang="en-CA" sz="1400" dirty="0" smtClean="0">
                <a:solidFill>
                  <a:srgbClr val="FFC000"/>
                </a:solidFill>
              </a:rPr>
              <a:t>3.   </a:t>
            </a:r>
            <a:r>
              <a:rPr lang="en-CA" sz="4000" dirty="0" err="1" smtClean="0"/>
              <a:t>ብኣፍ</a:t>
            </a:r>
            <a:r>
              <a:rPr lang="en-CA" sz="4000" dirty="0" smtClean="0"/>
              <a:t> </a:t>
            </a:r>
            <a:r>
              <a:rPr lang="en-CA" sz="4000" dirty="0" err="1" smtClean="0"/>
              <a:t>ሓደ</a:t>
            </a:r>
            <a:r>
              <a:rPr lang="en-CA" sz="4000" dirty="0" smtClean="0"/>
              <a:t> </a:t>
            </a:r>
            <a:r>
              <a:rPr lang="en-CA" sz="4000" dirty="0" err="1" smtClean="0"/>
              <a:t>ወድኻ</a:t>
            </a:r>
            <a:r>
              <a:rPr lang="en-CA" sz="4000" dirty="0" smtClean="0"/>
              <a:t> </a:t>
            </a:r>
            <a:r>
              <a:rPr lang="en-CA" sz="4000" dirty="0" err="1" smtClean="0"/>
              <a:t>ብጐይታናን</a:t>
            </a:r>
            <a:r>
              <a:rPr lang="en-CA" sz="4000" dirty="0" smtClean="0"/>
              <a:t> </a:t>
            </a:r>
            <a:r>
              <a:rPr lang="en-CA" sz="4000" dirty="0" err="1" smtClean="0"/>
              <a:t>ኣምላኽናን</a:t>
            </a:r>
            <a:r>
              <a:rPr lang="en-CA" sz="4000" dirty="0" smtClean="0"/>
              <a:t> </a:t>
            </a:r>
            <a:r>
              <a:rPr lang="en-CA" sz="4000" dirty="0" err="1" smtClean="0"/>
              <a:t>መድኃኒናን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ነቦና</a:t>
            </a:r>
            <a:r>
              <a:rPr lang="en-CA" sz="4000" dirty="0" smtClean="0"/>
              <a:t> </a:t>
            </a:r>
            <a:r>
              <a:rPr lang="en-CA" sz="4000" dirty="0" err="1" smtClean="0"/>
              <a:t>ጴጥሮስ</a:t>
            </a:r>
            <a:r>
              <a:rPr lang="en-CA" sz="4000" dirty="0" smtClean="0"/>
              <a:t>      “ </a:t>
            </a:r>
            <a:r>
              <a:rPr lang="en-CA" sz="4000" dirty="0" err="1" smtClean="0"/>
              <a:t>ንስኻ</a:t>
            </a:r>
            <a:r>
              <a:rPr lang="en-CA" sz="4000" dirty="0" smtClean="0"/>
              <a:t> </a:t>
            </a:r>
            <a:r>
              <a:rPr lang="en-CA" sz="4000" dirty="0" err="1" smtClean="0"/>
              <a:t>ከውሒ</a:t>
            </a:r>
            <a:r>
              <a:rPr lang="en-CA" sz="4000" dirty="0" smtClean="0"/>
              <a:t> </a:t>
            </a:r>
            <a:r>
              <a:rPr lang="en-CA" sz="4000" dirty="0" err="1" smtClean="0"/>
              <a:t>ኢኻ</a:t>
            </a:r>
            <a:r>
              <a:rPr lang="en-CA" sz="4000" dirty="0" smtClean="0"/>
              <a:t>፣ </a:t>
            </a:r>
            <a:endParaRPr lang="en-CA" sz="4000" dirty="0"/>
          </a:p>
        </p:txBody>
      </p:sp>
      <p:sp>
        <p:nvSpPr>
          <p:cNvPr id="20" name="Rectangle 19"/>
          <p:cNvSpPr/>
          <p:nvPr/>
        </p:nvSpPr>
        <p:spPr>
          <a:xfrm>
            <a:off x="8211200" y="57450"/>
            <a:ext cx="4082400" cy="6309420"/>
          </a:xfrm>
          <a:prstGeom prst="rect">
            <a:avLst/>
          </a:prstGeom>
        </p:spPr>
        <p:txBody>
          <a:bodyPr wrap="square">
            <a:spAutoFit/>
          </a:bodyPr>
          <a:lstStyle/>
          <a:p>
            <a:pPr marL="40639" marR="40639">
              <a:spcBef>
                <a:spcPts val="600"/>
              </a:spcBef>
              <a:buClr>
                <a:srgbClr val="000000"/>
              </a:buClr>
              <a:buFont typeface="Arial"/>
              <a:defRPr sz="2800"/>
            </a:pPr>
            <a:r>
              <a:rPr lang="en-US" sz="2000" b="1" dirty="0" smtClean="0">
                <a:solidFill>
                  <a:srgbClr val="FF0000"/>
                </a:solidFill>
              </a:rPr>
              <a:t>       </a:t>
            </a:r>
            <a:r>
              <a:rPr lang="en-US" sz="1400" b="1" dirty="0" smtClean="0"/>
              <a:t>1. </a:t>
            </a:r>
            <a:r>
              <a:rPr lang="en-US" sz="2000" b="1" dirty="0" smtClean="0">
                <a:solidFill>
                  <a:srgbClr val="FFC000"/>
                </a:solidFill>
              </a:rPr>
              <a:t>The Prayer of Penance</a:t>
            </a:r>
          </a:p>
          <a:p>
            <a:pPr marL="40639" marR="40639">
              <a:spcBef>
                <a:spcPts val="600"/>
              </a:spcBef>
              <a:buClr>
                <a:srgbClr val="000000"/>
              </a:buClr>
              <a:buFont typeface="Arial"/>
              <a:defRPr sz="2000"/>
            </a:pPr>
            <a:r>
              <a:rPr lang="en-US" sz="3000" b="1" dirty="0" smtClean="0">
                <a:solidFill>
                  <a:srgbClr val="FF0000"/>
                </a:solidFill>
              </a:rPr>
              <a:t>Priest : </a:t>
            </a:r>
            <a:r>
              <a:rPr lang="en-US" sz="1400" b="1" dirty="0" smtClean="0">
                <a:solidFill>
                  <a:srgbClr val="FFC000"/>
                </a:solidFill>
              </a:rPr>
              <a:t>2. </a:t>
            </a:r>
            <a:r>
              <a:rPr lang="en-US" sz="3400" dirty="0"/>
              <a:t>O Lord God, the Father almighty, it is Thou that </a:t>
            </a:r>
            <a:r>
              <a:rPr lang="en-US" sz="3400" dirty="0" smtClean="0"/>
              <a:t>heals </a:t>
            </a:r>
            <a:r>
              <a:rPr lang="en-US" sz="3400" dirty="0"/>
              <a:t>the wounds of our </a:t>
            </a:r>
            <a:r>
              <a:rPr lang="en-US" sz="3400" dirty="0" smtClean="0"/>
              <a:t>soul, body and </a:t>
            </a:r>
            <a:r>
              <a:rPr lang="en-US" sz="3400" dirty="0"/>
              <a:t>spirit</a:t>
            </a:r>
            <a:r>
              <a:rPr lang="en-US" sz="3400" dirty="0" smtClean="0"/>
              <a:t>,</a:t>
            </a:r>
          </a:p>
          <a:p>
            <a:pPr marL="40639" marR="40639">
              <a:spcBef>
                <a:spcPts val="600"/>
              </a:spcBef>
              <a:buClr>
                <a:srgbClr val="000000"/>
              </a:buClr>
              <a:buFont typeface="Arial"/>
              <a:defRPr sz="2000"/>
            </a:pPr>
            <a:r>
              <a:rPr lang="en-US" sz="1400" dirty="0" smtClean="0">
                <a:solidFill>
                  <a:srgbClr val="FFC000"/>
                </a:solidFill>
              </a:rPr>
              <a:t>3. </a:t>
            </a:r>
            <a:r>
              <a:rPr lang="en-US" sz="3400" dirty="0" smtClean="0"/>
              <a:t>Because </a:t>
            </a:r>
            <a:r>
              <a:rPr lang="en-US" sz="3400" dirty="0"/>
              <a:t>Thou </a:t>
            </a:r>
            <a:r>
              <a:rPr lang="en-US" sz="3400" dirty="0" smtClean="0"/>
              <a:t>has </a:t>
            </a:r>
            <a:r>
              <a:rPr lang="en-US" sz="3400" dirty="0"/>
              <a:t>said, with the mouth of Thy only-begotten Son, our </a:t>
            </a:r>
            <a:r>
              <a:rPr lang="en-US" sz="3400" dirty="0" smtClean="0"/>
              <a:t>Lord, God, and </a:t>
            </a:r>
            <a:r>
              <a:rPr lang="en-US" sz="3400" dirty="0"/>
              <a:t>Savior Jesus Christ, </a:t>
            </a:r>
            <a:r>
              <a:rPr lang="en-US" sz="3400" dirty="0" smtClean="0"/>
              <a:t>that</a:t>
            </a:r>
            <a:endParaRPr lang="en-US" sz="3400" dirty="0"/>
          </a:p>
        </p:txBody>
      </p:sp>
      <p:sp>
        <p:nvSpPr>
          <p:cNvPr id="2" name="Rectangle 1"/>
          <p:cNvSpPr/>
          <p:nvPr/>
        </p:nvSpPr>
        <p:spPr>
          <a:xfrm>
            <a:off x="24713" y="68532"/>
            <a:ext cx="3738106" cy="6555641"/>
          </a:xfrm>
          <a:prstGeom prst="rect">
            <a:avLst/>
          </a:prstGeom>
        </p:spPr>
        <p:txBody>
          <a:bodyPr wrap="square">
            <a:spAutoFit/>
          </a:bodyPr>
          <a:lstStyle/>
          <a:p>
            <a:r>
              <a:rPr lang="pt-BR" sz="2000" dirty="0" smtClean="0">
                <a:solidFill>
                  <a:srgbClr val="FFC000"/>
                </a:solidFill>
              </a:rPr>
              <a:t>                    </a:t>
            </a:r>
            <a:r>
              <a:rPr lang="pt-BR" sz="1400" dirty="0" smtClean="0"/>
              <a:t>፩. </a:t>
            </a:r>
            <a:r>
              <a:rPr lang="pt-BR" sz="2000" dirty="0" smtClean="0">
                <a:solidFill>
                  <a:srgbClr val="FFC000"/>
                </a:solidFill>
              </a:rPr>
              <a:t>ጸሎተ ንስሓ</a:t>
            </a:r>
          </a:p>
          <a:p>
            <a:r>
              <a:rPr lang="pt-BR" sz="4000" dirty="0" smtClean="0">
                <a:solidFill>
                  <a:srgbClr val="FF0000"/>
                </a:solidFill>
              </a:rPr>
              <a:t>ይ.ካ</a:t>
            </a:r>
            <a:r>
              <a:rPr lang="pt-BR" sz="4000" dirty="0">
                <a:solidFill>
                  <a:srgbClr val="FF0000"/>
                </a:solidFill>
              </a:rPr>
              <a:t>. </a:t>
            </a:r>
            <a:r>
              <a:rPr lang="pt-BR" sz="1400" dirty="0" smtClean="0">
                <a:solidFill>
                  <a:srgbClr val="FFC000"/>
                </a:solidFill>
              </a:rPr>
              <a:t>፪. </a:t>
            </a:r>
            <a:r>
              <a:rPr lang="pt-BR" sz="4000" dirty="0" smtClean="0"/>
              <a:t>እግዚእ እግዚኦ እግዚአብሔር አብ አኃዜ ኵሉ ዓለም እንተ ውእቱ ዘትፌውስ ቍስለ ነፍስነ ወሥጋነ ወመንፈስነ። </a:t>
            </a:r>
            <a:endParaRPr lang="en-CA" sz="4000" dirty="0"/>
          </a:p>
          <a:p>
            <a:r>
              <a:rPr lang="pt-BR" sz="1400" dirty="0" smtClean="0">
                <a:solidFill>
                  <a:srgbClr val="FFC000"/>
                </a:solidFill>
              </a:rPr>
              <a:t>፫. </a:t>
            </a:r>
            <a:r>
              <a:rPr lang="pt-BR" sz="4000" dirty="0" smtClean="0"/>
              <a:t>እስመ እንተ ትቤ በአፈ ዋሕድ ወልድከ እግዚእነ ወአምላክነ </a:t>
            </a:r>
            <a:endParaRPr lang="nl-NL" sz="4000" dirty="0"/>
          </a:p>
        </p:txBody>
      </p:sp>
    </p:spTree>
    <p:extLst>
      <p:ext uri="{BB962C8B-B14F-4D97-AF65-F5344CB8AC3E}">
        <p14:creationId xmlns:p14="http://schemas.microsoft.com/office/powerpoint/2010/main" val="1283221035"/>
      </p:ext>
    </p:extLst>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91415"/>
            <a:ext cx="4544475" cy="6863417"/>
          </a:xfrm>
          <a:prstGeom prst="rect">
            <a:avLst/>
          </a:prstGeom>
        </p:spPr>
        <p:txBody>
          <a:bodyPr wrap="square">
            <a:spAutoFit/>
          </a:bodyPr>
          <a:lstStyle/>
          <a:p>
            <a:r>
              <a:rPr lang="en-CA" sz="4000" dirty="0" err="1" smtClean="0"/>
              <a:t>ኣብ</a:t>
            </a:r>
            <a:r>
              <a:rPr lang="en-CA" sz="4000" dirty="0" smtClean="0"/>
              <a:t> </a:t>
            </a:r>
            <a:r>
              <a:rPr lang="en-CA" sz="4000" dirty="0" err="1" smtClean="0"/>
              <a:t>ልዕሊ</a:t>
            </a:r>
            <a:r>
              <a:rPr lang="en-CA" sz="4000" dirty="0" smtClean="0"/>
              <a:t> </a:t>
            </a:r>
            <a:r>
              <a:rPr lang="en-CA" sz="4000" dirty="0" err="1" smtClean="0"/>
              <a:t>እዛ</a:t>
            </a:r>
            <a:r>
              <a:rPr lang="en-CA" sz="4000" dirty="0" smtClean="0"/>
              <a:t> </a:t>
            </a:r>
            <a:r>
              <a:rPr lang="en-CA" sz="4000" dirty="0" err="1" smtClean="0"/>
              <a:t>ከውሒ</a:t>
            </a:r>
            <a:r>
              <a:rPr lang="en-CA" sz="4000" dirty="0" smtClean="0"/>
              <a:t> </a:t>
            </a:r>
            <a:r>
              <a:rPr lang="en-CA" sz="4000" dirty="0" err="1" smtClean="0"/>
              <a:t>እዚኣ</a:t>
            </a:r>
            <a:r>
              <a:rPr lang="en-CA" sz="4000" dirty="0" smtClean="0"/>
              <a:t> </a:t>
            </a:r>
            <a:r>
              <a:rPr lang="en-CA" sz="4000" dirty="0" err="1" smtClean="0"/>
              <a:t>ድማ</a:t>
            </a:r>
            <a:r>
              <a:rPr lang="en-CA" sz="4000" dirty="0" smtClean="0"/>
              <a:t> </a:t>
            </a:r>
            <a:r>
              <a:rPr lang="en-CA" sz="4000" dirty="0" err="1" smtClean="0"/>
              <a:t>ንቤተ</a:t>
            </a:r>
            <a:r>
              <a:rPr lang="en-CA" sz="4000" dirty="0" smtClean="0"/>
              <a:t> </a:t>
            </a:r>
            <a:r>
              <a:rPr lang="en-CA" sz="4000" dirty="0" err="1" smtClean="0"/>
              <a:t>ክርስትያነይ</a:t>
            </a:r>
            <a:r>
              <a:rPr lang="en-CA" sz="4000" dirty="0" smtClean="0"/>
              <a:t> </a:t>
            </a:r>
            <a:r>
              <a:rPr lang="en-CA" sz="4000" dirty="0" err="1" smtClean="0"/>
              <a:t>ክሃንጻ</a:t>
            </a:r>
            <a:r>
              <a:rPr lang="en-CA" sz="4000" dirty="0" smtClean="0"/>
              <a:t> </a:t>
            </a:r>
            <a:r>
              <a:rPr lang="en-CA" sz="4000" dirty="0" err="1" smtClean="0"/>
              <a:t>እየ</a:t>
            </a:r>
            <a:r>
              <a:rPr lang="en-CA" sz="4000" dirty="0" smtClean="0"/>
              <a:t>። </a:t>
            </a:r>
            <a:r>
              <a:rPr lang="en-CA" sz="4000" dirty="0" err="1" smtClean="0"/>
              <a:t>ናይ</a:t>
            </a:r>
            <a:r>
              <a:rPr lang="en-CA" sz="4000" dirty="0" smtClean="0"/>
              <a:t> </a:t>
            </a:r>
            <a:r>
              <a:rPr lang="en-CA" sz="4000" dirty="0" err="1" smtClean="0"/>
              <a:t>ሲኦል</a:t>
            </a:r>
            <a:r>
              <a:rPr lang="en-CA" sz="4000" dirty="0" smtClean="0"/>
              <a:t> </a:t>
            </a:r>
            <a:r>
              <a:rPr lang="en-CA" sz="4000" dirty="0" err="1" smtClean="0"/>
              <a:t>ኣፍደጌታት</a:t>
            </a:r>
            <a:r>
              <a:rPr lang="en-CA" sz="4000" dirty="0" smtClean="0"/>
              <a:t> </a:t>
            </a:r>
            <a:r>
              <a:rPr lang="en-CA" sz="4000" dirty="0" err="1" smtClean="0"/>
              <a:t>ከጥፍእዋን</a:t>
            </a:r>
            <a:r>
              <a:rPr lang="en-CA" sz="4000" dirty="0" smtClean="0"/>
              <a:t> </a:t>
            </a:r>
            <a:r>
              <a:rPr lang="en-CA" sz="4000" dirty="0" err="1" smtClean="0"/>
              <a:t>ከናውጽዋን</a:t>
            </a:r>
            <a:r>
              <a:rPr lang="en-CA" sz="4000" dirty="0" smtClean="0"/>
              <a:t> </a:t>
            </a:r>
            <a:r>
              <a:rPr lang="en-CA" sz="4000" dirty="0" err="1" smtClean="0"/>
              <a:t>ኣይክእሉን</a:t>
            </a:r>
            <a:r>
              <a:rPr lang="en-CA" sz="4000" dirty="0" smtClean="0"/>
              <a:t> </a:t>
            </a:r>
            <a:r>
              <a:rPr lang="en-CA" sz="4000" dirty="0" err="1" smtClean="0"/>
              <a:t>እዮም</a:t>
            </a:r>
            <a:r>
              <a:rPr lang="en-CA" sz="4000" dirty="0" smtClean="0"/>
              <a:t>። </a:t>
            </a:r>
            <a:r>
              <a:rPr lang="en-CA" sz="4000" dirty="0" err="1" smtClean="0"/>
              <a:t>መፍትሕ</a:t>
            </a:r>
            <a:r>
              <a:rPr lang="en-CA" sz="4000" dirty="0" smtClean="0"/>
              <a:t> </a:t>
            </a:r>
            <a:r>
              <a:rPr lang="en-CA" sz="4000" dirty="0" err="1" smtClean="0"/>
              <a:t>መንግሥተ</a:t>
            </a:r>
            <a:r>
              <a:rPr lang="en-CA" sz="4000" dirty="0" smtClean="0"/>
              <a:t> </a:t>
            </a:r>
            <a:r>
              <a:rPr lang="en-CA" sz="4000" dirty="0" err="1" smtClean="0"/>
              <a:t>ሰማያት</a:t>
            </a:r>
            <a:r>
              <a:rPr lang="en-CA" sz="4000" dirty="0" smtClean="0"/>
              <a:t> </a:t>
            </a:r>
            <a:r>
              <a:rPr lang="en-CA" sz="4000" dirty="0" err="1" smtClean="0"/>
              <a:t>ንዓኻ</a:t>
            </a:r>
            <a:r>
              <a:rPr lang="en-CA" sz="4000" dirty="0" smtClean="0"/>
              <a:t> </a:t>
            </a:r>
            <a:r>
              <a:rPr lang="en-CA" sz="4000" dirty="0" err="1" smtClean="0"/>
              <a:t>ክህበካ</a:t>
            </a:r>
            <a:r>
              <a:rPr lang="en-CA" sz="4000" dirty="0" smtClean="0"/>
              <a:t> </a:t>
            </a:r>
            <a:r>
              <a:rPr lang="en-CA" sz="4000" dirty="0" err="1" smtClean="0"/>
              <a:t>እየ</a:t>
            </a:r>
            <a:r>
              <a:rPr lang="en-CA" sz="4000" dirty="0" smtClean="0"/>
              <a:t>። </a:t>
            </a:r>
            <a:r>
              <a:rPr lang="en-CA" sz="4000" dirty="0" err="1" smtClean="0"/>
              <a:t>ኣብ</a:t>
            </a:r>
            <a:r>
              <a:rPr lang="en-CA" sz="4000" dirty="0" smtClean="0"/>
              <a:t> </a:t>
            </a:r>
            <a:r>
              <a:rPr lang="en-CA" sz="4000" dirty="0" err="1" smtClean="0"/>
              <a:t>ምድሪ</a:t>
            </a:r>
            <a:r>
              <a:rPr lang="en-CA" sz="4000" dirty="0" smtClean="0"/>
              <a:t> </a:t>
            </a:r>
            <a:r>
              <a:rPr lang="en-CA" sz="4000" dirty="0" err="1" smtClean="0"/>
              <a:t>ዝኣሠርካዩ</a:t>
            </a:r>
            <a:r>
              <a:rPr lang="en-CA" sz="4000" dirty="0" smtClean="0"/>
              <a:t> </a:t>
            </a:r>
            <a:r>
              <a:rPr lang="en-CA" sz="4000" dirty="0" err="1" smtClean="0"/>
              <a:t>ኣብ</a:t>
            </a:r>
            <a:r>
              <a:rPr lang="en-CA" sz="4000" dirty="0" smtClean="0"/>
              <a:t> </a:t>
            </a:r>
            <a:r>
              <a:rPr lang="en-CA" sz="4000" dirty="0" err="1" smtClean="0"/>
              <a:t>ሰማይ</a:t>
            </a:r>
            <a:r>
              <a:rPr lang="en-CA" sz="4000" dirty="0" smtClean="0"/>
              <a:t> </a:t>
            </a:r>
            <a:r>
              <a:rPr lang="en-CA" sz="4000" dirty="0" err="1" smtClean="0"/>
              <a:t>ዝተኣሥረ</a:t>
            </a:r>
            <a:r>
              <a:rPr lang="en-CA" sz="4000" dirty="0" smtClean="0"/>
              <a:t> </a:t>
            </a:r>
            <a:r>
              <a:rPr lang="en-CA" sz="4000" dirty="0" err="1" smtClean="0"/>
              <a:t>ክኸውን</a:t>
            </a:r>
            <a:r>
              <a:rPr lang="en-CA" sz="4000" dirty="0" smtClean="0"/>
              <a:t> </a:t>
            </a:r>
            <a:r>
              <a:rPr lang="en-CA" sz="4000" dirty="0" err="1" smtClean="0"/>
              <a:t>እዩ</a:t>
            </a:r>
            <a:r>
              <a:rPr lang="en-CA" sz="4000" dirty="0" smtClean="0"/>
              <a:t>።</a:t>
            </a:r>
            <a:endParaRPr lang="en-CA" sz="4000" dirty="0"/>
          </a:p>
        </p:txBody>
      </p:sp>
      <p:sp>
        <p:nvSpPr>
          <p:cNvPr id="20" name="Rectangle 19"/>
          <p:cNvSpPr/>
          <p:nvPr/>
        </p:nvSpPr>
        <p:spPr>
          <a:xfrm>
            <a:off x="8211200" y="9632"/>
            <a:ext cx="3980800" cy="6894195"/>
          </a:xfrm>
          <a:prstGeom prst="rect">
            <a:avLst/>
          </a:prstGeom>
        </p:spPr>
        <p:txBody>
          <a:bodyPr wrap="square">
            <a:spAutoFit/>
          </a:bodyPr>
          <a:lstStyle/>
          <a:p>
            <a:pPr marL="40639" marR="40639">
              <a:spcBef>
                <a:spcPts val="600"/>
              </a:spcBef>
              <a:buClr>
                <a:srgbClr val="000000"/>
              </a:buClr>
              <a:defRPr sz="2000"/>
            </a:pPr>
            <a:r>
              <a:rPr lang="en-US" sz="3400" dirty="0"/>
              <a:t>which He said to our father Peter, Thou art a rock and upon this rock I will build my holy church, </a:t>
            </a:r>
            <a:r>
              <a:rPr lang="en-US" sz="3400" dirty="0">
                <a:uFill>
                  <a:solidFill>
                    <a:srgbClr val="000000"/>
                  </a:solidFill>
                </a:uFill>
              </a:rPr>
              <a:t>and the gates of hell shall not prevail against it, and unto thee I give the keys of the Kingdom of heaven, what thou hast bound on earth shall be bound in heaven, </a:t>
            </a:r>
            <a:endParaRPr lang="en-US" sz="2800" dirty="0"/>
          </a:p>
        </p:txBody>
      </p:sp>
      <p:sp>
        <p:nvSpPr>
          <p:cNvPr id="2" name="Rectangle 1"/>
          <p:cNvSpPr/>
          <p:nvPr/>
        </p:nvSpPr>
        <p:spPr>
          <a:xfrm>
            <a:off x="24713" y="68532"/>
            <a:ext cx="3738106" cy="6863417"/>
          </a:xfrm>
          <a:prstGeom prst="rect">
            <a:avLst/>
          </a:prstGeom>
        </p:spPr>
        <p:txBody>
          <a:bodyPr wrap="square">
            <a:spAutoFit/>
          </a:bodyPr>
          <a:lstStyle/>
          <a:p>
            <a:r>
              <a:rPr lang="pt-BR" sz="4000" dirty="0" smtClean="0"/>
              <a:t>ወመድኃኒነ ኢየሱስ ክርስቶስ፥ ዘይቤሎ ለአቡነ ጴጥሮስ አንተ ኰኵሕ ወዲበ ዛቲ ኰኵሕ አሐንጻ ለቤተ ክርትያንየ ቅድስት።</a:t>
            </a:r>
          </a:p>
          <a:p>
            <a:r>
              <a:rPr lang="pt-BR" sz="4000" dirty="0" smtClean="0"/>
              <a:t>ወኢይክልዋ ኣናቅጸ ሲኦል ኣማስኖታ ወኣንቀልቅሎታ። ወለከ እሁበከ መራኁተ ዘመንግሥተ</a:t>
            </a:r>
            <a:endParaRPr lang="nl-NL" sz="4000" dirty="0"/>
          </a:p>
        </p:txBody>
      </p:sp>
    </p:spTree>
    <p:extLst>
      <p:ext uri="{BB962C8B-B14F-4D97-AF65-F5344CB8AC3E}">
        <p14:creationId xmlns:p14="http://schemas.microsoft.com/office/powerpoint/2010/main" val="3303036094"/>
      </p:ext>
    </p:extLst>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32274" y="68531"/>
            <a:ext cx="4167957" cy="6863417"/>
          </a:xfrm>
          <a:prstGeom prst="rect">
            <a:avLst/>
          </a:prstGeom>
        </p:spPr>
        <p:txBody>
          <a:bodyPr wrap="square">
            <a:spAutoFit/>
          </a:bodyPr>
          <a:lstStyle/>
          <a:p>
            <a:r>
              <a:rPr lang="en-CA" sz="4000" dirty="0" err="1" smtClean="0"/>
              <a:t>ኣብ</a:t>
            </a:r>
            <a:r>
              <a:rPr lang="en-CA" sz="4000" dirty="0" smtClean="0"/>
              <a:t> </a:t>
            </a:r>
            <a:r>
              <a:rPr lang="en-CA" sz="4000" dirty="0" err="1" smtClean="0"/>
              <a:t>ምድሪ</a:t>
            </a:r>
            <a:r>
              <a:rPr lang="en-CA" sz="4000" dirty="0" smtClean="0"/>
              <a:t> </a:t>
            </a:r>
            <a:r>
              <a:rPr lang="en-CA" sz="4000" dirty="0" err="1" smtClean="0"/>
              <a:t>ዝፍታሕካዮ</a:t>
            </a:r>
            <a:r>
              <a:rPr lang="en-CA" sz="4000" dirty="0" smtClean="0"/>
              <a:t> </a:t>
            </a:r>
            <a:r>
              <a:rPr lang="en-CA" sz="4000" dirty="0" err="1" smtClean="0"/>
              <a:t>ድማ</a:t>
            </a:r>
            <a:r>
              <a:rPr lang="en-CA" sz="4000" dirty="0" smtClean="0"/>
              <a:t> </a:t>
            </a:r>
            <a:r>
              <a:rPr lang="en-CA" sz="4000" dirty="0" err="1" smtClean="0"/>
              <a:t>ኣብ</a:t>
            </a:r>
            <a:r>
              <a:rPr lang="en-CA" sz="4000" dirty="0" smtClean="0"/>
              <a:t> </a:t>
            </a:r>
            <a:r>
              <a:rPr lang="en-CA" sz="4000" dirty="0" err="1" smtClean="0"/>
              <a:t>ሰማይ</a:t>
            </a:r>
            <a:r>
              <a:rPr lang="en-CA" sz="4000" dirty="0" smtClean="0"/>
              <a:t> </a:t>
            </a:r>
            <a:r>
              <a:rPr lang="en-CA" sz="4000" dirty="0" err="1" smtClean="0"/>
              <a:t>ዝተፈትሐ</a:t>
            </a:r>
            <a:r>
              <a:rPr lang="en-CA" sz="4000" dirty="0" smtClean="0"/>
              <a:t> </a:t>
            </a:r>
            <a:r>
              <a:rPr lang="en-CA" sz="4000" dirty="0" err="1" smtClean="0"/>
              <a:t>ክኸውን</a:t>
            </a:r>
            <a:r>
              <a:rPr lang="en-CA" sz="4000" dirty="0" smtClean="0"/>
              <a:t>  </a:t>
            </a:r>
            <a:r>
              <a:rPr lang="en-CA" sz="4000" dirty="0" err="1" smtClean="0"/>
              <a:t>እዩ</a:t>
            </a:r>
            <a:r>
              <a:rPr lang="en-CA" sz="4000" dirty="0" smtClean="0"/>
              <a:t>።” </a:t>
            </a:r>
            <a:r>
              <a:rPr lang="en-CA" sz="4000" dirty="0" err="1" smtClean="0"/>
              <a:t>ዝበልካዮ</a:t>
            </a:r>
            <a:r>
              <a:rPr lang="en-CA" sz="4000" dirty="0" smtClean="0"/>
              <a:t>፣ </a:t>
            </a:r>
            <a:r>
              <a:rPr lang="en-CA" sz="4000" dirty="0" err="1" smtClean="0"/>
              <a:t>ንስኻ</a:t>
            </a:r>
            <a:r>
              <a:rPr lang="en-CA" sz="4000" dirty="0" smtClean="0"/>
              <a:t> </a:t>
            </a:r>
            <a:r>
              <a:rPr lang="en-CA" sz="4000" dirty="0" err="1" smtClean="0"/>
              <a:t>ኢኻ</a:t>
            </a:r>
            <a:r>
              <a:rPr lang="en-CA" sz="4000" dirty="0" smtClean="0"/>
              <a:t>።</a:t>
            </a:r>
          </a:p>
          <a:p>
            <a:r>
              <a:rPr lang="en-CA" sz="1400" dirty="0" smtClean="0">
                <a:solidFill>
                  <a:srgbClr val="FFC000"/>
                </a:solidFill>
              </a:rPr>
              <a:t> 4. </a:t>
            </a:r>
            <a:r>
              <a:rPr lang="en-CA" sz="4000" dirty="0" err="1" smtClean="0"/>
              <a:t>ሰብኡትን</a:t>
            </a:r>
            <a:r>
              <a:rPr lang="en-CA" sz="4000" dirty="0" smtClean="0"/>
              <a:t> </a:t>
            </a:r>
            <a:r>
              <a:rPr lang="en-CA" sz="4000" dirty="0" err="1" smtClean="0"/>
              <a:t>ኣንስትን</a:t>
            </a:r>
            <a:r>
              <a:rPr lang="en-CA" sz="4000" dirty="0" smtClean="0"/>
              <a:t> </a:t>
            </a:r>
            <a:r>
              <a:rPr lang="en-CA" sz="4000" dirty="0" err="1" smtClean="0"/>
              <a:t>ባሮትካ</a:t>
            </a:r>
            <a:r>
              <a:rPr lang="en-CA" sz="4000" dirty="0" smtClean="0"/>
              <a:t> </a:t>
            </a:r>
            <a:r>
              <a:rPr lang="en-CA" sz="4000" dirty="0" err="1" smtClean="0"/>
              <a:t>ዅሎም</a:t>
            </a:r>
            <a:r>
              <a:rPr lang="en-CA" sz="4000" dirty="0" smtClean="0"/>
              <a:t> </a:t>
            </a:r>
            <a:r>
              <a:rPr lang="en-CA" sz="4000" dirty="0" err="1" smtClean="0"/>
              <a:t>በብስሞም</a:t>
            </a:r>
            <a:r>
              <a:rPr lang="en-CA" sz="4000" dirty="0" smtClean="0"/>
              <a:t> </a:t>
            </a:r>
            <a:r>
              <a:rPr lang="en-CA" sz="4000" dirty="0" err="1" smtClean="0"/>
              <a:t>ብቓል</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ዝተፈትሑን</a:t>
            </a:r>
            <a:r>
              <a:rPr lang="en-CA" sz="4000" dirty="0" smtClean="0"/>
              <a:t> </a:t>
            </a:r>
            <a:r>
              <a:rPr lang="en-CA" sz="4000" dirty="0" err="1" smtClean="0"/>
              <a:t>ናጻ</a:t>
            </a:r>
            <a:r>
              <a:rPr lang="en-CA" sz="4000" dirty="0" smtClean="0"/>
              <a:t> </a:t>
            </a:r>
            <a:r>
              <a:rPr lang="en-CA" sz="4000" dirty="0" err="1" smtClean="0"/>
              <a:t>ዝወፁን</a:t>
            </a:r>
            <a:r>
              <a:rPr lang="en-CA" sz="4000" dirty="0" smtClean="0"/>
              <a:t> </a:t>
            </a:r>
            <a:r>
              <a:rPr lang="en-CA" sz="4000" dirty="0" err="1" smtClean="0"/>
              <a:t>ይኹኑ</a:t>
            </a:r>
            <a:r>
              <a:rPr lang="en-CA" sz="4000" dirty="0" smtClean="0"/>
              <a:t>። </a:t>
            </a:r>
            <a:endParaRPr lang="en-CA" sz="4000" dirty="0"/>
          </a:p>
        </p:txBody>
      </p:sp>
      <p:sp>
        <p:nvSpPr>
          <p:cNvPr id="20" name="Rectangle 19"/>
          <p:cNvSpPr/>
          <p:nvPr/>
        </p:nvSpPr>
        <p:spPr>
          <a:xfrm>
            <a:off x="8211200" y="-11773"/>
            <a:ext cx="3831388" cy="6955750"/>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and what thou has loosed on earth shall be loosed in heaven: </a:t>
            </a:r>
            <a:endParaRPr lang="en-US" sz="3400" dirty="0" smtClean="0">
              <a:uFill>
                <a:solidFill>
                  <a:srgbClr val="000000"/>
                </a:solidFill>
              </a:uFill>
            </a:endParaRPr>
          </a:p>
          <a:p>
            <a:pPr marL="40639" marR="40639">
              <a:spcBef>
                <a:spcPts val="600"/>
              </a:spcBef>
              <a:buClr>
                <a:srgbClr val="000000"/>
              </a:buClr>
              <a:defRPr sz="2000"/>
            </a:pPr>
            <a:r>
              <a:rPr lang="en-US" sz="1400" dirty="0" smtClean="0">
                <a:solidFill>
                  <a:srgbClr val="FFC000"/>
                </a:solidFill>
                <a:uFill>
                  <a:solidFill>
                    <a:srgbClr val="000000"/>
                  </a:solidFill>
                </a:uFill>
              </a:rPr>
              <a:t>4. </a:t>
            </a:r>
            <a:r>
              <a:rPr lang="en-US" sz="3400" dirty="0" smtClean="0">
                <a:uFill>
                  <a:solidFill>
                    <a:srgbClr val="000000"/>
                  </a:solidFill>
                </a:uFill>
              </a:rPr>
              <a:t>Let </a:t>
            </a:r>
            <a:r>
              <a:rPr lang="en-US" sz="3400" dirty="0">
                <a:uFill>
                  <a:solidFill>
                    <a:srgbClr val="000000"/>
                  </a:solidFill>
                </a:uFill>
              </a:rPr>
              <a:t>all Thy servants and Thy handmaids, according to their several names, be absolved and set free out of the mouth of the Holy Sprit, and out of </a:t>
            </a:r>
            <a:r>
              <a:rPr lang="en-US" sz="3400" dirty="0" smtClean="0">
                <a:uFill>
                  <a:solidFill>
                    <a:srgbClr val="000000"/>
                  </a:solidFill>
                </a:uFill>
              </a:rPr>
              <a:t>the </a:t>
            </a:r>
            <a:r>
              <a:rPr lang="en-US" sz="3600" dirty="0">
                <a:uFill>
                  <a:solidFill>
                    <a:srgbClr val="000000"/>
                  </a:solidFill>
                </a:uFill>
              </a:rPr>
              <a:t>mouth of me </a:t>
            </a:r>
            <a:endParaRPr lang="en-US" sz="3400" dirty="0" smtClean="0">
              <a:uFill>
                <a:solidFill>
                  <a:srgbClr val="000000"/>
                </a:solidFill>
              </a:uFill>
            </a:endParaRPr>
          </a:p>
        </p:txBody>
      </p:sp>
      <p:sp>
        <p:nvSpPr>
          <p:cNvPr id="2" name="Rectangle 1"/>
          <p:cNvSpPr/>
          <p:nvPr/>
        </p:nvSpPr>
        <p:spPr>
          <a:xfrm>
            <a:off x="-11143" y="68532"/>
            <a:ext cx="3973546" cy="6863417"/>
          </a:xfrm>
          <a:prstGeom prst="rect">
            <a:avLst/>
          </a:prstGeom>
        </p:spPr>
        <p:txBody>
          <a:bodyPr wrap="square">
            <a:spAutoFit/>
          </a:bodyPr>
          <a:lstStyle/>
          <a:p>
            <a:r>
              <a:rPr lang="pt-BR" sz="4000" dirty="0" smtClean="0"/>
              <a:t>ሰማያት ዘአሠርከ በምድር ይኩን እሡረ በሰማያት፥ ወዘፈታሕከ በምድር ይኩን ፍቱሓ በሰማያት። </a:t>
            </a:r>
          </a:p>
          <a:p>
            <a:r>
              <a:rPr lang="pt-BR" sz="1400" dirty="0" smtClean="0">
                <a:solidFill>
                  <a:srgbClr val="FFC000"/>
                </a:solidFill>
              </a:rPr>
              <a:t>፬. </a:t>
            </a:r>
            <a:r>
              <a:rPr lang="nl-NL" sz="4000" dirty="0" smtClean="0"/>
              <a:t>ወይኩኑ ፍቱሓነ ወግዑዛነ ኵሎሙ አግብርቲከ ወአእማቲከ በበአስማቲሆሙ በአፉሁ ለመንፈስ ቅዱስ። </a:t>
            </a:r>
            <a:endParaRPr lang="pt-BR" sz="4000" dirty="0" smtClean="0"/>
          </a:p>
        </p:txBody>
      </p:sp>
    </p:spTree>
    <p:extLst>
      <p:ext uri="{BB962C8B-B14F-4D97-AF65-F5344CB8AC3E}">
        <p14:creationId xmlns:p14="http://schemas.microsoft.com/office/powerpoint/2010/main" val="2013707688"/>
      </p:ext>
    </p:extLst>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565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09826" y="68531"/>
            <a:ext cx="4509427" cy="6863417"/>
          </a:xfrm>
          <a:prstGeom prst="rect">
            <a:avLst/>
          </a:prstGeom>
        </p:spPr>
        <p:txBody>
          <a:bodyPr wrap="square">
            <a:spAutoFit/>
          </a:bodyPr>
          <a:lstStyle/>
          <a:p>
            <a:r>
              <a:rPr lang="en-CA" sz="4000" dirty="0" err="1" smtClean="0"/>
              <a:t>ኃጥእን</a:t>
            </a:r>
            <a:r>
              <a:rPr lang="en-CA" sz="4000" dirty="0" smtClean="0"/>
              <a:t> </a:t>
            </a:r>
            <a:r>
              <a:rPr lang="en-CA" sz="4000" dirty="0" err="1" smtClean="0"/>
              <a:t>በደለኛን</a:t>
            </a:r>
            <a:r>
              <a:rPr lang="en-CA" sz="4000" dirty="0" smtClean="0"/>
              <a:t> </a:t>
            </a:r>
            <a:r>
              <a:rPr lang="en-CA" sz="4000" dirty="0" err="1" smtClean="0"/>
              <a:t>ብዝኾንኩ</a:t>
            </a:r>
            <a:r>
              <a:rPr lang="en-CA" sz="4000" dirty="0" smtClean="0"/>
              <a:t> </a:t>
            </a:r>
            <a:r>
              <a:rPr lang="en-CA" sz="4000" dirty="0" err="1" smtClean="0"/>
              <a:t>ብኣይ</a:t>
            </a:r>
            <a:r>
              <a:rPr lang="en-CA" sz="4000" dirty="0" smtClean="0"/>
              <a:t> </a:t>
            </a:r>
            <a:r>
              <a:rPr lang="en-CA" sz="4000" dirty="0" err="1" smtClean="0"/>
              <a:t>ብቓል</a:t>
            </a:r>
            <a:r>
              <a:rPr lang="en-CA" sz="4000" dirty="0" smtClean="0"/>
              <a:t> </a:t>
            </a:r>
            <a:r>
              <a:rPr lang="en-CA" sz="4000" dirty="0" err="1" smtClean="0"/>
              <a:t>ባርያኻውን</a:t>
            </a:r>
            <a:r>
              <a:rPr lang="en-CA" sz="4000" dirty="0" smtClean="0"/>
              <a:t> </a:t>
            </a:r>
            <a:r>
              <a:rPr lang="en-CA" sz="4000" dirty="0" err="1" smtClean="0"/>
              <a:t>ብፍልጠትን</a:t>
            </a:r>
            <a:r>
              <a:rPr lang="en-CA" sz="4000" dirty="0" smtClean="0"/>
              <a:t>  </a:t>
            </a:r>
            <a:r>
              <a:rPr lang="en-CA" sz="4000" dirty="0" err="1" smtClean="0"/>
              <a:t>ብዘይፍልጠ</a:t>
            </a:r>
            <a:endParaRPr lang="en-CA" sz="4000" dirty="0" smtClean="0"/>
          </a:p>
          <a:p>
            <a:r>
              <a:rPr lang="en-CA" sz="4000" dirty="0" err="1" smtClean="0"/>
              <a:t>ትን</a:t>
            </a:r>
            <a:r>
              <a:rPr lang="en-CA" sz="4000" dirty="0" smtClean="0"/>
              <a:t> </a:t>
            </a:r>
            <a:r>
              <a:rPr lang="en-CA" sz="4000" dirty="0" err="1" smtClean="0"/>
              <a:t>እንተ</a:t>
            </a:r>
            <a:r>
              <a:rPr lang="en-CA" sz="4000" dirty="0" smtClean="0"/>
              <a:t> </a:t>
            </a:r>
            <a:r>
              <a:rPr lang="en-CA" sz="4000" dirty="0" err="1" smtClean="0"/>
              <a:t>በደሉ</a:t>
            </a:r>
            <a:r>
              <a:rPr lang="en-CA" sz="4000" dirty="0" smtClean="0"/>
              <a:t>፣ </a:t>
            </a:r>
          </a:p>
          <a:p>
            <a:r>
              <a:rPr lang="en-CA" sz="1400" dirty="0" smtClean="0">
                <a:solidFill>
                  <a:srgbClr val="FFC000"/>
                </a:solidFill>
              </a:rPr>
              <a:t>5.   </a:t>
            </a:r>
            <a:r>
              <a:rPr lang="en-CA" sz="4000" dirty="0" smtClean="0"/>
              <a:t>ኦ </a:t>
            </a:r>
            <a:r>
              <a:rPr lang="en-CA" sz="4000" dirty="0" err="1" smtClean="0"/>
              <a:t>ጐይታ</a:t>
            </a:r>
            <a:r>
              <a:rPr lang="en-CA" sz="4000" dirty="0" smtClean="0"/>
              <a:t>፣ </a:t>
            </a:r>
            <a:r>
              <a:rPr lang="en-CA" sz="4000" dirty="0" err="1" smtClean="0"/>
              <a:t>ነዞም</a:t>
            </a:r>
            <a:r>
              <a:rPr lang="en-CA" sz="4000" dirty="0" smtClean="0"/>
              <a:t> </a:t>
            </a:r>
            <a:r>
              <a:rPr lang="en-CA" sz="4000" dirty="0" err="1" smtClean="0"/>
              <a:t>ኣቦታተ</a:t>
            </a:r>
            <a:endParaRPr lang="en-CA" sz="4000" dirty="0" smtClean="0"/>
          </a:p>
          <a:p>
            <a:r>
              <a:rPr lang="en-CA" sz="4000" dirty="0" err="1" smtClean="0"/>
              <a:t>ይን</a:t>
            </a:r>
            <a:r>
              <a:rPr lang="en-CA" sz="4000" dirty="0" smtClean="0"/>
              <a:t> </a:t>
            </a:r>
            <a:r>
              <a:rPr lang="en-CA" sz="4000" dirty="0" err="1" smtClean="0"/>
              <a:t>ኣዴታተይን</a:t>
            </a:r>
            <a:r>
              <a:rPr lang="en-CA" sz="4000" dirty="0" smtClean="0"/>
              <a:t> </a:t>
            </a:r>
            <a:r>
              <a:rPr lang="en-CA" sz="4000" dirty="0" err="1" smtClean="0"/>
              <a:t>ኣኅዋተይን</a:t>
            </a:r>
            <a:r>
              <a:rPr lang="en-CA" sz="4000" dirty="0" smtClean="0"/>
              <a:t> </a:t>
            </a:r>
            <a:r>
              <a:rPr lang="en-CA" sz="4000" dirty="0" err="1" smtClean="0"/>
              <a:t>ኣኃተይን</a:t>
            </a:r>
            <a:r>
              <a:rPr lang="en-CA" sz="4000" dirty="0" smtClean="0"/>
              <a:t> ፣ </a:t>
            </a:r>
            <a:r>
              <a:rPr lang="en-CA" sz="4000" dirty="0" err="1" smtClean="0"/>
              <a:t>ኣጽኒዕካ</a:t>
            </a:r>
            <a:r>
              <a:rPr lang="en-CA" sz="4000" dirty="0" smtClean="0"/>
              <a:t> </a:t>
            </a:r>
            <a:r>
              <a:rPr lang="en-CA" sz="4000" dirty="0" err="1" smtClean="0"/>
              <a:t>ሓልዎምን</a:t>
            </a:r>
            <a:r>
              <a:rPr lang="en-CA" sz="4000" dirty="0" smtClean="0"/>
              <a:t> </a:t>
            </a:r>
            <a:r>
              <a:rPr lang="en-CA" sz="4000" dirty="0" err="1" smtClean="0"/>
              <a:t>ተማሕጸኖምን</a:t>
            </a:r>
            <a:r>
              <a:rPr lang="en-CA" sz="4000" dirty="0" smtClean="0"/>
              <a:t>። </a:t>
            </a:r>
            <a:r>
              <a:rPr lang="en-CA" sz="1400" dirty="0" smtClean="0">
                <a:solidFill>
                  <a:srgbClr val="FFC000"/>
                </a:solidFill>
              </a:rPr>
              <a:t>6. </a:t>
            </a:r>
            <a:r>
              <a:rPr lang="en-CA" sz="4000" dirty="0" err="1" smtClean="0"/>
              <a:t>ከምኡ</a:t>
            </a:r>
            <a:r>
              <a:rPr lang="en-CA" sz="4000" dirty="0" smtClean="0"/>
              <a:t> </a:t>
            </a:r>
            <a:r>
              <a:rPr lang="en-CA" sz="4000" dirty="0" err="1" smtClean="0"/>
              <a:t>ኸአ</a:t>
            </a:r>
            <a:r>
              <a:rPr lang="en-CA" sz="4000" dirty="0" smtClean="0"/>
              <a:t> </a:t>
            </a:r>
            <a:r>
              <a:rPr lang="en-CA" sz="4000" dirty="0" err="1" smtClean="0"/>
              <a:t>ኃጢኣተኛን</a:t>
            </a:r>
            <a:r>
              <a:rPr lang="en-CA" sz="4000" dirty="0" smtClean="0"/>
              <a:t> </a:t>
            </a:r>
            <a:r>
              <a:rPr lang="en-CA" sz="4000" dirty="0" err="1" smtClean="0"/>
              <a:t>በደለኛን</a:t>
            </a:r>
            <a:r>
              <a:rPr lang="en-CA" sz="4000" dirty="0" smtClean="0"/>
              <a:t> </a:t>
            </a:r>
            <a:r>
              <a:rPr lang="en-CA" sz="4000" dirty="0" err="1" smtClean="0"/>
              <a:t>ንዝኾንኩ</a:t>
            </a:r>
            <a:r>
              <a:rPr lang="en-CA" sz="4000" dirty="0" smtClean="0"/>
              <a:t> </a:t>
            </a:r>
            <a:r>
              <a:rPr lang="en-CA" sz="4000" dirty="0" err="1" smtClean="0"/>
              <a:t>ንኣይ</a:t>
            </a:r>
            <a:r>
              <a:rPr lang="en-CA" sz="4000" dirty="0" smtClean="0"/>
              <a:t> </a:t>
            </a:r>
            <a:r>
              <a:rPr lang="en-CA" sz="4000" dirty="0" err="1" smtClean="0"/>
              <a:t>ንትሑት</a:t>
            </a:r>
            <a:r>
              <a:rPr lang="en-CA" sz="4000" dirty="0" smtClean="0"/>
              <a:t> </a:t>
            </a:r>
            <a:r>
              <a:rPr lang="en-CA" sz="4000" dirty="0" err="1" smtClean="0"/>
              <a:t>ባርያኻ</a:t>
            </a:r>
            <a:r>
              <a:rPr lang="en-CA" sz="4000" dirty="0" smtClean="0"/>
              <a:t> </a:t>
            </a:r>
            <a:r>
              <a:rPr lang="en-CA" sz="4000" dirty="0" err="1" smtClean="0"/>
              <a:t>ፍትሓኒ</a:t>
            </a:r>
            <a:r>
              <a:rPr lang="en-CA" sz="4000" dirty="0" smtClean="0"/>
              <a:t>። </a:t>
            </a:r>
            <a:endParaRPr lang="en-CA" sz="4000" dirty="0"/>
          </a:p>
        </p:txBody>
      </p:sp>
      <p:sp>
        <p:nvSpPr>
          <p:cNvPr id="20" name="Rectangle 19"/>
          <p:cNvSpPr/>
          <p:nvPr/>
        </p:nvSpPr>
        <p:spPr>
          <a:xfrm>
            <a:off x="8211199" y="-20240"/>
            <a:ext cx="4088377" cy="6986528"/>
          </a:xfrm>
          <a:prstGeom prst="rect">
            <a:avLst/>
          </a:prstGeom>
        </p:spPr>
        <p:txBody>
          <a:bodyPr wrap="square">
            <a:spAutoFit/>
          </a:bodyPr>
          <a:lstStyle/>
          <a:p>
            <a:pPr marL="40639" marR="40639">
              <a:spcBef>
                <a:spcPts val="600"/>
              </a:spcBef>
              <a:buClr>
                <a:srgbClr val="000000"/>
              </a:buClr>
              <a:defRPr sz="2000"/>
            </a:pPr>
            <a:r>
              <a:rPr lang="en-US" sz="3300" dirty="0" smtClean="0">
                <a:uFill>
                  <a:solidFill>
                    <a:srgbClr val="000000"/>
                  </a:solidFill>
                </a:uFill>
              </a:rPr>
              <a:t>also </a:t>
            </a:r>
            <a:r>
              <a:rPr lang="en-US" sz="3300" dirty="0">
                <a:uFill>
                  <a:solidFill>
                    <a:srgbClr val="000000"/>
                  </a:solidFill>
                </a:uFill>
              </a:rPr>
              <a:t>Thy sinful and </a:t>
            </a:r>
            <a:r>
              <a:rPr lang="en-US" sz="3300" dirty="0" smtClean="0">
                <a:uFill>
                  <a:solidFill>
                    <a:srgbClr val="000000"/>
                  </a:solidFill>
                </a:uFill>
              </a:rPr>
              <a:t>guilty servant </a:t>
            </a:r>
            <a:r>
              <a:rPr lang="en-US" sz="3300" dirty="0" smtClean="0">
                <a:solidFill>
                  <a:srgbClr val="FFC000"/>
                </a:solidFill>
                <a:uFill>
                  <a:solidFill>
                    <a:srgbClr val="000000"/>
                  </a:solidFill>
                </a:uFill>
              </a:rPr>
              <a:t>….</a:t>
            </a:r>
            <a:r>
              <a:rPr lang="en-US" sz="3300" dirty="0" smtClean="0">
                <a:uFill>
                  <a:solidFill>
                    <a:srgbClr val="000000"/>
                  </a:solidFill>
                </a:uFill>
              </a:rPr>
              <a:t> whether </a:t>
            </a:r>
            <a:r>
              <a:rPr lang="en-US" sz="3300" dirty="0">
                <a:uFill>
                  <a:solidFill>
                    <a:srgbClr val="000000"/>
                  </a:solidFill>
                </a:uFill>
              </a:rPr>
              <a:t>they have wrought wittingly or unwittingly.</a:t>
            </a:r>
            <a:r>
              <a:rPr lang="en-US" sz="3400" dirty="0">
                <a:uFill>
                  <a:solidFill>
                    <a:srgbClr val="000000"/>
                  </a:solidFill>
                </a:uFill>
              </a:rPr>
              <a:t>
</a:t>
            </a:r>
            <a:r>
              <a:rPr lang="en-US" sz="1400" dirty="0" smtClean="0">
                <a:solidFill>
                  <a:srgbClr val="FFC000"/>
                </a:solidFill>
                <a:uFill>
                  <a:solidFill>
                    <a:srgbClr val="000000"/>
                  </a:solidFill>
                </a:uFill>
              </a:rPr>
              <a:t>5.  </a:t>
            </a:r>
            <a:r>
              <a:rPr lang="en-US" sz="3400" dirty="0">
                <a:uFill>
                  <a:solidFill>
                    <a:srgbClr val="000000"/>
                  </a:solidFill>
                </a:uFill>
              </a:rPr>
              <a:t>Keep them, Lord, and defend them, they servants, my fathers, brothers and sisters.
</a:t>
            </a:r>
            <a:r>
              <a:rPr lang="en-US" sz="1400" dirty="0" smtClean="0">
                <a:solidFill>
                  <a:srgbClr val="FFC000"/>
                </a:solidFill>
                <a:uFill>
                  <a:solidFill>
                    <a:srgbClr val="000000"/>
                  </a:solidFill>
                </a:uFill>
              </a:rPr>
              <a:t>6. </a:t>
            </a:r>
            <a:r>
              <a:rPr lang="en-US" sz="3400" dirty="0">
                <a:uFill>
                  <a:solidFill>
                    <a:srgbClr val="000000"/>
                  </a:solidFill>
                </a:uFill>
              </a:rPr>
              <a:t>And also loose me, thy humble </a:t>
            </a:r>
            <a:r>
              <a:rPr lang="en-US" sz="3400" dirty="0" smtClean="0">
                <a:uFill>
                  <a:solidFill>
                    <a:srgbClr val="000000"/>
                  </a:solidFill>
                </a:uFill>
              </a:rPr>
              <a:t>and sinful servant.</a:t>
            </a:r>
            <a:endParaRPr lang="en-US" sz="3400" dirty="0">
              <a:uFill>
                <a:solidFill>
                  <a:srgbClr val="000000"/>
                </a:solidFill>
              </a:uFill>
            </a:endParaRPr>
          </a:p>
        </p:txBody>
      </p:sp>
      <p:sp>
        <p:nvSpPr>
          <p:cNvPr id="2" name="Rectangle 1"/>
          <p:cNvSpPr/>
          <p:nvPr/>
        </p:nvSpPr>
        <p:spPr>
          <a:xfrm>
            <a:off x="-52975" y="68532"/>
            <a:ext cx="3895847" cy="6863417"/>
          </a:xfrm>
          <a:prstGeom prst="rect">
            <a:avLst/>
          </a:prstGeom>
        </p:spPr>
        <p:txBody>
          <a:bodyPr wrap="square">
            <a:spAutoFit/>
          </a:bodyPr>
          <a:lstStyle/>
          <a:p>
            <a:r>
              <a:rPr lang="en-CA" sz="4000" dirty="0" err="1" smtClean="0"/>
              <a:t>ወበአፈ</a:t>
            </a:r>
            <a:r>
              <a:rPr lang="en-CA" sz="4000" dirty="0" smtClean="0"/>
              <a:t> </a:t>
            </a:r>
            <a:r>
              <a:rPr lang="en-CA" sz="4000" dirty="0" err="1" smtClean="0"/>
              <a:t>ዚአየኒ</a:t>
            </a:r>
            <a:r>
              <a:rPr lang="en-CA" sz="4000" dirty="0" smtClean="0"/>
              <a:t> </a:t>
            </a:r>
            <a:r>
              <a:rPr lang="en-CA" sz="4000" dirty="0" err="1" smtClean="0"/>
              <a:t>አነ</a:t>
            </a:r>
            <a:r>
              <a:rPr lang="en-CA" sz="4000" dirty="0" smtClean="0"/>
              <a:t> </a:t>
            </a:r>
            <a:r>
              <a:rPr lang="en-CA" sz="4000" dirty="0" err="1" smtClean="0"/>
              <a:t>ገብ</a:t>
            </a:r>
            <a:endParaRPr lang="en-CA" sz="4000" dirty="0" smtClean="0"/>
          </a:p>
          <a:p>
            <a:r>
              <a:rPr lang="en-CA" sz="4000" dirty="0" err="1" smtClean="0"/>
              <a:t>ርከ</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err="1" smtClean="0"/>
              <a:t>ኃጥእ</a:t>
            </a:r>
            <a:r>
              <a:rPr lang="en-CA" sz="4000" dirty="0" smtClean="0"/>
              <a:t> </a:t>
            </a:r>
            <a:r>
              <a:rPr lang="en-CA" sz="4000" dirty="0" err="1" smtClean="0"/>
              <a:t>ወአባሲ</a:t>
            </a:r>
            <a:r>
              <a:rPr lang="en-CA" sz="4000" dirty="0" smtClean="0"/>
              <a:t>፣ </a:t>
            </a:r>
            <a:r>
              <a:rPr lang="en-CA" sz="4000" dirty="0" err="1" smtClean="0"/>
              <a:t>እመሂ</a:t>
            </a:r>
            <a:r>
              <a:rPr lang="en-CA" sz="4000" dirty="0" smtClean="0"/>
              <a:t> </a:t>
            </a:r>
            <a:r>
              <a:rPr lang="en-CA" sz="4000" dirty="0" err="1" smtClean="0"/>
              <a:t>በአእምሮ</a:t>
            </a:r>
            <a:r>
              <a:rPr lang="en-CA" sz="4000" dirty="0" smtClean="0"/>
              <a:t> </a:t>
            </a:r>
            <a:r>
              <a:rPr lang="en-CA" sz="4000" dirty="0" err="1" smtClean="0"/>
              <a:t>አው</a:t>
            </a:r>
            <a:r>
              <a:rPr lang="en-CA" sz="4000" dirty="0" smtClean="0"/>
              <a:t> </a:t>
            </a:r>
            <a:r>
              <a:rPr lang="en-CA" sz="4000" dirty="0" err="1" smtClean="0"/>
              <a:t>በኢያእምሮ</a:t>
            </a:r>
            <a:r>
              <a:rPr lang="en-CA" sz="4000" dirty="0" smtClean="0"/>
              <a:t> </a:t>
            </a:r>
            <a:r>
              <a:rPr lang="en-CA" sz="4000" dirty="0" err="1" smtClean="0"/>
              <a:t>ገብሩ</a:t>
            </a:r>
            <a:r>
              <a:rPr lang="nl-NL" sz="4000" dirty="0" smtClean="0"/>
              <a:t>። </a:t>
            </a:r>
          </a:p>
          <a:p>
            <a:r>
              <a:rPr lang="nl-NL" sz="1400" dirty="0" smtClean="0">
                <a:solidFill>
                  <a:srgbClr val="FFC000"/>
                </a:solidFill>
              </a:rPr>
              <a:t>፭.  </a:t>
            </a:r>
            <a:r>
              <a:rPr lang="nl-NL" sz="4000" dirty="0" smtClean="0"/>
              <a:t>ዕቀቦሙ እግዚኦ ወተማኅፀኖሙ ለእሉ አግብርቲከ አበውየ ወአኃውየ ወአኃትየ </a:t>
            </a:r>
          </a:p>
          <a:p>
            <a:r>
              <a:rPr lang="nl-NL" sz="1400" dirty="0" smtClean="0">
                <a:solidFill>
                  <a:srgbClr val="FFC000"/>
                </a:solidFill>
              </a:rPr>
              <a:t>፮. </a:t>
            </a:r>
            <a:r>
              <a:rPr lang="nl-NL" sz="4000" dirty="0" smtClean="0"/>
              <a:t>ወዓዲ ለትሕትና ዚአየኒ አነ ገብርከ ኃጥእ ወአባሲ ፍትሓኒ።  </a:t>
            </a:r>
            <a:endParaRPr lang="pt-BR" sz="4000" dirty="0" smtClean="0"/>
          </a:p>
        </p:txBody>
      </p:sp>
    </p:spTree>
    <p:extLst>
      <p:ext uri="{BB962C8B-B14F-4D97-AF65-F5344CB8AC3E}">
        <p14:creationId xmlns:p14="http://schemas.microsoft.com/office/powerpoint/2010/main" val="13847872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107613" cy="6863417"/>
          </a:xfrm>
          <a:prstGeom prst="rect">
            <a:avLst/>
          </a:prstGeom>
        </p:spPr>
        <p:txBody>
          <a:bodyPr wrap="square">
            <a:spAutoFit/>
          </a:bodyPr>
          <a:lstStyle/>
          <a:p>
            <a:r>
              <a:rPr lang="en-CA" sz="4000" dirty="0" err="1" smtClean="0"/>
              <a:t>ኵሎ</a:t>
            </a:r>
            <a:r>
              <a:rPr lang="en-CA" sz="4000" dirty="0" smtClean="0"/>
              <a:t> </a:t>
            </a:r>
            <a:r>
              <a:rPr lang="en-CA" sz="4000" dirty="0" err="1"/>
              <a:t>ጊዜ</a:t>
            </a:r>
            <a:r>
              <a:rPr lang="en-CA" sz="4000" dirty="0"/>
              <a:t> </a:t>
            </a:r>
            <a:r>
              <a:rPr lang="en-CA" sz="4000" dirty="0" err="1"/>
              <a:t>ይረስየነ</a:t>
            </a:r>
            <a:r>
              <a:rPr lang="en-CA" sz="4000" dirty="0"/>
              <a:t> </a:t>
            </a:r>
            <a:r>
              <a:rPr lang="en-CA" sz="4000" dirty="0" err="1"/>
              <a:t>ድልዋነ</a:t>
            </a:r>
            <a:r>
              <a:rPr lang="en-CA" sz="4000" dirty="0"/>
              <a:t> </a:t>
            </a:r>
            <a:r>
              <a:rPr lang="en-CA" sz="4000" dirty="0" err="1"/>
              <a:t>ከም</a:t>
            </a:r>
            <a:r>
              <a:rPr lang="en-CA" sz="4000" dirty="0"/>
              <a:t> </a:t>
            </a:r>
            <a:r>
              <a:rPr lang="en-CA" sz="4000" dirty="0" err="1"/>
              <a:t>ንንሣእ</a:t>
            </a:r>
            <a:r>
              <a:rPr lang="en-CA" sz="4000" dirty="0"/>
              <a:t> </a:t>
            </a:r>
            <a:r>
              <a:rPr lang="en-CA" sz="4000" dirty="0" err="1"/>
              <a:t>እምሱታፌ</a:t>
            </a:r>
            <a:r>
              <a:rPr lang="en-CA" sz="4000" dirty="0"/>
              <a:t> </a:t>
            </a:r>
            <a:r>
              <a:rPr lang="en-CA" sz="4000" dirty="0" err="1"/>
              <a:t>ምሥጢር</a:t>
            </a:r>
            <a:r>
              <a:rPr lang="en-CA" sz="4000" dirty="0"/>
              <a:t> </a:t>
            </a:r>
            <a:r>
              <a:rPr lang="en-CA" sz="4000" dirty="0" err="1"/>
              <a:t>ብሩክ</a:t>
            </a:r>
            <a:r>
              <a:rPr lang="en-CA" sz="4000" dirty="0"/>
              <a:t> </a:t>
            </a:r>
            <a:r>
              <a:rPr lang="en-CA" sz="4000" dirty="0" err="1"/>
              <a:t>ወይሥረይ</a:t>
            </a:r>
            <a:r>
              <a:rPr lang="en-CA" sz="4000" dirty="0"/>
              <a:t> </a:t>
            </a:r>
            <a:r>
              <a:rPr lang="en-CA" sz="4000" dirty="0" err="1"/>
              <a:t>ለነ</a:t>
            </a:r>
            <a:r>
              <a:rPr lang="en-CA" sz="4000" dirty="0"/>
              <a:t> </a:t>
            </a:r>
            <a:r>
              <a:rPr lang="en-CA" sz="4000" dirty="0" err="1"/>
              <a:t>ኃጣውኢነ</a:t>
            </a:r>
            <a:r>
              <a:rPr lang="en-CA" sz="4000" dirty="0" smtClean="0"/>
              <a:t>።</a:t>
            </a:r>
          </a:p>
          <a:p>
            <a:endParaRPr lang="en-CA" sz="4000" dirty="0"/>
          </a:p>
          <a:p>
            <a:r>
              <a:rPr lang="en-CA" sz="4000" dirty="0" err="1">
                <a:solidFill>
                  <a:srgbClr val="FFFF00"/>
                </a:solidFill>
              </a:rPr>
              <a:t>ይ.ሕ</a:t>
            </a:r>
            <a:r>
              <a:rPr lang="en-CA" sz="4000" dirty="0">
                <a:solidFill>
                  <a:srgbClr val="FFFF00"/>
                </a:solidFill>
              </a:rPr>
              <a:t>. </a:t>
            </a:r>
            <a:r>
              <a:rPr lang="en-CA" sz="1400" dirty="0">
                <a:solidFill>
                  <a:srgbClr val="FFC000"/>
                </a:solidFill>
              </a:rPr>
              <a:t>፴፮. </a:t>
            </a:r>
            <a:r>
              <a:rPr lang="en-CA" sz="4000" dirty="0" err="1"/>
              <a:t>ኪርያ</a:t>
            </a:r>
            <a:r>
              <a:rPr lang="en-CA" sz="4000" dirty="0"/>
              <a:t> </a:t>
            </a:r>
            <a:r>
              <a:rPr lang="en-CA" sz="4000" dirty="0" err="1"/>
              <a:t>ላይሶን</a:t>
            </a:r>
            <a:r>
              <a:rPr lang="en-CA" sz="4000" dirty="0" smtClean="0"/>
              <a:t>።</a:t>
            </a:r>
          </a:p>
          <a:p>
            <a:endParaRPr lang="en-CA" sz="4000" dirty="0"/>
          </a:p>
          <a:p>
            <a:r>
              <a:rPr lang="en-CA" sz="4000" dirty="0" err="1">
                <a:solidFill>
                  <a:srgbClr val="FF0000"/>
                </a:solidFill>
              </a:rPr>
              <a:t>ይ.ካ</a:t>
            </a:r>
            <a:r>
              <a:rPr lang="en-CA" sz="4000" dirty="0">
                <a:solidFill>
                  <a:srgbClr val="FF0000"/>
                </a:solidFill>
              </a:rPr>
              <a:t>. </a:t>
            </a:r>
            <a:r>
              <a:rPr lang="en-CA" sz="1400" dirty="0">
                <a:solidFill>
                  <a:srgbClr val="FFC000"/>
                </a:solidFill>
              </a:rPr>
              <a:t>፴፯.</a:t>
            </a:r>
            <a:r>
              <a:rPr lang="en-CA" sz="4000" dirty="0"/>
              <a:t>በእንተ </a:t>
            </a:r>
            <a:r>
              <a:rPr lang="en-CA" sz="4000" dirty="0" err="1"/>
              <a:t>ዝንቱ</a:t>
            </a:r>
            <a:r>
              <a:rPr lang="en-CA" sz="4000" dirty="0"/>
              <a:t> </a:t>
            </a:r>
            <a:r>
              <a:rPr lang="en-CA" sz="4000" dirty="0" err="1"/>
              <a:t>ንስእለከ</a:t>
            </a:r>
            <a:r>
              <a:rPr lang="en-CA" sz="4000" dirty="0"/>
              <a:t> </a:t>
            </a:r>
            <a:r>
              <a:rPr lang="en-CA" sz="4000" dirty="0" err="1"/>
              <a:t>ወነኀሥሥ</a:t>
            </a:r>
            <a:r>
              <a:rPr lang="en-CA" sz="4000" dirty="0"/>
              <a:t> </a:t>
            </a:r>
            <a:r>
              <a:rPr lang="en-CA" sz="4000" dirty="0" err="1"/>
              <a:t>እምነ</a:t>
            </a:r>
            <a:r>
              <a:rPr lang="en-CA" sz="4000" dirty="0"/>
              <a:t> </a:t>
            </a:r>
            <a:r>
              <a:rPr lang="en-CA" sz="4000" dirty="0" err="1"/>
              <a:t>ኂሩትከ</a:t>
            </a:r>
            <a:r>
              <a:rPr lang="en-CA" sz="4000" dirty="0"/>
              <a:t> </a:t>
            </a:r>
            <a:r>
              <a:rPr lang="en-CA" sz="4000" dirty="0" smtClean="0"/>
              <a:t>ኦ</a:t>
            </a:r>
            <a:endParaRPr lang="en-CA" sz="4000" dirty="0"/>
          </a:p>
        </p:txBody>
      </p:sp>
      <p:sp>
        <p:nvSpPr>
          <p:cNvPr id="19" name="Rectangle 18"/>
          <p:cNvSpPr/>
          <p:nvPr/>
        </p:nvSpPr>
        <p:spPr>
          <a:xfrm>
            <a:off x="3959995" y="-22961"/>
            <a:ext cx="4236551" cy="6863417"/>
          </a:xfrm>
          <a:prstGeom prst="rect">
            <a:avLst/>
          </a:prstGeom>
        </p:spPr>
        <p:txBody>
          <a:bodyPr wrap="square">
            <a:spAutoFit/>
          </a:bodyPr>
          <a:lstStyle/>
          <a:p>
            <a:r>
              <a:rPr lang="en-CA" sz="4000" dirty="0" err="1"/>
              <a:t>ካብዚ</a:t>
            </a:r>
            <a:r>
              <a:rPr lang="en-CA" sz="4000" dirty="0"/>
              <a:t> </a:t>
            </a:r>
            <a:r>
              <a:rPr lang="en-CA" sz="4000" dirty="0" err="1"/>
              <a:t>ብሩኽ</a:t>
            </a:r>
            <a:r>
              <a:rPr lang="en-CA" sz="4000" dirty="0"/>
              <a:t> </a:t>
            </a:r>
            <a:r>
              <a:rPr lang="en-CA" sz="4000" dirty="0" err="1"/>
              <a:t>ምሥጢር</a:t>
            </a:r>
            <a:endParaRPr lang="en-CA" sz="4000" dirty="0"/>
          </a:p>
          <a:p>
            <a:r>
              <a:rPr lang="en-CA" sz="2000" dirty="0" smtClean="0">
                <a:solidFill>
                  <a:srgbClr val="FFC000"/>
                </a:solidFill>
              </a:rPr>
              <a:t>(</a:t>
            </a:r>
            <a:r>
              <a:rPr lang="en-CA" sz="2000" dirty="0" err="1" smtClean="0">
                <a:solidFill>
                  <a:srgbClr val="FFC000"/>
                </a:solidFill>
              </a:rPr>
              <a:t>ሥጋኡን</a:t>
            </a:r>
            <a:r>
              <a:rPr lang="en-CA" sz="2000" dirty="0" smtClean="0">
                <a:solidFill>
                  <a:srgbClr val="FFC000"/>
                </a:solidFill>
              </a:rPr>
              <a:t> </a:t>
            </a:r>
            <a:r>
              <a:rPr lang="en-CA" sz="2000" dirty="0" err="1" smtClean="0">
                <a:solidFill>
                  <a:srgbClr val="FFC000"/>
                </a:solidFill>
              </a:rPr>
              <a:t>ደሙን</a:t>
            </a:r>
            <a:r>
              <a:rPr lang="en-CA" sz="2000" dirty="0" smtClean="0">
                <a:solidFill>
                  <a:srgbClr val="FFC000"/>
                </a:solidFill>
              </a:rPr>
              <a:t>) </a:t>
            </a:r>
            <a:r>
              <a:rPr lang="en-CA" sz="4000" dirty="0" err="1" smtClean="0"/>
              <a:t>ብሓድነት</a:t>
            </a:r>
            <a:r>
              <a:rPr lang="en-CA" sz="4000" dirty="0" smtClean="0"/>
              <a:t> </a:t>
            </a:r>
            <a:r>
              <a:rPr lang="en-CA" sz="4000" dirty="0" err="1" smtClean="0"/>
              <a:t>ንምቕ</a:t>
            </a:r>
            <a:endParaRPr lang="en-CA" sz="4000" dirty="0" smtClean="0"/>
          </a:p>
          <a:p>
            <a:r>
              <a:rPr lang="en-CA" sz="4000" dirty="0" err="1" smtClean="0"/>
              <a:t>ባል</a:t>
            </a:r>
            <a:r>
              <a:rPr lang="en-CA" sz="4000" dirty="0" smtClean="0"/>
              <a:t> </a:t>
            </a:r>
            <a:r>
              <a:rPr lang="en-CA" sz="4000" dirty="0" err="1"/>
              <a:t>ብቑዓት</a:t>
            </a:r>
            <a:r>
              <a:rPr lang="en-CA" sz="4000" dirty="0"/>
              <a:t> </a:t>
            </a:r>
            <a:r>
              <a:rPr lang="en-CA" sz="4000" dirty="0" err="1"/>
              <a:t>ክገብረናን</a:t>
            </a:r>
            <a:r>
              <a:rPr lang="en-CA" sz="4000" dirty="0"/>
              <a:t> </a:t>
            </a:r>
            <a:r>
              <a:rPr lang="en-CA" sz="4000" dirty="0" err="1"/>
              <a:t>ኃጢኣትና</a:t>
            </a:r>
            <a:r>
              <a:rPr lang="en-CA" sz="4000" dirty="0"/>
              <a:t> </a:t>
            </a:r>
            <a:r>
              <a:rPr lang="en-CA" sz="4000" dirty="0" err="1"/>
              <a:t>ክሰርየልናን</a:t>
            </a:r>
            <a:r>
              <a:rPr lang="en-CA" sz="4000" dirty="0"/>
              <a:t> </a:t>
            </a:r>
            <a:r>
              <a:rPr lang="en-CA" sz="4000" dirty="0" err="1"/>
              <a:t>ድለዩን</a:t>
            </a:r>
            <a:r>
              <a:rPr lang="en-CA" sz="4000" dirty="0"/>
              <a:t> </a:t>
            </a:r>
            <a:r>
              <a:rPr lang="en-CA" sz="4000" dirty="0" err="1"/>
              <a:t>ለምኑን</a:t>
            </a:r>
            <a:r>
              <a:rPr lang="en-CA" sz="4000" dirty="0"/>
              <a:t>።</a:t>
            </a:r>
          </a:p>
          <a:p>
            <a:r>
              <a:rPr lang="en-CA" sz="4000" dirty="0" err="1">
                <a:solidFill>
                  <a:srgbClr val="FFFF00"/>
                </a:solidFill>
              </a:rPr>
              <a:t>ይ.ሕ</a:t>
            </a:r>
            <a:r>
              <a:rPr lang="en-CA" sz="4000" dirty="0">
                <a:solidFill>
                  <a:srgbClr val="FFFF00"/>
                </a:solidFill>
              </a:rPr>
              <a:t>. </a:t>
            </a:r>
            <a:r>
              <a:rPr lang="en-CA" sz="1400" dirty="0">
                <a:solidFill>
                  <a:srgbClr val="FFC000"/>
                </a:solidFill>
              </a:rPr>
              <a:t>36. </a:t>
            </a:r>
            <a:r>
              <a:rPr lang="en-CA" sz="4000" dirty="0"/>
              <a:t>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a:t>።</a:t>
            </a:r>
          </a:p>
          <a:p>
            <a:r>
              <a:rPr lang="en-CA" sz="4000" dirty="0" err="1">
                <a:solidFill>
                  <a:srgbClr val="FF0000"/>
                </a:solidFill>
              </a:rPr>
              <a:t>ይ.ካ</a:t>
            </a:r>
            <a:r>
              <a:rPr lang="en-CA" sz="4000" dirty="0">
                <a:solidFill>
                  <a:srgbClr val="FF0000"/>
                </a:solidFill>
              </a:rPr>
              <a:t>. </a:t>
            </a:r>
            <a:r>
              <a:rPr lang="en-CA" sz="1400" dirty="0">
                <a:solidFill>
                  <a:srgbClr val="FFC000"/>
                </a:solidFill>
              </a:rPr>
              <a:t>37. </a:t>
            </a:r>
            <a:r>
              <a:rPr lang="en-CA" sz="4000" dirty="0"/>
              <a:t>ኦ </a:t>
            </a:r>
            <a:r>
              <a:rPr lang="en-CA" sz="4000" dirty="0" err="1"/>
              <a:t>መፍቀሪ</a:t>
            </a:r>
            <a:r>
              <a:rPr lang="en-CA" sz="4000" dirty="0"/>
              <a:t> </a:t>
            </a:r>
            <a:r>
              <a:rPr lang="en-CA" sz="4000" dirty="0" err="1"/>
              <a:t>ሰብ</a:t>
            </a:r>
            <a:r>
              <a:rPr lang="en-CA" sz="4000" dirty="0"/>
              <a:t>፥ </a:t>
            </a:r>
            <a:r>
              <a:rPr lang="en-CA" sz="4000" dirty="0" err="1"/>
              <a:t>ስለዚ</a:t>
            </a:r>
            <a:r>
              <a:rPr lang="en-CA" sz="4000" dirty="0"/>
              <a:t> </a:t>
            </a:r>
            <a:r>
              <a:rPr lang="en-CA" sz="4000" dirty="0" err="1"/>
              <a:t>ንልምነካ</a:t>
            </a:r>
            <a:r>
              <a:rPr lang="en-CA" sz="4000" dirty="0"/>
              <a:t> </a:t>
            </a:r>
            <a:r>
              <a:rPr lang="en-CA" sz="4000" dirty="0" err="1"/>
              <a:t>ኣሎና</a:t>
            </a:r>
            <a:r>
              <a:rPr lang="en-CA" sz="4000" dirty="0"/>
              <a:t>፥ </a:t>
            </a:r>
            <a:r>
              <a:rPr lang="en-CA" sz="4000" dirty="0" err="1"/>
              <a:t>ካብ</a:t>
            </a:r>
            <a:r>
              <a:rPr lang="en-CA" sz="4000" dirty="0"/>
              <a:t> </a:t>
            </a:r>
            <a:r>
              <a:rPr lang="en-CA" sz="4000" dirty="0" err="1"/>
              <a:t>ምሕረትካውን</a:t>
            </a:r>
            <a:r>
              <a:rPr lang="en-CA" sz="4000" dirty="0"/>
              <a:t> </a:t>
            </a:r>
            <a:r>
              <a:rPr lang="en-CA" sz="4000" dirty="0" err="1"/>
              <a:t>ንደሊ</a:t>
            </a:r>
            <a:r>
              <a:rPr lang="en-CA" sz="4000" dirty="0"/>
              <a:t> </a:t>
            </a:r>
            <a:r>
              <a:rPr lang="en-CA" sz="4000" dirty="0" err="1"/>
              <a:t>ኣሎና</a:t>
            </a:r>
            <a:r>
              <a:rPr lang="en-CA" sz="4000" dirty="0"/>
              <a:t>። </a:t>
            </a:r>
            <a:r>
              <a:rPr lang="en-CA" sz="4000" dirty="0" err="1"/>
              <a:t>ነዛ</a:t>
            </a:r>
            <a:r>
              <a:rPr lang="en-CA" sz="4000" dirty="0"/>
              <a:t> </a:t>
            </a:r>
            <a:r>
              <a:rPr lang="en-CA" sz="4000" dirty="0" err="1"/>
              <a:t>ቕድስቲ</a:t>
            </a:r>
            <a:r>
              <a:rPr lang="en-CA" sz="4000" dirty="0"/>
              <a:t> </a:t>
            </a:r>
            <a:r>
              <a:rPr lang="en-CA" sz="4000" dirty="0" err="1" smtClean="0"/>
              <a:t>ዕለት</a:t>
            </a:r>
            <a:endParaRPr lang="en-CA" sz="4000" dirty="0"/>
          </a:p>
        </p:txBody>
      </p:sp>
      <p:sp>
        <p:nvSpPr>
          <p:cNvPr id="20" name="Rectangle 19"/>
          <p:cNvSpPr/>
          <p:nvPr/>
        </p:nvSpPr>
        <p:spPr>
          <a:xfrm>
            <a:off x="8154208" y="-22961"/>
            <a:ext cx="4037792" cy="6924973"/>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may </a:t>
            </a:r>
            <a:r>
              <a:rPr lang="en-US" sz="3300" dirty="0">
                <a:uFill>
                  <a:solidFill>
                    <a:srgbClr val="D84800"/>
                  </a:solidFill>
                </a:uFill>
              </a:rPr>
              <a:t>make us </a:t>
            </a:r>
            <a:r>
              <a:rPr lang="en-US" sz="3300" dirty="0" smtClean="0">
                <a:uFill>
                  <a:solidFill>
                    <a:srgbClr val="D84800"/>
                  </a:solidFill>
                </a:uFill>
              </a:rPr>
              <a:t>ready to </a:t>
            </a:r>
            <a:r>
              <a:rPr lang="en-US" sz="3300" dirty="0">
                <a:uFill>
                  <a:solidFill>
                    <a:srgbClr val="D84800"/>
                  </a:solidFill>
                </a:uFill>
              </a:rPr>
              <a:t>partake of the communion of the </a:t>
            </a:r>
            <a:r>
              <a:rPr lang="en-US" sz="3300" dirty="0" smtClean="0">
                <a:uFill>
                  <a:solidFill>
                    <a:srgbClr val="D84800"/>
                  </a:solidFill>
                </a:uFill>
              </a:rPr>
              <a:t>blessed sacrament </a:t>
            </a:r>
            <a:r>
              <a:rPr lang="en-US" sz="3300" dirty="0">
                <a:uFill>
                  <a:solidFill>
                    <a:srgbClr val="D84800"/>
                  </a:solidFill>
                </a:uFill>
              </a:rPr>
              <a:t>and forgive us our </a:t>
            </a:r>
            <a:r>
              <a:rPr lang="en-US" sz="3300" dirty="0" smtClean="0">
                <a:uFill>
                  <a:solidFill>
                    <a:srgbClr val="D84800"/>
                  </a:solidFill>
                </a:uFill>
              </a:rPr>
              <a:t>sins.</a:t>
            </a:r>
          </a:p>
          <a:p>
            <a:pPr marL="40639" marR="40639">
              <a:spcBef>
                <a:spcPts val="600"/>
              </a:spcBef>
              <a:buClr>
                <a:srgbClr val="D84800"/>
              </a:buClr>
              <a:buFont typeface="Arial"/>
              <a:defRPr sz="2800"/>
            </a:pPr>
            <a:r>
              <a:rPr lang="en-US" sz="3300" dirty="0" smtClean="0">
                <a:solidFill>
                  <a:srgbClr val="FFFF00"/>
                </a:solidFill>
                <a:uFill>
                  <a:solidFill>
                    <a:srgbClr val="D84800"/>
                  </a:solidFill>
                </a:uFill>
              </a:rPr>
              <a:t>People: </a:t>
            </a:r>
            <a:r>
              <a:rPr lang="en-US" sz="1400" dirty="0" smtClean="0">
                <a:solidFill>
                  <a:srgbClr val="FFC000"/>
                </a:solidFill>
                <a:uFill>
                  <a:solidFill>
                    <a:srgbClr val="D84800"/>
                  </a:solidFill>
                </a:uFill>
              </a:rPr>
              <a:t>36.</a:t>
            </a:r>
            <a:r>
              <a:rPr lang="en-US" sz="3300" dirty="0" smtClean="0">
                <a:uFill>
                  <a:solidFill>
                    <a:srgbClr val="D84800"/>
                  </a:solidFill>
                </a:uFill>
              </a:rPr>
              <a:t>Kyrie </a:t>
            </a:r>
            <a:r>
              <a:rPr lang="en-US" sz="3300" dirty="0" err="1" smtClean="0">
                <a:uFill>
                  <a:solidFill>
                    <a:srgbClr val="D84800"/>
                  </a:solidFill>
                </a:uFill>
              </a:rPr>
              <a:t>eleison</a:t>
            </a:r>
            <a:endParaRPr lang="en-US" sz="3300" dirty="0" smtClean="0">
              <a:uFill>
                <a:solidFill>
                  <a:srgbClr val="D84800"/>
                </a:solidFill>
              </a:uFill>
            </a:endParaRPr>
          </a:p>
          <a:p>
            <a:pPr marL="40639" marR="40639">
              <a:spcBef>
                <a:spcPts val="600"/>
              </a:spcBef>
              <a:buClr>
                <a:srgbClr val="D84800"/>
              </a:buClr>
              <a:buFont typeface="Arial"/>
              <a:defRPr sz="2800"/>
            </a:pPr>
            <a:endParaRPr lang="en-US" sz="3300" dirty="0" smtClean="0">
              <a:solidFill>
                <a:srgbClr val="FF0000"/>
              </a:solidFill>
              <a:uFill>
                <a:solidFill>
                  <a:srgbClr val="D84800"/>
                </a:solidFill>
              </a:uFill>
            </a:endParaRPr>
          </a:p>
          <a:p>
            <a:pPr marL="40639" marR="40639">
              <a:spcBef>
                <a:spcPts val="600"/>
              </a:spcBef>
              <a:buClr>
                <a:srgbClr val="D84800"/>
              </a:buClr>
              <a:buFont typeface="Arial"/>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37.</a:t>
            </a:r>
            <a:r>
              <a:rPr lang="en-US" sz="3300" dirty="0" smtClean="0">
                <a:uFill>
                  <a:solidFill>
                    <a:srgbClr val="D84800"/>
                  </a:solidFill>
                </a:uFill>
              </a:rPr>
              <a:t>For </a:t>
            </a:r>
            <a:r>
              <a:rPr lang="en-US" sz="3300" dirty="0">
                <a:uFill>
                  <a:solidFill>
                    <a:srgbClr val="D84800"/>
                  </a:solidFill>
                </a:uFill>
              </a:rPr>
              <a:t>this cause we pray </a:t>
            </a:r>
            <a:r>
              <a:rPr lang="en-US" sz="3300" dirty="0" smtClean="0">
                <a:uFill>
                  <a:solidFill>
                    <a:srgbClr val="D84800"/>
                  </a:solidFill>
                </a:uFill>
              </a:rPr>
              <a:t>and entreat </a:t>
            </a:r>
            <a:r>
              <a:rPr lang="en-US" sz="3300" dirty="0">
                <a:uFill>
                  <a:solidFill>
                    <a:srgbClr val="D84800"/>
                  </a:solidFill>
                </a:uFill>
              </a:rPr>
              <a:t>of Thy goodness, O lover of man</a:t>
            </a:r>
            <a:r>
              <a:rPr lang="en-US" sz="3300" dirty="0" smtClean="0">
                <a:uFill>
                  <a:solidFill>
                    <a:srgbClr val="D84800"/>
                  </a:solidFill>
                </a:uFill>
              </a:rPr>
              <a:t>, grant </a:t>
            </a:r>
            <a:r>
              <a:rPr lang="en-US" sz="3300" dirty="0">
                <a:uFill>
                  <a:solidFill>
                    <a:srgbClr val="D84800"/>
                  </a:solidFill>
                </a:uFill>
              </a:rPr>
              <a:t>us to complete this </a:t>
            </a:r>
            <a:r>
              <a:rPr lang="en-US" sz="3300" dirty="0" smtClean="0">
                <a:uFill>
                  <a:solidFill>
                    <a:srgbClr val="D84800"/>
                  </a:solidFill>
                </a:uFill>
              </a:rPr>
              <a:t>holy</a:t>
            </a:r>
            <a:endParaRPr lang="en-US" sz="3600" dirty="0"/>
          </a:p>
        </p:txBody>
      </p:sp>
    </p:spTree>
    <p:extLst>
      <p:ext uri="{BB962C8B-B14F-4D97-AF65-F5344CB8AC3E}">
        <p14:creationId xmlns:p14="http://schemas.microsoft.com/office/powerpoint/2010/main" val="3117955784"/>
      </p:ext>
    </p:extLst>
  </p:cSld>
  <p:clrMapOvr>
    <a:masterClrMapping/>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39647" y="0"/>
            <a:ext cx="4509427" cy="6863417"/>
          </a:xfrm>
          <a:prstGeom prst="rect">
            <a:avLst/>
          </a:prstGeom>
        </p:spPr>
        <p:txBody>
          <a:bodyPr wrap="square">
            <a:spAutoFit/>
          </a:bodyPr>
          <a:lstStyle/>
          <a:p>
            <a:r>
              <a:rPr lang="en-CA" sz="1400" dirty="0" smtClean="0">
                <a:solidFill>
                  <a:srgbClr val="FFC000"/>
                </a:solidFill>
              </a:rPr>
              <a:t>7. </a:t>
            </a:r>
            <a:r>
              <a:rPr lang="en-CA" sz="4000" dirty="0" err="1" smtClean="0"/>
              <a:t>ብኣፍ</a:t>
            </a:r>
            <a:r>
              <a:rPr lang="en-CA" sz="4000" dirty="0" smtClean="0"/>
              <a:t> </a:t>
            </a:r>
            <a:r>
              <a:rPr lang="en-CA" sz="4000" dirty="0" err="1" smtClean="0"/>
              <a:t>ሥሉስ</a:t>
            </a:r>
            <a:r>
              <a:rPr lang="en-CA" sz="4000" dirty="0" smtClean="0"/>
              <a:t> </a:t>
            </a:r>
            <a:r>
              <a:rPr lang="en-CA" sz="4000" dirty="0" err="1" smtClean="0"/>
              <a:t>ቅዱስ</a:t>
            </a:r>
            <a:r>
              <a:rPr lang="en-CA" sz="4000" dirty="0" smtClean="0"/>
              <a:t> ፣ </a:t>
            </a:r>
          </a:p>
          <a:p>
            <a:r>
              <a:rPr lang="en-CA" sz="4000" dirty="0" err="1" smtClean="0"/>
              <a:t>ኣብ</a:t>
            </a:r>
            <a:r>
              <a:rPr lang="en-CA" sz="4000" dirty="0" smtClean="0"/>
              <a:t> </a:t>
            </a:r>
            <a:r>
              <a:rPr lang="en-CA" sz="4000" dirty="0" err="1" smtClean="0"/>
              <a:t>ወልድ</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ዝተፈትሑን</a:t>
            </a:r>
            <a:r>
              <a:rPr lang="en-CA" sz="4000" dirty="0" smtClean="0"/>
              <a:t> </a:t>
            </a:r>
            <a:r>
              <a:rPr lang="en-CA" sz="4000" dirty="0" err="1" smtClean="0"/>
              <a:t>ነጻ</a:t>
            </a:r>
            <a:r>
              <a:rPr lang="en-CA" sz="4000" dirty="0" smtClean="0"/>
              <a:t> </a:t>
            </a:r>
            <a:r>
              <a:rPr lang="en-CA" sz="4000" dirty="0" err="1" smtClean="0"/>
              <a:t>ዝወጹን</a:t>
            </a:r>
            <a:r>
              <a:rPr lang="en-CA" sz="4000" dirty="0" smtClean="0"/>
              <a:t> </a:t>
            </a:r>
            <a:r>
              <a:rPr lang="en-CA" sz="4000" dirty="0" err="1" smtClean="0"/>
              <a:t>ይኹኑ</a:t>
            </a:r>
            <a:r>
              <a:rPr lang="en-CA" sz="4000" dirty="0" smtClean="0"/>
              <a:t>። </a:t>
            </a:r>
            <a:r>
              <a:rPr lang="en-CA" sz="4000" dirty="0" err="1" smtClean="0"/>
              <a:t>ኃጥእን</a:t>
            </a:r>
            <a:r>
              <a:rPr lang="en-CA" sz="4000" dirty="0" smtClean="0"/>
              <a:t> </a:t>
            </a:r>
            <a:r>
              <a:rPr lang="en-CA" sz="4000" dirty="0" err="1" smtClean="0"/>
              <a:t>በደለኛን</a:t>
            </a:r>
            <a:r>
              <a:rPr lang="en-CA" sz="4000" dirty="0" smtClean="0"/>
              <a:t> </a:t>
            </a:r>
            <a:r>
              <a:rPr lang="en-CA" sz="4000" dirty="0" err="1" smtClean="0"/>
              <a:t>ብዝኾንኩ</a:t>
            </a:r>
            <a:r>
              <a:rPr lang="en-CA" sz="4000" dirty="0" smtClean="0"/>
              <a:t> </a:t>
            </a:r>
            <a:r>
              <a:rPr lang="en-CA" sz="4000" dirty="0" err="1" smtClean="0"/>
              <a:t>ብኣይ</a:t>
            </a:r>
            <a:r>
              <a:rPr lang="en-CA" sz="4000" dirty="0" smtClean="0"/>
              <a:t> </a:t>
            </a:r>
            <a:r>
              <a:rPr lang="en-CA" sz="4000" dirty="0" err="1" smtClean="0"/>
              <a:t>ብቓል</a:t>
            </a:r>
            <a:r>
              <a:rPr lang="en-CA" sz="4000" dirty="0" smtClean="0"/>
              <a:t> </a:t>
            </a:r>
            <a:r>
              <a:rPr lang="en-CA" sz="4000" dirty="0" err="1" smtClean="0"/>
              <a:t>ባርያኻውን</a:t>
            </a:r>
            <a:r>
              <a:rPr lang="en-CA" sz="4000" dirty="0" smtClean="0"/>
              <a:t> </a:t>
            </a:r>
            <a:r>
              <a:rPr lang="en-CA" sz="4000" dirty="0" err="1" smtClean="0"/>
              <a:t>ዝተፈትሑ</a:t>
            </a:r>
            <a:r>
              <a:rPr lang="en-CA" sz="4000" dirty="0" smtClean="0"/>
              <a:t> </a:t>
            </a:r>
            <a:r>
              <a:rPr lang="en-CA" sz="4000" dirty="0" err="1" smtClean="0"/>
              <a:t>ይኹኑ</a:t>
            </a:r>
            <a:r>
              <a:rPr lang="en-CA" sz="4000" dirty="0" smtClean="0"/>
              <a:t>። </a:t>
            </a:r>
          </a:p>
          <a:p>
            <a:r>
              <a:rPr lang="en-CA" sz="1400" dirty="0" smtClean="0">
                <a:solidFill>
                  <a:srgbClr val="FFC000"/>
                </a:solidFill>
              </a:rPr>
              <a:t>8. </a:t>
            </a:r>
            <a:r>
              <a:rPr lang="en-CA" sz="4000" dirty="0" smtClean="0"/>
              <a:t>ኦ </a:t>
            </a:r>
            <a:r>
              <a:rPr lang="en-CA" sz="4000" dirty="0" err="1" smtClean="0"/>
              <a:t>መሓሪ</a:t>
            </a:r>
            <a:r>
              <a:rPr lang="en-CA" sz="4000" dirty="0" smtClean="0"/>
              <a:t> </a:t>
            </a:r>
            <a:r>
              <a:rPr lang="en-CA" sz="4000" dirty="0" err="1" smtClean="0"/>
              <a:t>ብዓል</a:t>
            </a:r>
            <a:r>
              <a:rPr lang="en-CA" sz="4000" dirty="0" smtClean="0"/>
              <a:t> </a:t>
            </a:r>
            <a:r>
              <a:rPr lang="en-CA" sz="4000" dirty="0" err="1" smtClean="0"/>
              <a:t>ብዙሕ</a:t>
            </a:r>
            <a:r>
              <a:rPr lang="en-CA" sz="4000" dirty="0" smtClean="0"/>
              <a:t> </a:t>
            </a:r>
            <a:r>
              <a:rPr lang="en-CA" sz="4000" dirty="0" err="1" smtClean="0"/>
              <a:t>ምሕረት</a:t>
            </a:r>
            <a:r>
              <a:rPr lang="en-CA" sz="4000" dirty="0" smtClean="0"/>
              <a:t> </a:t>
            </a:r>
            <a:r>
              <a:rPr lang="en-CA" sz="4000" dirty="0" err="1" smtClean="0"/>
              <a:t>መፍቀሪ</a:t>
            </a:r>
            <a:r>
              <a:rPr lang="en-CA" sz="4000" dirty="0" smtClean="0"/>
              <a:t> </a:t>
            </a:r>
            <a:r>
              <a:rPr lang="en-CA" sz="4000" dirty="0" err="1" smtClean="0"/>
              <a:t>ሰብ</a:t>
            </a:r>
            <a:r>
              <a:rPr lang="en-CA" sz="4000" dirty="0" smtClean="0"/>
              <a:t> </a:t>
            </a:r>
            <a:r>
              <a:rPr lang="en-CA" sz="4000" dirty="0" err="1" smtClean="0"/>
              <a:t>ዝኾንካ</a:t>
            </a:r>
            <a:r>
              <a:rPr lang="en-CA" sz="4000" dirty="0" smtClean="0"/>
              <a:t> </a:t>
            </a:r>
            <a:r>
              <a:rPr lang="en-CA" sz="4000" dirty="0" err="1" smtClean="0"/>
              <a:t>እግዚኣብሄር</a:t>
            </a:r>
            <a:r>
              <a:rPr lang="en-CA" sz="4000" dirty="0" smtClean="0"/>
              <a:t> </a:t>
            </a:r>
            <a:r>
              <a:rPr lang="en-CA" sz="4000" dirty="0" err="1" smtClean="0"/>
              <a:t>ኣምላኽና</a:t>
            </a:r>
            <a:r>
              <a:rPr lang="en-CA" sz="4000" dirty="0" smtClean="0"/>
              <a:t>፣ </a:t>
            </a:r>
            <a:r>
              <a:rPr lang="en-CA" sz="4000" dirty="0" err="1" smtClean="0"/>
              <a:t>ናይ</a:t>
            </a:r>
            <a:r>
              <a:rPr lang="en-CA" sz="4000" dirty="0" smtClean="0"/>
              <a:t> </a:t>
            </a:r>
            <a:r>
              <a:rPr lang="en-CA" sz="4000" dirty="0" err="1" smtClean="0"/>
              <a:t>ዓለም</a:t>
            </a:r>
            <a:endParaRPr lang="en-CA" sz="4000" dirty="0"/>
          </a:p>
        </p:txBody>
      </p:sp>
      <p:sp>
        <p:nvSpPr>
          <p:cNvPr id="20" name="Rectangle 19"/>
          <p:cNvSpPr/>
          <p:nvPr/>
        </p:nvSpPr>
        <p:spPr>
          <a:xfrm>
            <a:off x="8160710" y="20516"/>
            <a:ext cx="4152836" cy="6971139"/>
          </a:xfrm>
          <a:prstGeom prst="rect">
            <a:avLst/>
          </a:prstGeom>
        </p:spPr>
        <p:txBody>
          <a:bodyPr wrap="square">
            <a:spAutoFit/>
          </a:bodyPr>
          <a:lstStyle/>
          <a:p>
            <a:pPr marL="40639" marR="40639">
              <a:spcBef>
                <a:spcPts val="600"/>
              </a:spcBef>
              <a:buClr>
                <a:srgbClr val="000000"/>
              </a:buClr>
              <a:defRPr sz="2000"/>
            </a:pPr>
            <a:r>
              <a:rPr lang="en-US" sz="1400" dirty="0">
                <a:solidFill>
                  <a:srgbClr val="FFC000"/>
                </a:solidFill>
                <a:uFill>
                  <a:solidFill>
                    <a:srgbClr val="000000"/>
                  </a:solidFill>
                </a:uFill>
              </a:rPr>
              <a:t>7. </a:t>
            </a:r>
            <a:r>
              <a:rPr lang="en-US" sz="3400" dirty="0">
                <a:uFill>
                  <a:solidFill>
                    <a:srgbClr val="000000"/>
                  </a:solidFill>
                </a:uFill>
              </a:rPr>
              <a:t>Both absolve them and set </a:t>
            </a:r>
            <a:r>
              <a:rPr lang="en-US" sz="3400" dirty="0" smtClean="0">
                <a:uFill>
                  <a:solidFill>
                    <a:srgbClr val="000000"/>
                  </a:solidFill>
                </a:uFill>
              </a:rPr>
              <a:t>them free</a:t>
            </a:r>
            <a:r>
              <a:rPr lang="en-US" sz="3400" dirty="0">
                <a:uFill>
                  <a:solidFill>
                    <a:srgbClr val="000000"/>
                  </a:solidFill>
                </a:uFill>
              </a:rPr>
              <a:t>: out of the mouth of the holy Trinity</a:t>
            </a:r>
            <a:r>
              <a:rPr lang="en-US" sz="3400" dirty="0" smtClean="0">
                <a:uFill>
                  <a:solidFill>
                    <a:srgbClr val="000000"/>
                  </a:solidFill>
                </a:uFill>
              </a:rPr>
              <a:t>: the </a:t>
            </a:r>
            <a:r>
              <a:rPr lang="en-US" sz="3400" dirty="0">
                <a:uFill>
                  <a:solidFill>
                    <a:srgbClr val="000000"/>
                  </a:solidFill>
                </a:uFill>
              </a:rPr>
              <a:t>Father, Son, and Holy Spirit, and out </a:t>
            </a:r>
            <a:r>
              <a:rPr lang="en-US" sz="3400" dirty="0" smtClean="0">
                <a:uFill>
                  <a:solidFill>
                    <a:srgbClr val="000000"/>
                  </a:solidFill>
                </a:uFill>
              </a:rPr>
              <a:t>of the </a:t>
            </a:r>
            <a:r>
              <a:rPr lang="en-US" sz="3400" dirty="0">
                <a:uFill>
                  <a:solidFill>
                    <a:srgbClr val="000000"/>
                  </a:solidFill>
                </a:uFill>
              </a:rPr>
              <a:t>mouth of me Thy sinful and </a:t>
            </a:r>
            <a:r>
              <a:rPr lang="en-US" sz="3400" dirty="0" smtClean="0">
                <a:uFill>
                  <a:solidFill>
                    <a:srgbClr val="000000"/>
                  </a:solidFill>
                </a:uFill>
              </a:rPr>
              <a:t>unrighteous servant.</a:t>
            </a:r>
          </a:p>
          <a:p>
            <a:pPr marL="40639" marR="40639">
              <a:spcBef>
                <a:spcPts val="600"/>
              </a:spcBef>
              <a:buClr>
                <a:srgbClr val="000000"/>
              </a:buClr>
              <a:defRPr sz="2000"/>
            </a:pPr>
            <a:r>
              <a:rPr lang="en-US" sz="1400" dirty="0" smtClean="0">
                <a:solidFill>
                  <a:srgbClr val="FFC000"/>
                </a:solidFill>
                <a:uFill>
                  <a:solidFill>
                    <a:srgbClr val="000000"/>
                  </a:solidFill>
                </a:uFill>
              </a:rPr>
              <a:t>8. </a:t>
            </a:r>
            <a:r>
              <a:rPr lang="en-US" sz="3400" dirty="0" smtClean="0">
                <a:uFill>
                  <a:solidFill>
                    <a:srgbClr val="000000"/>
                  </a:solidFill>
                </a:uFill>
              </a:rPr>
              <a:t>O </a:t>
            </a:r>
            <a:r>
              <a:rPr lang="en-US" sz="3400" dirty="0">
                <a:uFill>
                  <a:solidFill>
                    <a:srgbClr val="000000"/>
                  </a:solidFill>
                </a:uFill>
              </a:rPr>
              <a:t>propitious, merciful and lover </a:t>
            </a:r>
            <a:r>
              <a:rPr lang="en-US" sz="3400" dirty="0" smtClean="0">
                <a:uFill>
                  <a:solidFill>
                    <a:srgbClr val="000000"/>
                  </a:solidFill>
                </a:uFill>
              </a:rPr>
              <a:t>of man</a:t>
            </a:r>
            <a:r>
              <a:rPr lang="en-US" sz="3400" dirty="0">
                <a:uFill>
                  <a:solidFill>
                    <a:srgbClr val="000000"/>
                  </a:solidFill>
                </a:uFill>
              </a:rPr>
              <a:t>, Lord our God, that takes away </a:t>
            </a:r>
            <a:r>
              <a:rPr lang="en-US" sz="3400" dirty="0" smtClean="0">
                <a:uFill>
                  <a:solidFill>
                    <a:srgbClr val="000000"/>
                  </a:solidFill>
                </a:uFill>
              </a:rPr>
              <a:t>the</a:t>
            </a:r>
            <a:endParaRPr lang="en-US" sz="3400" dirty="0">
              <a:uFill>
                <a:solidFill>
                  <a:srgbClr val="000000"/>
                </a:solidFill>
              </a:uFill>
            </a:endParaRPr>
          </a:p>
        </p:txBody>
      </p:sp>
      <p:sp>
        <p:nvSpPr>
          <p:cNvPr id="2" name="Rectangle 1"/>
          <p:cNvSpPr/>
          <p:nvPr/>
        </p:nvSpPr>
        <p:spPr>
          <a:xfrm>
            <a:off x="-29071" y="68532"/>
            <a:ext cx="4015377" cy="6863417"/>
          </a:xfrm>
          <a:prstGeom prst="rect">
            <a:avLst/>
          </a:prstGeom>
        </p:spPr>
        <p:txBody>
          <a:bodyPr wrap="square">
            <a:spAutoFit/>
          </a:bodyPr>
          <a:lstStyle/>
          <a:p>
            <a:r>
              <a:rPr lang="en-CA" sz="1400" dirty="0" smtClean="0">
                <a:solidFill>
                  <a:srgbClr val="FFC000"/>
                </a:solidFill>
              </a:rPr>
              <a:t>፯. </a:t>
            </a:r>
            <a:r>
              <a:rPr lang="en-CA" sz="4000" dirty="0" err="1" smtClean="0"/>
              <a:t>ወይኩኑ</a:t>
            </a:r>
            <a:r>
              <a:rPr lang="en-CA" sz="4000" dirty="0" smtClean="0"/>
              <a:t>  </a:t>
            </a:r>
            <a:r>
              <a:rPr lang="en-CA" sz="4000" dirty="0" err="1" smtClean="0"/>
              <a:t>ፍቱሓነ</a:t>
            </a:r>
            <a:r>
              <a:rPr lang="en-CA" sz="4000" dirty="0" smtClean="0"/>
              <a:t>  </a:t>
            </a:r>
            <a:r>
              <a:rPr lang="en-CA" sz="4000" dirty="0" err="1" smtClean="0"/>
              <a:t>ወግ</a:t>
            </a:r>
            <a:endParaRPr lang="en-CA" sz="4000" dirty="0" smtClean="0"/>
          </a:p>
          <a:p>
            <a:r>
              <a:rPr lang="en-CA" sz="4000" dirty="0" err="1" smtClean="0"/>
              <a:t>ዑዛነ</a:t>
            </a:r>
            <a:r>
              <a:rPr lang="en-CA" sz="4000" dirty="0" smtClean="0"/>
              <a:t> </a:t>
            </a:r>
            <a:r>
              <a:rPr lang="en-CA" sz="4000" dirty="0" err="1" smtClean="0"/>
              <a:t>እምአፈ</a:t>
            </a:r>
            <a:r>
              <a:rPr lang="en-CA" sz="4000" dirty="0" smtClean="0"/>
              <a:t> </a:t>
            </a:r>
            <a:r>
              <a:rPr lang="en-CA" sz="4000" dirty="0" err="1" smtClean="0"/>
              <a:t>ሥሉስ</a:t>
            </a:r>
            <a:r>
              <a:rPr lang="en-CA" sz="4000" dirty="0" smtClean="0"/>
              <a:t>  </a:t>
            </a:r>
            <a:r>
              <a:rPr lang="en-CA" sz="4000" dirty="0" err="1" smtClean="0"/>
              <a:t>ቅዱስ</a:t>
            </a:r>
            <a:r>
              <a:rPr lang="en-CA" sz="4000" dirty="0" smtClean="0"/>
              <a:t>፣ </a:t>
            </a:r>
            <a:r>
              <a:rPr lang="en-CA" sz="4000" dirty="0" err="1" smtClean="0"/>
              <a:t>አብ</a:t>
            </a:r>
            <a:r>
              <a:rPr lang="en-CA" sz="4000" dirty="0" smtClean="0"/>
              <a:t> </a:t>
            </a:r>
            <a:r>
              <a:rPr lang="en-CA" sz="4000" dirty="0" err="1" smtClean="0"/>
              <a:t>ወወልድ</a:t>
            </a:r>
            <a:r>
              <a:rPr lang="en-CA" sz="4000" dirty="0" smtClean="0"/>
              <a:t> </a:t>
            </a:r>
            <a:r>
              <a:rPr lang="en-CA" sz="4000" dirty="0" err="1" smtClean="0"/>
              <a:t>ወመንፈስ</a:t>
            </a:r>
            <a:r>
              <a:rPr lang="en-CA" sz="4000" dirty="0" smtClean="0"/>
              <a:t> </a:t>
            </a:r>
            <a:r>
              <a:rPr lang="en-CA" sz="4000" dirty="0" err="1" smtClean="0"/>
              <a:t>ቅዱስ</a:t>
            </a:r>
            <a:r>
              <a:rPr lang="en-CA" sz="4000" dirty="0" smtClean="0"/>
              <a:t>። </a:t>
            </a:r>
            <a:r>
              <a:rPr lang="en-CA" sz="4000" dirty="0" err="1" smtClean="0"/>
              <a:t>ወእምአፈ</a:t>
            </a:r>
            <a:r>
              <a:rPr lang="en-CA" sz="4000" dirty="0" smtClean="0"/>
              <a:t> </a:t>
            </a:r>
            <a:r>
              <a:rPr lang="en-CA" sz="4000" dirty="0" err="1" smtClean="0"/>
              <a:t>ዚአየኒ</a:t>
            </a:r>
            <a:r>
              <a:rPr lang="en-CA" sz="4000" dirty="0" smtClean="0"/>
              <a:t> </a:t>
            </a:r>
            <a:r>
              <a:rPr lang="en-CA" sz="4000" dirty="0" err="1" smtClean="0"/>
              <a:t>አነ</a:t>
            </a:r>
            <a:r>
              <a:rPr lang="en-CA" sz="4000" dirty="0" smtClean="0"/>
              <a:t> </a:t>
            </a:r>
            <a:r>
              <a:rPr lang="en-CA" sz="4000" dirty="0" err="1" smtClean="0"/>
              <a:t>ገብርከ</a:t>
            </a:r>
            <a:r>
              <a:rPr lang="en-CA" sz="4000" dirty="0" smtClean="0"/>
              <a:t> </a:t>
            </a:r>
            <a:r>
              <a:rPr lang="en-CA" sz="4000" dirty="0" err="1" smtClean="0"/>
              <a:t>ኃጥእ</a:t>
            </a:r>
            <a:r>
              <a:rPr lang="en-CA" sz="4000" dirty="0" smtClean="0"/>
              <a:t> </a:t>
            </a:r>
            <a:r>
              <a:rPr lang="en-CA" sz="4000" dirty="0" err="1" smtClean="0"/>
              <a:t>ወአባሲ</a:t>
            </a:r>
            <a:r>
              <a:rPr lang="en-CA" sz="4000" dirty="0" smtClean="0"/>
              <a:t>። </a:t>
            </a:r>
          </a:p>
          <a:p>
            <a:r>
              <a:rPr lang="en-CA" sz="1400" dirty="0" smtClean="0">
                <a:solidFill>
                  <a:srgbClr val="FFC000"/>
                </a:solidFill>
              </a:rPr>
              <a:t>፰.  </a:t>
            </a:r>
            <a:r>
              <a:rPr lang="en-CA" sz="4000" dirty="0" smtClean="0"/>
              <a:t>ኦ </a:t>
            </a:r>
            <a:r>
              <a:rPr lang="en-CA" sz="4000" dirty="0" err="1" smtClean="0"/>
              <a:t>መሓሪ</a:t>
            </a:r>
            <a:r>
              <a:rPr lang="en-CA" sz="4000" dirty="0" smtClean="0"/>
              <a:t> </a:t>
            </a:r>
            <a:r>
              <a:rPr lang="en-CA" sz="4000" dirty="0" err="1" smtClean="0"/>
              <a:t>ወመስተሣ</a:t>
            </a:r>
            <a:endParaRPr lang="en-CA" sz="4000" dirty="0" smtClean="0"/>
          </a:p>
          <a:p>
            <a:r>
              <a:rPr lang="en-CA" sz="4000" dirty="0" err="1" smtClean="0"/>
              <a:t>ሕል</a:t>
            </a:r>
            <a:r>
              <a:rPr lang="en-CA" sz="4000" dirty="0" smtClean="0"/>
              <a:t> </a:t>
            </a:r>
            <a:r>
              <a:rPr lang="en-CA" sz="4000" dirty="0" err="1" smtClean="0"/>
              <a:t>ወመፍቀሬ</a:t>
            </a:r>
            <a:r>
              <a:rPr lang="en-CA" sz="4000" dirty="0" smtClean="0"/>
              <a:t> </a:t>
            </a:r>
            <a:r>
              <a:rPr lang="en-CA" sz="4000" dirty="0" err="1" smtClean="0"/>
              <a:t>ሰብ</a:t>
            </a:r>
            <a:r>
              <a:rPr lang="en-CA" sz="4000" dirty="0" smtClean="0"/>
              <a:t> </a:t>
            </a:r>
            <a:r>
              <a:rPr lang="en-CA" sz="4000" dirty="0" err="1" smtClean="0"/>
              <a:t>እግዚአብሔር</a:t>
            </a:r>
            <a:r>
              <a:rPr lang="en-CA" sz="4000" dirty="0" smtClean="0"/>
              <a:t> </a:t>
            </a:r>
            <a:r>
              <a:rPr lang="en-CA" sz="4000" dirty="0" err="1" smtClean="0"/>
              <a:t>አምላክነ</a:t>
            </a:r>
            <a:r>
              <a:rPr lang="en-CA" sz="4000" dirty="0" smtClean="0"/>
              <a:t>  </a:t>
            </a:r>
            <a:r>
              <a:rPr lang="en-CA" sz="4000" dirty="0" err="1" smtClean="0"/>
              <a:t>ዘተዐትት</a:t>
            </a:r>
            <a:r>
              <a:rPr lang="en-CA" sz="4000" dirty="0" smtClean="0"/>
              <a:t> </a:t>
            </a:r>
            <a:r>
              <a:rPr lang="en-CA" sz="4000" dirty="0" err="1" smtClean="0"/>
              <a:t>ኃጢኣተ</a:t>
            </a:r>
            <a:r>
              <a:rPr lang="en-CA" sz="4000" dirty="0" smtClean="0"/>
              <a:t> </a:t>
            </a:r>
            <a:r>
              <a:rPr lang="en-CA" sz="4000" dirty="0" err="1" smtClean="0"/>
              <a:t>ዓለም</a:t>
            </a:r>
            <a:r>
              <a:rPr lang="en-CA" sz="4000" dirty="0" smtClean="0"/>
              <a:t> ፣ </a:t>
            </a:r>
            <a:endParaRPr lang="pt-BR" sz="4000" dirty="0" smtClean="0"/>
          </a:p>
        </p:txBody>
      </p:sp>
    </p:spTree>
    <p:extLst>
      <p:ext uri="{BB962C8B-B14F-4D97-AF65-F5344CB8AC3E}">
        <p14:creationId xmlns:p14="http://schemas.microsoft.com/office/powerpoint/2010/main" val="587306958"/>
      </p:ext>
    </p:extLst>
  </p:cSld>
  <p:clrMapOvr>
    <a:masterClrMapping/>
  </p:clrMapOvr>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135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8931" y="0"/>
            <a:ext cx="4449728" cy="6863417"/>
          </a:xfrm>
          <a:prstGeom prst="rect">
            <a:avLst/>
          </a:prstGeom>
        </p:spPr>
        <p:txBody>
          <a:bodyPr wrap="square">
            <a:spAutoFit/>
          </a:bodyPr>
          <a:lstStyle/>
          <a:p>
            <a:r>
              <a:rPr lang="en-CA" sz="4000" dirty="0" err="1" smtClean="0"/>
              <a:t>ኃጢኣት</a:t>
            </a:r>
            <a:r>
              <a:rPr lang="en-CA" sz="4000" dirty="0" smtClean="0"/>
              <a:t> </a:t>
            </a:r>
            <a:r>
              <a:rPr lang="en-CA" sz="4000" dirty="0" err="1" smtClean="0"/>
              <a:t>እተርሕቕ</a:t>
            </a:r>
            <a:r>
              <a:rPr lang="en-CA" sz="4000" dirty="0" smtClean="0"/>
              <a:t> </a:t>
            </a:r>
            <a:r>
              <a:rPr lang="en-CA" sz="4000" dirty="0" err="1" smtClean="0"/>
              <a:t>ናይ</a:t>
            </a:r>
            <a:r>
              <a:rPr lang="en-CA" sz="4000" dirty="0" smtClean="0"/>
              <a:t> </a:t>
            </a:r>
            <a:r>
              <a:rPr lang="en-CA" sz="4000" dirty="0" err="1" smtClean="0"/>
              <a:t>ሰብኡትን</a:t>
            </a:r>
            <a:r>
              <a:rPr lang="en-CA" sz="4000" dirty="0" smtClean="0"/>
              <a:t> </a:t>
            </a:r>
            <a:r>
              <a:rPr lang="en-CA" sz="4000" dirty="0" err="1" smtClean="0"/>
              <a:t>ኣንስትን</a:t>
            </a:r>
            <a:r>
              <a:rPr lang="en-CA" sz="4000" dirty="0" smtClean="0"/>
              <a:t> </a:t>
            </a:r>
            <a:r>
              <a:rPr lang="en-CA" sz="4000" dirty="0" err="1" smtClean="0"/>
              <a:t>ንስሓኦም</a:t>
            </a:r>
            <a:r>
              <a:rPr lang="en-CA" sz="4000" dirty="0" smtClean="0"/>
              <a:t> </a:t>
            </a:r>
            <a:r>
              <a:rPr lang="en-CA" sz="4000" dirty="0" err="1" smtClean="0"/>
              <a:t>ተቐበል</a:t>
            </a:r>
            <a:r>
              <a:rPr lang="en-CA" sz="4000" dirty="0" smtClean="0"/>
              <a:t>። </a:t>
            </a:r>
            <a:r>
              <a:rPr lang="en-CA" sz="4000" dirty="0" err="1" smtClean="0"/>
              <a:t>ናይ</a:t>
            </a:r>
            <a:r>
              <a:rPr lang="en-CA" sz="4000" dirty="0" smtClean="0"/>
              <a:t> </a:t>
            </a:r>
            <a:r>
              <a:rPr lang="en-CA" sz="4000" dirty="0" err="1" smtClean="0"/>
              <a:t>ዘልዓለም</a:t>
            </a:r>
            <a:r>
              <a:rPr lang="en-CA" sz="4000" dirty="0" smtClean="0"/>
              <a:t> </a:t>
            </a:r>
            <a:r>
              <a:rPr lang="en-CA" sz="4000" dirty="0" err="1" smtClean="0"/>
              <a:t>ብርሃንካውን</a:t>
            </a:r>
            <a:r>
              <a:rPr lang="en-CA" sz="4000" dirty="0" smtClean="0"/>
              <a:t> </a:t>
            </a:r>
            <a:r>
              <a:rPr lang="en-CA" sz="4000" dirty="0" err="1" smtClean="0"/>
              <a:t>ኣብርሃሎም</a:t>
            </a:r>
            <a:r>
              <a:rPr lang="en-CA" sz="4000" dirty="0" smtClean="0"/>
              <a:t>። ኦ </a:t>
            </a:r>
            <a:r>
              <a:rPr lang="en-CA" sz="4000" dirty="0" err="1" smtClean="0"/>
              <a:t>ጐይታ</a:t>
            </a:r>
            <a:r>
              <a:rPr lang="en-CA" sz="4000" dirty="0" smtClean="0"/>
              <a:t> </a:t>
            </a:r>
            <a:r>
              <a:rPr lang="en-CA" sz="4000" dirty="0" err="1" smtClean="0"/>
              <a:t>ኵሉ</a:t>
            </a:r>
            <a:r>
              <a:rPr lang="en-CA" sz="4000" dirty="0" smtClean="0"/>
              <a:t> </a:t>
            </a:r>
            <a:r>
              <a:rPr lang="en-CA" sz="4000" dirty="0" err="1" smtClean="0"/>
              <a:t>ኃጢኣቶምውን</a:t>
            </a:r>
            <a:r>
              <a:rPr lang="en-CA" sz="4000" dirty="0" smtClean="0"/>
              <a:t> </a:t>
            </a:r>
            <a:r>
              <a:rPr lang="en-CA" sz="4000" dirty="0" err="1" smtClean="0"/>
              <a:t>ኅደገሎም</a:t>
            </a:r>
            <a:r>
              <a:rPr lang="en-CA" sz="4000" dirty="0" smtClean="0"/>
              <a:t>። </a:t>
            </a:r>
            <a:r>
              <a:rPr lang="en-CA" sz="4000" dirty="0" err="1" smtClean="0"/>
              <a:t>ንስኻ</a:t>
            </a:r>
            <a:r>
              <a:rPr lang="en-CA" sz="4000" dirty="0" smtClean="0"/>
              <a:t> </a:t>
            </a:r>
            <a:r>
              <a:rPr lang="en-CA" sz="4000" dirty="0" err="1" smtClean="0"/>
              <a:t>ለዋህን</a:t>
            </a:r>
            <a:r>
              <a:rPr lang="en-CA" sz="4000" dirty="0" smtClean="0"/>
              <a:t> </a:t>
            </a:r>
            <a:r>
              <a:rPr lang="en-CA" sz="4000" dirty="0" err="1" smtClean="0"/>
              <a:t>መፍቀሪ</a:t>
            </a:r>
            <a:r>
              <a:rPr lang="en-CA" sz="4000" dirty="0" smtClean="0"/>
              <a:t> </a:t>
            </a:r>
            <a:r>
              <a:rPr lang="en-CA" sz="4000" dirty="0" err="1" smtClean="0"/>
              <a:t>ሰብን</a:t>
            </a:r>
            <a:r>
              <a:rPr lang="en-CA" sz="4000" dirty="0" smtClean="0"/>
              <a:t> </a:t>
            </a:r>
            <a:r>
              <a:rPr lang="en-CA" sz="4000" dirty="0" err="1" smtClean="0"/>
              <a:t>ኢኻ</a:t>
            </a:r>
            <a:r>
              <a:rPr lang="en-CA" sz="4000" dirty="0" smtClean="0"/>
              <a:t> </a:t>
            </a:r>
            <a:r>
              <a:rPr lang="en-CA" sz="4000" dirty="0" err="1" smtClean="0"/>
              <a:t>እሞ</a:t>
            </a:r>
            <a:r>
              <a:rPr lang="en-CA" sz="4000" dirty="0" smtClean="0"/>
              <a:t>፥</a:t>
            </a:r>
          </a:p>
          <a:p>
            <a:r>
              <a:rPr lang="en-CA" sz="1400" dirty="0" smtClean="0">
                <a:solidFill>
                  <a:srgbClr val="FFC000"/>
                </a:solidFill>
              </a:rPr>
              <a:t>9.  </a:t>
            </a:r>
            <a:r>
              <a:rPr lang="en-CA" sz="4000" dirty="0" smtClean="0"/>
              <a:t>ኦ  </a:t>
            </a:r>
            <a:r>
              <a:rPr lang="en-CA" sz="4000" dirty="0" err="1" smtClean="0"/>
              <a:t>እግዚኣብሔር</a:t>
            </a:r>
            <a:r>
              <a:rPr lang="en-CA" sz="4000" dirty="0" smtClean="0"/>
              <a:t>  </a:t>
            </a:r>
            <a:r>
              <a:rPr lang="en-CA" sz="4000" dirty="0" err="1" smtClean="0"/>
              <a:t>ኣምላ</a:t>
            </a:r>
            <a:endParaRPr lang="en-CA" sz="4000" dirty="0" smtClean="0"/>
          </a:p>
          <a:p>
            <a:r>
              <a:rPr lang="en-CA" sz="4000" dirty="0" err="1" smtClean="0"/>
              <a:t>ኽና</a:t>
            </a:r>
            <a:r>
              <a:rPr lang="en-CA" sz="4000" dirty="0" smtClean="0"/>
              <a:t> ፥ </a:t>
            </a:r>
            <a:r>
              <a:rPr lang="en-CA" sz="4000" dirty="0" err="1" smtClean="0"/>
              <a:t>በዓል</a:t>
            </a:r>
            <a:r>
              <a:rPr lang="en-CA" sz="4000" dirty="0" smtClean="0"/>
              <a:t> </a:t>
            </a:r>
            <a:r>
              <a:rPr lang="en-CA" sz="4000" dirty="0" err="1" smtClean="0"/>
              <a:t>ብዙሕ</a:t>
            </a:r>
            <a:r>
              <a:rPr lang="en-CA" sz="4000" dirty="0" smtClean="0"/>
              <a:t>  </a:t>
            </a:r>
            <a:r>
              <a:rPr lang="en-CA" sz="4000" dirty="0" err="1" smtClean="0"/>
              <a:t>ምሕ</a:t>
            </a:r>
            <a:endParaRPr lang="en-CA" sz="4000" dirty="0" smtClean="0"/>
          </a:p>
          <a:p>
            <a:r>
              <a:rPr lang="en-CA" sz="4000" dirty="0" err="1" smtClean="0"/>
              <a:t>ረት</a:t>
            </a:r>
            <a:r>
              <a:rPr lang="en-CA" sz="4000" dirty="0" smtClean="0"/>
              <a:t>፥ </a:t>
            </a:r>
            <a:r>
              <a:rPr lang="en-CA" sz="4000" dirty="0" err="1" smtClean="0"/>
              <a:t>መዓትካ</a:t>
            </a:r>
            <a:r>
              <a:rPr lang="en-CA" sz="4000" dirty="0" smtClean="0"/>
              <a:t> </a:t>
            </a:r>
            <a:r>
              <a:rPr lang="en-CA" sz="4000" dirty="0" err="1" smtClean="0"/>
              <a:t>ዝረሓቐ</a:t>
            </a:r>
            <a:r>
              <a:rPr lang="en-CA" sz="4000" dirty="0" smtClean="0"/>
              <a:t>፥</a:t>
            </a:r>
            <a:endParaRPr lang="en-CA" sz="4000" dirty="0"/>
          </a:p>
        </p:txBody>
      </p:sp>
      <p:sp>
        <p:nvSpPr>
          <p:cNvPr id="20" name="Rectangle 19"/>
          <p:cNvSpPr/>
          <p:nvPr/>
        </p:nvSpPr>
        <p:spPr>
          <a:xfrm>
            <a:off x="8211200" y="59789"/>
            <a:ext cx="3980800" cy="6571030"/>
          </a:xfrm>
          <a:prstGeom prst="rect">
            <a:avLst/>
          </a:prstGeom>
        </p:spPr>
        <p:txBody>
          <a:bodyPr wrap="square">
            <a:spAutoFit/>
          </a:bodyPr>
          <a:lstStyle/>
          <a:p>
            <a:pPr marL="40639" marR="40639">
              <a:spcBef>
                <a:spcPts val="600"/>
              </a:spcBef>
              <a:buClr>
                <a:srgbClr val="000000"/>
              </a:buClr>
              <a:defRPr sz="2000"/>
            </a:pPr>
            <a:r>
              <a:rPr lang="en-US" sz="3200" dirty="0" smtClean="0">
                <a:uFill>
                  <a:solidFill>
                    <a:srgbClr val="000000"/>
                  </a:solidFill>
                </a:uFill>
              </a:rPr>
              <a:t>Sin of </a:t>
            </a:r>
            <a:r>
              <a:rPr lang="en-US" sz="3200" dirty="0">
                <a:uFill>
                  <a:solidFill>
                    <a:srgbClr val="000000"/>
                  </a:solidFill>
                </a:uFill>
              </a:rPr>
              <a:t>the world, accept the penitence of </a:t>
            </a:r>
            <a:r>
              <a:rPr lang="en-US" sz="3200" dirty="0" smtClean="0">
                <a:uFill>
                  <a:solidFill>
                    <a:srgbClr val="000000"/>
                  </a:solidFill>
                </a:uFill>
              </a:rPr>
              <a:t>Thy servants </a:t>
            </a:r>
            <a:r>
              <a:rPr lang="en-US" sz="3200" dirty="0">
                <a:uFill>
                  <a:solidFill>
                    <a:srgbClr val="000000"/>
                  </a:solidFill>
                </a:uFill>
              </a:rPr>
              <a:t>and Thy handmaids, and </a:t>
            </a:r>
            <a:r>
              <a:rPr lang="en-US" sz="3200" dirty="0" smtClean="0">
                <a:uFill>
                  <a:solidFill>
                    <a:srgbClr val="000000"/>
                  </a:solidFill>
                </a:uFill>
              </a:rPr>
              <a:t>shine upon </a:t>
            </a:r>
            <a:r>
              <a:rPr lang="en-US" sz="3200" dirty="0">
                <a:uFill>
                  <a:solidFill>
                    <a:srgbClr val="000000"/>
                  </a:solidFill>
                </a:uFill>
              </a:rPr>
              <a:t>them with the light of everlasting life</a:t>
            </a:r>
            <a:r>
              <a:rPr lang="en-US" sz="3200" dirty="0" smtClean="0">
                <a:uFill>
                  <a:solidFill>
                    <a:srgbClr val="000000"/>
                  </a:solidFill>
                </a:uFill>
              </a:rPr>
              <a:t>, and </a:t>
            </a:r>
            <a:r>
              <a:rPr lang="en-US" sz="3200" dirty="0">
                <a:uFill>
                  <a:solidFill>
                    <a:srgbClr val="000000"/>
                  </a:solidFill>
                </a:uFill>
              </a:rPr>
              <a:t>forgive them, Lord, all their sins; </a:t>
            </a:r>
            <a:r>
              <a:rPr lang="en-US" sz="3200" dirty="0" smtClean="0">
                <a:uFill>
                  <a:solidFill>
                    <a:srgbClr val="000000"/>
                  </a:solidFill>
                </a:uFill>
              </a:rPr>
              <a:t>for Thou </a:t>
            </a:r>
            <a:r>
              <a:rPr lang="en-US" sz="3200" dirty="0">
                <a:uFill>
                  <a:solidFill>
                    <a:srgbClr val="000000"/>
                  </a:solidFill>
                </a:uFill>
              </a:rPr>
              <a:t>art good and the lover of man</a:t>
            </a:r>
            <a:r>
              <a:rPr lang="en-US" sz="3200" dirty="0" smtClean="0">
                <a:uFill>
                  <a:solidFill>
                    <a:srgbClr val="000000"/>
                  </a:solidFill>
                </a:uFill>
              </a:rPr>
              <a:t>.</a:t>
            </a:r>
          </a:p>
          <a:p>
            <a:pPr marL="40639" marR="40639">
              <a:spcBef>
                <a:spcPts val="600"/>
              </a:spcBef>
              <a:buClr>
                <a:srgbClr val="000000"/>
              </a:buClr>
              <a:defRPr sz="2000"/>
            </a:pPr>
            <a:r>
              <a:rPr lang="en-US" sz="1400" dirty="0">
                <a:solidFill>
                  <a:srgbClr val="FFC000"/>
                </a:solidFill>
                <a:uFill>
                  <a:solidFill>
                    <a:srgbClr val="000000"/>
                  </a:solidFill>
                </a:uFill>
              </a:rPr>
              <a:t>9. </a:t>
            </a:r>
            <a:r>
              <a:rPr lang="en-US" sz="3200" dirty="0">
                <a:uFill>
                  <a:solidFill>
                    <a:srgbClr val="000000"/>
                  </a:solidFill>
                </a:uFill>
              </a:rPr>
              <a:t>O Lord our God, merciful, slow </a:t>
            </a:r>
            <a:r>
              <a:rPr lang="en-US" sz="3200" dirty="0" smtClean="0">
                <a:uFill>
                  <a:solidFill>
                    <a:srgbClr val="000000"/>
                  </a:solidFill>
                </a:uFill>
              </a:rPr>
              <a:t>to anger</a:t>
            </a:r>
            <a:r>
              <a:rPr lang="en-US" sz="3200" dirty="0">
                <a:uFill>
                  <a:solidFill>
                    <a:srgbClr val="000000"/>
                  </a:solidFill>
                </a:uFill>
              </a:rPr>
              <a:t>, plenteous </a:t>
            </a:r>
            <a:r>
              <a:rPr lang="en-US" sz="3200" dirty="0" smtClean="0">
                <a:uFill>
                  <a:solidFill>
                    <a:srgbClr val="000000"/>
                  </a:solidFill>
                </a:uFill>
              </a:rPr>
              <a:t>in</a:t>
            </a:r>
            <a:endParaRPr lang="en-US" sz="3200" dirty="0">
              <a:uFill>
                <a:solidFill>
                  <a:srgbClr val="000000"/>
                </a:solidFill>
              </a:uFill>
            </a:endParaRPr>
          </a:p>
        </p:txBody>
      </p:sp>
      <p:sp>
        <p:nvSpPr>
          <p:cNvPr id="2" name="Rectangle 1"/>
          <p:cNvSpPr/>
          <p:nvPr/>
        </p:nvSpPr>
        <p:spPr>
          <a:xfrm>
            <a:off x="-52975" y="26700"/>
            <a:ext cx="4146856" cy="6863417"/>
          </a:xfrm>
          <a:prstGeom prst="rect">
            <a:avLst/>
          </a:prstGeom>
        </p:spPr>
        <p:txBody>
          <a:bodyPr wrap="square">
            <a:spAutoFit/>
          </a:bodyPr>
          <a:lstStyle/>
          <a:p>
            <a:r>
              <a:rPr lang="en-CA" sz="4000" dirty="0" err="1" smtClean="0"/>
              <a:t>ተወከፍ</a:t>
            </a:r>
            <a:r>
              <a:rPr lang="en-CA" sz="4000" dirty="0" smtClean="0"/>
              <a:t> </a:t>
            </a:r>
            <a:r>
              <a:rPr lang="en-CA" sz="4000" dirty="0" err="1" smtClean="0"/>
              <a:t>ንስሓሖሙ</a:t>
            </a:r>
            <a:r>
              <a:rPr lang="en-CA" sz="4000" dirty="0" smtClean="0"/>
              <a:t> </a:t>
            </a:r>
            <a:r>
              <a:rPr lang="en-CA" sz="4000" dirty="0" err="1" smtClean="0"/>
              <a:t>ለአግብርቲከ</a:t>
            </a:r>
            <a:r>
              <a:rPr lang="en-CA" sz="4000" dirty="0" smtClean="0"/>
              <a:t> </a:t>
            </a:r>
            <a:r>
              <a:rPr lang="en-CA" sz="4000" dirty="0" err="1" smtClean="0"/>
              <a:t>ወለአእማ</a:t>
            </a:r>
            <a:endParaRPr lang="en-CA" sz="4000" dirty="0" smtClean="0"/>
          </a:p>
          <a:p>
            <a:r>
              <a:rPr lang="en-CA" sz="4000" dirty="0" err="1" smtClean="0"/>
              <a:t>ቲከ</a:t>
            </a:r>
            <a:r>
              <a:rPr lang="en-CA" sz="4000" dirty="0" smtClean="0"/>
              <a:t>። </a:t>
            </a:r>
            <a:r>
              <a:rPr lang="en-CA" sz="4000" dirty="0" err="1" smtClean="0"/>
              <a:t>ወአሥርቅ</a:t>
            </a:r>
            <a:r>
              <a:rPr lang="en-CA" sz="4000" dirty="0" smtClean="0"/>
              <a:t>  </a:t>
            </a:r>
            <a:r>
              <a:rPr lang="en-CA" sz="4000" dirty="0" err="1" smtClean="0"/>
              <a:t>ላዕሌ</a:t>
            </a:r>
            <a:endParaRPr lang="en-CA" sz="4000" dirty="0" smtClean="0"/>
          </a:p>
          <a:p>
            <a:r>
              <a:rPr lang="en-CA" sz="4000" dirty="0" err="1" smtClean="0"/>
              <a:t>ሆሙ</a:t>
            </a:r>
            <a:r>
              <a:rPr lang="en-CA" sz="4000" dirty="0" smtClean="0"/>
              <a:t> </a:t>
            </a:r>
            <a:r>
              <a:rPr lang="en-CA" sz="4000" dirty="0" err="1" smtClean="0"/>
              <a:t>ብርሃነ</a:t>
            </a:r>
            <a:r>
              <a:rPr lang="en-CA" sz="4000" dirty="0" smtClean="0"/>
              <a:t> </a:t>
            </a:r>
            <a:r>
              <a:rPr lang="en-CA" sz="4000" dirty="0" err="1" smtClean="0"/>
              <a:t>ሕይወት</a:t>
            </a:r>
            <a:r>
              <a:rPr lang="en-CA" sz="4000" dirty="0" smtClean="0"/>
              <a:t> </a:t>
            </a:r>
            <a:r>
              <a:rPr lang="en-CA" sz="4000" dirty="0" err="1" smtClean="0"/>
              <a:t>ዘለዓለም</a:t>
            </a:r>
            <a:r>
              <a:rPr lang="en-CA" sz="4000" dirty="0" smtClean="0"/>
              <a:t> </a:t>
            </a:r>
            <a:r>
              <a:rPr lang="en-CA" sz="4000" dirty="0" err="1" smtClean="0"/>
              <a:t>ወሥረይ</a:t>
            </a:r>
            <a:r>
              <a:rPr lang="en-CA" sz="4000" dirty="0" smtClean="0"/>
              <a:t> </a:t>
            </a:r>
            <a:r>
              <a:rPr lang="en-CA" sz="4000" dirty="0" err="1" smtClean="0"/>
              <a:t>ሎሙ</a:t>
            </a:r>
            <a:r>
              <a:rPr lang="en-CA" sz="4000" dirty="0" smtClean="0"/>
              <a:t> </a:t>
            </a:r>
            <a:r>
              <a:rPr lang="en-CA" sz="4000" dirty="0" err="1" smtClean="0"/>
              <a:t>እግዚኦ</a:t>
            </a:r>
            <a:r>
              <a:rPr lang="en-CA" sz="4000" dirty="0" smtClean="0"/>
              <a:t> </a:t>
            </a:r>
            <a:r>
              <a:rPr lang="en-CA" sz="4000" dirty="0" err="1" smtClean="0"/>
              <a:t>ኵሎ</a:t>
            </a:r>
            <a:r>
              <a:rPr lang="en-CA" sz="4000" dirty="0" smtClean="0"/>
              <a:t> </a:t>
            </a:r>
            <a:r>
              <a:rPr lang="en-CA" sz="4000" dirty="0" err="1" smtClean="0"/>
              <a:t>ኃጢአቶሙ</a:t>
            </a:r>
            <a:r>
              <a:rPr lang="en-CA" sz="4000" dirty="0" smtClean="0"/>
              <a:t> ፣ </a:t>
            </a:r>
            <a:r>
              <a:rPr lang="en-CA" sz="4000" dirty="0" err="1" smtClean="0"/>
              <a:t>እስመ</a:t>
            </a:r>
            <a:r>
              <a:rPr lang="en-CA" sz="4000" dirty="0" smtClean="0"/>
              <a:t>  </a:t>
            </a:r>
            <a:r>
              <a:rPr lang="en-CA" sz="4000" dirty="0" err="1" smtClean="0"/>
              <a:t>ኄር</a:t>
            </a:r>
            <a:r>
              <a:rPr lang="en-CA" sz="4000" dirty="0" smtClean="0"/>
              <a:t> </a:t>
            </a:r>
            <a:r>
              <a:rPr lang="en-CA" sz="4000" dirty="0" err="1" smtClean="0"/>
              <a:t>አንተ</a:t>
            </a:r>
            <a:r>
              <a:rPr lang="en-CA" sz="4000" dirty="0" smtClean="0"/>
              <a:t> </a:t>
            </a:r>
            <a:r>
              <a:rPr lang="en-CA" sz="4000" dirty="0" err="1" smtClean="0"/>
              <a:t>ወመፍቀሬ</a:t>
            </a:r>
            <a:r>
              <a:rPr lang="en-CA" sz="4000" dirty="0" smtClean="0"/>
              <a:t> </a:t>
            </a:r>
            <a:r>
              <a:rPr lang="en-CA" sz="4000" dirty="0" err="1" smtClean="0"/>
              <a:t>ሰብእ</a:t>
            </a:r>
            <a:r>
              <a:rPr lang="en-CA" sz="4000" dirty="0" smtClean="0"/>
              <a:t>።</a:t>
            </a:r>
          </a:p>
          <a:p>
            <a:r>
              <a:rPr lang="en-CA" sz="4000" dirty="0" smtClean="0"/>
              <a:t> </a:t>
            </a:r>
            <a:r>
              <a:rPr lang="en-CA" sz="1400" dirty="0" smtClean="0">
                <a:solidFill>
                  <a:srgbClr val="FFC000"/>
                </a:solidFill>
              </a:rPr>
              <a:t>፱.  </a:t>
            </a:r>
            <a:r>
              <a:rPr lang="en-CA" sz="4000" dirty="0" smtClean="0"/>
              <a:t>ኦ </a:t>
            </a:r>
            <a:r>
              <a:rPr lang="en-CA" sz="4000" dirty="0" err="1" smtClean="0"/>
              <a:t>እግዚአብሔር</a:t>
            </a:r>
            <a:r>
              <a:rPr lang="en-CA" sz="4000" dirty="0" smtClean="0"/>
              <a:t> </a:t>
            </a:r>
            <a:r>
              <a:rPr lang="en-CA" sz="4000" dirty="0" err="1" smtClean="0"/>
              <a:t>አምላክነ</a:t>
            </a:r>
            <a:r>
              <a:rPr lang="en-CA" sz="4000" dirty="0" smtClean="0"/>
              <a:t> </a:t>
            </a:r>
            <a:r>
              <a:rPr lang="en-CA" sz="4000" dirty="0" err="1" smtClean="0"/>
              <a:t>ወመሥተሳህል</a:t>
            </a:r>
            <a:r>
              <a:rPr lang="en-CA" sz="4000" dirty="0" smtClean="0"/>
              <a:t> </a:t>
            </a:r>
            <a:r>
              <a:rPr lang="en-CA" sz="4000" dirty="0" err="1" smtClean="0"/>
              <a:t>ርኁቀ</a:t>
            </a:r>
            <a:r>
              <a:rPr lang="en-CA" sz="4000" dirty="0" smtClean="0"/>
              <a:t> </a:t>
            </a:r>
            <a:r>
              <a:rPr lang="en-CA" sz="4000" dirty="0" err="1" smtClean="0"/>
              <a:t>መዓት</a:t>
            </a:r>
            <a:r>
              <a:rPr lang="en-CA" sz="4000" dirty="0" smtClean="0"/>
              <a:t> </a:t>
            </a:r>
            <a:r>
              <a:rPr lang="en-CA" sz="4000" dirty="0" err="1" smtClean="0"/>
              <a:t>ወብዙኃ</a:t>
            </a:r>
            <a:endParaRPr lang="pt-BR" sz="4000" dirty="0" smtClean="0"/>
          </a:p>
        </p:txBody>
      </p:sp>
    </p:spTree>
    <p:extLst>
      <p:ext uri="{BB962C8B-B14F-4D97-AF65-F5344CB8AC3E}">
        <p14:creationId xmlns:p14="http://schemas.microsoft.com/office/powerpoint/2010/main" val="925206951"/>
      </p:ext>
    </p:extLst>
  </p:cSld>
  <p:clrMapOvr>
    <a:masterClrMapping/>
  </p:clrMapOvr>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17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2" y="0"/>
            <a:ext cx="4509427" cy="6863417"/>
          </a:xfrm>
          <a:prstGeom prst="rect">
            <a:avLst/>
          </a:prstGeom>
        </p:spPr>
        <p:txBody>
          <a:bodyPr wrap="square">
            <a:spAutoFit/>
          </a:bodyPr>
          <a:lstStyle/>
          <a:p>
            <a:r>
              <a:rPr lang="en-CA" sz="4000" dirty="0" err="1" smtClean="0"/>
              <a:t>ምሕረትካ</a:t>
            </a:r>
            <a:r>
              <a:rPr lang="en-CA" sz="4000" dirty="0" smtClean="0"/>
              <a:t> </a:t>
            </a:r>
            <a:r>
              <a:rPr lang="en-CA" sz="4000" dirty="0" err="1" smtClean="0"/>
              <a:t>ዝበዝሐ</a:t>
            </a:r>
            <a:r>
              <a:rPr lang="en-CA" sz="4000" dirty="0" smtClean="0"/>
              <a:t> </a:t>
            </a:r>
            <a:r>
              <a:rPr lang="en-CA" sz="4000" dirty="0" err="1" smtClean="0"/>
              <a:t>ጻድቅ</a:t>
            </a:r>
            <a:r>
              <a:rPr lang="en-CA" sz="4000" dirty="0" smtClean="0"/>
              <a:t> </a:t>
            </a:r>
            <a:r>
              <a:rPr lang="en-CA" sz="4000" dirty="0" err="1" smtClean="0"/>
              <a:t>ንዓይ</a:t>
            </a:r>
            <a:r>
              <a:rPr lang="en-CA" sz="4000" dirty="0" smtClean="0"/>
              <a:t> </a:t>
            </a:r>
            <a:r>
              <a:rPr lang="en-CA" sz="4000" dirty="0" err="1" smtClean="0"/>
              <a:t>ንባርያኻ</a:t>
            </a:r>
            <a:r>
              <a:rPr lang="en-CA" sz="4000" dirty="0" smtClean="0"/>
              <a:t> </a:t>
            </a:r>
            <a:r>
              <a:rPr lang="en-CA" sz="4000" dirty="0" err="1" smtClean="0"/>
              <a:t>ኃጢኣተይ</a:t>
            </a:r>
            <a:r>
              <a:rPr lang="en-CA" sz="4000" dirty="0" smtClean="0"/>
              <a:t> </a:t>
            </a:r>
            <a:r>
              <a:rPr lang="en-CA" sz="4000" dirty="0" err="1" smtClean="0"/>
              <a:t>ሥረየለይ</a:t>
            </a:r>
            <a:r>
              <a:rPr lang="en-CA" sz="4000" dirty="0" smtClean="0"/>
              <a:t>። </a:t>
            </a:r>
          </a:p>
          <a:p>
            <a:r>
              <a:rPr lang="en-CA" sz="1400" dirty="0" smtClean="0">
                <a:solidFill>
                  <a:srgbClr val="FFC000"/>
                </a:solidFill>
              </a:rPr>
              <a:t>10. </a:t>
            </a:r>
            <a:r>
              <a:rPr lang="en-CA" sz="4000" dirty="0" err="1" smtClean="0"/>
              <a:t>ንዅሎም</a:t>
            </a:r>
            <a:r>
              <a:rPr lang="en-CA" sz="4000" dirty="0" smtClean="0"/>
              <a:t> </a:t>
            </a:r>
            <a:r>
              <a:rPr lang="en-CA" sz="4000" dirty="0" err="1" smtClean="0"/>
              <a:t>ሰብኡትን</a:t>
            </a:r>
            <a:r>
              <a:rPr lang="en-CA" sz="4000" dirty="0" smtClean="0"/>
              <a:t> </a:t>
            </a:r>
            <a:r>
              <a:rPr lang="en-CA" sz="4000" dirty="0" err="1" smtClean="0"/>
              <a:t>ኣንስትን</a:t>
            </a:r>
            <a:r>
              <a:rPr lang="en-CA" sz="4000" dirty="0" smtClean="0"/>
              <a:t> </a:t>
            </a:r>
            <a:r>
              <a:rPr lang="en-CA" sz="4000" dirty="0" err="1" smtClean="0"/>
              <a:t>ባሮትካውን</a:t>
            </a:r>
            <a:r>
              <a:rPr lang="en-CA" sz="4000" dirty="0" smtClean="0"/>
              <a:t> </a:t>
            </a:r>
            <a:r>
              <a:rPr lang="en-CA" sz="4000" dirty="0" err="1" smtClean="0"/>
              <a:t>ካብ</a:t>
            </a:r>
            <a:r>
              <a:rPr lang="en-CA" sz="4000" dirty="0" smtClean="0"/>
              <a:t> </a:t>
            </a:r>
            <a:r>
              <a:rPr lang="en-CA" sz="4000" dirty="0" err="1" smtClean="0"/>
              <a:t>በደልን</a:t>
            </a:r>
            <a:r>
              <a:rPr lang="en-CA" sz="4000" dirty="0" smtClean="0"/>
              <a:t> </a:t>
            </a:r>
            <a:r>
              <a:rPr lang="en-CA" sz="4000" dirty="0" err="1" smtClean="0"/>
              <a:t>ካብ</a:t>
            </a:r>
            <a:r>
              <a:rPr lang="en-CA" sz="4000" dirty="0" smtClean="0"/>
              <a:t> </a:t>
            </a:r>
            <a:r>
              <a:rPr lang="en-CA" sz="4000" dirty="0" err="1" smtClean="0"/>
              <a:t>መርገምን</a:t>
            </a:r>
            <a:r>
              <a:rPr lang="en-CA" sz="4000" dirty="0" smtClean="0"/>
              <a:t> </a:t>
            </a:r>
            <a:r>
              <a:rPr lang="en-CA" sz="4000" dirty="0" err="1" smtClean="0"/>
              <a:t>ኣድሕኖም</a:t>
            </a:r>
            <a:r>
              <a:rPr lang="en-CA" sz="4000" dirty="0" smtClean="0"/>
              <a:t>። ኦ </a:t>
            </a:r>
            <a:r>
              <a:rPr lang="en-CA" sz="4000" dirty="0" err="1" smtClean="0"/>
              <a:t>ጐይታ</a:t>
            </a:r>
            <a:r>
              <a:rPr lang="en-CA" sz="4000" dirty="0" smtClean="0"/>
              <a:t>፣ </a:t>
            </a:r>
            <a:r>
              <a:rPr lang="en-CA" sz="4000" dirty="0" err="1" smtClean="0"/>
              <a:t>ብእንዛረቦን</a:t>
            </a:r>
            <a:r>
              <a:rPr lang="en-CA" sz="4000" dirty="0" smtClean="0"/>
              <a:t>፡ </a:t>
            </a:r>
            <a:r>
              <a:rPr lang="en-CA" sz="4000" dirty="0" err="1" smtClean="0"/>
              <a:t>ብእንሓስቦን</a:t>
            </a:r>
            <a:r>
              <a:rPr lang="en-CA" sz="4000" dirty="0" smtClean="0"/>
              <a:t>፡ </a:t>
            </a:r>
            <a:r>
              <a:rPr lang="en-CA" sz="4000" dirty="0" err="1" smtClean="0"/>
              <a:t>ኵሉ</a:t>
            </a:r>
            <a:r>
              <a:rPr lang="en-CA" sz="4000" dirty="0" smtClean="0"/>
              <a:t> </a:t>
            </a:r>
            <a:r>
              <a:rPr lang="en-CA" sz="4000" dirty="0" err="1" smtClean="0"/>
              <a:t>ንዓኻ</a:t>
            </a:r>
            <a:r>
              <a:rPr lang="en-CA" sz="4000" dirty="0" smtClean="0"/>
              <a:t> </a:t>
            </a:r>
            <a:r>
              <a:rPr lang="en-CA" sz="4000" dirty="0" err="1" smtClean="0"/>
              <a:t>እንተ</a:t>
            </a:r>
            <a:r>
              <a:rPr lang="en-CA" sz="4000" dirty="0" smtClean="0"/>
              <a:t> </a:t>
            </a:r>
            <a:r>
              <a:rPr lang="en-CA" sz="4000" dirty="0" err="1" smtClean="0"/>
              <a:t>በደልና</a:t>
            </a:r>
            <a:r>
              <a:rPr lang="en-CA" sz="4000" dirty="0" smtClean="0"/>
              <a:t>፣ </a:t>
            </a:r>
            <a:r>
              <a:rPr lang="en-CA" sz="4000" dirty="0" err="1" smtClean="0"/>
              <a:t>ኅደገልና</a:t>
            </a:r>
            <a:r>
              <a:rPr lang="en-CA" sz="4000" dirty="0" smtClean="0"/>
              <a:t>፥ </a:t>
            </a:r>
            <a:r>
              <a:rPr lang="en-CA" sz="4000" dirty="0" err="1" smtClean="0"/>
              <a:t>ሥረየልና</a:t>
            </a:r>
            <a:r>
              <a:rPr lang="en-CA" sz="4000" dirty="0" smtClean="0"/>
              <a:t>፥ </a:t>
            </a:r>
            <a:r>
              <a:rPr lang="en-CA" sz="4000" dirty="0" err="1" smtClean="0"/>
              <a:t>ኣናሕስየልና</a:t>
            </a:r>
            <a:r>
              <a:rPr lang="en-CA" sz="4000" dirty="0" smtClean="0"/>
              <a:t>፥</a:t>
            </a:r>
            <a:endParaRPr lang="en-CA" sz="4000" dirty="0"/>
          </a:p>
        </p:txBody>
      </p:sp>
      <p:sp>
        <p:nvSpPr>
          <p:cNvPr id="20" name="Rectangle 19"/>
          <p:cNvSpPr/>
          <p:nvPr/>
        </p:nvSpPr>
        <p:spPr>
          <a:xfrm>
            <a:off x="8166319" y="3688"/>
            <a:ext cx="4173081" cy="6509474"/>
          </a:xfrm>
          <a:prstGeom prst="rect">
            <a:avLst/>
          </a:prstGeom>
        </p:spPr>
        <p:txBody>
          <a:bodyPr wrap="square">
            <a:spAutoFit/>
          </a:bodyPr>
          <a:lstStyle/>
          <a:p>
            <a:pPr marL="40639" marR="40639">
              <a:spcBef>
                <a:spcPts val="600"/>
              </a:spcBef>
              <a:buClr>
                <a:srgbClr val="000000"/>
              </a:buClr>
              <a:defRPr sz="2000"/>
            </a:pPr>
            <a:r>
              <a:rPr lang="en-US" sz="3600" dirty="0">
                <a:uFill>
                  <a:solidFill>
                    <a:srgbClr val="000000"/>
                  </a:solidFill>
                </a:uFill>
              </a:rPr>
              <a:t>mercy and </a:t>
            </a:r>
            <a:r>
              <a:rPr lang="en-US" sz="3600" dirty="0" smtClean="0">
                <a:uFill>
                  <a:solidFill>
                    <a:srgbClr val="000000"/>
                  </a:solidFill>
                </a:uFill>
              </a:rPr>
              <a:t>righteous , </a:t>
            </a:r>
            <a:r>
              <a:rPr lang="en-US" sz="3400" dirty="0" smtClean="0">
                <a:uFill>
                  <a:solidFill>
                    <a:srgbClr val="000000"/>
                  </a:solidFill>
                </a:uFill>
              </a:rPr>
              <a:t>forgive </a:t>
            </a:r>
            <a:r>
              <a:rPr lang="en-US" sz="3400" dirty="0">
                <a:uFill>
                  <a:solidFill>
                    <a:srgbClr val="000000"/>
                  </a:solidFill>
                </a:uFill>
              </a:rPr>
              <a:t>me my </a:t>
            </a:r>
            <a:r>
              <a:rPr lang="en-US" sz="3400" dirty="0" smtClean="0">
                <a:uFill>
                  <a:solidFill>
                    <a:srgbClr val="000000"/>
                  </a:solidFill>
                </a:uFill>
              </a:rPr>
              <a:t>sins.</a:t>
            </a:r>
          </a:p>
          <a:p>
            <a:pPr marL="40639" marR="40639">
              <a:spcBef>
                <a:spcPts val="600"/>
              </a:spcBef>
              <a:buClr>
                <a:srgbClr val="000000"/>
              </a:buClr>
              <a:defRPr sz="2000"/>
            </a:pPr>
            <a:r>
              <a:rPr lang="en-US" sz="1400" dirty="0" smtClean="0">
                <a:solidFill>
                  <a:srgbClr val="FFC000"/>
                </a:solidFill>
                <a:uFill>
                  <a:solidFill>
                    <a:srgbClr val="000000"/>
                  </a:solidFill>
                </a:uFill>
              </a:rPr>
              <a:t>10. </a:t>
            </a:r>
            <a:r>
              <a:rPr lang="en-US" sz="3400" dirty="0">
                <a:uFill>
                  <a:solidFill>
                    <a:srgbClr val="000000"/>
                  </a:solidFill>
                </a:uFill>
              </a:rPr>
              <a:t>A</a:t>
            </a:r>
            <a:r>
              <a:rPr lang="en-US" sz="3400" dirty="0" smtClean="0">
                <a:uFill>
                  <a:solidFill>
                    <a:srgbClr val="000000"/>
                  </a:solidFill>
                </a:uFill>
              </a:rPr>
              <a:t>nd </a:t>
            </a:r>
            <a:r>
              <a:rPr lang="en-US" sz="3400" dirty="0">
                <a:uFill>
                  <a:solidFill>
                    <a:srgbClr val="000000"/>
                  </a:solidFill>
                </a:uFill>
              </a:rPr>
              <a:t>deliver all thy servants </a:t>
            </a:r>
            <a:r>
              <a:rPr lang="en-US" sz="3400" dirty="0" smtClean="0">
                <a:uFill>
                  <a:solidFill>
                    <a:srgbClr val="000000"/>
                  </a:solidFill>
                </a:uFill>
              </a:rPr>
              <a:t>and handmaids </a:t>
            </a:r>
            <a:r>
              <a:rPr lang="en-US" sz="3400" dirty="0">
                <a:uFill>
                  <a:solidFill>
                    <a:srgbClr val="000000"/>
                  </a:solidFill>
                </a:uFill>
              </a:rPr>
              <a:t>from all transgression and </a:t>
            </a:r>
            <a:r>
              <a:rPr lang="en-US" sz="3400" dirty="0" smtClean="0">
                <a:uFill>
                  <a:solidFill>
                    <a:srgbClr val="000000"/>
                  </a:solidFill>
                </a:uFill>
              </a:rPr>
              <a:t> curse. If </a:t>
            </a:r>
            <a:r>
              <a:rPr lang="en-US" sz="3400" dirty="0">
                <a:uFill>
                  <a:solidFill>
                    <a:srgbClr val="000000"/>
                  </a:solidFill>
                </a:uFill>
              </a:rPr>
              <a:t>we have transgressed against Thee, Lord</a:t>
            </a:r>
            <a:r>
              <a:rPr lang="en-US" sz="3400" dirty="0" smtClean="0">
                <a:uFill>
                  <a:solidFill>
                    <a:srgbClr val="000000"/>
                  </a:solidFill>
                </a:uFill>
              </a:rPr>
              <a:t>, whether </a:t>
            </a:r>
            <a:r>
              <a:rPr lang="en-US" sz="3400" dirty="0">
                <a:uFill>
                  <a:solidFill>
                    <a:srgbClr val="000000"/>
                  </a:solidFill>
                </a:uFill>
              </a:rPr>
              <a:t>in our word, deed, or thought</a:t>
            </a:r>
            <a:r>
              <a:rPr lang="en-US" sz="3400" dirty="0" smtClean="0">
                <a:uFill>
                  <a:solidFill>
                    <a:srgbClr val="000000"/>
                  </a:solidFill>
                </a:uFill>
              </a:rPr>
              <a:t>, release</a:t>
            </a:r>
            <a:r>
              <a:rPr lang="en-US" sz="3400" dirty="0">
                <a:uFill>
                  <a:solidFill>
                    <a:srgbClr val="000000"/>
                  </a:solidFill>
                </a:uFill>
              </a:rPr>
              <a:t>, remit, pardon </a:t>
            </a:r>
            <a:r>
              <a:rPr lang="en-US" sz="3400" dirty="0" smtClean="0">
                <a:uFill>
                  <a:solidFill>
                    <a:srgbClr val="000000"/>
                  </a:solidFill>
                </a:uFill>
              </a:rPr>
              <a:t>and</a:t>
            </a:r>
            <a:endParaRPr lang="en-US" sz="3400" dirty="0">
              <a:uFill>
                <a:solidFill>
                  <a:srgbClr val="000000"/>
                </a:solidFill>
              </a:uFill>
            </a:endParaRPr>
          </a:p>
        </p:txBody>
      </p:sp>
      <p:sp>
        <p:nvSpPr>
          <p:cNvPr id="2" name="Rectangle 1"/>
          <p:cNvSpPr/>
          <p:nvPr/>
        </p:nvSpPr>
        <p:spPr>
          <a:xfrm>
            <a:off x="-29071" y="68532"/>
            <a:ext cx="4099047" cy="6863417"/>
          </a:xfrm>
          <a:prstGeom prst="rect">
            <a:avLst/>
          </a:prstGeom>
        </p:spPr>
        <p:txBody>
          <a:bodyPr wrap="square">
            <a:spAutoFit/>
          </a:bodyPr>
          <a:lstStyle/>
          <a:p>
            <a:r>
              <a:rPr lang="en-CA" sz="4000" dirty="0" err="1" smtClean="0"/>
              <a:t>ምሕረት</a:t>
            </a:r>
            <a:r>
              <a:rPr lang="en-CA" sz="4000" dirty="0" smtClean="0"/>
              <a:t> </a:t>
            </a:r>
            <a:r>
              <a:rPr lang="en-CA" sz="4000" dirty="0" err="1" smtClean="0"/>
              <a:t>ወጻድቅ</a:t>
            </a:r>
            <a:r>
              <a:rPr lang="en-CA" sz="4000" dirty="0" smtClean="0"/>
              <a:t> </a:t>
            </a:r>
            <a:r>
              <a:rPr lang="en-CA" sz="4000" dirty="0" err="1" smtClean="0"/>
              <a:t>ሥረይ</a:t>
            </a:r>
            <a:r>
              <a:rPr lang="en-CA" sz="4000" dirty="0" smtClean="0"/>
              <a:t> </a:t>
            </a:r>
            <a:r>
              <a:rPr lang="en-CA" sz="4000" dirty="0" err="1" smtClean="0"/>
              <a:t>ሊተ</a:t>
            </a:r>
            <a:r>
              <a:rPr lang="en-CA" sz="4000" dirty="0" smtClean="0"/>
              <a:t> </a:t>
            </a:r>
            <a:r>
              <a:rPr lang="en-CA" sz="4000" dirty="0" err="1" smtClean="0"/>
              <a:t>ኃጢአትየ</a:t>
            </a:r>
            <a:r>
              <a:rPr lang="en-CA" sz="4000" dirty="0" smtClean="0"/>
              <a:t>። </a:t>
            </a:r>
          </a:p>
          <a:p>
            <a:r>
              <a:rPr lang="en-CA" sz="1400" dirty="0" smtClean="0">
                <a:solidFill>
                  <a:srgbClr val="FFC000"/>
                </a:solidFill>
              </a:rPr>
              <a:t>፲. </a:t>
            </a:r>
            <a:r>
              <a:rPr lang="en-CA" sz="4000" dirty="0" err="1" smtClean="0"/>
              <a:t>ወለኵሎሙ</a:t>
            </a:r>
            <a:r>
              <a:rPr lang="en-CA" sz="4000" dirty="0" smtClean="0"/>
              <a:t> </a:t>
            </a:r>
            <a:r>
              <a:rPr lang="en-CA" sz="4000" dirty="0" err="1" smtClean="0"/>
              <a:t>አግብርቲከ</a:t>
            </a:r>
            <a:r>
              <a:rPr lang="en-CA" sz="4000" dirty="0" smtClean="0"/>
              <a:t> </a:t>
            </a:r>
            <a:r>
              <a:rPr lang="en-CA" sz="4000" dirty="0" err="1" smtClean="0"/>
              <a:t>ወአእማቲከ</a:t>
            </a:r>
            <a:r>
              <a:rPr lang="en-CA" sz="4000" dirty="0" smtClean="0"/>
              <a:t> </a:t>
            </a:r>
            <a:r>
              <a:rPr lang="en-CA" sz="4000" dirty="0" err="1" smtClean="0"/>
              <a:t>አድኅኖሙ</a:t>
            </a:r>
            <a:r>
              <a:rPr lang="en-CA" sz="4000" dirty="0" smtClean="0"/>
              <a:t> </a:t>
            </a:r>
            <a:r>
              <a:rPr lang="en-CA" sz="4000" dirty="0" err="1" smtClean="0"/>
              <a:t>እምኩሉ</a:t>
            </a:r>
            <a:r>
              <a:rPr lang="en-CA" sz="4000" dirty="0" smtClean="0"/>
              <a:t>  </a:t>
            </a:r>
            <a:r>
              <a:rPr lang="en-CA" sz="4000" dirty="0" err="1" smtClean="0"/>
              <a:t>አበሳ</a:t>
            </a:r>
            <a:r>
              <a:rPr lang="en-CA" sz="4000" dirty="0" smtClean="0"/>
              <a:t>  </a:t>
            </a:r>
            <a:r>
              <a:rPr lang="en-CA" sz="4000" dirty="0" err="1" smtClean="0"/>
              <a:t>ወመር</a:t>
            </a:r>
            <a:endParaRPr lang="en-CA" sz="4000" dirty="0" smtClean="0"/>
          </a:p>
          <a:p>
            <a:r>
              <a:rPr lang="en-CA" sz="4000" dirty="0" err="1" smtClean="0"/>
              <a:t>ገም</a:t>
            </a:r>
            <a:r>
              <a:rPr lang="en-CA" sz="4000" dirty="0" smtClean="0"/>
              <a:t>። </a:t>
            </a:r>
            <a:r>
              <a:rPr lang="en-CA" sz="4000" dirty="0" err="1" smtClean="0"/>
              <a:t>ለእመ</a:t>
            </a:r>
            <a:r>
              <a:rPr lang="en-CA" sz="4000" dirty="0" smtClean="0"/>
              <a:t> </a:t>
            </a:r>
            <a:r>
              <a:rPr lang="en-CA" sz="4000" dirty="0" err="1" smtClean="0"/>
              <a:t>አበስነ</a:t>
            </a:r>
            <a:r>
              <a:rPr lang="en-CA" sz="4000" dirty="0" smtClean="0"/>
              <a:t> </a:t>
            </a:r>
            <a:r>
              <a:rPr lang="en-CA" sz="4000" dirty="0" err="1" smtClean="0"/>
              <a:t>ለከ</a:t>
            </a:r>
            <a:r>
              <a:rPr lang="en-CA" sz="4000" dirty="0" smtClean="0"/>
              <a:t> </a:t>
            </a:r>
            <a:r>
              <a:rPr lang="en-CA" sz="4000" dirty="0" err="1" smtClean="0"/>
              <a:t>እግዚኦ</a:t>
            </a:r>
            <a:r>
              <a:rPr lang="en-CA" sz="4000" dirty="0" smtClean="0"/>
              <a:t> </a:t>
            </a:r>
            <a:r>
              <a:rPr lang="en-CA" sz="4000" dirty="0" err="1" smtClean="0"/>
              <a:t>እመሂ</a:t>
            </a:r>
            <a:r>
              <a:rPr lang="en-CA" sz="4000" dirty="0" smtClean="0"/>
              <a:t> </a:t>
            </a:r>
            <a:r>
              <a:rPr lang="en-CA" sz="4000" dirty="0" err="1" smtClean="0"/>
              <a:t>በቃልነ</a:t>
            </a:r>
            <a:r>
              <a:rPr lang="en-CA" sz="4000" dirty="0" smtClean="0"/>
              <a:t>፣ </a:t>
            </a:r>
            <a:r>
              <a:rPr lang="en-CA" sz="4000" dirty="0" err="1" smtClean="0"/>
              <a:t>ወእመሂ</a:t>
            </a:r>
            <a:r>
              <a:rPr lang="en-CA" sz="4000" dirty="0" smtClean="0"/>
              <a:t> </a:t>
            </a:r>
            <a:r>
              <a:rPr lang="en-CA" sz="4000" dirty="0" err="1" smtClean="0"/>
              <a:t>በምግባርነ</a:t>
            </a:r>
            <a:r>
              <a:rPr lang="en-CA" sz="4000" dirty="0" smtClean="0"/>
              <a:t>፥ </a:t>
            </a:r>
            <a:r>
              <a:rPr lang="en-CA" sz="4000" dirty="0" err="1" smtClean="0"/>
              <a:t>ወእመሂ</a:t>
            </a:r>
            <a:r>
              <a:rPr lang="en-CA" sz="4000" dirty="0" smtClean="0"/>
              <a:t> </a:t>
            </a:r>
            <a:r>
              <a:rPr lang="en-CA" sz="4000" dirty="0" err="1" smtClean="0"/>
              <a:t>በሕሊናነ</a:t>
            </a:r>
            <a:r>
              <a:rPr lang="en-CA" sz="4000" dirty="0" smtClean="0"/>
              <a:t>፣ </a:t>
            </a:r>
            <a:r>
              <a:rPr lang="en-CA" sz="4000" dirty="0" err="1" smtClean="0"/>
              <a:t>ኅድግ</a:t>
            </a:r>
            <a:r>
              <a:rPr lang="en-CA" sz="4000" dirty="0" smtClean="0"/>
              <a:t> </a:t>
            </a:r>
            <a:r>
              <a:rPr lang="en-CA" sz="4000" dirty="0" err="1" smtClean="0"/>
              <a:t>ወሥረይ</a:t>
            </a:r>
            <a:r>
              <a:rPr lang="en-CA" sz="4000" dirty="0" smtClean="0"/>
              <a:t> </a:t>
            </a:r>
            <a:r>
              <a:rPr lang="en-CA" sz="4000" dirty="0" err="1" smtClean="0"/>
              <a:t>ወአናሕሲ</a:t>
            </a:r>
            <a:r>
              <a:rPr lang="en-CA" sz="4000" dirty="0" smtClean="0"/>
              <a:t> </a:t>
            </a:r>
            <a:r>
              <a:rPr lang="en-CA" sz="4000" dirty="0" err="1" smtClean="0"/>
              <a:t>ወተሣሃል</a:t>
            </a:r>
            <a:r>
              <a:rPr lang="en-CA" sz="4000" dirty="0" smtClean="0"/>
              <a:t>። </a:t>
            </a:r>
          </a:p>
        </p:txBody>
      </p:sp>
    </p:spTree>
    <p:extLst>
      <p:ext uri="{BB962C8B-B14F-4D97-AF65-F5344CB8AC3E}">
        <p14:creationId xmlns:p14="http://schemas.microsoft.com/office/powerpoint/2010/main" val="891167424"/>
      </p:ext>
    </p:extLst>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7815" y="0"/>
            <a:ext cx="4509427" cy="6555641"/>
          </a:xfrm>
          <a:prstGeom prst="rect">
            <a:avLst/>
          </a:prstGeom>
        </p:spPr>
        <p:txBody>
          <a:bodyPr wrap="square">
            <a:spAutoFit/>
          </a:bodyPr>
          <a:lstStyle/>
          <a:p>
            <a:r>
              <a:rPr lang="en-CA" sz="4000" dirty="0" err="1"/>
              <a:t>ይቕረ</a:t>
            </a:r>
            <a:r>
              <a:rPr lang="en-CA" sz="4000" dirty="0"/>
              <a:t> </a:t>
            </a:r>
            <a:r>
              <a:rPr lang="en-CA" sz="4000" dirty="0" err="1" smtClean="0"/>
              <a:t>በለልና</a:t>
            </a:r>
            <a:r>
              <a:rPr lang="en-CA" sz="4000" dirty="0" smtClean="0"/>
              <a:t> ።   </a:t>
            </a:r>
            <a:r>
              <a:rPr lang="en-CA" sz="4000" dirty="0" err="1" smtClean="0"/>
              <a:t>እግዚኣብ</a:t>
            </a:r>
            <a:endParaRPr lang="en-CA" sz="4000" dirty="0" smtClean="0"/>
          </a:p>
          <a:p>
            <a:r>
              <a:rPr lang="en-CA" sz="4000" dirty="0" err="1" smtClean="0"/>
              <a:t>ሄር</a:t>
            </a:r>
            <a:r>
              <a:rPr lang="en-CA" sz="4000" dirty="0" smtClean="0"/>
              <a:t> </a:t>
            </a:r>
            <a:r>
              <a:rPr lang="en-CA" sz="4000" dirty="0" err="1" smtClean="0"/>
              <a:t>ኣምላኽና</a:t>
            </a:r>
            <a:r>
              <a:rPr lang="en-CA" sz="4000" dirty="0" smtClean="0"/>
              <a:t> </a:t>
            </a:r>
            <a:r>
              <a:rPr lang="en-CA" sz="4000" dirty="0" err="1" smtClean="0"/>
              <a:t>ንስኻ</a:t>
            </a:r>
            <a:r>
              <a:rPr lang="en-CA" sz="4000" dirty="0" smtClean="0"/>
              <a:t> </a:t>
            </a:r>
            <a:r>
              <a:rPr lang="en-CA" sz="4000" dirty="0" err="1" smtClean="0"/>
              <a:t>ለዋህን</a:t>
            </a:r>
            <a:r>
              <a:rPr lang="en-CA" sz="4000" dirty="0" smtClean="0"/>
              <a:t> </a:t>
            </a:r>
            <a:r>
              <a:rPr lang="en-CA" sz="4000" dirty="0" err="1" smtClean="0"/>
              <a:t>መፍቀሪ</a:t>
            </a:r>
            <a:r>
              <a:rPr lang="en-CA" sz="4000" dirty="0" smtClean="0"/>
              <a:t> </a:t>
            </a:r>
            <a:r>
              <a:rPr lang="en-CA" sz="4000" dirty="0" err="1" smtClean="0"/>
              <a:t>ሰብ</a:t>
            </a:r>
            <a:r>
              <a:rPr lang="en-CA" sz="4000" dirty="0" smtClean="0"/>
              <a:t> </a:t>
            </a:r>
            <a:r>
              <a:rPr lang="en-CA" sz="4000" dirty="0" err="1" smtClean="0"/>
              <a:t>ኢኻ</a:t>
            </a:r>
            <a:r>
              <a:rPr lang="en-CA" sz="4000" dirty="0" smtClean="0"/>
              <a:t> </a:t>
            </a:r>
            <a:r>
              <a:rPr lang="en-CA" sz="4000" dirty="0" err="1" smtClean="0"/>
              <a:t>እሞ</a:t>
            </a:r>
            <a:r>
              <a:rPr lang="en-CA" sz="4000" dirty="0" smtClean="0"/>
              <a:t>፥ </a:t>
            </a:r>
          </a:p>
          <a:p>
            <a:r>
              <a:rPr lang="en-CA" sz="1400" dirty="0" smtClean="0">
                <a:solidFill>
                  <a:srgbClr val="FFC000"/>
                </a:solidFill>
              </a:rPr>
              <a:t>11. </a:t>
            </a:r>
            <a:r>
              <a:rPr lang="en-CA" sz="4000" dirty="0" smtClean="0"/>
              <a:t>ኦ </a:t>
            </a:r>
            <a:r>
              <a:rPr lang="en-CA" sz="4000" dirty="0" err="1" smtClean="0"/>
              <a:t>ጐይታ</a:t>
            </a:r>
            <a:r>
              <a:rPr lang="en-CA" sz="4000" dirty="0" smtClean="0"/>
              <a:t>፣ </a:t>
            </a:r>
            <a:r>
              <a:rPr lang="en-CA" sz="4000" dirty="0" err="1" smtClean="0"/>
              <a:t>ዝተፈታሕናን</a:t>
            </a:r>
            <a:r>
              <a:rPr lang="en-CA" sz="4000" dirty="0" smtClean="0"/>
              <a:t> </a:t>
            </a:r>
            <a:r>
              <a:rPr lang="en-CA" sz="4000" dirty="0" err="1" smtClean="0"/>
              <a:t>ናጻ</a:t>
            </a:r>
            <a:r>
              <a:rPr lang="en-CA" sz="4000" dirty="0" smtClean="0"/>
              <a:t> </a:t>
            </a:r>
            <a:r>
              <a:rPr lang="en-CA" sz="4000" dirty="0" err="1" smtClean="0"/>
              <a:t>ዝወጻእናን</a:t>
            </a:r>
            <a:r>
              <a:rPr lang="en-CA" sz="4000" dirty="0" smtClean="0"/>
              <a:t> </a:t>
            </a:r>
            <a:r>
              <a:rPr lang="en-CA" sz="4000" dirty="0" err="1" smtClean="0"/>
              <a:t>ግበረና</a:t>
            </a:r>
            <a:r>
              <a:rPr lang="en-CA" sz="4000" dirty="0" smtClean="0"/>
              <a:t>። </a:t>
            </a:r>
            <a:r>
              <a:rPr lang="en-CA" sz="4000" dirty="0" err="1" smtClean="0"/>
              <a:t>ንኹሉ</a:t>
            </a:r>
            <a:r>
              <a:rPr lang="en-CA" sz="4000" dirty="0" smtClean="0"/>
              <a:t> </a:t>
            </a:r>
            <a:r>
              <a:rPr lang="en-CA" sz="4000" dirty="0" err="1" smtClean="0"/>
              <a:t>ህዝብኻውን</a:t>
            </a:r>
            <a:r>
              <a:rPr lang="en-CA" sz="4000" dirty="0" smtClean="0"/>
              <a:t> </a:t>
            </a:r>
            <a:r>
              <a:rPr lang="en-CA" sz="4000" dirty="0" err="1" smtClean="0"/>
              <a:t>ፍትሓ</a:t>
            </a:r>
            <a:endParaRPr lang="en-CA" sz="4000" dirty="0" smtClean="0"/>
          </a:p>
          <a:p>
            <a:r>
              <a:rPr lang="en-CA" sz="4000" dirty="0" err="1" smtClean="0"/>
              <a:t>ዮም</a:t>
            </a:r>
            <a:r>
              <a:rPr lang="en-CA" sz="4000" dirty="0" smtClean="0"/>
              <a:t>። </a:t>
            </a:r>
            <a:r>
              <a:rPr lang="en-CA" sz="4000" dirty="0" err="1" smtClean="0"/>
              <a:t>ኃጢኣተኛ</a:t>
            </a:r>
            <a:r>
              <a:rPr lang="en-CA" sz="4000" dirty="0" smtClean="0"/>
              <a:t> </a:t>
            </a:r>
            <a:r>
              <a:rPr lang="en-CA" sz="4000" dirty="0" err="1" smtClean="0"/>
              <a:t>ንዝኾንኩ</a:t>
            </a:r>
            <a:r>
              <a:rPr lang="en-CA" sz="4000" dirty="0" smtClean="0"/>
              <a:t> </a:t>
            </a:r>
            <a:r>
              <a:rPr lang="en-CA" sz="4000" dirty="0" err="1" smtClean="0"/>
              <a:t>ንዓይ</a:t>
            </a:r>
            <a:r>
              <a:rPr lang="en-CA" sz="4000" dirty="0"/>
              <a:t> </a:t>
            </a:r>
            <a:r>
              <a:rPr lang="en-CA" sz="4000" dirty="0" err="1" smtClean="0"/>
              <a:t>ንኣገልጋሊኻውን</a:t>
            </a:r>
            <a:r>
              <a:rPr lang="en-CA" sz="4000" dirty="0" smtClean="0"/>
              <a:t> </a:t>
            </a:r>
            <a:r>
              <a:rPr lang="en-CA" sz="4000" dirty="0" err="1" smtClean="0"/>
              <a:t>ፍትሓኒ</a:t>
            </a:r>
            <a:r>
              <a:rPr lang="en-CA" sz="4000" dirty="0" smtClean="0"/>
              <a:t>።</a:t>
            </a:r>
          </a:p>
          <a:p>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ገጹ</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ህዝቢ</a:t>
            </a:r>
            <a:r>
              <a:rPr lang="en-CA" sz="2000" dirty="0" smtClean="0">
                <a:solidFill>
                  <a:srgbClr val="FFC000"/>
                </a:solidFill>
              </a:rPr>
              <a:t> </a:t>
            </a:r>
            <a:r>
              <a:rPr lang="en-CA" sz="2000" dirty="0" err="1" smtClean="0">
                <a:solidFill>
                  <a:srgbClr val="FFC000"/>
                </a:solidFill>
              </a:rPr>
              <a:t>መሊሱ</a:t>
            </a:r>
            <a:r>
              <a:rPr lang="en-CA" sz="2000" dirty="0" smtClean="0">
                <a:solidFill>
                  <a:srgbClr val="FFC000"/>
                </a:solidFill>
              </a:rPr>
              <a:t>  </a:t>
            </a:r>
            <a:r>
              <a:rPr lang="en-CA" sz="2000" dirty="0" err="1" smtClean="0">
                <a:solidFill>
                  <a:srgbClr val="FFC000"/>
                </a:solidFill>
              </a:rPr>
              <a:t>ሠለስተ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ይባርኮም</a:t>
            </a:r>
            <a:r>
              <a:rPr lang="en-CA" sz="2000" dirty="0" smtClean="0">
                <a:solidFill>
                  <a:srgbClr val="FFC000"/>
                </a:solidFill>
              </a:rPr>
              <a:t>። </a:t>
            </a:r>
            <a:r>
              <a:rPr lang="en-CA" sz="2000" dirty="0" err="1" smtClean="0">
                <a:solidFill>
                  <a:srgbClr val="FFC000"/>
                </a:solidFill>
              </a:rPr>
              <a:t>ነቶም</a:t>
            </a:r>
            <a:r>
              <a:rPr lang="en-CA" sz="2000" dirty="0" smtClean="0">
                <a:solidFill>
                  <a:srgbClr val="FFC000"/>
                </a:solidFill>
              </a:rPr>
              <a:t> </a:t>
            </a:r>
            <a:r>
              <a:rPr lang="en-CA" sz="2000" dirty="0" err="1" smtClean="0">
                <a:solidFill>
                  <a:srgbClr val="FFC000"/>
                </a:solidFill>
              </a:rPr>
              <a:t>ምስኡ</a:t>
            </a:r>
            <a:r>
              <a:rPr lang="en-CA" sz="2000" dirty="0" smtClean="0">
                <a:solidFill>
                  <a:srgbClr val="FFC000"/>
                </a:solidFill>
              </a:rPr>
              <a:t> </a:t>
            </a:r>
            <a:r>
              <a:rPr lang="en-CA" sz="2000" dirty="0" err="1" smtClean="0">
                <a:solidFill>
                  <a:srgbClr val="FFC000"/>
                </a:solidFill>
              </a:rPr>
              <a:t>ዘለዉውን</a:t>
            </a:r>
            <a:r>
              <a:rPr lang="en-CA" sz="2000" dirty="0" smtClean="0">
                <a:solidFill>
                  <a:srgbClr val="FFC000"/>
                </a:solidFill>
              </a:rPr>
              <a:t> </a:t>
            </a:r>
            <a:r>
              <a:rPr lang="en-CA" sz="2000" dirty="0" err="1" smtClean="0">
                <a:solidFill>
                  <a:srgbClr val="FFC000"/>
                </a:solidFill>
              </a:rPr>
              <a:t>በብስሞም</a:t>
            </a:r>
            <a:r>
              <a:rPr lang="en-CA" sz="2000" dirty="0" smtClean="0">
                <a:solidFill>
                  <a:srgbClr val="FFC000"/>
                </a:solidFill>
              </a:rPr>
              <a:t> </a:t>
            </a:r>
            <a:r>
              <a:rPr lang="en-CA" sz="2000" dirty="0" err="1" smtClean="0">
                <a:solidFill>
                  <a:srgbClr val="FFC000"/>
                </a:solidFill>
              </a:rPr>
              <a:t>ይዘክሮም</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ኸኣ</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  </a:t>
            </a:r>
          </a:p>
        </p:txBody>
      </p:sp>
      <p:sp>
        <p:nvSpPr>
          <p:cNvPr id="20" name="Rectangle 19"/>
          <p:cNvSpPr/>
          <p:nvPr/>
        </p:nvSpPr>
        <p:spPr>
          <a:xfrm>
            <a:off x="8211200" y="-80457"/>
            <a:ext cx="3980800" cy="6709529"/>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have mercy, for Thou art good and the lover of man, </a:t>
            </a:r>
            <a:r>
              <a:rPr lang="en-US" sz="3400" dirty="0" smtClean="0">
                <a:uFill>
                  <a:solidFill>
                    <a:srgbClr val="000000"/>
                  </a:solidFill>
                </a:uFill>
              </a:rPr>
              <a:t>Lord our </a:t>
            </a:r>
            <a:r>
              <a:rPr lang="en-US" sz="3400" dirty="0">
                <a:uFill>
                  <a:solidFill>
                    <a:srgbClr val="000000"/>
                  </a:solidFill>
                </a:uFill>
              </a:rPr>
              <a:t>God</a:t>
            </a:r>
            <a:r>
              <a:rPr lang="en-US" sz="3400" dirty="0" smtClean="0">
                <a:uFill>
                  <a:solidFill>
                    <a:srgbClr val="000000"/>
                  </a:solidFill>
                </a:uFill>
              </a:rPr>
              <a:t>.</a:t>
            </a:r>
          </a:p>
          <a:p>
            <a:pPr marL="40639" marR="40639">
              <a:spcBef>
                <a:spcPts val="600"/>
              </a:spcBef>
              <a:buClr>
                <a:srgbClr val="000000"/>
              </a:buClr>
              <a:defRPr sz="2000"/>
            </a:pPr>
            <a:r>
              <a:rPr lang="en-US" sz="1400" dirty="0" smtClean="0">
                <a:solidFill>
                  <a:srgbClr val="FFC000"/>
                </a:solidFill>
                <a:uFill>
                  <a:solidFill>
                    <a:srgbClr val="000000"/>
                  </a:solidFill>
                </a:uFill>
              </a:rPr>
              <a:t>11. </a:t>
            </a:r>
            <a:r>
              <a:rPr lang="en-US" sz="3400" dirty="0" smtClean="0">
                <a:uFill>
                  <a:solidFill>
                    <a:srgbClr val="000000"/>
                  </a:solidFill>
                </a:uFill>
              </a:rPr>
              <a:t>O </a:t>
            </a:r>
            <a:r>
              <a:rPr lang="en-US" sz="3400" dirty="0">
                <a:uFill>
                  <a:solidFill>
                    <a:srgbClr val="000000"/>
                  </a:solidFill>
                </a:uFill>
              </a:rPr>
              <a:t>Lord, absolve us and set us free, </a:t>
            </a:r>
            <a:r>
              <a:rPr lang="en-US" sz="3400" dirty="0" smtClean="0">
                <a:uFill>
                  <a:solidFill>
                    <a:srgbClr val="000000"/>
                  </a:solidFill>
                </a:uFill>
              </a:rPr>
              <a:t>and absolve </a:t>
            </a:r>
            <a:r>
              <a:rPr lang="en-US" sz="3400" dirty="0">
                <a:uFill>
                  <a:solidFill>
                    <a:srgbClr val="000000"/>
                  </a:solidFill>
                </a:uFill>
              </a:rPr>
              <a:t>all Thy people, and absolve me </a:t>
            </a:r>
            <a:r>
              <a:rPr lang="en-US" sz="3400" dirty="0" smtClean="0">
                <a:uFill>
                  <a:solidFill>
                    <a:srgbClr val="000000"/>
                  </a:solidFill>
                </a:uFill>
              </a:rPr>
              <a:t>Thy sinful </a:t>
            </a:r>
            <a:r>
              <a:rPr lang="en-US" sz="3400" dirty="0">
                <a:uFill>
                  <a:solidFill>
                    <a:srgbClr val="000000"/>
                  </a:solidFill>
                </a:uFill>
              </a:rPr>
              <a:t>servant</a:t>
            </a:r>
            <a:r>
              <a:rPr lang="en-US" sz="3400" dirty="0" smtClean="0">
                <a:uFill>
                  <a:solidFill>
                    <a:srgbClr val="000000"/>
                  </a:solidFill>
                </a:uFill>
              </a:rPr>
              <a:t>.</a:t>
            </a:r>
          </a:p>
          <a:p>
            <a:pPr marL="40639" marR="40639">
              <a:spcBef>
                <a:spcPts val="600"/>
              </a:spcBef>
              <a:buClr>
                <a:srgbClr val="000000"/>
              </a:buClr>
              <a:defRPr sz="2000"/>
            </a:pPr>
            <a:r>
              <a:rPr lang="en-US" sz="2000" dirty="0">
                <a:solidFill>
                  <a:srgbClr val="FFC000"/>
                </a:solidFill>
                <a:uFill>
                  <a:solidFill>
                    <a:srgbClr val="000000"/>
                  </a:solidFill>
                </a:uFill>
              </a:rPr>
              <a:t>Then he shall turn his face towards </a:t>
            </a:r>
            <a:r>
              <a:rPr lang="en-US" sz="2000" dirty="0" smtClean="0">
                <a:solidFill>
                  <a:srgbClr val="FFC000"/>
                </a:solidFill>
                <a:uFill>
                  <a:solidFill>
                    <a:srgbClr val="000000"/>
                  </a:solidFill>
                </a:uFill>
              </a:rPr>
              <a:t>the people</a:t>
            </a:r>
            <a:r>
              <a:rPr lang="en-US" sz="2000" dirty="0">
                <a:solidFill>
                  <a:srgbClr val="FFC000"/>
                </a:solidFill>
                <a:uFill>
                  <a:solidFill>
                    <a:srgbClr val="000000"/>
                  </a:solidFill>
                </a:uFill>
              </a:rPr>
              <a:t>, bless them three times, </a:t>
            </a:r>
            <a:r>
              <a:rPr lang="en-US" sz="2000" dirty="0" smtClean="0">
                <a:solidFill>
                  <a:srgbClr val="FFC000"/>
                </a:solidFill>
                <a:uFill>
                  <a:solidFill>
                    <a:srgbClr val="000000"/>
                  </a:solidFill>
                </a:uFill>
              </a:rPr>
              <a:t>make mention </a:t>
            </a:r>
            <a:r>
              <a:rPr lang="en-US" sz="2000" dirty="0">
                <a:solidFill>
                  <a:srgbClr val="FFC000"/>
                </a:solidFill>
                <a:uFill>
                  <a:solidFill>
                    <a:srgbClr val="000000"/>
                  </a:solidFill>
                </a:uFill>
              </a:rPr>
              <a:t>of them that are with him and </a:t>
            </a:r>
            <a:r>
              <a:rPr lang="en-US" sz="2000" dirty="0" smtClean="0">
                <a:solidFill>
                  <a:srgbClr val="FFC000"/>
                </a:solidFill>
                <a:uFill>
                  <a:solidFill>
                    <a:srgbClr val="000000"/>
                  </a:solidFill>
                </a:uFill>
              </a:rPr>
              <a:t>say also </a:t>
            </a:r>
            <a:r>
              <a:rPr lang="en-US" sz="2000" dirty="0">
                <a:solidFill>
                  <a:srgbClr val="FFC000"/>
                </a:solidFill>
                <a:uFill>
                  <a:solidFill>
                    <a:srgbClr val="000000"/>
                  </a:solidFill>
                </a:uFill>
              </a:rPr>
              <a:t>:</a:t>
            </a:r>
          </a:p>
        </p:txBody>
      </p:sp>
      <p:sp>
        <p:nvSpPr>
          <p:cNvPr id="2" name="Rectangle 1"/>
          <p:cNvSpPr/>
          <p:nvPr/>
        </p:nvSpPr>
        <p:spPr>
          <a:xfrm>
            <a:off x="-29071" y="68532"/>
            <a:ext cx="4015377" cy="6309420"/>
          </a:xfrm>
          <a:prstGeom prst="rect">
            <a:avLst/>
          </a:prstGeom>
        </p:spPr>
        <p:txBody>
          <a:bodyPr wrap="square">
            <a:spAutoFit/>
          </a:bodyPr>
          <a:lstStyle/>
          <a:p>
            <a:r>
              <a:rPr lang="en-CA" sz="4000" dirty="0" err="1" smtClean="0"/>
              <a:t>ወመፍቀሬ</a:t>
            </a:r>
            <a:r>
              <a:rPr lang="en-CA" sz="4000" dirty="0" smtClean="0"/>
              <a:t> </a:t>
            </a:r>
            <a:r>
              <a:rPr lang="en-CA" sz="4000" dirty="0" err="1" smtClean="0"/>
              <a:t>ሰብእ</a:t>
            </a:r>
            <a:r>
              <a:rPr lang="en-CA" sz="4000" dirty="0" smtClean="0"/>
              <a:t> </a:t>
            </a:r>
            <a:r>
              <a:rPr lang="en-CA" sz="4000" dirty="0" err="1" smtClean="0"/>
              <a:t>እግዚ</a:t>
            </a:r>
            <a:endParaRPr lang="en-CA" sz="4000" dirty="0" smtClean="0"/>
          </a:p>
          <a:p>
            <a:r>
              <a:rPr lang="en-CA" sz="4000" dirty="0" err="1" smtClean="0"/>
              <a:t>አብሔር</a:t>
            </a:r>
            <a:r>
              <a:rPr lang="en-CA" sz="4000" dirty="0" smtClean="0"/>
              <a:t> </a:t>
            </a:r>
            <a:r>
              <a:rPr lang="en-CA" sz="4000" dirty="0" err="1" smtClean="0"/>
              <a:t>አምላክነ</a:t>
            </a:r>
            <a:r>
              <a:rPr lang="en-CA" sz="4000" dirty="0" smtClean="0"/>
              <a:t> ። </a:t>
            </a:r>
          </a:p>
          <a:p>
            <a:r>
              <a:rPr lang="en-CA" sz="1400" dirty="0" smtClean="0">
                <a:solidFill>
                  <a:srgbClr val="FFC000"/>
                </a:solidFill>
              </a:rPr>
              <a:t>፲፩.  </a:t>
            </a:r>
            <a:r>
              <a:rPr lang="en-CA" sz="4400" dirty="0" smtClean="0"/>
              <a:t>ኦ </a:t>
            </a:r>
            <a:r>
              <a:rPr lang="en-CA" sz="4400" dirty="0" err="1" smtClean="0"/>
              <a:t>እግዚኦ</a:t>
            </a:r>
            <a:r>
              <a:rPr lang="en-CA" sz="4400" dirty="0" smtClean="0"/>
              <a:t>፥ </a:t>
            </a:r>
            <a:r>
              <a:rPr lang="en-CA" sz="4400" dirty="0" err="1" smtClean="0"/>
              <a:t>ረስየነ</a:t>
            </a:r>
            <a:r>
              <a:rPr lang="en-CA" sz="4400" dirty="0" smtClean="0"/>
              <a:t> </a:t>
            </a:r>
            <a:r>
              <a:rPr lang="en-CA" sz="4400" dirty="0" err="1" smtClean="0"/>
              <a:t>ፍቱሓነ</a:t>
            </a:r>
            <a:r>
              <a:rPr lang="en-CA" sz="4400" dirty="0" smtClean="0"/>
              <a:t> </a:t>
            </a:r>
            <a:r>
              <a:rPr lang="en-CA" sz="4400" dirty="0" err="1" smtClean="0"/>
              <a:t>ወግዑዛነ</a:t>
            </a:r>
            <a:r>
              <a:rPr lang="en-CA" sz="4400" dirty="0" smtClean="0"/>
              <a:t> </a:t>
            </a:r>
            <a:r>
              <a:rPr lang="en-CA" sz="4400" dirty="0" err="1" smtClean="0"/>
              <a:t>ወለኵሎሙ</a:t>
            </a:r>
            <a:r>
              <a:rPr lang="en-CA" sz="4400" dirty="0" smtClean="0"/>
              <a:t> </a:t>
            </a:r>
            <a:r>
              <a:rPr lang="en-CA" sz="4400" dirty="0" err="1" smtClean="0"/>
              <a:t>ሕዝብከ</a:t>
            </a:r>
            <a:r>
              <a:rPr lang="en-CA" sz="4400" dirty="0" smtClean="0"/>
              <a:t> </a:t>
            </a:r>
            <a:r>
              <a:rPr lang="en-CA" sz="4400" dirty="0" err="1" smtClean="0"/>
              <a:t>ፍትሖሙ</a:t>
            </a:r>
            <a:r>
              <a:rPr lang="en-CA" sz="4400" dirty="0" smtClean="0"/>
              <a:t> </a:t>
            </a:r>
            <a:r>
              <a:rPr lang="en-CA" sz="4400" dirty="0" err="1" smtClean="0"/>
              <a:t>ወሊተኒ</a:t>
            </a:r>
            <a:r>
              <a:rPr lang="en-CA" sz="4400" dirty="0" smtClean="0"/>
              <a:t> </a:t>
            </a:r>
            <a:r>
              <a:rPr lang="en-CA" sz="4400" dirty="0" err="1" smtClean="0"/>
              <a:t>ለኃጥእ</a:t>
            </a:r>
            <a:r>
              <a:rPr lang="en-CA" sz="4400" dirty="0" smtClean="0"/>
              <a:t> </a:t>
            </a:r>
            <a:r>
              <a:rPr lang="en-CA" sz="4400" dirty="0" err="1" smtClean="0"/>
              <a:t>ገብርከ</a:t>
            </a:r>
            <a:r>
              <a:rPr lang="en-CA" sz="4400" dirty="0" smtClean="0"/>
              <a:t> </a:t>
            </a:r>
            <a:r>
              <a:rPr lang="en-CA" sz="4400" dirty="0" err="1" smtClean="0"/>
              <a:t>ፍትሓኒ</a:t>
            </a:r>
            <a:r>
              <a:rPr lang="en-CA" sz="4400" dirty="0" smtClean="0"/>
              <a:t>። </a:t>
            </a:r>
          </a:p>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ይሚጥ</a:t>
            </a:r>
            <a:r>
              <a:rPr lang="en-CA" sz="2000" dirty="0" smtClean="0">
                <a:solidFill>
                  <a:srgbClr val="FFC000"/>
                </a:solidFill>
              </a:rPr>
              <a:t> </a:t>
            </a:r>
            <a:r>
              <a:rPr lang="en-CA" sz="2000" dirty="0" err="1" smtClean="0">
                <a:solidFill>
                  <a:srgbClr val="FFC000"/>
                </a:solidFill>
              </a:rPr>
              <a:t>ገጾ</a:t>
            </a:r>
            <a:r>
              <a:rPr lang="en-CA" sz="2000" dirty="0" smtClean="0">
                <a:solidFill>
                  <a:srgbClr val="FFC000"/>
                </a:solidFill>
              </a:rPr>
              <a:t> </a:t>
            </a:r>
            <a:r>
              <a:rPr lang="en-CA" sz="2000" dirty="0" err="1" smtClean="0">
                <a:solidFill>
                  <a:srgbClr val="FFC000"/>
                </a:solidFill>
              </a:rPr>
              <a:t>መንገለ</a:t>
            </a:r>
            <a:r>
              <a:rPr lang="en-CA" sz="2000" dirty="0" smtClean="0">
                <a:solidFill>
                  <a:srgbClr val="FFC000"/>
                </a:solidFill>
              </a:rPr>
              <a:t> </a:t>
            </a:r>
            <a:r>
              <a:rPr lang="en-CA" sz="2000" dirty="0" err="1" smtClean="0">
                <a:solidFill>
                  <a:srgbClr val="FFC000"/>
                </a:solidFill>
              </a:rPr>
              <a:t>ሕዝብ</a:t>
            </a:r>
            <a:r>
              <a:rPr lang="en-CA" sz="2000" dirty="0" smtClean="0">
                <a:solidFill>
                  <a:srgbClr val="FFC000"/>
                </a:solidFill>
              </a:rPr>
              <a:t> </a:t>
            </a:r>
            <a:r>
              <a:rPr lang="en-CA" sz="2000" dirty="0" err="1" smtClean="0">
                <a:solidFill>
                  <a:srgbClr val="FFC000"/>
                </a:solidFill>
              </a:rPr>
              <a:t>ወይዕትቦሙ</a:t>
            </a:r>
            <a:r>
              <a:rPr lang="en-CA" sz="2000" dirty="0">
                <a:solidFill>
                  <a:srgbClr val="FFC000"/>
                </a:solidFill>
              </a:rPr>
              <a:t> </a:t>
            </a:r>
            <a:r>
              <a:rPr lang="en-CA" sz="2000" dirty="0" err="1" smtClean="0">
                <a:solidFill>
                  <a:srgbClr val="FFC000"/>
                </a:solidFill>
              </a:rPr>
              <a:t>ሥልሰ</a:t>
            </a:r>
            <a:r>
              <a:rPr lang="en-CA" sz="2000" dirty="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ሕዝብ</a:t>
            </a:r>
            <a:r>
              <a:rPr lang="en-CA" sz="2000" dirty="0" smtClean="0">
                <a:solidFill>
                  <a:srgbClr val="FFC000"/>
                </a:solidFill>
              </a:rPr>
              <a:t>። </a:t>
            </a:r>
            <a:r>
              <a:rPr lang="en-CA" sz="2000" dirty="0" err="1" smtClean="0">
                <a:solidFill>
                  <a:srgbClr val="FFC000"/>
                </a:solidFill>
              </a:rPr>
              <a:t>ወለእለኒ</a:t>
            </a:r>
            <a:r>
              <a:rPr lang="en-CA" sz="2000" dirty="0" smtClean="0">
                <a:solidFill>
                  <a:srgbClr val="FFC000"/>
                </a:solidFill>
              </a:rPr>
              <a:t> </a:t>
            </a:r>
            <a:r>
              <a:rPr lang="en-CA" sz="2000" dirty="0" err="1" smtClean="0">
                <a:solidFill>
                  <a:srgbClr val="FFC000"/>
                </a:solidFill>
              </a:rPr>
              <a:t>ሀለዉ</a:t>
            </a:r>
            <a:r>
              <a:rPr lang="en-CA" sz="2000" dirty="0" smtClean="0">
                <a:solidFill>
                  <a:srgbClr val="FFC000"/>
                </a:solidFill>
              </a:rPr>
              <a:t> </a:t>
            </a:r>
            <a:r>
              <a:rPr lang="en-CA" sz="2000" dirty="0" err="1" smtClean="0">
                <a:solidFill>
                  <a:srgbClr val="FFC000"/>
                </a:solidFill>
              </a:rPr>
              <a:t>ምስሌሁ</a:t>
            </a:r>
            <a:r>
              <a:rPr lang="en-CA" sz="2000" dirty="0" smtClean="0">
                <a:solidFill>
                  <a:srgbClr val="FFC000"/>
                </a:solidFill>
              </a:rPr>
              <a:t> </a:t>
            </a:r>
            <a:r>
              <a:rPr lang="en-CA" sz="2000" dirty="0" err="1" smtClean="0">
                <a:solidFill>
                  <a:srgbClr val="FFC000"/>
                </a:solidFill>
              </a:rPr>
              <a:t>ይዝክሮሙ</a:t>
            </a:r>
            <a:r>
              <a:rPr lang="en-CA" sz="2000" dirty="0" smtClean="0">
                <a:solidFill>
                  <a:srgbClr val="FFC000"/>
                </a:solidFill>
              </a:rPr>
              <a:t> </a:t>
            </a:r>
            <a:r>
              <a:rPr lang="en-CA" sz="2000" dirty="0" err="1" smtClean="0">
                <a:solidFill>
                  <a:srgbClr val="FFC000"/>
                </a:solidFill>
              </a:rPr>
              <a:t>ወዓዲ</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p>
        </p:txBody>
      </p:sp>
    </p:spTree>
    <p:extLst>
      <p:ext uri="{BB962C8B-B14F-4D97-AF65-F5344CB8AC3E}">
        <p14:creationId xmlns:p14="http://schemas.microsoft.com/office/powerpoint/2010/main" val="2030510731"/>
      </p:ext>
    </p:extLst>
  </p:cSld>
  <p:clrMapOvr>
    <a:masterClrMapping/>
  </p:clrMapOvr>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72413" y="2"/>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6239" y="0"/>
            <a:ext cx="4123949" cy="6863417"/>
          </a:xfrm>
          <a:prstGeom prst="rect">
            <a:avLst/>
          </a:prstGeom>
        </p:spPr>
        <p:txBody>
          <a:bodyPr wrap="square">
            <a:spAutoFit/>
          </a:bodyPr>
          <a:lstStyle/>
          <a:p>
            <a:r>
              <a:rPr lang="en-CA" sz="1400" dirty="0" smtClean="0">
                <a:solidFill>
                  <a:srgbClr val="FFC000"/>
                </a:solidFill>
              </a:rPr>
              <a:t>12. </a:t>
            </a:r>
            <a:r>
              <a:rPr lang="en-CA" sz="4000" dirty="0" smtClean="0"/>
              <a:t>ኦ </a:t>
            </a:r>
            <a:r>
              <a:rPr lang="en-CA" sz="4000" dirty="0" err="1" smtClean="0"/>
              <a:t>ጐይታ</a:t>
            </a:r>
            <a:r>
              <a:rPr lang="en-CA" sz="4000" dirty="0" smtClean="0"/>
              <a:t>፣ </a:t>
            </a:r>
            <a:r>
              <a:rPr lang="en-CA" sz="4000" dirty="0" err="1" smtClean="0"/>
              <a:t>ንርእሰ</a:t>
            </a:r>
            <a:r>
              <a:rPr lang="en-CA" sz="4000" dirty="0" smtClean="0"/>
              <a:t> </a:t>
            </a:r>
            <a:r>
              <a:rPr lang="en-CA" sz="4000" dirty="0" err="1" smtClean="0"/>
              <a:t>ሊቃነ</a:t>
            </a:r>
            <a:r>
              <a:rPr lang="en-CA" sz="4000" dirty="0" smtClean="0"/>
              <a:t> </a:t>
            </a:r>
            <a:r>
              <a:rPr lang="en-CA" sz="4000" dirty="0" err="1" smtClean="0"/>
              <a:t>ጳጳሳት</a:t>
            </a:r>
            <a:r>
              <a:rPr lang="en-CA" sz="4000" dirty="0" smtClean="0"/>
              <a:t> </a:t>
            </a:r>
            <a:r>
              <a:rPr lang="en-CA" sz="4000" dirty="0" err="1" smtClean="0"/>
              <a:t>ኣባ</a:t>
            </a:r>
            <a:r>
              <a:rPr lang="en-CA" sz="4000" dirty="0" smtClean="0"/>
              <a:t> </a:t>
            </a:r>
            <a:r>
              <a:rPr lang="en-CA" sz="4000" dirty="0" smtClean="0">
                <a:solidFill>
                  <a:srgbClr val="FFC000"/>
                </a:solidFill>
              </a:rPr>
              <a:t>………</a:t>
            </a:r>
            <a:r>
              <a:rPr lang="en-CA" sz="4000" dirty="0" smtClean="0"/>
              <a:t> </a:t>
            </a:r>
            <a:r>
              <a:rPr lang="en-CA" sz="4000" dirty="0" err="1" smtClean="0"/>
              <a:t>ዘክሮ</a:t>
            </a:r>
            <a:r>
              <a:rPr lang="en-CA" sz="4000" dirty="0" smtClean="0"/>
              <a:t>፥ </a:t>
            </a:r>
            <a:r>
              <a:rPr lang="en-CA" sz="4000" dirty="0" err="1" smtClean="0"/>
              <a:t>ንብፁዕ</a:t>
            </a:r>
            <a:r>
              <a:rPr lang="en-CA" sz="4000" dirty="0" smtClean="0"/>
              <a:t> </a:t>
            </a:r>
            <a:r>
              <a:rPr lang="en-CA" sz="4000" dirty="0" err="1" smtClean="0"/>
              <a:t>ጳጳስና</a:t>
            </a:r>
            <a:r>
              <a:rPr lang="en-CA" sz="4000" dirty="0" smtClean="0"/>
              <a:t> </a:t>
            </a:r>
            <a:r>
              <a:rPr lang="en-CA" sz="4000" dirty="0" smtClean="0">
                <a:solidFill>
                  <a:srgbClr val="FFC000"/>
                </a:solidFill>
              </a:rPr>
              <a:t>……</a:t>
            </a:r>
            <a:r>
              <a:rPr lang="en-CA" sz="4000" dirty="0" smtClean="0"/>
              <a:t> </a:t>
            </a:r>
            <a:r>
              <a:rPr lang="en-CA" sz="4000" dirty="0" err="1" smtClean="0"/>
              <a:t>ዘክሮ</a:t>
            </a:r>
            <a:r>
              <a:rPr lang="en-CA" sz="4000" dirty="0" smtClean="0"/>
              <a:t>። ኦ </a:t>
            </a:r>
            <a:r>
              <a:rPr lang="en-CA" sz="4000" dirty="0" err="1" smtClean="0"/>
              <a:t>ኣምላኽና</a:t>
            </a:r>
            <a:r>
              <a:rPr lang="en-CA" sz="4000" dirty="0" smtClean="0"/>
              <a:t> </a:t>
            </a:r>
            <a:r>
              <a:rPr lang="en-CA" sz="4000" dirty="0" err="1" smtClean="0"/>
              <a:t>ንብዙኅ</a:t>
            </a:r>
            <a:r>
              <a:rPr lang="en-CA" sz="4000" dirty="0" smtClean="0"/>
              <a:t> </a:t>
            </a:r>
            <a:r>
              <a:rPr lang="en-CA" sz="4000" dirty="0" err="1" smtClean="0"/>
              <a:t>ዓመታትን</a:t>
            </a:r>
            <a:r>
              <a:rPr lang="en-CA" sz="4000" dirty="0" smtClean="0"/>
              <a:t> </a:t>
            </a:r>
            <a:r>
              <a:rPr lang="en-CA" sz="4000" dirty="0" err="1" smtClean="0"/>
              <a:t>ንነዊኅ</a:t>
            </a:r>
            <a:r>
              <a:rPr lang="en-CA" sz="4000" dirty="0" smtClean="0"/>
              <a:t> </a:t>
            </a:r>
            <a:r>
              <a:rPr lang="en-CA" sz="4000" dirty="0" err="1" smtClean="0"/>
              <a:t>ዘመናትን</a:t>
            </a:r>
            <a:r>
              <a:rPr lang="en-CA" sz="4000" dirty="0" smtClean="0"/>
              <a:t> </a:t>
            </a:r>
            <a:r>
              <a:rPr lang="en-CA" sz="4000" dirty="0" err="1" smtClean="0"/>
              <a:t>ብጽድቅን</a:t>
            </a:r>
            <a:r>
              <a:rPr lang="en-CA" sz="4000" dirty="0" smtClean="0"/>
              <a:t> </a:t>
            </a:r>
            <a:r>
              <a:rPr lang="en-CA" sz="4000" dirty="0" err="1" smtClean="0"/>
              <a:t>ብሰላምን</a:t>
            </a:r>
            <a:r>
              <a:rPr lang="en-CA" sz="4000" dirty="0" smtClean="0"/>
              <a:t> </a:t>
            </a:r>
            <a:r>
              <a:rPr lang="en-CA" sz="4000" dirty="0" err="1" smtClean="0"/>
              <a:t>ሓልወልና</a:t>
            </a:r>
            <a:r>
              <a:rPr lang="en-CA" sz="4000" dirty="0" smtClean="0"/>
              <a:t>።</a:t>
            </a:r>
          </a:p>
          <a:p>
            <a:r>
              <a:rPr lang="en-CA" sz="1400" dirty="0" smtClean="0">
                <a:solidFill>
                  <a:srgbClr val="FFC000"/>
                </a:solidFill>
              </a:rPr>
              <a:t>13. </a:t>
            </a:r>
            <a:r>
              <a:rPr lang="en-CA" sz="4000" dirty="0" smtClean="0"/>
              <a:t>ኦ </a:t>
            </a:r>
            <a:r>
              <a:rPr lang="en-CA" sz="4000" dirty="0" err="1" smtClean="0"/>
              <a:t>ጐይታ</a:t>
            </a:r>
            <a:r>
              <a:rPr lang="en-CA" sz="4000" dirty="0"/>
              <a:t>፣ </a:t>
            </a:r>
            <a:r>
              <a:rPr lang="en-CA" sz="4000" dirty="0" err="1"/>
              <a:t>ንሃገርና</a:t>
            </a:r>
            <a:r>
              <a:rPr lang="en-CA" sz="4000" dirty="0"/>
              <a:t> </a:t>
            </a:r>
            <a:r>
              <a:rPr lang="en-CA" sz="4000" dirty="0" err="1"/>
              <a:t>ኤርትራ</a:t>
            </a:r>
            <a:r>
              <a:rPr lang="en-CA" sz="4000" dirty="0"/>
              <a:t> </a:t>
            </a:r>
            <a:r>
              <a:rPr lang="en-CA" sz="4000" dirty="0" err="1"/>
              <a:t>ዘክራ</a:t>
            </a:r>
            <a:r>
              <a:rPr lang="en-CA" sz="4000" dirty="0"/>
              <a:t>፥ </a:t>
            </a:r>
            <a:r>
              <a:rPr lang="en-CA" sz="4000" dirty="0" err="1"/>
              <a:t>ጸላእታ</a:t>
            </a:r>
            <a:r>
              <a:rPr lang="en-CA" sz="4000" dirty="0"/>
              <a:t> </a:t>
            </a:r>
            <a:r>
              <a:rPr lang="en-CA" sz="4000" dirty="0" err="1"/>
              <a:t>ቀልጢፍካ</a:t>
            </a:r>
            <a:r>
              <a:rPr lang="en-CA" sz="4000" dirty="0"/>
              <a:t> </a:t>
            </a:r>
            <a:r>
              <a:rPr lang="en-CA" sz="4000" dirty="0" err="1"/>
              <a:t>ኣህድኣላ</a:t>
            </a:r>
            <a:r>
              <a:rPr lang="en-CA" sz="4000" dirty="0" smtClean="0"/>
              <a:t>።</a:t>
            </a:r>
            <a:endParaRPr lang="en-CA" sz="4000" dirty="0"/>
          </a:p>
        </p:txBody>
      </p:sp>
      <p:sp>
        <p:nvSpPr>
          <p:cNvPr id="2" name="Rectangle 1"/>
          <p:cNvSpPr/>
          <p:nvPr/>
        </p:nvSpPr>
        <p:spPr>
          <a:xfrm>
            <a:off x="-29071" y="68532"/>
            <a:ext cx="4105024" cy="6894195"/>
          </a:xfrm>
          <a:prstGeom prst="rect">
            <a:avLst/>
          </a:prstGeom>
        </p:spPr>
        <p:txBody>
          <a:bodyPr wrap="square">
            <a:spAutoFit/>
          </a:bodyPr>
          <a:lstStyle/>
          <a:p>
            <a:r>
              <a:rPr lang="en-CA" sz="1400" dirty="0" smtClean="0">
                <a:solidFill>
                  <a:srgbClr val="FFC000"/>
                </a:solidFill>
              </a:rPr>
              <a:t>፲፪. </a:t>
            </a:r>
            <a:r>
              <a:rPr lang="en-CA" sz="3800" dirty="0" err="1" smtClean="0"/>
              <a:t>ተዘከሮ</a:t>
            </a:r>
            <a:r>
              <a:rPr lang="en-CA" sz="3800" dirty="0" smtClean="0"/>
              <a:t> </a:t>
            </a:r>
            <a:r>
              <a:rPr lang="en-CA" sz="3800" dirty="0" err="1" smtClean="0"/>
              <a:t>እግዚኦ</a:t>
            </a:r>
            <a:r>
              <a:rPr lang="en-CA" sz="3800" dirty="0" smtClean="0"/>
              <a:t> </a:t>
            </a:r>
            <a:r>
              <a:rPr lang="en-CA" sz="3800" dirty="0" err="1" smtClean="0"/>
              <a:t>ለአብ</a:t>
            </a:r>
            <a:r>
              <a:rPr lang="en-CA" sz="3800" dirty="0" smtClean="0"/>
              <a:t> </a:t>
            </a:r>
            <a:r>
              <a:rPr lang="en-CA" sz="3800" dirty="0" err="1" smtClean="0"/>
              <a:t>ክቡር</a:t>
            </a:r>
            <a:r>
              <a:rPr lang="en-CA" sz="3800" dirty="0" smtClean="0"/>
              <a:t> </a:t>
            </a:r>
            <a:r>
              <a:rPr lang="en-CA" sz="3800" dirty="0" err="1" smtClean="0"/>
              <a:t>ርእሰ</a:t>
            </a:r>
            <a:r>
              <a:rPr lang="en-CA" sz="3800" dirty="0" smtClean="0"/>
              <a:t> </a:t>
            </a:r>
            <a:r>
              <a:rPr lang="en-CA" sz="3800" dirty="0" err="1" smtClean="0"/>
              <a:t>ሊቃነ</a:t>
            </a:r>
            <a:r>
              <a:rPr lang="en-CA" sz="3800" dirty="0" smtClean="0"/>
              <a:t> </a:t>
            </a:r>
            <a:r>
              <a:rPr lang="en-CA" sz="3800" dirty="0" err="1" smtClean="0"/>
              <a:t>ጳጳሳት</a:t>
            </a:r>
            <a:r>
              <a:rPr lang="en-CA" sz="3800" dirty="0" smtClean="0"/>
              <a:t> </a:t>
            </a:r>
            <a:r>
              <a:rPr lang="en-CA" sz="3800" dirty="0" err="1" smtClean="0"/>
              <a:t>አባ</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err="1" smtClean="0"/>
              <a:t>ወብፁዕ</a:t>
            </a:r>
            <a:r>
              <a:rPr lang="en-CA" sz="4000" dirty="0" smtClean="0"/>
              <a:t> </a:t>
            </a:r>
            <a:r>
              <a:rPr lang="en-CA" sz="4000" dirty="0" err="1" smtClean="0"/>
              <a:t>ጳጳስነ</a:t>
            </a:r>
            <a:r>
              <a:rPr lang="en-CA" sz="4000" dirty="0" smtClean="0"/>
              <a:t> </a:t>
            </a:r>
            <a:r>
              <a:rPr lang="en-CA" sz="4000" dirty="0" err="1" smtClean="0"/>
              <a:t>አባ</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smtClean="0"/>
              <a:t>፥ </a:t>
            </a:r>
            <a:r>
              <a:rPr lang="en-CA" sz="4000" dirty="0" err="1" smtClean="0"/>
              <a:t>ኣምላ</a:t>
            </a:r>
            <a:r>
              <a:rPr lang="en-CA" sz="3800" dirty="0" err="1" smtClean="0"/>
              <a:t>ክነ</a:t>
            </a:r>
            <a:r>
              <a:rPr lang="en-CA" sz="3800" dirty="0" smtClean="0"/>
              <a:t> </a:t>
            </a:r>
            <a:r>
              <a:rPr lang="en-CA" sz="3800" dirty="0" err="1" smtClean="0"/>
              <a:t>ዐቂበ</a:t>
            </a:r>
            <a:r>
              <a:rPr lang="en-CA" sz="3800" dirty="0" smtClean="0"/>
              <a:t> </a:t>
            </a:r>
            <a:r>
              <a:rPr lang="en-CA" sz="3800" dirty="0" err="1" smtClean="0"/>
              <a:t>ዕቀቦሙ</a:t>
            </a:r>
            <a:r>
              <a:rPr lang="en-CA" sz="3800" dirty="0" smtClean="0"/>
              <a:t> </a:t>
            </a:r>
            <a:r>
              <a:rPr lang="en-CA" sz="3800" dirty="0" err="1" smtClean="0"/>
              <a:t>ለነ</a:t>
            </a:r>
            <a:r>
              <a:rPr lang="en-CA" sz="3800" dirty="0" smtClean="0"/>
              <a:t> </a:t>
            </a:r>
            <a:r>
              <a:rPr lang="en-CA" sz="3800" dirty="0" err="1" smtClean="0"/>
              <a:t>ዓመታተ</a:t>
            </a:r>
            <a:r>
              <a:rPr lang="en-CA" sz="3800" dirty="0" smtClean="0"/>
              <a:t> </a:t>
            </a:r>
            <a:r>
              <a:rPr lang="en-CA" sz="3800" dirty="0" err="1" smtClean="0"/>
              <a:t>ብዙኃ</a:t>
            </a:r>
            <a:r>
              <a:rPr lang="en-CA" sz="3800" dirty="0" smtClean="0"/>
              <a:t> </a:t>
            </a:r>
            <a:r>
              <a:rPr lang="en-CA" sz="3800" dirty="0" err="1" smtClean="0"/>
              <a:t>ወመዋዕለ</a:t>
            </a:r>
            <a:r>
              <a:rPr lang="en-CA" sz="3800" dirty="0" smtClean="0"/>
              <a:t> </a:t>
            </a:r>
            <a:r>
              <a:rPr lang="en-CA" sz="3800" dirty="0" err="1" smtClean="0"/>
              <a:t>ነዊኃ</a:t>
            </a:r>
            <a:r>
              <a:rPr lang="en-CA" sz="3800" dirty="0" smtClean="0"/>
              <a:t> </a:t>
            </a:r>
            <a:r>
              <a:rPr lang="en-CA" sz="3800" dirty="0" err="1" smtClean="0"/>
              <a:t>በጽድቅ</a:t>
            </a:r>
            <a:r>
              <a:rPr lang="en-CA" sz="3800" dirty="0" smtClean="0"/>
              <a:t> </a:t>
            </a:r>
            <a:r>
              <a:rPr lang="en-CA" sz="3800" dirty="0" err="1" smtClean="0"/>
              <a:t>ወበሰላም</a:t>
            </a:r>
            <a:r>
              <a:rPr lang="en-CA" sz="3800" dirty="0" smtClean="0"/>
              <a:t>። </a:t>
            </a:r>
          </a:p>
          <a:p>
            <a:r>
              <a:rPr lang="en-CA" sz="1400" dirty="0" smtClean="0">
                <a:solidFill>
                  <a:srgbClr val="FFC000"/>
                </a:solidFill>
              </a:rPr>
              <a:t>፲፫. </a:t>
            </a:r>
            <a:r>
              <a:rPr lang="en-CA" sz="3800" dirty="0" err="1" smtClean="0"/>
              <a:t>ተዘከራ</a:t>
            </a:r>
            <a:r>
              <a:rPr lang="en-CA" sz="3800" dirty="0" smtClean="0"/>
              <a:t> </a:t>
            </a:r>
            <a:r>
              <a:rPr lang="en-CA" sz="3800" dirty="0" err="1"/>
              <a:t>እግዚኦ</a:t>
            </a:r>
            <a:r>
              <a:rPr lang="en-CA" sz="3800" dirty="0"/>
              <a:t> </a:t>
            </a:r>
            <a:r>
              <a:rPr lang="en-CA" sz="3800" dirty="0" err="1"/>
              <a:t>ሃገሪትነ</a:t>
            </a:r>
            <a:r>
              <a:rPr lang="en-CA" sz="3800" dirty="0"/>
              <a:t> </a:t>
            </a:r>
            <a:r>
              <a:rPr lang="en-CA" sz="3800" dirty="0" err="1"/>
              <a:t>ኤርትራ</a:t>
            </a:r>
            <a:r>
              <a:rPr lang="en-CA" sz="3800" dirty="0"/>
              <a:t> </a:t>
            </a:r>
            <a:r>
              <a:rPr lang="en-CA" sz="3800" dirty="0" err="1"/>
              <a:t>ወዕቀባ</a:t>
            </a:r>
            <a:r>
              <a:rPr lang="en-CA" sz="3800" dirty="0"/>
              <a:t> </a:t>
            </a:r>
            <a:r>
              <a:rPr lang="en-CA" sz="3800" dirty="0" err="1"/>
              <a:t>በጽድቅ</a:t>
            </a:r>
            <a:r>
              <a:rPr lang="en-CA" sz="3800" dirty="0"/>
              <a:t> </a:t>
            </a:r>
            <a:r>
              <a:rPr lang="en-CA" sz="3800" dirty="0" err="1"/>
              <a:t>ወበሰላም</a:t>
            </a:r>
            <a:r>
              <a:rPr lang="en-CA" sz="3800" dirty="0"/>
              <a:t> </a:t>
            </a:r>
            <a:r>
              <a:rPr lang="en-CA" sz="3800" dirty="0" err="1"/>
              <a:t>ኣግርር</a:t>
            </a:r>
            <a:r>
              <a:rPr lang="en-CA" sz="3800" dirty="0"/>
              <a:t> </a:t>
            </a:r>
            <a:r>
              <a:rPr lang="en-CA" sz="3800" dirty="0" err="1"/>
              <a:t>ፀራ</a:t>
            </a:r>
            <a:r>
              <a:rPr lang="en-CA" sz="3800" dirty="0"/>
              <a:t> </a:t>
            </a:r>
            <a:r>
              <a:rPr lang="en-CA" sz="3800" dirty="0" err="1"/>
              <a:t>ወጸላእታ</a:t>
            </a:r>
            <a:r>
              <a:rPr lang="en-CA" sz="3800" dirty="0"/>
              <a:t> </a:t>
            </a:r>
            <a:r>
              <a:rPr lang="en-CA" sz="3800" dirty="0" err="1"/>
              <a:t>ፍጡነ</a:t>
            </a:r>
            <a:r>
              <a:rPr lang="en-CA" sz="3800" dirty="0"/>
              <a:t>። </a:t>
            </a:r>
            <a:endParaRPr lang="en-CA" sz="3800" dirty="0" smtClean="0"/>
          </a:p>
          <a:p>
            <a:r>
              <a:rPr lang="en-CA" sz="2000" dirty="0" smtClean="0">
                <a:solidFill>
                  <a:srgbClr val="FFC000"/>
                </a:solidFill>
              </a:rPr>
              <a:t>       </a:t>
            </a:r>
          </a:p>
        </p:txBody>
      </p:sp>
      <p:sp>
        <p:nvSpPr>
          <p:cNvPr id="7" name="Rectangle 6"/>
          <p:cNvSpPr/>
          <p:nvPr/>
        </p:nvSpPr>
        <p:spPr>
          <a:xfrm>
            <a:off x="7972413" y="-52410"/>
            <a:ext cx="4313081" cy="7063472"/>
          </a:xfrm>
          <a:prstGeom prst="rect">
            <a:avLst/>
          </a:prstGeom>
        </p:spPr>
        <p:txBody>
          <a:bodyPr wrap="square">
            <a:spAutoFit/>
          </a:bodyPr>
          <a:lstStyle/>
          <a:p>
            <a:pPr marL="40639" marR="40639">
              <a:spcBef>
                <a:spcPts val="600"/>
              </a:spcBef>
              <a:buClr>
                <a:srgbClr val="000000"/>
              </a:buClr>
              <a:defRPr sz="2000"/>
            </a:pPr>
            <a:r>
              <a:rPr lang="en-US" sz="1400" dirty="0" smtClean="0">
                <a:solidFill>
                  <a:srgbClr val="FFC000"/>
                </a:solidFill>
                <a:uFill>
                  <a:solidFill>
                    <a:srgbClr val="000000"/>
                  </a:solidFill>
                </a:uFill>
              </a:rPr>
              <a:t>12. </a:t>
            </a:r>
            <a:r>
              <a:rPr lang="en-US" sz="3200" dirty="0" smtClean="0">
                <a:uFill>
                  <a:solidFill>
                    <a:srgbClr val="000000"/>
                  </a:solidFill>
                </a:uFill>
              </a:rPr>
              <a:t>Remember</a:t>
            </a:r>
            <a:r>
              <a:rPr lang="en-US" sz="3200" dirty="0">
                <a:uFill>
                  <a:solidFill>
                    <a:srgbClr val="000000"/>
                  </a:solidFill>
                </a:uFill>
              </a:rPr>
              <a:t>, Lord, the </a:t>
            </a:r>
            <a:r>
              <a:rPr lang="en-US" sz="3200" dirty="0" err="1">
                <a:uFill>
                  <a:solidFill>
                    <a:srgbClr val="000000"/>
                  </a:solidFill>
                </a:uFill>
              </a:rPr>
              <a:t>honourable</a:t>
            </a:r>
            <a:r>
              <a:rPr lang="en-US" sz="3200" dirty="0">
                <a:uFill>
                  <a:solidFill>
                    <a:srgbClr val="000000"/>
                  </a:solidFill>
                </a:uFill>
              </a:rPr>
              <a:t> </a:t>
            </a:r>
            <a:r>
              <a:rPr lang="en-US" sz="3200" dirty="0" smtClean="0">
                <a:uFill>
                  <a:solidFill>
                    <a:srgbClr val="000000"/>
                  </a:solidFill>
                </a:uFill>
              </a:rPr>
              <a:t> father, our </a:t>
            </a:r>
            <a:r>
              <a:rPr lang="en-US" sz="3200" dirty="0">
                <a:uFill>
                  <a:solidFill>
                    <a:srgbClr val="000000"/>
                  </a:solidFill>
                </a:uFill>
              </a:rPr>
              <a:t>Patriarch Abba </a:t>
            </a:r>
            <a:r>
              <a:rPr lang="en-US" sz="3200" dirty="0" smtClean="0">
                <a:solidFill>
                  <a:srgbClr val="FFC000"/>
                </a:solidFill>
                <a:uFill>
                  <a:solidFill>
                    <a:srgbClr val="000000"/>
                  </a:solidFill>
                </a:uFill>
              </a:rPr>
              <a:t>...... </a:t>
            </a:r>
            <a:r>
              <a:rPr lang="en-US" sz="3200" dirty="0" smtClean="0">
                <a:uFill>
                  <a:solidFill>
                    <a:srgbClr val="000000"/>
                  </a:solidFill>
                </a:uFill>
              </a:rPr>
              <a:t>and </a:t>
            </a:r>
            <a:r>
              <a:rPr lang="en-US" sz="3200" dirty="0">
                <a:uFill>
                  <a:solidFill>
                    <a:srgbClr val="000000"/>
                  </a:solidFill>
                </a:uFill>
              </a:rPr>
              <a:t>the </a:t>
            </a:r>
            <a:r>
              <a:rPr lang="en-US" sz="3200" dirty="0" smtClean="0">
                <a:uFill>
                  <a:solidFill>
                    <a:srgbClr val="000000"/>
                  </a:solidFill>
                </a:uFill>
              </a:rPr>
              <a:t>blessed Archbishop </a:t>
            </a:r>
            <a:r>
              <a:rPr lang="en-US" sz="3200" dirty="0">
                <a:uFill>
                  <a:solidFill>
                    <a:srgbClr val="000000"/>
                  </a:solidFill>
                </a:uFill>
              </a:rPr>
              <a:t>Abba </a:t>
            </a:r>
            <a:r>
              <a:rPr lang="en-US" sz="3200" dirty="0">
                <a:solidFill>
                  <a:srgbClr val="FFC000"/>
                </a:solidFill>
                <a:uFill>
                  <a:solidFill>
                    <a:srgbClr val="000000"/>
                  </a:solidFill>
                </a:uFill>
              </a:rPr>
              <a:t>...... </a:t>
            </a:r>
            <a:r>
              <a:rPr lang="en-US" sz="3200" dirty="0" smtClean="0">
                <a:uFill>
                  <a:solidFill>
                    <a:srgbClr val="000000"/>
                  </a:solidFill>
                </a:uFill>
              </a:rPr>
              <a:t>Our </a:t>
            </a:r>
            <a:r>
              <a:rPr lang="en-US" sz="3200" dirty="0">
                <a:uFill>
                  <a:solidFill>
                    <a:srgbClr val="000000"/>
                  </a:solidFill>
                </a:uFill>
              </a:rPr>
              <a:t>God, </a:t>
            </a:r>
            <a:r>
              <a:rPr lang="en-US" sz="3200" dirty="0" smtClean="0">
                <a:uFill>
                  <a:solidFill>
                    <a:srgbClr val="000000"/>
                  </a:solidFill>
                </a:uFill>
              </a:rPr>
              <a:t>keep them </a:t>
            </a:r>
            <a:r>
              <a:rPr lang="en-US" sz="3200" dirty="0">
                <a:uFill>
                  <a:solidFill>
                    <a:srgbClr val="000000"/>
                  </a:solidFill>
                </a:uFill>
              </a:rPr>
              <a:t>for us for many years and length </a:t>
            </a:r>
            <a:r>
              <a:rPr lang="en-US" sz="3200" dirty="0" smtClean="0">
                <a:uFill>
                  <a:solidFill>
                    <a:srgbClr val="000000"/>
                  </a:solidFill>
                </a:uFill>
              </a:rPr>
              <a:t>of days </a:t>
            </a:r>
            <a:r>
              <a:rPr lang="en-US" sz="3200" dirty="0">
                <a:uFill>
                  <a:solidFill>
                    <a:srgbClr val="000000"/>
                  </a:solidFill>
                </a:uFill>
              </a:rPr>
              <a:t>in righteousness and peace</a:t>
            </a:r>
            <a:r>
              <a:rPr lang="en-US" sz="3200" dirty="0" smtClean="0">
                <a:uFill>
                  <a:solidFill>
                    <a:srgbClr val="000000"/>
                  </a:solidFill>
                </a:uFill>
              </a:rPr>
              <a:t>.</a:t>
            </a:r>
          </a:p>
          <a:p>
            <a:pPr marL="40639" marR="40639">
              <a:spcBef>
                <a:spcPts val="600"/>
              </a:spcBef>
              <a:buClr>
                <a:srgbClr val="000000"/>
              </a:buClr>
              <a:defRPr sz="2000"/>
            </a:pPr>
            <a:r>
              <a:rPr lang="en-US" sz="1400" dirty="0" smtClean="0">
                <a:solidFill>
                  <a:srgbClr val="FFC000"/>
                </a:solidFill>
                <a:uFill>
                  <a:solidFill>
                    <a:srgbClr val="000000"/>
                  </a:solidFill>
                </a:uFill>
              </a:rPr>
              <a:t>13. </a:t>
            </a:r>
            <a:r>
              <a:rPr lang="en-US" sz="3200" dirty="0" smtClean="0">
                <a:uFill>
                  <a:solidFill>
                    <a:srgbClr val="000000"/>
                  </a:solidFill>
                </a:uFill>
              </a:rPr>
              <a:t>Remember</a:t>
            </a:r>
            <a:r>
              <a:rPr lang="en-US" sz="3200" dirty="0">
                <a:uFill>
                  <a:solidFill>
                    <a:srgbClr val="000000"/>
                  </a:solidFill>
                </a:uFill>
              </a:rPr>
              <a:t>, Lord, our country, Eritrea, subdue </a:t>
            </a:r>
            <a:r>
              <a:rPr lang="en-US" sz="3200" dirty="0" smtClean="0">
                <a:uFill>
                  <a:solidFill>
                    <a:srgbClr val="000000"/>
                  </a:solidFill>
                </a:uFill>
              </a:rPr>
              <a:t>it’s </a:t>
            </a:r>
            <a:r>
              <a:rPr lang="en-US" sz="3200" dirty="0">
                <a:uFill>
                  <a:solidFill>
                    <a:srgbClr val="000000"/>
                  </a:solidFill>
                </a:uFill>
              </a:rPr>
              <a:t>adversaries </a:t>
            </a:r>
            <a:r>
              <a:rPr lang="en-US" sz="3200" dirty="0" smtClean="0">
                <a:uFill>
                  <a:solidFill>
                    <a:srgbClr val="000000"/>
                  </a:solidFill>
                </a:uFill>
              </a:rPr>
              <a:t>and </a:t>
            </a:r>
            <a:r>
              <a:rPr lang="en-US" sz="3200" dirty="0">
                <a:uFill>
                  <a:solidFill>
                    <a:srgbClr val="000000"/>
                  </a:solidFill>
                </a:uFill>
              </a:rPr>
              <a:t>enemies under </a:t>
            </a:r>
            <a:r>
              <a:rPr lang="en-US" sz="3200" dirty="0" smtClean="0">
                <a:uFill>
                  <a:solidFill>
                    <a:srgbClr val="000000"/>
                  </a:solidFill>
                </a:uFill>
              </a:rPr>
              <a:t>it’s </a:t>
            </a:r>
            <a:r>
              <a:rPr lang="en-US" sz="3200" dirty="0">
                <a:uFill>
                  <a:solidFill>
                    <a:srgbClr val="000000"/>
                  </a:solidFill>
                </a:uFill>
              </a:rPr>
              <a:t>feet speedily.</a:t>
            </a:r>
          </a:p>
        </p:txBody>
      </p:sp>
    </p:spTree>
    <p:extLst>
      <p:ext uri="{BB962C8B-B14F-4D97-AF65-F5344CB8AC3E}">
        <p14:creationId xmlns:p14="http://schemas.microsoft.com/office/powerpoint/2010/main" val="4099569163"/>
      </p:ext>
    </p:extLst>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3582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26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9173" y="0"/>
            <a:ext cx="4344834" cy="6863417"/>
          </a:xfrm>
          <a:prstGeom prst="rect">
            <a:avLst/>
          </a:prstGeom>
        </p:spPr>
        <p:txBody>
          <a:bodyPr wrap="square">
            <a:spAutoFit/>
          </a:bodyPr>
          <a:lstStyle/>
          <a:p>
            <a:r>
              <a:rPr lang="en-CA" sz="1400" dirty="0" smtClean="0">
                <a:solidFill>
                  <a:srgbClr val="FFC000"/>
                </a:solidFill>
              </a:rPr>
              <a:t>14. </a:t>
            </a:r>
            <a:r>
              <a:rPr lang="en-CA" sz="4000" dirty="0" smtClean="0"/>
              <a:t>ኦ </a:t>
            </a:r>
            <a:r>
              <a:rPr lang="en-CA" sz="4000" dirty="0" err="1" smtClean="0"/>
              <a:t>ጐይታ</a:t>
            </a:r>
            <a:r>
              <a:rPr lang="en-CA" sz="4000" dirty="0" smtClean="0"/>
              <a:t>፣ </a:t>
            </a:r>
            <a:r>
              <a:rPr lang="en-CA" sz="4000" dirty="0" err="1" smtClean="0"/>
              <a:t>ንሊቃነ</a:t>
            </a:r>
            <a:r>
              <a:rPr lang="en-CA" sz="4000" dirty="0" smtClean="0"/>
              <a:t> </a:t>
            </a:r>
            <a:r>
              <a:rPr lang="en-CA" sz="4000" dirty="0" err="1" smtClean="0"/>
              <a:t>ጳጳሳ</a:t>
            </a:r>
            <a:endParaRPr lang="en-CA" sz="4000" dirty="0" smtClean="0"/>
          </a:p>
          <a:p>
            <a:r>
              <a:rPr lang="en-CA" sz="4000" dirty="0" err="1" smtClean="0"/>
              <a:t>ትን</a:t>
            </a:r>
            <a:r>
              <a:rPr lang="en-CA" sz="4000" dirty="0" smtClean="0"/>
              <a:t>፥ </a:t>
            </a:r>
            <a:r>
              <a:rPr lang="en-CA" sz="4000" dirty="0" err="1" smtClean="0"/>
              <a:t>ኤጲስ</a:t>
            </a:r>
            <a:r>
              <a:rPr lang="en-CA" sz="4000" dirty="0" smtClean="0"/>
              <a:t> </a:t>
            </a:r>
            <a:r>
              <a:rPr lang="en-CA" sz="4000" dirty="0" err="1" smtClean="0"/>
              <a:t>ቆጶሳትን</a:t>
            </a:r>
            <a:r>
              <a:rPr lang="en-CA" sz="4000" dirty="0" smtClean="0"/>
              <a:t>፥ </a:t>
            </a:r>
            <a:r>
              <a:rPr lang="en-CA" sz="4000" dirty="0" err="1" smtClean="0"/>
              <a:t>ቀሳ</a:t>
            </a:r>
            <a:endParaRPr lang="en-CA" sz="4000" dirty="0" smtClean="0"/>
          </a:p>
          <a:p>
            <a:r>
              <a:rPr lang="en-CA" sz="4000" dirty="0" err="1" smtClean="0"/>
              <a:t>ውስትን</a:t>
            </a:r>
            <a:r>
              <a:rPr lang="en-CA" sz="4000" dirty="0" smtClean="0"/>
              <a:t> ፥ </a:t>
            </a:r>
            <a:r>
              <a:rPr lang="en-CA" sz="4000" dirty="0" err="1" smtClean="0"/>
              <a:t>ዲያቆናትን</a:t>
            </a:r>
            <a:r>
              <a:rPr lang="en-CA" sz="4000" dirty="0" smtClean="0"/>
              <a:t>፥ </a:t>
            </a:r>
            <a:r>
              <a:rPr lang="en-CA" sz="4000" dirty="0" err="1" smtClean="0"/>
              <a:t>ኣናጉንስጢስን</a:t>
            </a:r>
            <a:r>
              <a:rPr lang="en-CA" sz="4000" dirty="0" smtClean="0"/>
              <a:t> (</a:t>
            </a:r>
            <a:r>
              <a:rPr lang="en-CA" sz="4000" dirty="0" err="1" smtClean="0"/>
              <a:t>ኣንበብቲ</a:t>
            </a:r>
            <a:r>
              <a:rPr lang="en-CA" sz="4000" dirty="0"/>
              <a:t>) </a:t>
            </a:r>
            <a:r>
              <a:rPr lang="en-CA" sz="4000" dirty="0" err="1"/>
              <a:t>መዘምራንን</a:t>
            </a:r>
            <a:r>
              <a:rPr lang="en-CA" sz="4000" dirty="0"/>
              <a:t> ፥ </a:t>
            </a:r>
            <a:r>
              <a:rPr lang="en-CA" sz="4000" dirty="0" err="1"/>
              <a:t>ደናግልን</a:t>
            </a:r>
            <a:r>
              <a:rPr lang="en-CA" sz="4000" dirty="0"/>
              <a:t> ፥ </a:t>
            </a:r>
            <a:r>
              <a:rPr lang="en-CA" sz="4000" dirty="0" err="1"/>
              <a:t>መነኮሳትን</a:t>
            </a:r>
            <a:r>
              <a:rPr lang="en-CA" sz="4000" dirty="0"/>
              <a:t> </a:t>
            </a:r>
            <a:r>
              <a:rPr lang="en-CA" sz="4000" dirty="0" err="1"/>
              <a:t>ረዳእን</a:t>
            </a:r>
            <a:r>
              <a:rPr lang="en-CA" sz="4000" dirty="0"/>
              <a:t> </a:t>
            </a:r>
            <a:r>
              <a:rPr lang="en-CA" sz="4000" dirty="0" err="1"/>
              <a:t>ጠዋርን</a:t>
            </a:r>
            <a:r>
              <a:rPr lang="en-CA" sz="4000" dirty="0"/>
              <a:t> ፥ </a:t>
            </a:r>
            <a:r>
              <a:rPr lang="en-CA" sz="4000" dirty="0" err="1"/>
              <a:t>ዘይብለንን</a:t>
            </a:r>
            <a:r>
              <a:rPr lang="en-CA" sz="4000" dirty="0"/>
              <a:t>፥ </a:t>
            </a:r>
            <a:r>
              <a:rPr lang="en-CA" sz="4000" dirty="0" err="1"/>
              <a:t>ዘኽታማትን</a:t>
            </a:r>
            <a:r>
              <a:rPr lang="en-CA" sz="4000" dirty="0"/>
              <a:t> </a:t>
            </a:r>
            <a:r>
              <a:rPr lang="en-CA" sz="4000" dirty="0" err="1"/>
              <a:t>ሰብኡትን</a:t>
            </a:r>
            <a:r>
              <a:rPr lang="en-CA" sz="4000" dirty="0"/>
              <a:t> </a:t>
            </a:r>
            <a:r>
              <a:rPr lang="en-CA" sz="4000" dirty="0" err="1"/>
              <a:t>ኣንስትን</a:t>
            </a:r>
            <a:r>
              <a:rPr lang="en-CA" sz="4000" dirty="0"/>
              <a:t>፥ </a:t>
            </a:r>
            <a:r>
              <a:rPr lang="en-CA" sz="4000" dirty="0" err="1"/>
              <a:t>ኣረገውትን</a:t>
            </a:r>
            <a:r>
              <a:rPr lang="en-CA" sz="4000" dirty="0"/>
              <a:t> </a:t>
            </a:r>
            <a:r>
              <a:rPr lang="en-CA" sz="4000" dirty="0" err="1"/>
              <a:t>ህጻናትን</a:t>
            </a:r>
            <a:r>
              <a:rPr lang="en-CA" sz="4000" dirty="0"/>
              <a:t>።  </a:t>
            </a:r>
            <a:r>
              <a:rPr lang="en-CA" sz="4000" dirty="0" err="1"/>
              <a:t>ኣብዛ</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ክርስቲያን</a:t>
            </a:r>
            <a:r>
              <a:rPr lang="en-CA" sz="4000" dirty="0"/>
              <a:t> </a:t>
            </a:r>
            <a:r>
              <a:rPr lang="en-CA" sz="4000" dirty="0" err="1" smtClean="0"/>
              <a:t>ቆይሞም</a:t>
            </a:r>
            <a:endParaRPr lang="en-CA" sz="4000" dirty="0"/>
          </a:p>
        </p:txBody>
      </p:sp>
      <p:sp>
        <p:nvSpPr>
          <p:cNvPr id="20" name="Rectangle 19"/>
          <p:cNvSpPr/>
          <p:nvPr/>
        </p:nvSpPr>
        <p:spPr>
          <a:xfrm>
            <a:off x="8211200" y="-17481"/>
            <a:ext cx="3980800" cy="6894195"/>
          </a:xfrm>
          <a:prstGeom prst="rect">
            <a:avLst/>
          </a:prstGeom>
        </p:spPr>
        <p:txBody>
          <a:bodyPr wrap="square">
            <a:spAutoFit/>
          </a:bodyPr>
          <a:lstStyle/>
          <a:p>
            <a:pPr marL="40639" marR="40639">
              <a:spcBef>
                <a:spcPts val="600"/>
              </a:spcBef>
              <a:buClr>
                <a:srgbClr val="000000"/>
              </a:buClr>
              <a:defRPr sz="2000"/>
            </a:pPr>
            <a:r>
              <a:rPr lang="en-US" sz="1400" dirty="0">
                <a:solidFill>
                  <a:srgbClr val="FFC000"/>
                </a:solidFill>
                <a:uFill>
                  <a:solidFill>
                    <a:srgbClr val="000000"/>
                  </a:solidFill>
                </a:uFill>
              </a:rPr>
              <a:t>14. </a:t>
            </a:r>
            <a:r>
              <a:rPr lang="en-US" sz="3400" dirty="0">
                <a:uFill>
                  <a:solidFill>
                    <a:srgbClr val="000000"/>
                  </a:solidFill>
                </a:uFill>
              </a:rPr>
              <a:t>Remember, Lord, the patriarchs</a:t>
            </a:r>
            <a:r>
              <a:rPr lang="en-US" sz="3400" dirty="0" smtClean="0">
                <a:uFill>
                  <a:solidFill>
                    <a:srgbClr val="000000"/>
                  </a:solidFill>
                </a:uFill>
              </a:rPr>
              <a:t>, archbishops</a:t>
            </a:r>
            <a:r>
              <a:rPr lang="en-US" sz="3400" dirty="0">
                <a:uFill>
                  <a:solidFill>
                    <a:srgbClr val="000000"/>
                  </a:solidFill>
                </a:uFill>
              </a:rPr>
              <a:t>, bishops, priests and deacons</a:t>
            </a:r>
            <a:r>
              <a:rPr lang="en-US" sz="3400" dirty="0" smtClean="0">
                <a:uFill>
                  <a:solidFill>
                    <a:srgbClr val="000000"/>
                  </a:solidFill>
                </a:uFill>
              </a:rPr>
              <a:t>, </a:t>
            </a:r>
            <a:r>
              <a:rPr lang="en-US" sz="3400" dirty="0" err="1" smtClean="0">
                <a:uFill>
                  <a:solidFill>
                    <a:srgbClr val="000000"/>
                  </a:solidFill>
                </a:uFill>
              </a:rPr>
              <a:t>anagnosts</a:t>
            </a:r>
            <a:r>
              <a:rPr lang="en-US" sz="3400" dirty="0" smtClean="0">
                <a:uFill>
                  <a:solidFill>
                    <a:srgbClr val="000000"/>
                  </a:solidFill>
                </a:uFill>
              </a:rPr>
              <a:t> </a:t>
            </a:r>
            <a:r>
              <a:rPr lang="en-US" sz="3400" dirty="0">
                <a:uFill>
                  <a:solidFill>
                    <a:srgbClr val="000000"/>
                  </a:solidFill>
                </a:uFill>
              </a:rPr>
              <a:t>and singers, virgins and monks</a:t>
            </a:r>
            <a:r>
              <a:rPr lang="en-US" sz="3400" dirty="0" smtClean="0">
                <a:uFill>
                  <a:solidFill>
                    <a:srgbClr val="000000"/>
                  </a:solidFill>
                </a:uFill>
              </a:rPr>
              <a:t>, widows </a:t>
            </a:r>
            <a:r>
              <a:rPr lang="en-US" sz="3400" dirty="0">
                <a:uFill>
                  <a:solidFill>
                    <a:srgbClr val="000000"/>
                  </a:solidFill>
                </a:uFill>
              </a:rPr>
              <a:t>and orphans, men and women</a:t>
            </a:r>
            <a:r>
              <a:rPr lang="en-US" sz="3400" dirty="0" smtClean="0">
                <a:uFill>
                  <a:solidFill>
                    <a:srgbClr val="000000"/>
                  </a:solidFill>
                </a:uFill>
              </a:rPr>
              <a:t>, aged </a:t>
            </a:r>
            <a:r>
              <a:rPr lang="en-US" sz="3400" dirty="0">
                <a:uFill>
                  <a:solidFill>
                    <a:srgbClr val="000000"/>
                  </a:solidFill>
                </a:uFill>
              </a:rPr>
              <a:t>and children ; and all Christian </a:t>
            </a:r>
            <a:r>
              <a:rPr lang="en-US" sz="3400" dirty="0" smtClean="0">
                <a:uFill>
                  <a:solidFill>
                    <a:srgbClr val="000000"/>
                  </a:solidFill>
                </a:uFill>
              </a:rPr>
              <a:t>people that </a:t>
            </a:r>
            <a:r>
              <a:rPr lang="en-US" sz="3400" dirty="0">
                <a:uFill>
                  <a:solidFill>
                    <a:srgbClr val="000000"/>
                  </a:solidFill>
                </a:uFill>
              </a:rPr>
              <a:t>are standing in this holy church</a:t>
            </a:r>
            <a:r>
              <a:rPr lang="en-US" sz="3400" dirty="0" smtClean="0">
                <a:uFill>
                  <a:solidFill>
                    <a:srgbClr val="000000"/>
                  </a:solidFill>
                </a:uFill>
              </a:rPr>
              <a:t>; </a:t>
            </a:r>
            <a:endParaRPr lang="en-US" sz="3400" dirty="0">
              <a:uFill>
                <a:solidFill>
                  <a:srgbClr val="000000"/>
                </a:solidFill>
              </a:uFill>
            </a:endParaRPr>
          </a:p>
        </p:txBody>
      </p:sp>
      <p:sp>
        <p:nvSpPr>
          <p:cNvPr id="2" name="Rectangle 1"/>
          <p:cNvSpPr/>
          <p:nvPr/>
        </p:nvSpPr>
        <p:spPr>
          <a:xfrm>
            <a:off x="-29071" y="-92828"/>
            <a:ext cx="4015377" cy="6863417"/>
          </a:xfrm>
          <a:prstGeom prst="rect">
            <a:avLst/>
          </a:prstGeom>
        </p:spPr>
        <p:txBody>
          <a:bodyPr wrap="square">
            <a:spAutoFit/>
          </a:bodyPr>
          <a:lstStyle/>
          <a:p>
            <a:r>
              <a:rPr lang="en-CA" sz="1400" dirty="0" smtClean="0">
                <a:solidFill>
                  <a:srgbClr val="FFC000"/>
                </a:solidFill>
              </a:rPr>
              <a:t>፲፬. </a:t>
            </a:r>
            <a:r>
              <a:rPr lang="en-CA" sz="4000" dirty="0" err="1" smtClean="0"/>
              <a:t>ተዘከር</a:t>
            </a:r>
            <a:r>
              <a:rPr lang="en-CA" sz="4000" dirty="0" smtClean="0"/>
              <a:t> </a:t>
            </a:r>
            <a:r>
              <a:rPr lang="en-CA" sz="4000" dirty="0" err="1" smtClean="0"/>
              <a:t>እግዚኦ</a:t>
            </a:r>
            <a:r>
              <a:rPr lang="en-CA" sz="4000" dirty="0" smtClean="0"/>
              <a:t> </a:t>
            </a:r>
            <a:r>
              <a:rPr lang="en-CA" sz="4000" dirty="0" err="1" smtClean="0"/>
              <a:t>ሊቃነ</a:t>
            </a:r>
            <a:r>
              <a:rPr lang="en-CA" sz="4000" dirty="0" smtClean="0"/>
              <a:t> </a:t>
            </a:r>
            <a:r>
              <a:rPr lang="en-CA" sz="4000" dirty="0" err="1" smtClean="0"/>
              <a:t>ጳጳሳት</a:t>
            </a:r>
            <a:r>
              <a:rPr lang="en-CA" sz="4000" dirty="0" smtClean="0"/>
              <a:t> </a:t>
            </a:r>
            <a:r>
              <a:rPr lang="en-CA" sz="4000" dirty="0" err="1" smtClean="0"/>
              <a:t>ጳጳሳተ</a:t>
            </a:r>
            <a:r>
              <a:rPr lang="en-CA" sz="4000" dirty="0" smtClean="0"/>
              <a:t> </a:t>
            </a:r>
            <a:r>
              <a:rPr lang="en-CA" sz="4000" dirty="0" err="1" smtClean="0"/>
              <a:t>ኤጲስ</a:t>
            </a:r>
            <a:r>
              <a:rPr lang="en-CA" sz="4000" dirty="0" smtClean="0"/>
              <a:t> </a:t>
            </a:r>
            <a:r>
              <a:rPr lang="en-CA" sz="4000" dirty="0" err="1" smtClean="0"/>
              <a:t>ቆጶሳተ</a:t>
            </a:r>
            <a:r>
              <a:rPr lang="en-CA" sz="4000" dirty="0" smtClean="0"/>
              <a:t> </a:t>
            </a:r>
            <a:r>
              <a:rPr lang="en-CA" sz="4000" dirty="0" err="1" smtClean="0"/>
              <a:t>ቀሳውስተ</a:t>
            </a:r>
            <a:r>
              <a:rPr lang="en-CA" sz="4000" dirty="0" smtClean="0"/>
              <a:t> </a:t>
            </a:r>
            <a:r>
              <a:rPr lang="en-CA" sz="4000" dirty="0" err="1" smtClean="0"/>
              <a:t>ወዲያ</a:t>
            </a:r>
            <a:endParaRPr lang="en-CA" sz="4000" dirty="0" smtClean="0"/>
          </a:p>
          <a:p>
            <a:r>
              <a:rPr lang="en-CA" sz="4000" dirty="0" err="1" smtClean="0"/>
              <a:t>ቆናተ</a:t>
            </a:r>
            <a:r>
              <a:rPr lang="en-CA" sz="4000" dirty="0" smtClean="0"/>
              <a:t> </a:t>
            </a:r>
            <a:r>
              <a:rPr lang="en-CA" sz="4000" dirty="0" err="1" smtClean="0"/>
              <a:t>አናጉንስጢሳውያነ</a:t>
            </a:r>
            <a:r>
              <a:rPr lang="en-CA" sz="4000" dirty="0" smtClean="0"/>
              <a:t> </a:t>
            </a:r>
            <a:r>
              <a:rPr lang="en-CA" sz="4000" dirty="0" err="1"/>
              <a:t>ወመዘምራነ</a:t>
            </a:r>
            <a:r>
              <a:rPr lang="en-CA" sz="4000" dirty="0"/>
              <a:t>፥ </a:t>
            </a:r>
            <a:r>
              <a:rPr lang="en-CA" sz="4000" dirty="0" err="1"/>
              <a:t>ደናግለ</a:t>
            </a:r>
            <a:r>
              <a:rPr lang="en-CA" sz="4000" dirty="0"/>
              <a:t> </a:t>
            </a:r>
            <a:r>
              <a:rPr lang="en-CA" sz="4000" dirty="0" err="1"/>
              <a:t>ወመነኮሳተ</a:t>
            </a:r>
            <a:r>
              <a:rPr lang="en-CA" sz="4000" dirty="0"/>
              <a:t> </a:t>
            </a:r>
            <a:r>
              <a:rPr lang="en-CA" sz="4000" dirty="0" err="1"/>
              <a:t>ዕቤራተ</a:t>
            </a:r>
            <a:r>
              <a:rPr lang="en-CA" sz="4000" dirty="0"/>
              <a:t> </a:t>
            </a:r>
            <a:r>
              <a:rPr lang="en-CA" sz="4000" dirty="0" err="1"/>
              <a:t>ወእጓለ</a:t>
            </a:r>
            <a:r>
              <a:rPr lang="en-CA" sz="4000" dirty="0"/>
              <a:t> </a:t>
            </a:r>
            <a:r>
              <a:rPr lang="en-CA" sz="4000" dirty="0" err="1"/>
              <a:t>ማውታ</a:t>
            </a:r>
            <a:r>
              <a:rPr lang="en-CA" sz="4000" dirty="0"/>
              <a:t>፥ </a:t>
            </a:r>
            <a:r>
              <a:rPr lang="en-CA" sz="4000" dirty="0" err="1"/>
              <a:t>ዕደ</a:t>
            </a:r>
            <a:r>
              <a:rPr lang="en-CA" sz="4000" dirty="0"/>
              <a:t> </a:t>
            </a:r>
            <a:r>
              <a:rPr lang="en-CA" sz="4000" dirty="0" err="1"/>
              <a:t>ወአንስተ</a:t>
            </a:r>
            <a:r>
              <a:rPr lang="en-CA" sz="4000" dirty="0"/>
              <a:t> </a:t>
            </a:r>
            <a:r>
              <a:rPr lang="en-CA" sz="4000" dirty="0" err="1"/>
              <a:t>አዕሩገ</a:t>
            </a:r>
            <a:r>
              <a:rPr lang="en-CA" sz="4000" dirty="0"/>
              <a:t> </a:t>
            </a:r>
            <a:r>
              <a:rPr lang="en-CA" sz="4000" dirty="0" err="1"/>
              <a:t>ወሕፃናተ</a:t>
            </a:r>
            <a:r>
              <a:rPr lang="en-CA" sz="4000" dirty="0"/>
              <a:t>። </a:t>
            </a:r>
            <a:r>
              <a:rPr lang="en-CA" sz="4000" dirty="0" err="1"/>
              <a:t>ወኩሎሙ</a:t>
            </a:r>
            <a:r>
              <a:rPr lang="en-CA" sz="4000" dirty="0"/>
              <a:t> </a:t>
            </a:r>
            <a:r>
              <a:rPr lang="en-CA" sz="4000" dirty="0" err="1"/>
              <a:t>ሕዝበ</a:t>
            </a:r>
            <a:r>
              <a:rPr lang="en-CA" sz="4000" dirty="0"/>
              <a:t> </a:t>
            </a:r>
            <a:r>
              <a:rPr lang="en-CA" sz="4000" dirty="0" err="1"/>
              <a:t>ክርስቲያን</a:t>
            </a:r>
            <a:r>
              <a:rPr lang="en-CA" sz="4000" dirty="0"/>
              <a:t> </a:t>
            </a:r>
            <a:r>
              <a:rPr lang="en-CA" sz="4000" dirty="0" err="1"/>
              <a:t>እለ</a:t>
            </a:r>
            <a:r>
              <a:rPr lang="en-CA" sz="4000" dirty="0"/>
              <a:t> </a:t>
            </a:r>
            <a:r>
              <a:rPr lang="en-CA" sz="4000" dirty="0" err="1"/>
              <a:t>ሃለዉ</a:t>
            </a:r>
            <a:r>
              <a:rPr lang="en-CA" sz="4000" dirty="0"/>
              <a:t> </a:t>
            </a:r>
            <a:r>
              <a:rPr lang="en-CA" sz="4000" dirty="0" err="1"/>
              <a:t>ወቆሙ</a:t>
            </a:r>
            <a:r>
              <a:rPr lang="en-CA" sz="4000" dirty="0"/>
              <a:t> </a:t>
            </a:r>
            <a:r>
              <a:rPr lang="en-CA" sz="4000" dirty="0" err="1" smtClean="0"/>
              <a:t>ውስተ</a:t>
            </a:r>
            <a:endParaRPr lang="pt-BR" sz="3800" dirty="0" smtClean="0"/>
          </a:p>
        </p:txBody>
      </p:sp>
    </p:spTree>
    <p:extLst>
      <p:ext uri="{BB962C8B-B14F-4D97-AF65-F5344CB8AC3E}">
        <p14:creationId xmlns:p14="http://schemas.microsoft.com/office/powerpoint/2010/main" val="2944726828"/>
      </p:ext>
    </p:extLst>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7581" y="0"/>
            <a:ext cx="4404600" cy="7171194"/>
          </a:xfrm>
          <a:prstGeom prst="rect">
            <a:avLst/>
          </a:prstGeom>
        </p:spPr>
        <p:txBody>
          <a:bodyPr wrap="square">
            <a:spAutoFit/>
          </a:bodyPr>
          <a:lstStyle/>
          <a:p>
            <a:r>
              <a:rPr lang="en-CA" sz="4000" dirty="0" err="1" smtClean="0"/>
              <a:t>ንዘለዉ</a:t>
            </a:r>
            <a:r>
              <a:rPr lang="en-CA" sz="4000" dirty="0" smtClean="0"/>
              <a:t> </a:t>
            </a:r>
            <a:r>
              <a:rPr lang="en-CA" sz="4000" dirty="0" err="1"/>
              <a:t>ህዝብኻ</a:t>
            </a:r>
            <a:r>
              <a:rPr lang="en-CA" sz="4000" dirty="0"/>
              <a:t> </a:t>
            </a:r>
            <a:r>
              <a:rPr lang="en-CA" sz="4000" dirty="0" err="1"/>
              <a:t>ኵሎም</a:t>
            </a:r>
            <a:r>
              <a:rPr lang="en-CA" sz="4000" dirty="0"/>
              <a:t> </a:t>
            </a:r>
            <a:r>
              <a:rPr lang="en-CA" sz="4000" dirty="0" err="1"/>
              <a:t>ዘክር</a:t>
            </a:r>
            <a:r>
              <a:rPr lang="en-CA" sz="4000" dirty="0"/>
              <a:t>። </a:t>
            </a:r>
            <a:r>
              <a:rPr lang="en-CA" sz="4000" dirty="0" err="1"/>
              <a:t>ብእምነት</a:t>
            </a:r>
            <a:r>
              <a:rPr lang="en-CA" sz="4000" dirty="0"/>
              <a:t> </a:t>
            </a:r>
            <a:r>
              <a:rPr lang="en-CA" sz="4000" dirty="0" err="1" smtClean="0"/>
              <a:t>ክርስቶስ</a:t>
            </a:r>
            <a:r>
              <a:rPr lang="en-CA" sz="4000" dirty="0" smtClean="0"/>
              <a:t> </a:t>
            </a:r>
            <a:r>
              <a:rPr lang="en-CA" sz="4000" dirty="0" err="1" smtClean="0"/>
              <a:t>ኣጽንዓዮም</a:t>
            </a:r>
            <a:r>
              <a:rPr lang="en-CA" sz="4000" dirty="0" smtClean="0"/>
              <a:t>።</a:t>
            </a:r>
          </a:p>
          <a:p>
            <a:r>
              <a:rPr lang="en-CA" sz="2000" dirty="0" err="1" smtClean="0">
                <a:solidFill>
                  <a:srgbClr val="FFC000"/>
                </a:solidFill>
              </a:rPr>
              <a:t>ኣብዚ</a:t>
            </a:r>
            <a:r>
              <a:rPr lang="en-CA" sz="2000" dirty="0" smtClean="0">
                <a:solidFill>
                  <a:srgbClr val="FFC000"/>
                </a:solidFill>
              </a:rPr>
              <a:t> </a:t>
            </a:r>
            <a:r>
              <a:rPr lang="en-CA" sz="2000" dirty="0" err="1" smtClean="0">
                <a:solidFill>
                  <a:srgbClr val="FFC000"/>
                </a:solidFill>
              </a:rPr>
              <a:t>ሓደሽቲ</a:t>
            </a:r>
            <a:r>
              <a:rPr lang="en-CA" sz="2000" dirty="0" smtClean="0">
                <a:solidFill>
                  <a:srgbClr val="FFC000"/>
                </a:solidFill>
              </a:rPr>
              <a:t> </a:t>
            </a:r>
            <a:r>
              <a:rPr lang="en-CA" sz="2000" dirty="0" err="1" smtClean="0">
                <a:solidFill>
                  <a:srgbClr val="FFC000"/>
                </a:solidFill>
              </a:rPr>
              <a:t>ምዉታት</a:t>
            </a:r>
            <a:r>
              <a:rPr lang="en-CA" sz="2000" dirty="0" smtClean="0">
                <a:solidFill>
                  <a:srgbClr val="FFC000"/>
                </a:solidFill>
              </a:rPr>
              <a:t> </a:t>
            </a:r>
            <a:r>
              <a:rPr lang="en-CA" sz="2000" dirty="0" err="1" smtClean="0">
                <a:solidFill>
                  <a:srgbClr val="FFC000"/>
                </a:solidFill>
              </a:rPr>
              <a:t>ይዘክር</a:t>
            </a:r>
            <a:r>
              <a:rPr lang="en-CA" sz="2000" dirty="0" smtClean="0">
                <a:solidFill>
                  <a:srgbClr val="FFC000"/>
                </a:solidFill>
              </a:rPr>
              <a:t> </a:t>
            </a:r>
          </a:p>
          <a:p>
            <a:r>
              <a:rPr lang="en-CA" sz="1500" dirty="0" smtClean="0">
                <a:solidFill>
                  <a:srgbClr val="FFC000"/>
                </a:solidFill>
              </a:rPr>
              <a:t>15. </a:t>
            </a:r>
            <a:r>
              <a:rPr lang="en-CA" sz="4000" dirty="0" smtClean="0"/>
              <a:t>ኦ </a:t>
            </a:r>
            <a:r>
              <a:rPr lang="en-CA" sz="4000" dirty="0" err="1" smtClean="0"/>
              <a:t>ጐይታ</a:t>
            </a:r>
            <a:r>
              <a:rPr lang="en-CA" sz="4000" dirty="0" smtClean="0"/>
              <a:t>፣ </a:t>
            </a:r>
            <a:r>
              <a:rPr lang="en-CA" sz="4000" dirty="0" err="1" smtClean="0"/>
              <a:t>ብቕኑዕ</a:t>
            </a:r>
            <a:r>
              <a:rPr lang="en-CA" sz="4000" dirty="0" smtClean="0"/>
              <a:t> </a:t>
            </a:r>
            <a:r>
              <a:rPr lang="en-CA" sz="4000" dirty="0" err="1" smtClean="0"/>
              <a:t>ሃይማኖት</a:t>
            </a:r>
            <a:r>
              <a:rPr lang="en-CA" sz="4000" dirty="0" smtClean="0"/>
              <a:t> </a:t>
            </a:r>
            <a:r>
              <a:rPr lang="en-CA" sz="4000" dirty="0" err="1" smtClean="0"/>
              <a:t>ጸኒዕም</a:t>
            </a:r>
            <a:r>
              <a:rPr lang="en-CA" sz="4000" dirty="0" smtClean="0"/>
              <a:t> </a:t>
            </a:r>
            <a:r>
              <a:rPr lang="en-CA" sz="4000" dirty="0" err="1" smtClean="0"/>
              <a:t>ዝሞቱ</a:t>
            </a:r>
            <a:r>
              <a:rPr lang="en-CA" sz="4000" dirty="0" smtClean="0"/>
              <a:t> </a:t>
            </a:r>
            <a:r>
              <a:rPr lang="en-CA" sz="4000" dirty="0" err="1" smtClean="0"/>
              <a:t>ኣቦታትናን</a:t>
            </a:r>
            <a:r>
              <a:rPr lang="en-CA" sz="4000" dirty="0" smtClean="0"/>
              <a:t> </a:t>
            </a:r>
            <a:r>
              <a:rPr lang="en-CA" sz="4000" dirty="0" err="1" smtClean="0"/>
              <a:t>ኣኅዋትናን</a:t>
            </a:r>
            <a:r>
              <a:rPr lang="en-CA" sz="4000" dirty="0" smtClean="0"/>
              <a:t> </a:t>
            </a:r>
            <a:r>
              <a:rPr lang="en-CA" sz="4000" dirty="0" err="1" smtClean="0"/>
              <a:t>ኣኃትናን</a:t>
            </a:r>
            <a:r>
              <a:rPr lang="en-CA" sz="4000" dirty="0" smtClean="0"/>
              <a:t> </a:t>
            </a:r>
            <a:r>
              <a:rPr lang="en-CA" sz="4000" dirty="0" err="1" smtClean="0"/>
              <a:t>ዘክሮም</a:t>
            </a:r>
            <a:r>
              <a:rPr lang="en-CA" sz="4000" dirty="0" smtClean="0"/>
              <a:t>። </a:t>
            </a:r>
            <a:r>
              <a:rPr lang="en-CA" sz="4000" dirty="0" err="1" smtClean="0"/>
              <a:t>ነፍሶምውን</a:t>
            </a:r>
            <a:r>
              <a:rPr lang="en-CA" sz="4000" dirty="0" smtClean="0"/>
              <a:t> </a:t>
            </a:r>
            <a:r>
              <a:rPr lang="en-CA" sz="4000" dirty="0" err="1" smtClean="0"/>
              <a:t>ምስ</a:t>
            </a:r>
            <a:r>
              <a:rPr lang="en-CA" sz="4000" dirty="0" smtClean="0"/>
              <a:t> </a:t>
            </a:r>
            <a:r>
              <a:rPr lang="en-CA" sz="4000" dirty="0" err="1" smtClean="0"/>
              <a:t>ኣብርሃምን</a:t>
            </a:r>
            <a:r>
              <a:rPr lang="en-CA" sz="4000" dirty="0" smtClean="0"/>
              <a:t> </a:t>
            </a:r>
            <a:r>
              <a:rPr lang="en-CA" sz="4000" dirty="0" err="1" smtClean="0"/>
              <a:t>ይስሓቅን</a:t>
            </a:r>
            <a:r>
              <a:rPr lang="en-CA" sz="4000" dirty="0" smtClean="0"/>
              <a:t> </a:t>
            </a:r>
            <a:r>
              <a:rPr lang="en-CA" sz="4000" dirty="0" err="1" smtClean="0"/>
              <a:t>ያዕቆብን</a:t>
            </a:r>
            <a:r>
              <a:rPr lang="en-CA" sz="4000" dirty="0" smtClean="0"/>
              <a:t> </a:t>
            </a:r>
            <a:r>
              <a:rPr lang="en-CA" sz="4000" dirty="0" err="1" smtClean="0"/>
              <a:t>ኣንብር</a:t>
            </a:r>
            <a:r>
              <a:rPr lang="en-CA" sz="4000" dirty="0" smtClean="0"/>
              <a:t>። </a:t>
            </a:r>
            <a:endParaRPr lang="en-CA" sz="4000" dirty="0"/>
          </a:p>
          <a:p>
            <a:endParaRPr lang="en-CA" sz="4000" dirty="0"/>
          </a:p>
        </p:txBody>
      </p:sp>
      <p:sp>
        <p:nvSpPr>
          <p:cNvPr id="20" name="Rectangle 19"/>
          <p:cNvSpPr/>
          <p:nvPr/>
        </p:nvSpPr>
        <p:spPr>
          <a:xfrm>
            <a:off x="8211200" y="-13138"/>
            <a:ext cx="3980800" cy="6924973"/>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strengthen them in the faith of Christ. </a:t>
            </a:r>
            <a:endParaRPr lang="en-US" sz="3400" dirty="0" smtClean="0">
              <a:uFill>
                <a:solidFill>
                  <a:srgbClr val="000000"/>
                </a:solidFill>
              </a:uFill>
            </a:endParaRPr>
          </a:p>
          <a:p>
            <a:pPr marL="40639" marR="40639">
              <a:spcBef>
                <a:spcPts val="600"/>
              </a:spcBef>
              <a:buClr>
                <a:srgbClr val="000000"/>
              </a:buClr>
              <a:defRPr sz="2000"/>
            </a:pPr>
            <a:r>
              <a:rPr lang="en-US" sz="2000" dirty="0" smtClean="0">
                <a:solidFill>
                  <a:srgbClr val="FFC000"/>
                </a:solidFill>
                <a:uFill>
                  <a:solidFill>
                    <a:srgbClr val="000000"/>
                  </a:solidFill>
                </a:uFill>
              </a:rPr>
              <a:t>At </a:t>
            </a:r>
            <a:r>
              <a:rPr lang="en-US" sz="2000" dirty="0">
                <a:solidFill>
                  <a:srgbClr val="FFC000"/>
                </a:solidFill>
                <a:uFill>
                  <a:solidFill>
                    <a:srgbClr val="000000"/>
                  </a:solidFill>
                </a:uFill>
              </a:rPr>
              <a:t>this moment he shall mention </a:t>
            </a:r>
            <a:r>
              <a:rPr lang="en-US" sz="2000" dirty="0" smtClean="0">
                <a:solidFill>
                  <a:srgbClr val="FFC000"/>
                </a:solidFill>
                <a:uFill>
                  <a:solidFill>
                    <a:srgbClr val="000000"/>
                  </a:solidFill>
                </a:uFill>
              </a:rPr>
              <a:t>those that </a:t>
            </a:r>
            <a:r>
              <a:rPr lang="en-US" sz="2000" dirty="0">
                <a:solidFill>
                  <a:srgbClr val="FFC000"/>
                </a:solidFill>
                <a:uFill>
                  <a:solidFill>
                    <a:srgbClr val="000000"/>
                  </a:solidFill>
                </a:uFill>
              </a:rPr>
              <a:t>have lately been laid to rest</a:t>
            </a:r>
            <a:r>
              <a:rPr lang="en-US" sz="2000" dirty="0" smtClean="0">
                <a:solidFill>
                  <a:srgbClr val="FFC000"/>
                </a:solidFill>
                <a:uFill>
                  <a:solidFill>
                    <a:srgbClr val="000000"/>
                  </a:solidFill>
                </a:uFill>
              </a:rPr>
              <a:t>. </a:t>
            </a:r>
          </a:p>
          <a:p>
            <a:pPr marL="40639" marR="40639">
              <a:spcBef>
                <a:spcPts val="600"/>
              </a:spcBef>
              <a:buClr>
                <a:srgbClr val="000000"/>
              </a:buClr>
              <a:defRPr sz="2000"/>
            </a:pPr>
            <a:r>
              <a:rPr lang="en-US" sz="1400" dirty="0" smtClean="0">
                <a:solidFill>
                  <a:srgbClr val="FFC000"/>
                </a:solidFill>
                <a:uFill>
                  <a:solidFill>
                    <a:srgbClr val="000000"/>
                  </a:solidFill>
                </a:uFill>
              </a:rPr>
              <a:t>15. </a:t>
            </a:r>
            <a:r>
              <a:rPr lang="en-US" sz="3400" dirty="0" smtClean="0">
                <a:uFill>
                  <a:solidFill>
                    <a:srgbClr val="000000"/>
                  </a:solidFill>
                </a:uFill>
              </a:rPr>
              <a:t>Remember</a:t>
            </a:r>
            <a:r>
              <a:rPr lang="en-US" sz="3400" dirty="0">
                <a:uFill>
                  <a:solidFill>
                    <a:srgbClr val="000000"/>
                  </a:solidFill>
                </a:uFill>
              </a:rPr>
              <a:t>, Lord, all our fathers, </a:t>
            </a:r>
            <a:r>
              <a:rPr lang="en-US" sz="3400" dirty="0" smtClean="0">
                <a:uFill>
                  <a:solidFill>
                    <a:srgbClr val="000000"/>
                  </a:solidFill>
                </a:uFill>
              </a:rPr>
              <a:t>brothers and </a:t>
            </a:r>
            <a:r>
              <a:rPr lang="en-US" sz="3400" dirty="0">
                <a:uFill>
                  <a:solidFill>
                    <a:srgbClr val="000000"/>
                  </a:solidFill>
                </a:uFill>
              </a:rPr>
              <a:t>sisters that are asleep and resting in </a:t>
            </a:r>
            <a:r>
              <a:rPr lang="en-US" sz="3400" dirty="0" smtClean="0">
                <a:uFill>
                  <a:solidFill>
                    <a:srgbClr val="000000"/>
                  </a:solidFill>
                </a:uFill>
              </a:rPr>
              <a:t>the orthodox </a:t>
            </a:r>
            <a:r>
              <a:rPr lang="en-US" sz="3400" dirty="0">
                <a:uFill>
                  <a:solidFill>
                    <a:srgbClr val="000000"/>
                  </a:solidFill>
                </a:uFill>
              </a:rPr>
              <a:t>faith, and lay their souls in </a:t>
            </a:r>
            <a:r>
              <a:rPr lang="en-US" sz="3400" dirty="0" smtClean="0">
                <a:uFill>
                  <a:solidFill>
                    <a:srgbClr val="000000"/>
                  </a:solidFill>
                </a:uFill>
              </a:rPr>
              <a:t>the bosom </a:t>
            </a:r>
            <a:r>
              <a:rPr lang="en-US" sz="3400" dirty="0">
                <a:uFill>
                  <a:solidFill>
                    <a:srgbClr val="000000"/>
                  </a:solidFill>
                </a:uFill>
              </a:rPr>
              <a:t>of Abraham, Isaac and Jacob.</a:t>
            </a:r>
          </a:p>
        </p:txBody>
      </p:sp>
      <p:sp>
        <p:nvSpPr>
          <p:cNvPr id="2" name="Rectangle 1"/>
          <p:cNvSpPr/>
          <p:nvPr/>
        </p:nvSpPr>
        <p:spPr>
          <a:xfrm>
            <a:off x="-29071" y="-92828"/>
            <a:ext cx="4015377" cy="7171194"/>
          </a:xfrm>
          <a:prstGeom prst="rect">
            <a:avLst/>
          </a:prstGeom>
        </p:spPr>
        <p:txBody>
          <a:bodyPr wrap="square">
            <a:spAutoFit/>
          </a:bodyPr>
          <a:lstStyle/>
          <a:p>
            <a:r>
              <a:rPr lang="en-CA" sz="4000" dirty="0" err="1" smtClean="0"/>
              <a:t>ቤተ</a:t>
            </a:r>
            <a:r>
              <a:rPr lang="en-CA" sz="4000" dirty="0" smtClean="0"/>
              <a:t> </a:t>
            </a:r>
            <a:r>
              <a:rPr lang="en-CA" sz="4000" dirty="0" err="1" smtClean="0"/>
              <a:t>ክርስቲያን</a:t>
            </a:r>
            <a:r>
              <a:rPr lang="en-CA" sz="4000" dirty="0" smtClean="0"/>
              <a:t> </a:t>
            </a:r>
            <a:r>
              <a:rPr lang="en-CA" sz="4000" dirty="0" err="1" smtClean="0"/>
              <a:t>ቅድስት</a:t>
            </a:r>
            <a:r>
              <a:rPr lang="en-CA" sz="4000" dirty="0" smtClean="0"/>
              <a:t> </a:t>
            </a:r>
            <a:r>
              <a:rPr lang="en-CA" sz="4000" dirty="0" err="1" smtClean="0"/>
              <a:t>አጽንዖሙ</a:t>
            </a:r>
            <a:r>
              <a:rPr lang="en-CA" sz="4000" dirty="0" smtClean="0"/>
              <a:t> </a:t>
            </a:r>
            <a:r>
              <a:rPr lang="en-CA" sz="4000" dirty="0" err="1" smtClean="0"/>
              <a:t>በሃይማኖተ</a:t>
            </a:r>
            <a:r>
              <a:rPr lang="en-CA" sz="4000" dirty="0" smtClean="0"/>
              <a:t> </a:t>
            </a:r>
            <a:r>
              <a:rPr lang="en-CA" sz="4000" dirty="0" err="1" smtClean="0"/>
              <a:t>ክርስቶስ</a:t>
            </a:r>
            <a:r>
              <a:rPr lang="en-CA" sz="4000" dirty="0" smtClean="0"/>
              <a:t>። </a:t>
            </a:r>
          </a:p>
          <a:p>
            <a:r>
              <a:rPr lang="en-CA" sz="2000" dirty="0" smtClean="0">
                <a:solidFill>
                  <a:srgbClr val="FFC000"/>
                </a:solidFill>
              </a:rPr>
              <a:t>       </a:t>
            </a:r>
            <a:r>
              <a:rPr lang="en-CA" sz="2000" dirty="0" err="1" smtClean="0">
                <a:solidFill>
                  <a:srgbClr val="FFC000"/>
                </a:solidFill>
              </a:rPr>
              <a:t>በዝየ</a:t>
            </a:r>
            <a:r>
              <a:rPr lang="en-CA" sz="2000" dirty="0" smtClean="0">
                <a:solidFill>
                  <a:srgbClr val="FFC000"/>
                </a:solidFill>
              </a:rPr>
              <a:t> </a:t>
            </a:r>
            <a:r>
              <a:rPr lang="en-CA" sz="2000" dirty="0" err="1" smtClean="0">
                <a:solidFill>
                  <a:srgbClr val="FFC000"/>
                </a:solidFill>
              </a:rPr>
              <a:t>ይዜከረ</a:t>
            </a:r>
            <a:r>
              <a:rPr lang="en-CA" sz="2000" dirty="0" smtClean="0">
                <a:solidFill>
                  <a:srgbClr val="FFC000"/>
                </a:solidFill>
              </a:rPr>
              <a:t> </a:t>
            </a:r>
            <a:r>
              <a:rPr lang="en-CA" sz="2000" dirty="0" err="1" smtClean="0">
                <a:solidFill>
                  <a:srgbClr val="FFC000"/>
                </a:solidFill>
              </a:rPr>
              <a:t>ሐዲሳነ</a:t>
            </a:r>
            <a:r>
              <a:rPr lang="en-CA" sz="2000" dirty="0" smtClean="0">
                <a:solidFill>
                  <a:srgbClr val="FFC000"/>
                </a:solidFill>
              </a:rPr>
              <a:t> </a:t>
            </a:r>
            <a:r>
              <a:rPr lang="en-CA" sz="2000" dirty="0" err="1" smtClean="0">
                <a:solidFill>
                  <a:srgbClr val="FFC000"/>
                </a:solidFill>
              </a:rPr>
              <a:t>ሙታነ</a:t>
            </a:r>
            <a:r>
              <a:rPr lang="en-CA" sz="2000" dirty="0" smtClean="0">
                <a:solidFill>
                  <a:srgbClr val="FFC000"/>
                </a:solidFill>
              </a:rPr>
              <a:t> </a:t>
            </a:r>
          </a:p>
          <a:p>
            <a:r>
              <a:rPr lang="en-CA" sz="1400" dirty="0" smtClean="0">
                <a:solidFill>
                  <a:srgbClr val="FFC000"/>
                </a:solidFill>
              </a:rPr>
              <a:t>፲፭. </a:t>
            </a:r>
            <a:r>
              <a:rPr lang="en-CA" sz="4000" dirty="0" err="1" smtClean="0"/>
              <a:t>ተዘከሮሙ</a:t>
            </a:r>
            <a:r>
              <a:rPr lang="en-CA" sz="4000" dirty="0" smtClean="0"/>
              <a:t> </a:t>
            </a:r>
            <a:r>
              <a:rPr lang="en-CA" sz="4000" dirty="0" err="1"/>
              <a:t>እግዚኦ</a:t>
            </a:r>
            <a:r>
              <a:rPr lang="en-CA" sz="4000" dirty="0"/>
              <a:t>፥ </a:t>
            </a:r>
            <a:r>
              <a:rPr lang="en-CA" sz="4000" dirty="0" err="1"/>
              <a:t>ለኵሎሙ</a:t>
            </a:r>
            <a:r>
              <a:rPr lang="en-CA" sz="4000" dirty="0"/>
              <a:t> </a:t>
            </a:r>
            <a:r>
              <a:rPr lang="en-CA" sz="4000" dirty="0" err="1"/>
              <a:t>ኣበዊነ</a:t>
            </a:r>
            <a:r>
              <a:rPr lang="en-CA" sz="4000" dirty="0"/>
              <a:t> </a:t>
            </a:r>
            <a:r>
              <a:rPr lang="en-CA" sz="4000" dirty="0" err="1"/>
              <a:t>ወአኃዊነ</a:t>
            </a:r>
            <a:r>
              <a:rPr lang="en-CA" sz="4000" dirty="0"/>
              <a:t> </a:t>
            </a:r>
            <a:r>
              <a:rPr lang="en-CA" sz="4000" dirty="0" err="1"/>
              <a:t>ወአኃቲነ</a:t>
            </a:r>
            <a:r>
              <a:rPr lang="en-CA" sz="4000" dirty="0"/>
              <a:t> </a:t>
            </a:r>
            <a:endParaRPr lang="en-CA" sz="4000" dirty="0" smtClean="0"/>
          </a:p>
          <a:p>
            <a:r>
              <a:rPr lang="en-CA" sz="4000" dirty="0" err="1" smtClean="0"/>
              <a:t>እለ</a:t>
            </a:r>
            <a:r>
              <a:rPr lang="en-CA" sz="4000" dirty="0" smtClean="0"/>
              <a:t> </a:t>
            </a:r>
            <a:r>
              <a:rPr lang="en-CA" sz="4000" dirty="0" err="1"/>
              <a:t>ኖሙ</a:t>
            </a:r>
            <a:r>
              <a:rPr lang="en-CA" sz="4000" dirty="0"/>
              <a:t> </a:t>
            </a:r>
            <a:r>
              <a:rPr lang="en-CA" sz="4000" dirty="0" err="1"/>
              <a:t>ወአዕረፉ</a:t>
            </a:r>
            <a:r>
              <a:rPr lang="en-CA" sz="4000" dirty="0"/>
              <a:t> </a:t>
            </a:r>
            <a:r>
              <a:rPr lang="en-CA" sz="4000" dirty="0" err="1"/>
              <a:t>በርትዕት</a:t>
            </a:r>
            <a:r>
              <a:rPr lang="en-CA" sz="4000" dirty="0"/>
              <a:t> </a:t>
            </a:r>
            <a:r>
              <a:rPr lang="en-CA" sz="4000" dirty="0" err="1"/>
              <a:t>ሃይማኖት</a:t>
            </a:r>
            <a:r>
              <a:rPr lang="en-CA" sz="4000" dirty="0"/>
              <a:t> </a:t>
            </a:r>
            <a:r>
              <a:rPr lang="en-CA" sz="4000" dirty="0" err="1"/>
              <a:t>ወደምር</a:t>
            </a:r>
            <a:r>
              <a:rPr lang="en-CA" sz="4000" dirty="0"/>
              <a:t> </a:t>
            </a:r>
            <a:r>
              <a:rPr lang="en-CA" sz="4000" dirty="0" err="1"/>
              <a:t>ነፍሳቲሆሙ</a:t>
            </a:r>
            <a:r>
              <a:rPr lang="en-CA" sz="4000" dirty="0"/>
              <a:t> </a:t>
            </a:r>
            <a:r>
              <a:rPr lang="en-CA" sz="4000" dirty="0" err="1"/>
              <a:t>ውስተ</a:t>
            </a:r>
            <a:r>
              <a:rPr lang="en-CA" sz="4000" dirty="0"/>
              <a:t> </a:t>
            </a:r>
            <a:r>
              <a:rPr lang="en-CA" sz="4000" dirty="0" err="1"/>
              <a:t>ሕፅነ</a:t>
            </a:r>
            <a:r>
              <a:rPr lang="en-CA" sz="4000" dirty="0"/>
              <a:t> </a:t>
            </a:r>
            <a:r>
              <a:rPr lang="en-CA" sz="4000" dirty="0" err="1"/>
              <a:t>ኣብርሃም</a:t>
            </a:r>
            <a:r>
              <a:rPr lang="en-CA" sz="4000" dirty="0"/>
              <a:t> </a:t>
            </a:r>
            <a:r>
              <a:rPr lang="en-CA" sz="4000" dirty="0" err="1"/>
              <a:t>ይስሓቅ</a:t>
            </a:r>
            <a:r>
              <a:rPr lang="en-CA" sz="4000" dirty="0"/>
              <a:t> </a:t>
            </a:r>
            <a:r>
              <a:rPr lang="en-CA" sz="4000" dirty="0" err="1"/>
              <a:t>ወያዕቆብ</a:t>
            </a:r>
            <a:r>
              <a:rPr lang="en-CA" sz="4000" dirty="0"/>
              <a:t>።   </a:t>
            </a:r>
            <a:endParaRPr lang="pt-BR" sz="4000" dirty="0"/>
          </a:p>
        </p:txBody>
      </p:sp>
    </p:spTree>
    <p:extLst>
      <p:ext uri="{BB962C8B-B14F-4D97-AF65-F5344CB8AC3E}">
        <p14:creationId xmlns:p14="http://schemas.microsoft.com/office/powerpoint/2010/main" val="4006148733"/>
      </p:ext>
    </p:extLst>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7" y="0"/>
            <a:ext cx="4473624" cy="7478970"/>
          </a:xfrm>
          <a:prstGeom prst="rect">
            <a:avLst/>
          </a:prstGeom>
        </p:spPr>
        <p:txBody>
          <a:bodyPr wrap="square">
            <a:spAutoFit/>
          </a:bodyPr>
          <a:lstStyle/>
          <a:p>
            <a:r>
              <a:rPr lang="en-CA" sz="1400" dirty="0" smtClean="0">
                <a:solidFill>
                  <a:srgbClr val="FFC000"/>
                </a:solidFill>
              </a:rPr>
              <a:t>16. </a:t>
            </a:r>
            <a:r>
              <a:rPr lang="en-CA" sz="4000" dirty="0" err="1" smtClean="0"/>
              <a:t>ንኣናውን</a:t>
            </a:r>
            <a:r>
              <a:rPr lang="en-CA" sz="4000" dirty="0" smtClean="0"/>
              <a:t> </a:t>
            </a:r>
            <a:r>
              <a:rPr lang="en-CA" sz="4000" dirty="0" err="1" smtClean="0"/>
              <a:t>ካብ</a:t>
            </a:r>
            <a:r>
              <a:rPr lang="en-CA" sz="4000" dirty="0" smtClean="0"/>
              <a:t> </a:t>
            </a:r>
            <a:r>
              <a:rPr lang="en-CA" sz="4000" dirty="0" err="1" smtClean="0"/>
              <a:t>ኵሉ</a:t>
            </a:r>
            <a:r>
              <a:rPr lang="en-CA" sz="4000" dirty="0" smtClean="0"/>
              <a:t> </a:t>
            </a:r>
            <a:r>
              <a:rPr lang="en-CA" sz="4000" dirty="0" err="1" smtClean="0"/>
              <a:t>በደልን</a:t>
            </a:r>
            <a:r>
              <a:rPr lang="en-CA" sz="4000" dirty="0" smtClean="0"/>
              <a:t> </a:t>
            </a:r>
            <a:r>
              <a:rPr lang="en-CA" sz="4000" dirty="0" err="1" smtClean="0"/>
              <a:t>መርገምን</a:t>
            </a:r>
            <a:r>
              <a:rPr lang="en-CA" sz="4000" dirty="0" smtClean="0"/>
              <a:t>፥ </a:t>
            </a:r>
            <a:r>
              <a:rPr lang="en-CA" sz="4000" dirty="0" err="1" smtClean="0"/>
              <a:t>ካብ</a:t>
            </a:r>
            <a:r>
              <a:rPr lang="en-CA" sz="4000" dirty="0" smtClean="0"/>
              <a:t> </a:t>
            </a:r>
            <a:r>
              <a:rPr lang="en-CA" sz="4000" dirty="0" err="1" smtClean="0"/>
              <a:t>ክሕደተን</a:t>
            </a:r>
            <a:r>
              <a:rPr lang="en-CA" sz="4000" dirty="0" smtClean="0"/>
              <a:t> </a:t>
            </a:r>
            <a:r>
              <a:rPr lang="en-CA" sz="4000" dirty="0" err="1" smtClean="0"/>
              <a:t>ካብ</a:t>
            </a:r>
            <a:r>
              <a:rPr lang="en-CA" sz="4000" dirty="0" smtClean="0"/>
              <a:t> </a:t>
            </a:r>
            <a:r>
              <a:rPr lang="en-CA" sz="4000" dirty="0" err="1" smtClean="0"/>
              <a:t>ሓሲኻ</a:t>
            </a:r>
            <a:r>
              <a:rPr lang="en-CA" sz="4000" dirty="0" smtClean="0"/>
              <a:t> </a:t>
            </a:r>
            <a:r>
              <a:rPr lang="en-CA" sz="4000" dirty="0" err="1" smtClean="0"/>
              <a:t>ምምሓልን</a:t>
            </a:r>
            <a:r>
              <a:rPr lang="en-CA" sz="4000" dirty="0" smtClean="0"/>
              <a:t> </a:t>
            </a:r>
            <a:r>
              <a:rPr lang="en-CA" sz="4000" dirty="0" err="1" smtClean="0"/>
              <a:t>ምውጋዝን</a:t>
            </a:r>
            <a:r>
              <a:rPr lang="en-CA" sz="4000" dirty="0" smtClean="0"/>
              <a:t> </a:t>
            </a:r>
            <a:r>
              <a:rPr lang="en-CA" sz="4000" dirty="0" err="1" smtClean="0"/>
              <a:t>ኣድኅነና</a:t>
            </a:r>
            <a:r>
              <a:rPr lang="en-CA" sz="4000" dirty="0" smtClean="0"/>
              <a:t>። </a:t>
            </a:r>
            <a:r>
              <a:rPr lang="en-CA" sz="4000" dirty="0" err="1" smtClean="0"/>
              <a:t>ብኽሕደትን</a:t>
            </a:r>
            <a:r>
              <a:rPr lang="en-CA" sz="4000" dirty="0" smtClean="0"/>
              <a:t> </a:t>
            </a:r>
            <a:r>
              <a:rPr lang="en-CA" sz="4000" dirty="0" err="1" smtClean="0"/>
              <a:t>ብርኽሰትን</a:t>
            </a:r>
            <a:r>
              <a:rPr lang="en-CA" sz="4000" dirty="0" smtClean="0"/>
              <a:t> </a:t>
            </a:r>
            <a:r>
              <a:rPr lang="en-CA" sz="4000" dirty="0" err="1" smtClean="0"/>
              <a:t>ምስ</a:t>
            </a:r>
            <a:r>
              <a:rPr lang="en-CA" sz="4000" dirty="0" smtClean="0"/>
              <a:t> </a:t>
            </a:r>
            <a:r>
              <a:rPr lang="en-CA" sz="4000" dirty="0" err="1" smtClean="0"/>
              <a:t>ከሐድትን</a:t>
            </a:r>
            <a:r>
              <a:rPr lang="en-CA" sz="4000" dirty="0" smtClean="0"/>
              <a:t> </a:t>
            </a:r>
            <a:r>
              <a:rPr lang="en-CA" sz="2000" dirty="0" smtClean="0">
                <a:solidFill>
                  <a:srgbClr val="FFC000"/>
                </a:solidFill>
              </a:rPr>
              <a:t>(</a:t>
            </a:r>
            <a:r>
              <a:rPr lang="en-CA" sz="2000" dirty="0" err="1" smtClean="0">
                <a:solidFill>
                  <a:srgbClr val="FFC000"/>
                </a:solidFill>
              </a:rPr>
              <a:t>ለወጥቲ</a:t>
            </a:r>
            <a:r>
              <a:rPr lang="en-CA" sz="2000" dirty="0" smtClean="0">
                <a:solidFill>
                  <a:srgbClr val="FFC000"/>
                </a:solidFill>
              </a:rPr>
              <a:t> </a:t>
            </a:r>
            <a:r>
              <a:rPr lang="en-CA" sz="2000" dirty="0" err="1" smtClean="0">
                <a:solidFill>
                  <a:srgbClr val="FFC000"/>
                </a:solidFill>
              </a:rPr>
              <a:t>ሃይማኖትን</a:t>
            </a:r>
            <a:r>
              <a:rPr lang="en-CA" sz="2000" dirty="0" smtClean="0">
                <a:solidFill>
                  <a:srgbClr val="FFC000"/>
                </a:solidFill>
              </a:rPr>
              <a:t>) </a:t>
            </a:r>
            <a:r>
              <a:rPr lang="en-CA" sz="4000" dirty="0" err="1" smtClean="0"/>
              <a:t>ምስ</a:t>
            </a:r>
            <a:r>
              <a:rPr lang="en-CA" sz="4000" dirty="0" smtClean="0"/>
              <a:t> </a:t>
            </a:r>
            <a:r>
              <a:rPr lang="en-CA" sz="4000" dirty="0" err="1" smtClean="0"/>
              <a:t>ኣረማው</a:t>
            </a:r>
            <a:endParaRPr lang="en-CA" sz="4000" dirty="0" smtClean="0"/>
          </a:p>
          <a:p>
            <a:r>
              <a:rPr lang="en-CA" sz="4000" dirty="0" err="1" smtClean="0"/>
              <a:t>ያንን</a:t>
            </a:r>
            <a:r>
              <a:rPr lang="en-CA" sz="4000" dirty="0" smtClean="0"/>
              <a:t> </a:t>
            </a:r>
            <a:r>
              <a:rPr lang="en-CA" sz="4000" dirty="0" err="1" smtClean="0"/>
              <a:t>ካብ</a:t>
            </a:r>
            <a:r>
              <a:rPr lang="en-CA" sz="4000" dirty="0" smtClean="0"/>
              <a:t> </a:t>
            </a:r>
            <a:r>
              <a:rPr lang="en-CA" sz="4000" dirty="0" err="1" smtClean="0"/>
              <a:t>ምጽምባር</a:t>
            </a:r>
            <a:r>
              <a:rPr lang="en-CA" sz="4000" dirty="0" smtClean="0"/>
              <a:t> </a:t>
            </a:r>
            <a:r>
              <a:rPr lang="en-CA" sz="4000" dirty="0" err="1" smtClean="0"/>
              <a:t>ኣድሕነና</a:t>
            </a:r>
            <a:r>
              <a:rPr lang="en-CA" sz="4000" dirty="0" smtClean="0"/>
              <a:t>።</a:t>
            </a:r>
          </a:p>
          <a:p>
            <a:r>
              <a:rPr lang="en-CA" sz="1400" dirty="0" smtClean="0">
                <a:solidFill>
                  <a:srgbClr val="FFC000"/>
                </a:solidFill>
              </a:rPr>
              <a:t>17. </a:t>
            </a:r>
            <a:r>
              <a:rPr lang="en-CA" sz="4000" dirty="0" smtClean="0"/>
              <a:t>ኦ </a:t>
            </a:r>
            <a:r>
              <a:rPr lang="en-CA" sz="4000" dirty="0" err="1" smtClean="0"/>
              <a:t>ጐይታ</a:t>
            </a:r>
            <a:r>
              <a:rPr lang="en-CA" sz="4000" dirty="0" smtClean="0"/>
              <a:t>፣ </a:t>
            </a:r>
            <a:r>
              <a:rPr lang="en-CA" sz="4000" dirty="0" err="1" smtClean="0"/>
              <a:t>ጥበብን</a:t>
            </a:r>
            <a:r>
              <a:rPr lang="en-CA" sz="4000" dirty="0" smtClean="0"/>
              <a:t>፥ </a:t>
            </a:r>
            <a:r>
              <a:rPr lang="en-CA" sz="4000" dirty="0" err="1" smtClean="0"/>
              <a:t>ኃይ</a:t>
            </a:r>
            <a:endParaRPr lang="en-CA" sz="4000" dirty="0" smtClean="0"/>
          </a:p>
          <a:p>
            <a:r>
              <a:rPr lang="en-CA" sz="4000" dirty="0" err="1" smtClean="0"/>
              <a:t>ልን</a:t>
            </a:r>
            <a:r>
              <a:rPr lang="en-CA" sz="4000" dirty="0" smtClean="0"/>
              <a:t>፥ </a:t>
            </a:r>
            <a:r>
              <a:rPr lang="en-CA" sz="3800" dirty="0" err="1" smtClean="0"/>
              <a:t>ልብን</a:t>
            </a:r>
            <a:r>
              <a:rPr lang="en-CA" sz="3800" dirty="0" smtClean="0"/>
              <a:t>፥ </a:t>
            </a:r>
            <a:r>
              <a:rPr lang="en-CA" sz="3800" dirty="0" err="1" smtClean="0"/>
              <a:t>ምስትውዓልን</a:t>
            </a:r>
            <a:endParaRPr lang="en-CA" sz="3800" dirty="0"/>
          </a:p>
          <a:p>
            <a:endParaRPr lang="en-CA" sz="4000" dirty="0"/>
          </a:p>
        </p:txBody>
      </p:sp>
      <p:sp>
        <p:nvSpPr>
          <p:cNvPr id="20" name="Rectangle 19"/>
          <p:cNvSpPr/>
          <p:nvPr/>
        </p:nvSpPr>
        <p:spPr>
          <a:xfrm>
            <a:off x="8211199" y="-58019"/>
            <a:ext cx="4173989" cy="7063472"/>
          </a:xfrm>
          <a:prstGeom prst="rect">
            <a:avLst/>
          </a:prstGeom>
        </p:spPr>
        <p:txBody>
          <a:bodyPr wrap="square">
            <a:spAutoFit/>
          </a:bodyPr>
          <a:lstStyle/>
          <a:p>
            <a:pPr marL="40639" marR="40639">
              <a:spcBef>
                <a:spcPts val="600"/>
              </a:spcBef>
              <a:buClr>
                <a:srgbClr val="000000"/>
              </a:buClr>
              <a:defRPr sz="2000"/>
            </a:pPr>
            <a:r>
              <a:rPr lang="en-US" sz="1400" dirty="0" smtClean="0">
                <a:solidFill>
                  <a:srgbClr val="FFC000"/>
                </a:solidFill>
                <a:uFill>
                  <a:solidFill>
                    <a:srgbClr val="000000"/>
                  </a:solidFill>
                </a:uFill>
              </a:rPr>
              <a:t>16. </a:t>
            </a:r>
            <a:r>
              <a:rPr lang="en-US" sz="3200" dirty="0" smtClean="0">
                <a:uFill>
                  <a:solidFill>
                    <a:srgbClr val="000000"/>
                  </a:solidFill>
                </a:uFill>
              </a:rPr>
              <a:t>And </a:t>
            </a:r>
            <a:r>
              <a:rPr lang="en-US" sz="3200" dirty="0">
                <a:uFill>
                  <a:solidFill>
                    <a:srgbClr val="000000"/>
                  </a:solidFill>
                </a:uFill>
              </a:rPr>
              <a:t>as for us, deliver us from </a:t>
            </a:r>
            <a:r>
              <a:rPr lang="en-US" sz="3200" dirty="0" smtClean="0">
                <a:uFill>
                  <a:solidFill>
                    <a:srgbClr val="000000"/>
                  </a:solidFill>
                </a:uFill>
              </a:rPr>
              <a:t>every  </a:t>
            </a:r>
            <a:r>
              <a:rPr lang="en-US" sz="3200" dirty="0" err="1" smtClean="0">
                <a:uFill>
                  <a:solidFill>
                    <a:srgbClr val="000000"/>
                  </a:solidFill>
                </a:uFill>
              </a:rPr>
              <a:t>transg-ression</a:t>
            </a:r>
            <a:r>
              <a:rPr lang="en-US" sz="3200" dirty="0" smtClean="0">
                <a:uFill>
                  <a:solidFill>
                    <a:srgbClr val="000000"/>
                  </a:solidFill>
                </a:uFill>
              </a:rPr>
              <a:t> </a:t>
            </a:r>
            <a:r>
              <a:rPr lang="en-US" sz="3200" dirty="0">
                <a:uFill>
                  <a:solidFill>
                    <a:srgbClr val="000000"/>
                  </a:solidFill>
                </a:uFill>
              </a:rPr>
              <a:t>and curse and from </a:t>
            </a:r>
            <a:r>
              <a:rPr lang="en-US" sz="3200" dirty="0" smtClean="0">
                <a:uFill>
                  <a:solidFill>
                    <a:srgbClr val="000000"/>
                  </a:solidFill>
                </a:uFill>
              </a:rPr>
              <a:t>all wickedness </a:t>
            </a:r>
            <a:r>
              <a:rPr lang="en-US" sz="3200" dirty="0">
                <a:uFill>
                  <a:solidFill>
                    <a:srgbClr val="000000"/>
                  </a:solidFill>
                </a:uFill>
              </a:rPr>
              <a:t>and from all rebellion and </a:t>
            </a:r>
            <a:r>
              <a:rPr lang="en-US" sz="3200" dirty="0" smtClean="0">
                <a:uFill>
                  <a:solidFill>
                    <a:srgbClr val="000000"/>
                  </a:solidFill>
                </a:uFill>
              </a:rPr>
              <a:t>from all </a:t>
            </a:r>
            <a:r>
              <a:rPr lang="en-US" sz="3200" dirty="0">
                <a:uFill>
                  <a:solidFill>
                    <a:srgbClr val="000000"/>
                  </a:solidFill>
                </a:uFill>
              </a:rPr>
              <a:t>false swearing and from all </a:t>
            </a:r>
            <a:r>
              <a:rPr lang="en-US" sz="3200" dirty="0" smtClean="0">
                <a:uFill>
                  <a:solidFill>
                    <a:srgbClr val="000000"/>
                  </a:solidFill>
                </a:uFill>
              </a:rPr>
              <a:t>anathemas and </a:t>
            </a:r>
            <a:r>
              <a:rPr lang="en-US" sz="3200" dirty="0">
                <a:uFill>
                  <a:solidFill>
                    <a:srgbClr val="000000"/>
                  </a:solidFill>
                </a:uFill>
              </a:rPr>
              <a:t>from all perjury and from </a:t>
            </a:r>
            <a:r>
              <a:rPr lang="en-US" sz="3200" dirty="0" smtClean="0">
                <a:uFill>
                  <a:solidFill>
                    <a:srgbClr val="000000"/>
                  </a:solidFill>
                </a:uFill>
              </a:rPr>
              <a:t>mingling with </a:t>
            </a:r>
            <a:r>
              <a:rPr lang="en-US" sz="3200" dirty="0">
                <a:uFill>
                  <a:solidFill>
                    <a:srgbClr val="000000"/>
                  </a:solidFill>
                </a:uFill>
              </a:rPr>
              <a:t>heretics and gentiles in error and defilement</a:t>
            </a:r>
            <a:r>
              <a:rPr lang="en-US" sz="3200" dirty="0" smtClean="0">
                <a:uFill>
                  <a:solidFill>
                    <a:srgbClr val="000000"/>
                  </a:solidFill>
                </a:uFill>
              </a:rPr>
              <a:t>.</a:t>
            </a:r>
          </a:p>
          <a:p>
            <a:pPr marL="40639" marR="40639">
              <a:spcBef>
                <a:spcPts val="600"/>
              </a:spcBef>
              <a:buClr>
                <a:srgbClr val="000000"/>
              </a:buClr>
              <a:defRPr sz="2000"/>
            </a:pPr>
            <a:r>
              <a:rPr lang="en-US" sz="1400" dirty="0">
                <a:uFill>
                  <a:solidFill>
                    <a:srgbClr val="000000"/>
                  </a:solidFill>
                </a:uFill>
              </a:rPr>
              <a:t>7. </a:t>
            </a:r>
            <a:r>
              <a:rPr lang="en-US" sz="3200" dirty="0">
                <a:uFill>
                  <a:solidFill>
                    <a:srgbClr val="000000"/>
                  </a:solidFill>
                </a:uFill>
              </a:rPr>
              <a:t>Grant us. Lord, wisdom, power, </a:t>
            </a:r>
          </a:p>
        </p:txBody>
      </p:sp>
      <p:sp>
        <p:nvSpPr>
          <p:cNvPr id="2" name="Rectangle 1"/>
          <p:cNvSpPr/>
          <p:nvPr/>
        </p:nvSpPr>
        <p:spPr>
          <a:xfrm>
            <a:off x="-29071" y="-92828"/>
            <a:ext cx="4087095" cy="6863417"/>
          </a:xfrm>
          <a:prstGeom prst="rect">
            <a:avLst/>
          </a:prstGeom>
        </p:spPr>
        <p:txBody>
          <a:bodyPr wrap="square">
            <a:spAutoFit/>
          </a:bodyPr>
          <a:lstStyle/>
          <a:p>
            <a:r>
              <a:rPr lang="en-CA" sz="1400" dirty="0" smtClean="0">
                <a:solidFill>
                  <a:srgbClr val="FFC000"/>
                </a:solidFill>
              </a:rPr>
              <a:t>፲፮. </a:t>
            </a:r>
            <a:r>
              <a:rPr lang="en-CA" sz="4000" dirty="0" err="1" smtClean="0"/>
              <a:t>ወለነኒ</a:t>
            </a:r>
            <a:r>
              <a:rPr lang="en-CA" sz="4000" dirty="0" smtClean="0"/>
              <a:t> </a:t>
            </a:r>
            <a:r>
              <a:rPr lang="en-CA" sz="4000" dirty="0" err="1" smtClean="0"/>
              <a:t>አድኅነነ</a:t>
            </a:r>
            <a:r>
              <a:rPr lang="en-CA" sz="4000" dirty="0" smtClean="0"/>
              <a:t> </a:t>
            </a:r>
            <a:r>
              <a:rPr lang="en-CA" sz="4000" dirty="0" err="1" smtClean="0"/>
              <a:t>እም</a:t>
            </a:r>
            <a:r>
              <a:rPr lang="en-CA" sz="4000" dirty="0" err="1"/>
              <a:t>ኵ</a:t>
            </a:r>
            <a:r>
              <a:rPr lang="en-CA" sz="4000" dirty="0" err="1" smtClean="0"/>
              <a:t>ሉ</a:t>
            </a:r>
            <a:r>
              <a:rPr lang="en-CA" sz="4000" dirty="0" smtClean="0"/>
              <a:t> </a:t>
            </a:r>
            <a:r>
              <a:rPr lang="en-CA" sz="4000" dirty="0" err="1" smtClean="0"/>
              <a:t>ኣበሳ</a:t>
            </a:r>
            <a:r>
              <a:rPr lang="en-CA" sz="4000" dirty="0" smtClean="0"/>
              <a:t> </a:t>
            </a:r>
            <a:r>
              <a:rPr lang="en-CA" sz="4000" dirty="0" err="1" smtClean="0"/>
              <a:t>ወመርገም</a:t>
            </a:r>
            <a:r>
              <a:rPr lang="en-CA" sz="4000" dirty="0" smtClean="0"/>
              <a:t> </a:t>
            </a:r>
            <a:r>
              <a:rPr lang="en-CA" sz="4000" dirty="0" err="1" smtClean="0"/>
              <a:t>ወእም</a:t>
            </a:r>
            <a:r>
              <a:rPr lang="en-CA" sz="4000" dirty="0" err="1"/>
              <a:t>ኵ</a:t>
            </a:r>
            <a:r>
              <a:rPr lang="en-CA" sz="4000" dirty="0" err="1" smtClean="0"/>
              <a:t>ሉ</a:t>
            </a:r>
            <a:r>
              <a:rPr lang="en-CA" sz="4000" dirty="0" smtClean="0"/>
              <a:t> </a:t>
            </a:r>
            <a:r>
              <a:rPr lang="en-CA" sz="4000" dirty="0" err="1" smtClean="0"/>
              <a:t>ጌጋይ</a:t>
            </a:r>
            <a:r>
              <a:rPr lang="en-CA" sz="4000" dirty="0" smtClean="0"/>
              <a:t> </a:t>
            </a:r>
            <a:r>
              <a:rPr lang="en-CA" sz="4000" dirty="0" err="1" smtClean="0"/>
              <a:t>ወእም</a:t>
            </a:r>
            <a:endParaRPr lang="en-CA" sz="4000" dirty="0" smtClean="0"/>
          </a:p>
          <a:p>
            <a:r>
              <a:rPr lang="en-CA" sz="4000" dirty="0" err="1" smtClean="0"/>
              <a:t>ኵሉ</a:t>
            </a:r>
            <a:r>
              <a:rPr lang="en-CA" sz="4000" dirty="0" smtClean="0"/>
              <a:t> </a:t>
            </a:r>
            <a:r>
              <a:rPr lang="en-CA" sz="4000" dirty="0" err="1" smtClean="0"/>
              <a:t>ክሕደት</a:t>
            </a:r>
            <a:r>
              <a:rPr lang="en-CA" sz="4000" dirty="0" smtClean="0"/>
              <a:t> </a:t>
            </a:r>
            <a:r>
              <a:rPr lang="en-CA" sz="4000" dirty="0" err="1" smtClean="0"/>
              <a:t>ወእምኵሉ</a:t>
            </a:r>
            <a:r>
              <a:rPr lang="en-CA" sz="4000" dirty="0" smtClean="0"/>
              <a:t> </a:t>
            </a:r>
            <a:r>
              <a:rPr lang="en-CA" sz="4000" dirty="0" err="1" smtClean="0"/>
              <a:t>መሐላ</a:t>
            </a:r>
            <a:r>
              <a:rPr lang="en-CA" sz="4000" dirty="0" smtClean="0"/>
              <a:t>  </a:t>
            </a:r>
            <a:r>
              <a:rPr lang="en-CA" sz="4000" dirty="0" err="1" smtClean="0"/>
              <a:t>በሐሰት</a:t>
            </a:r>
            <a:r>
              <a:rPr lang="en-CA" sz="4000" dirty="0" smtClean="0"/>
              <a:t>   </a:t>
            </a:r>
            <a:r>
              <a:rPr lang="en-CA" sz="4000" dirty="0" err="1" smtClean="0"/>
              <a:t>ወእም</a:t>
            </a:r>
            <a:endParaRPr lang="en-CA" sz="4000" dirty="0" smtClean="0"/>
          </a:p>
          <a:p>
            <a:r>
              <a:rPr lang="en-CA" sz="4000" dirty="0" err="1" smtClean="0"/>
              <a:t>ኵሉ</a:t>
            </a:r>
            <a:r>
              <a:rPr lang="en-CA" sz="4000" dirty="0" smtClean="0"/>
              <a:t> </a:t>
            </a:r>
            <a:r>
              <a:rPr lang="en-CA" sz="4000" dirty="0" err="1" smtClean="0"/>
              <a:t>ግዘት</a:t>
            </a:r>
            <a:r>
              <a:rPr lang="en-CA" sz="4000" dirty="0" smtClean="0"/>
              <a:t> </a:t>
            </a:r>
            <a:r>
              <a:rPr lang="en-CA" sz="4000" dirty="0" err="1" smtClean="0"/>
              <a:t>ወእምተደም</a:t>
            </a:r>
            <a:endParaRPr lang="en-CA" sz="4000" dirty="0" smtClean="0"/>
          </a:p>
          <a:p>
            <a:r>
              <a:rPr lang="en-CA" sz="4000" dirty="0" smtClean="0"/>
              <a:t>ሮ </a:t>
            </a:r>
            <a:r>
              <a:rPr lang="en-CA" sz="4000" dirty="0" err="1" smtClean="0"/>
              <a:t>በዕልወት</a:t>
            </a:r>
            <a:r>
              <a:rPr lang="en-CA" sz="4000" dirty="0" smtClean="0"/>
              <a:t> </a:t>
            </a:r>
            <a:r>
              <a:rPr lang="en-CA" sz="4000" dirty="0" err="1" smtClean="0"/>
              <a:t>ወርኵስ</a:t>
            </a:r>
            <a:r>
              <a:rPr lang="en-CA" sz="4000" dirty="0" smtClean="0"/>
              <a:t> </a:t>
            </a:r>
            <a:r>
              <a:rPr lang="en-CA" sz="4000" dirty="0" err="1" smtClean="0"/>
              <a:t>ምስለ</a:t>
            </a:r>
            <a:r>
              <a:rPr lang="en-CA" sz="4000" dirty="0" smtClean="0"/>
              <a:t> </a:t>
            </a:r>
            <a:r>
              <a:rPr lang="en-CA" sz="4000" dirty="0" err="1" smtClean="0"/>
              <a:t>ዓላውያን</a:t>
            </a:r>
            <a:r>
              <a:rPr lang="en-CA" sz="4000" dirty="0" smtClean="0"/>
              <a:t> </a:t>
            </a:r>
            <a:r>
              <a:rPr lang="en-CA" sz="4000" dirty="0" err="1" smtClean="0"/>
              <a:t>ወአረማውያን</a:t>
            </a:r>
            <a:r>
              <a:rPr lang="en-CA" sz="4000" dirty="0" smtClean="0"/>
              <a:t>።</a:t>
            </a:r>
          </a:p>
          <a:p>
            <a:r>
              <a:rPr lang="en-CA" sz="1400" dirty="0" smtClean="0">
                <a:solidFill>
                  <a:srgbClr val="FFC000"/>
                </a:solidFill>
              </a:rPr>
              <a:t>፲፯. </a:t>
            </a:r>
            <a:r>
              <a:rPr lang="en-CA" sz="4000" dirty="0" err="1" smtClean="0"/>
              <a:t>ጸግወነ</a:t>
            </a:r>
            <a:r>
              <a:rPr lang="en-CA" sz="4000" dirty="0" smtClean="0"/>
              <a:t> </a:t>
            </a:r>
            <a:r>
              <a:rPr lang="en-CA" sz="4000" dirty="0" err="1" smtClean="0"/>
              <a:t>እግዚኦ</a:t>
            </a:r>
            <a:r>
              <a:rPr lang="en-CA" sz="4000" dirty="0" smtClean="0"/>
              <a:t> </a:t>
            </a:r>
            <a:r>
              <a:rPr lang="en-CA" sz="4000" dirty="0" err="1" smtClean="0"/>
              <a:t>ጥበበ</a:t>
            </a:r>
            <a:r>
              <a:rPr lang="en-CA" sz="4000" dirty="0" smtClean="0"/>
              <a:t> </a:t>
            </a:r>
            <a:r>
              <a:rPr lang="en-CA" sz="4000" dirty="0" err="1" smtClean="0"/>
              <a:t>ወኃይለ</a:t>
            </a:r>
            <a:r>
              <a:rPr lang="en-CA" sz="4000" dirty="0" smtClean="0"/>
              <a:t>፥ </a:t>
            </a:r>
            <a:r>
              <a:rPr lang="en-CA" sz="4000" dirty="0" err="1" smtClean="0"/>
              <a:t>ልበ</a:t>
            </a:r>
            <a:r>
              <a:rPr lang="en-CA" sz="4000" dirty="0" smtClean="0"/>
              <a:t>፥ </a:t>
            </a:r>
            <a:r>
              <a:rPr lang="en-CA" sz="4000" dirty="0" err="1" smtClean="0"/>
              <a:t>ወልቡና</a:t>
            </a:r>
            <a:r>
              <a:rPr lang="en-CA" sz="4000" dirty="0" smtClean="0"/>
              <a:t>፥</a:t>
            </a:r>
            <a:endParaRPr lang="pt-BR" sz="4000" dirty="0"/>
          </a:p>
        </p:txBody>
      </p:sp>
    </p:spTree>
    <p:extLst>
      <p:ext uri="{BB962C8B-B14F-4D97-AF65-F5344CB8AC3E}">
        <p14:creationId xmlns:p14="http://schemas.microsoft.com/office/powerpoint/2010/main" val="4222936159"/>
      </p:ext>
    </p:extLst>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7" y="0"/>
            <a:ext cx="4473624" cy="6863417"/>
          </a:xfrm>
          <a:prstGeom prst="rect">
            <a:avLst/>
          </a:prstGeom>
        </p:spPr>
        <p:txBody>
          <a:bodyPr wrap="square">
            <a:spAutoFit/>
          </a:bodyPr>
          <a:lstStyle/>
          <a:p>
            <a:r>
              <a:rPr lang="en-CA" sz="4000" dirty="0" err="1" smtClean="0"/>
              <a:t>ኣእምሮን</a:t>
            </a:r>
            <a:r>
              <a:rPr lang="en-CA" sz="4000" dirty="0" smtClean="0"/>
              <a:t> </a:t>
            </a:r>
            <a:r>
              <a:rPr lang="en-CA" sz="4000" dirty="0" err="1" smtClean="0"/>
              <a:t>ሃበና</a:t>
            </a:r>
            <a:r>
              <a:rPr lang="en-CA" sz="4000" dirty="0" smtClean="0"/>
              <a:t>። </a:t>
            </a:r>
            <a:r>
              <a:rPr lang="en-CA" sz="4000" dirty="0" err="1" smtClean="0"/>
              <a:t>ኵሉ</a:t>
            </a:r>
            <a:r>
              <a:rPr lang="en-CA" sz="4000" dirty="0" smtClean="0"/>
              <a:t> </a:t>
            </a:r>
            <a:r>
              <a:rPr lang="en-CA" sz="4000" dirty="0" err="1" smtClean="0"/>
              <a:t>ሳዕ</a:t>
            </a:r>
            <a:r>
              <a:rPr lang="en-CA" sz="4000" dirty="0" smtClean="0"/>
              <a:t> </a:t>
            </a:r>
            <a:r>
              <a:rPr lang="en-CA" sz="4000" dirty="0" err="1" smtClean="0"/>
              <a:t>ካብ</a:t>
            </a:r>
            <a:r>
              <a:rPr lang="en-CA" sz="4000" dirty="0" smtClean="0"/>
              <a:t> </a:t>
            </a:r>
            <a:r>
              <a:rPr lang="en-CA" sz="4000" dirty="0" err="1" smtClean="0"/>
              <a:t>ዚፈታተነና</a:t>
            </a:r>
            <a:r>
              <a:rPr lang="en-CA" sz="4000" dirty="0" smtClean="0"/>
              <a:t> </a:t>
            </a:r>
            <a:r>
              <a:rPr lang="en-CA" sz="4000" dirty="0" err="1" smtClean="0"/>
              <a:t>ኹሉ</a:t>
            </a:r>
            <a:r>
              <a:rPr lang="en-CA" sz="4000" dirty="0" smtClean="0"/>
              <a:t> </a:t>
            </a:r>
            <a:r>
              <a:rPr lang="en-CA" sz="4000" dirty="0" err="1" smtClean="0"/>
              <a:t>ግብሪ</a:t>
            </a:r>
            <a:r>
              <a:rPr lang="en-CA" sz="4000" dirty="0" smtClean="0"/>
              <a:t> </a:t>
            </a:r>
            <a:r>
              <a:rPr lang="en-CA" sz="4000" dirty="0" err="1" smtClean="0"/>
              <a:t>ሰይጣን</a:t>
            </a:r>
            <a:r>
              <a:rPr lang="en-CA" sz="4000" dirty="0" smtClean="0"/>
              <a:t>፣ </a:t>
            </a:r>
            <a:r>
              <a:rPr lang="en-CA" sz="4000" dirty="0" err="1" smtClean="0"/>
              <a:t>ካብ</a:t>
            </a:r>
            <a:r>
              <a:rPr lang="en-CA" sz="4000" dirty="0" smtClean="0"/>
              <a:t> </a:t>
            </a:r>
            <a:r>
              <a:rPr lang="en-CA" sz="4000" dirty="0" err="1" smtClean="0"/>
              <a:t>ሕጂ</a:t>
            </a:r>
            <a:r>
              <a:rPr lang="en-CA" sz="4000" dirty="0" smtClean="0"/>
              <a:t> </a:t>
            </a:r>
            <a:r>
              <a:rPr lang="en-CA" sz="4000" dirty="0" err="1" smtClean="0"/>
              <a:t>ክሳዕ</a:t>
            </a:r>
            <a:r>
              <a:rPr lang="en-CA" sz="4000" dirty="0" smtClean="0"/>
              <a:t> </a:t>
            </a:r>
            <a:r>
              <a:rPr lang="en-CA" sz="4000" dirty="0" err="1" smtClean="0"/>
              <a:t>ንዘልዓለም</a:t>
            </a:r>
            <a:r>
              <a:rPr lang="en-CA" sz="4000" dirty="0" smtClean="0"/>
              <a:t> </a:t>
            </a:r>
            <a:r>
              <a:rPr lang="en-CA" sz="4000" dirty="0" err="1" smtClean="0"/>
              <a:t>ፈጺምና</a:t>
            </a:r>
            <a:r>
              <a:rPr lang="en-CA" sz="4000" dirty="0" smtClean="0"/>
              <a:t> </a:t>
            </a:r>
            <a:r>
              <a:rPr lang="en-CA" sz="4000" dirty="0" err="1" smtClean="0"/>
              <a:t>ኸም</a:t>
            </a:r>
            <a:r>
              <a:rPr lang="en-CA" sz="4000" dirty="0" smtClean="0"/>
              <a:t> </a:t>
            </a:r>
            <a:r>
              <a:rPr lang="en-CA" sz="4000" dirty="0" err="1" smtClean="0"/>
              <a:t>እንርሕቕ</a:t>
            </a:r>
            <a:r>
              <a:rPr lang="en-CA" sz="4000" dirty="0" smtClean="0"/>
              <a:t> </a:t>
            </a:r>
            <a:r>
              <a:rPr lang="en-CA" sz="4000" dirty="0" err="1" smtClean="0"/>
              <a:t>ግበረና</a:t>
            </a:r>
            <a:r>
              <a:rPr lang="en-CA" sz="4000" dirty="0" smtClean="0"/>
              <a:t>። </a:t>
            </a:r>
          </a:p>
          <a:p>
            <a:r>
              <a:rPr lang="en-CA" sz="1400" dirty="0" smtClean="0">
                <a:solidFill>
                  <a:srgbClr val="FFC000"/>
                </a:solidFill>
              </a:rPr>
              <a:t>18. </a:t>
            </a:r>
            <a:r>
              <a:rPr lang="en-CA" sz="4000" dirty="0" smtClean="0"/>
              <a:t>ኦ </a:t>
            </a:r>
            <a:r>
              <a:rPr lang="en-CA" sz="4000" dirty="0" err="1" smtClean="0"/>
              <a:t>ጐይታ</a:t>
            </a:r>
            <a:r>
              <a:rPr lang="en-CA" sz="4000" dirty="0" smtClean="0"/>
              <a:t>፣ </a:t>
            </a:r>
            <a:r>
              <a:rPr lang="en-CA" sz="4000" dirty="0" err="1" smtClean="0"/>
              <a:t>ፍቃድካን</a:t>
            </a:r>
            <a:r>
              <a:rPr lang="en-CA" sz="4000" dirty="0" smtClean="0"/>
              <a:t> </a:t>
            </a:r>
            <a:r>
              <a:rPr lang="en-CA" sz="4000" dirty="0" err="1" smtClean="0"/>
              <a:t>ድሌትካን</a:t>
            </a:r>
            <a:r>
              <a:rPr lang="en-CA" sz="4000" dirty="0" smtClean="0"/>
              <a:t> </a:t>
            </a:r>
            <a:r>
              <a:rPr lang="en-CA" sz="4000" dirty="0" err="1" smtClean="0"/>
              <a:t>ክንፍጽም</a:t>
            </a:r>
            <a:r>
              <a:rPr lang="en-CA" sz="4000" dirty="0" smtClean="0"/>
              <a:t>፣ </a:t>
            </a:r>
            <a:r>
              <a:rPr lang="en-CA" sz="4000" dirty="0" err="1" smtClean="0"/>
              <a:t>ሃበና</a:t>
            </a:r>
            <a:r>
              <a:rPr lang="en-CA" sz="4000" dirty="0" smtClean="0"/>
              <a:t>። </a:t>
            </a:r>
            <a:r>
              <a:rPr lang="en-CA" sz="4000" dirty="0" err="1" smtClean="0"/>
              <a:t>ስምናውን</a:t>
            </a:r>
            <a:r>
              <a:rPr lang="en-CA" sz="4000" dirty="0" smtClean="0"/>
              <a:t> </a:t>
            </a:r>
            <a:r>
              <a:rPr lang="en-CA" sz="4000" dirty="0" err="1" smtClean="0"/>
              <a:t>ምስ</a:t>
            </a:r>
            <a:r>
              <a:rPr lang="en-CA" sz="4000" dirty="0" smtClean="0"/>
              <a:t> </a:t>
            </a:r>
            <a:r>
              <a:rPr lang="en-CA" sz="4000" dirty="0" err="1" smtClean="0"/>
              <a:t>ኵሎም</a:t>
            </a:r>
            <a:r>
              <a:rPr lang="en-CA" sz="4000" dirty="0" smtClean="0"/>
              <a:t> </a:t>
            </a:r>
            <a:r>
              <a:rPr lang="en-CA" sz="4000" dirty="0" err="1" smtClean="0"/>
              <a:t>ቅዱሳንን</a:t>
            </a:r>
            <a:r>
              <a:rPr lang="en-CA" sz="4000" dirty="0" smtClean="0"/>
              <a:t> </a:t>
            </a:r>
            <a:r>
              <a:rPr lang="en-CA" sz="4000" dirty="0" err="1" smtClean="0"/>
              <a:t>ሰማዕታትን</a:t>
            </a:r>
            <a:r>
              <a:rPr lang="en-CA" sz="4000" dirty="0" smtClean="0"/>
              <a:t> </a:t>
            </a:r>
            <a:r>
              <a:rPr lang="en-CA" sz="4000" dirty="0" err="1" smtClean="0"/>
              <a:t>ኣብ</a:t>
            </a:r>
            <a:r>
              <a:rPr lang="en-CA" sz="4000" dirty="0" smtClean="0"/>
              <a:t> </a:t>
            </a:r>
            <a:r>
              <a:rPr lang="en-CA" sz="4000" dirty="0" err="1" smtClean="0"/>
              <a:t>መንግሥተ</a:t>
            </a:r>
            <a:r>
              <a:rPr lang="en-CA" sz="4000" dirty="0" smtClean="0"/>
              <a:t> </a:t>
            </a:r>
            <a:r>
              <a:rPr lang="en-CA" sz="4000" dirty="0" err="1" smtClean="0"/>
              <a:t>ሰማያት</a:t>
            </a:r>
            <a:r>
              <a:rPr lang="en-CA" sz="4000" dirty="0" smtClean="0"/>
              <a:t> </a:t>
            </a:r>
          </a:p>
        </p:txBody>
      </p:sp>
      <p:sp>
        <p:nvSpPr>
          <p:cNvPr id="20" name="Rectangle 19"/>
          <p:cNvSpPr/>
          <p:nvPr/>
        </p:nvSpPr>
        <p:spPr>
          <a:xfrm>
            <a:off x="8211200" y="-41190"/>
            <a:ext cx="4096736" cy="6971139"/>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reason, </a:t>
            </a:r>
            <a:r>
              <a:rPr lang="en-US" sz="3400" dirty="0" smtClean="0">
                <a:uFill>
                  <a:solidFill>
                    <a:srgbClr val="000000"/>
                  </a:solidFill>
                </a:uFill>
              </a:rPr>
              <a:t>understand-</a:t>
            </a:r>
            <a:r>
              <a:rPr lang="en-US" sz="3400" dirty="0" err="1" smtClean="0">
                <a:uFill>
                  <a:solidFill>
                    <a:srgbClr val="000000"/>
                  </a:solidFill>
                </a:uFill>
              </a:rPr>
              <a:t>ing</a:t>
            </a:r>
            <a:r>
              <a:rPr lang="en-US" sz="3400" dirty="0" smtClean="0">
                <a:uFill>
                  <a:solidFill>
                    <a:srgbClr val="000000"/>
                  </a:solidFill>
                </a:uFill>
              </a:rPr>
              <a:t> </a:t>
            </a:r>
            <a:r>
              <a:rPr lang="en-US" sz="3400" dirty="0">
                <a:uFill>
                  <a:solidFill>
                    <a:srgbClr val="000000"/>
                  </a:solidFill>
                </a:uFill>
              </a:rPr>
              <a:t>and knowledge, that we </a:t>
            </a:r>
            <a:r>
              <a:rPr lang="en-US" sz="3400" dirty="0" smtClean="0">
                <a:uFill>
                  <a:solidFill>
                    <a:srgbClr val="000000"/>
                  </a:solidFill>
                </a:uFill>
              </a:rPr>
              <a:t>may depart </a:t>
            </a:r>
            <a:r>
              <a:rPr lang="en-US" sz="3400" dirty="0">
                <a:uFill>
                  <a:solidFill>
                    <a:srgbClr val="000000"/>
                  </a:solidFill>
                </a:uFill>
              </a:rPr>
              <a:t>and flee for </a:t>
            </a:r>
            <a:r>
              <a:rPr lang="en-US" sz="3400" dirty="0" smtClean="0">
                <a:uFill>
                  <a:solidFill>
                    <a:srgbClr val="000000"/>
                  </a:solidFill>
                </a:uFill>
              </a:rPr>
              <a:t>ever more </a:t>
            </a:r>
            <a:r>
              <a:rPr lang="en-US" sz="3400" dirty="0">
                <a:uFill>
                  <a:solidFill>
                    <a:srgbClr val="000000"/>
                  </a:solidFill>
                </a:uFill>
              </a:rPr>
              <a:t>from all </a:t>
            </a:r>
            <a:r>
              <a:rPr lang="en-US" sz="3400" dirty="0" smtClean="0">
                <a:uFill>
                  <a:solidFill>
                    <a:srgbClr val="000000"/>
                  </a:solidFill>
                </a:uFill>
              </a:rPr>
              <a:t>works of </a:t>
            </a:r>
            <a:r>
              <a:rPr lang="en-US" sz="3400" dirty="0">
                <a:uFill>
                  <a:solidFill>
                    <a:srgbClr val="000000"/>
                  </a:solidFill>
                </a:uFill>
              </a:rPr>
              <a:t>Satan, the tempter</a:t>
            </a:r>
            <a:r>
              <a:rPr lang="en-US" sz="3400" dirty="0" smtClean="0">
                <a:uFill>
                  <a:solidFill>
                    <a:srgbClr val="000000"/>
                  </a:solidFill>
                </a:uFill>
              </a:rPr>
              <a:t>.</a:t>
            </a:r>
          </a:p>
          <a:p>
            <a:pPr marL="40639" marR="40639">
              <a:spcBef>
                <a:spcPts val="600"/>
              </a:spcBef>
              <a:buClr>
                <a:srgbClr val="000000"/>
              </a:buClr>
              <a:defRPr sz="2000"/>
            </a:pPr>
            <a:r>
              <a:rPr lang="en-US" sz="1400" dirty="0" smtClean="0">
                <a:solidFill>
                  <a:srgbClr val="FFC000"/>
                </a:solidFill>
                <a:uFill>
                  <a:solidFill>
                    <a:srgbClr val="000000"/>
                  </a:solidFill>
                </a:uFill>
              </a:rPr>
              <a:t>18. </a:t>
            </a:r>
            <a:r>
              <a:rPr lang="en-US" sz="3400" dirty="0" smtClean="0">
                <a:uFill>
                  <a:solidFill>
                    <a:srgbClr val="000000"/>
                  </a:solidFill>
                </a:uFill>
              </a:rPr>
              <a:t>Grant </a:t>
            </a:r>
            <a:r>
              <a:rPr lang="en-US" sz="3400" dirty="0">
                <a:uFill>
                  <a:solidFill>
                    <a:srgbClr val="000000"/>
                  </a:solidFill>
                </a:uFill>
              </a:rPr>
              <a:t>us, Lord, to do Thy will and </a:t>
            </a:r>
            <a:r>
              <a:rPr lang="en-US" sz="3400" dirty="0" smtClean="0">
                <a:uFill>
                  <a:solidFill>
                    <a:srgbClr val="000000"/>
                  </a:solidFill>
                </a:uFill>
              </a:rPr>
              <a:t>good pleasure </a:t>
            </a:r>
            <a:r>
              <a:rPr lang="en-US" sz="3400" dirty="0">
                <a:uFill>
                  <a:solidFill>
                    <a:srgbClr val="000000"/>
                  </a:solidFill>
                </a:uFill>
              </a:rPr>
              <a:t>at all times, and write our names </a:t>
            </a:r>
            <a:r>
              <a:rPr lang="en-US" sz="3400" dirty="0" smtClean="0">
                <a:uFill>
                  <a:solidFill>
                    <a:srgbClr val="000000"/>
                  </a:solidFill>
                </a:uFill>
              </a:rPr>
              <a:t>in the </a:t>
            </a:r>
            <a:r>
              <a:rPr lang="en-US" sz="3400" dirty="0">
                <a:uFill>
                  <a:solidFill>
                    <a:srgbClr val="000000"/>
                  </a:solidFill>
                </a:uFill>
              </a:rPr>
              <a:t>book of life in the kingdom of </a:t>
            </a:r>
            <a:r>
              <a:rPr lang="en-US" sz="3400" dirty="0" smtClean="0">
                <a:uFill>
                  <a:solidFill>
                    <a:srgbClr val="000000"/>
                  </a:solidFill>
                </a:uFill>
              </a:rPr>
              <a:t>heaven with </a:t>
            </a:r>
            <a:r>
              <a:rPr lang="en-US" sz="3400" dirty="0">
                <a:uFill>
                  <a:solidFill>
                    <a:srgbClr val="000000"/>
                  </a:solidFill>
                </a:uFill>
              </a:rPr>
              <a:t>all </a:t>
            </a:r>
            <a:r>
              <a:rPr lang="en-US" sz="3400" dirty="0" smtClean="0">
                <a:uFill>
                  <a:solidFill>
                    <a:srgbClr val="000000"/>
                  </a:solidFill>
                </a:uFill>
              </a:rPr>
              <a:t>saints</a:t>
            </a:r>
            <a:endParaRPr lang="en-US" sz="3400" dirty="0">
              <a:uFill>
                <a:solidFill>
                  <a:srgbClr val="000000"/>
                </a:solidFill>
              </a:uFill>
            </a:endParaRPr>
          </a:p>
        </p:txBody>
      </p:sp>
      <p:sp>
        <p:nvSpPr>
          <p:cNvPr id="2" name="Rectangle 1"/>
          <p:cNvSpPr/>
          <p:nvPr/>
        </p:nvSpPr>
        <p:spPr>
          <a:xfrm>
            <a:off x="-29071" y="-92828"/>
            <a:ext cx="4087095" cy="6863417"/>
          </a:xfrm>
          <a:prstGeom prst="rect">
            <a:avLst/>
          </a:prstGeom>
        </p:spPr>
        <p:txBody>
          <a:bodyPr wrap="square">
            <a:spAutoFit/>
          </a:bodyPr>
          <a:lstStyle/>
          <a:p>
            <a:r>
              <a:rPr lang="pt-BR" sz="4000" dirty="0" smtClean="0"/>
              <a:t>ወአእምሮ። ከመ ንርሓቅ ወንጉየይ እንከ እስከ ለዝልፉ እምኩሉ ምግባራሪሁ ለሰይጣን ዘያሜክር። </a:t>
            </a:r>
          </a:p>
          <a:p>
            <a:r>
              <a:rPr lang="pt-BR" sz="1400" dirty="0" smtClean="0">
                <a:solidFill>
                  <a:srgbClr val="FFC000"/>
                </a:solidFill>
              </a:rPr>
              <a:t>፲፰. </a:t>
            </a:r>
            <a:r>
              <a:rPr lang="pt-BR" sz="4000" dirty="0" smtClean="0"/>
              <a:t>ሀበነ እግዚኦ ንግበር ፈቃደከ ወሥምረተከ በኵሉ ጊዜ ወጸሓፍ አስማቲነ ውስተ መጽሐፈ ሕይወት በመንግሥተ ሰማያት፥</a:t>
            </a:r>
            <a:endParaRPr lang="pt-BR" sz="4000" dirty="0"/>
          </a:p>
        </p:txBody>
      </p:sp>
    </p:spTree>
    <p:extLst>
      <p:ext uri="{BB962C8B-B14F-4D97-AF65-F5344CB8AC3E}">
        <p14:creationId xmlns:p14="http://schemas.microsoft.com/office/powerpoint/2010/main" val="2994639277"/>
      </p:ext>
    </p:extLst>
  </p:cSld>
  <p:clrMapOvr>
    <a:masterClrMapping/>
  </p:clrMapOvr>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7" y="0"/>
            <a:ext cx="4473624" cy="4401205"/>
          </a:xfrm>
          <a:prstGeom prst="rect">
            <a:avLst/>
          </a:prstGeom>
        </p:spPr>
        <p:txBody>
          <a:bodyPr wrap="square">
            <a:spAutoFit/>
          </a:bodyPr>
          <a:lstStyle/>
          <a:p>
            <a:r>
              <a:rPr lang="en-CA" sz="4000" dirty="0" err="1" smtClean="0"/>
              <a:t>ኣብ</a:t>
            </a:r>
            <a:r>
              <a:rPr lang="en-CA" sz="4000" dirty="0" smtClean="0"/>
              <a:t> </a:t>
            </a:r>
            <a:r>
              <a:rPr lang="en-CA" sz="4000" dirty="0" err="1" smtClean="0"/>
              <a:t>መጽሓፈ</a:t>
            </a:r>
            <a:r>
              <a:rPr lang="en-CA" sz="4000" dirty="0" smtClean="0"/>
              <a:t> </a:t>
            </a:r>
            <a:r>
              <a:rPr lang="en-CA" sz="4000" dirty="0" err="1" smtClean="0"/>
              <a:t>ሕይወት</a:t>
            </a:r>
            <a:r>
              <a:rPr lang="en-CA" sz="4000" dirty="0" smtClean="0"/>
              <a:t> </a:t>
            </a:r>
            <a:r>
              <a:rPr lang="en-CA" sz="4000" dirty="0" err="1"/>
              <a:t>ጽ</a:t>
            </a:r>
            <a:r>
              <a:rPr lang="en-CA" sz="4000" dirty="0" err="1" smtClean="0"/>
              <a:t>ሓፈልና</a:t>
            </a:r>
            <a:r>
              <a:rPr lang="en-CA" sz="4000" dirty="0" smtClean="0"/>
              <a:t>። </a:t>
            </a:r>
            <a:r>
              <a:rPr lang="en-CA" sz="4000" dirty="0" err="1" smtClean="0"/>
              <a:t>ብጐይታና</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ምስኡን</a:t>
            </a:r>
            <a:r>
              <a:rPr lang="en-CA" sz="4000" dirty="0" smtClean="0"/>
              <a:t> </a:t>
            </a:r>
            <a:r>
              <a:rPr lang="en-CA" sz="4000" dirty="0" err="1" smtClean="0"/>
              <a:t>ምስ</a:t>
            </a:r>
            <a:r>
              <a:rPr lang="en-CA" sz="4000" dirty="0" smtClean="0"/>
              <a:t> </a:t>
            </a:r>
            <a:r>
              <a:rPr lang="en-CA" sz="4000" dirty="0" err="1" smtClean="0"/>
              <a:t>መንፈስ</a:t>
            </a:r>
            <a:r>
              <a:rPr lang="en-CA" sz="4000" dirty="0" smtClean="0"/>
              <a:t> </a:t>
            </a:r>
            <a:r>
              <a:rPr lang="en-CA" sz="4000" dirty="0" err="1" smtClean="0"/>
              <a:t>ቅዱስን</a:t>
            </a:r>
            <a:r>
              <a:rPr lang="en-CA" sz="4000" dirty="0" smtClean="0"/>
              <a:t> </a:t>
            </a:r>
            <a:r>
              <a:rPr lang="en-CA" sz="4000" dirty="0" err="1" smtClean="0"/>
              <a:t>ምስጋናን</a:t>
            </a:r>
            <a:r>
              <a:rPr lang="en-CA" sz="4000" dirty="0" smtClean="0"/>
              <a:t> </a:t>
            </a:r>
            <a:r>
              <a:rPr lang="en-CA" sz="4000" dirty="0" err="1" smtClean="0"/>
              <a:t>ሥልጣንን</a:t>
            </a:r>
            <a:r>
              <a:rPr lang="en-CA" sz="4000" dirty="0" smtClean="0"/>
              <a:t> </a:t>
            </a:r>
            <a:r>
              <a:rPr lang="en-CA" sz="4000" dirty="0" err="1" smtClean="0"/>
              <a:t>ብእኡ</a:t>
            </a:r>
            <a:r>
              <a:rPr lang="en-CA" sz="4000" dirty="0" smtClean="0"/>
              <a:t> </a:t>
            </a:r>
            <a:r>
              <a:rPr lang="en-CA" sz="4000" dirty="0" err="1" smtClean="0"/>
              <a:t>ዘሎካ</a:t>
            </a:r>
            <a:r>
              <a:rPr lang="en-CA" sz="4000" dirty="0" smtClean="0"/>
              <a:t> </a:t>
            </a:r>
            <a:r>
              <a:rPr lang="en-CA" sz="4000" dirty="0" err="1" smtClean="0"/>
              <a:t>ሎምን</a:t>
            </a:r>
            <a:r>
              <a:rPr lang="en-CA" sz="4000" dirty="0" smtClean="0"/>
              <a:t> </a:t>
            </a:r>
            <a:r>
              <a:rPr lang="en-CA" sz="4000" dirty="0" err="1" smtClean="0"/>
              <a:t>ኵሉ</a:t>
            </a:r>
            <a:r>
              <a:rPr lang="en-CA" sz="4000" dirty="0" smtClean="0"/>
              <a:t> </a:t>
            </a:r>
            <a:r>
              <a:rPr lang="en-CA" sz="4000" dirty="0" err="1" smtClean="0"/>
              <a:t>ሳዕን</a:t>
            </a:r>
            <a:r>
              <a:rPr lang="en-CA" sz="4000" dirty="0" smtClean="0"/>
              <a:t> </a:t>
            </a:r>
            <a:r>
              <a:rPr lang="en-CA" sz="4000" dirty="0" err="1" smtClean="0"/>
              <a:t>ንዘለዓለም</a:t>
            </a:r>
            <a:r>
              <a:rPr lang="en-CA" sz="4000" dirty="0" smtClean="0"/>
              <a:t> </a:t>
            </a:r>
            <a:r>
              <a:rPr lang="en-CA" sz="4000" dirty="0" err="1" smtClean="0"/>
              <a:t>ዓለም</a:t>
            </a:r>
            <a:r>
              <a:rPr lang="en-CA" sz="4000" dirty="0" smtClean="0"/>
              <a:t> </a:t>
            </a:r>
            <a:r>
              <a:rPr lang="en-CA" sz="4000" dirty="0" err="1" smtClean="0"/>
              <a:t>ኣሜን</a:t>
            </a:r>
            <a:r>
              <a:rPr lang="en-CA" sz="4000" dirty="0" smtClean="0"/>
              <a:t>።   </a:t>
            </a:r>
            <a:endParaRPr lang="en-CA" sz="4000" dirty="0"/>
          </a:p>
        </p:txBody>
      </p:sp>
      <p:sp>
        <p:nvSpPr>
          <p:cNvPr id="20" name="Rectangle 19"/>
          <p:cNvSpPr/>
          <p:nvPr/>
        </p:nvSpPr>
        <p:spPr>
          <a:xfrm>
            <a:off x="8211200" y="-35577"/>
            <a:ext cx="3980800" cy="4878259"/>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and martyrs, through</a:t>
            </a:r>
          </a:p>
          <a:p>
            <a:pPr marL="40639" marR="40639">
              <a:spcBef>
                <a:spcPts val="600"/>
              </a:spcBef>
              <a:buClr>
                <a:srgbClr val="000000"/>
              </a:buClr>
              <a:defRPr sz="2000"/>
            </a:pPr>
            <a:r>
              <a:rPr lang="en-US" sz="3400" dirty="0" smtClean="0">
                <a:uFill>
                  <a:solidFill>
                    <a:srgbClr val="000000"/>
                  </a:solidFill>
                </a:uFill>
              </a:rPr>
              <a:t>Jesus Christ </a:t>
            </a:r>
            <a:r>
              <a:rPr lang="en-US" sz="3400" dirty="0">
                <a:uFill>
                  <a:solidFill>
                    <a:srgbClr val="000000"/>
                  </a:solidFill>
                </a:uFill>
              </a:rPr>
              <a:t>our Lord, through whom to </a:t>
            </a:r>
            <a:r>
              <a:rPr lang="en-US" sz="3400" dirty="0" smtClean="0">
                <a:uFill>
                  <a:solidFill>
                    <a:srgbClr val="000000"/>
                  </a:solidFill>
                </a:uFill>
              </a:rPr>
              <a:t>Thee with </a:t>
            </a:r>
            <a:r>
              <a:rPr lang="en-US" sz="3400" dirty="0">
                <a:uFill>
                  <a:solidFill>
                    <a:srgbClr val="000000"/>
                  </a:solidFill>
                </a:uFill>
              </a:rPr>
              <a:t>Him and the Holy Spirit be glory </a:t>
            </a:r>
            <a:r>
              <a:rPr lang="en-US" sz="3400" dirty="0" smtClean="0">
                <a:uFill>
                  <a:solidFill>
                    <a:srgbClr val="000000"/>
                  </a:solidFill>
                </a:uFill>
              </a:rPr>
              <a:t>and dominion</a:t>
            </a:r>
            <a:r>
              <a:rPr lang="en-US" sz="3400" dirty="0">
                <a:uFill>
                  <a:solidFill>
                    <a:srgbClr val="000000"/>
                  </a:solidFill>
                </a:uFill>
              </a:rPr>
              <a:t>, both now and ever and unto </a:t>
            </a:r>
            <a:r>
              <a:rPr lang="en-US" sz="3400" dirty="0" smtClean="0">
                <a:uFill>
                  <a:solidFill>
                    <a:srgbClr val="000000"/>
                  </a:solidFill>
                </a:uFill>
              </a:rPr>
              <a:t>the ages </a:t>
            </a:r>
            <a:r>
              <a:rPr lang="en-US" sz="3400" dirty="0">
                <a:uFill>
                  <a:solidFill>
                    <a:srgbClr val="000000"/>
                  </a:solidFill>
                </a:uFill>
              </a:rPr>
              <a:t>of ages. Amen.</a:t>
            </a:r>
          </a:p>
        </p:txBody>
      </p:sp>
      <p:sp>
        <p:nvSpPr>
          <p:cNvPr id="2" name="Rectangle 1"/>
          <p:cNvSpPr/>
          <p:nvPr/>
        </p:nvSpPr>
        <p:spPr>
          <a:xfrm>
            <a:off x="-29071" y="-92828"/>
            <a:ext cx="4087095" cy="5016758"/>
          </a:xfrm>
          <a:prstGeom prst="rect">
            <a:avLst/>
          </a:prstGeom>
        </p:spPr>
        <p:txBody>
          <a:bodyPr wrap="square">
            <a:spAutoFit/>
          </a:bodyPr>
          <a:lstStyle/>
          <a:p>
            <a:r>
              <a:rPr lang="pt-BR" sz="4000" dirty="0" smtClean="0"/>
              <a:t>ምስለ ኵሎሙ ቅዱሳን ወሰማዕት። በኢየሱስ ክርስቶስ እግዚእነ፥ ዘቦቱ ለከ ምስሌሁ ወምስለ ቅዱስ መንፈስ ስብሓት ውእኂዝ ይእዜኒ ወዘልፈኒ ወለዓለመ ዓለም ኣሜን። </a:t>
            </a:r>
            <a:endParaRPr lang="pt-BR" sz="4000" dirty="0"/>
          </a:p>
        </p:txBody>
      </p:sp>
    </p:spTree>
    <p:extLst>
      <p:ext uri="{BB962C8B-B14F-4D97-AF65-F5344CB8AC3E}">
        <p14:creationId xmlns:p14="http://schemas.microsoft.com/office/powerpoint/2010/main" val="18967004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24853"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082979" cy="6709529"/>
          </a:xfrm>
          <a:prstGeom prst="rect">
            <a:avLst/>
          </a:prstGeom>
        </p:spPr>
        <p:txBody>
          <a:bodyPr wrap="square">
            <a:spAutoFit/>
          </a:bodyPr>
          <a:lstStyle/>
          <a:p>
            <a:r>
              <a:rPr lang="en-CA" sz="4300" dirty="0" err="1" smtClean="0"/>
              <a:t>መፍቀሬ</a:t>
            </a:r>
            <a:r>
              <a:rPr lang="en-CA" sz="4300" dirty="0" smtClean="0"/>
              <a:t> </a:t>
            </a:r>
            <a:r>
              <a:rPr lang="en-CA" sz="4300" dirty="0" err="1"/>
              <a:t>ስብእ</a:t>
            </a:r>
            <a:r>
              <a:rPr lang="en-CA" sz="4300" dirty="0"/>
              <a:t> </a:t>
            </a:r>
            <a:r>
              <a:rPr lang="en-CA" sz="4300" dirty="0" err="1"/>
              <a:t>ሀበነ</a:t>
            </a:r>
            <a:r>
              <a:rPr lang="en-CA" sz="4300" dirty="0"/>
              <a:t> </a:t>
            </a:r>
            <a:r>
              <a:rPr lang="en-CA" sz="4300" dirty="0" err="1"/>
              <a:t>ከመ</a:t>
            </a:r>
            <a:r>
              <a:rPr lang="en-CA" sz="4300" dirty="0"/>
              <a:t> </a:t>
            </a:r>
            <a:r>
              <a:rPr lang="en-CA" sz="4300" dirty="0" err="1"/>
              <a:t>ንፈጽም</a:t>
            </a:r>
            <a:r>
              <a:rPr lang="en-CA" sz="4300" dirty="0"/>
              <a:t> </a:t>
            </a:r>
            <a:r>
              <a:rPr lang="en-CA" sz="4300" dirty="0" err="1"/>
              <a:t>ዛተ</a:t>
            </a:r>
            <a:r>
              <a:rPr lang="en-CA" sz="4300" dirty="0"/>
              <a:t> </a:t>
            </a:r>
            <a:r>
              <a:rPr lang="en-CA" sz="4300" dirty="0" err="1"/>
              <a:t>ዕለተ</a:t>
            </a:r>
            <a:r>
              <a:rPr lang="en-CA" sz="4300" dirty="0"/>
              <a:t> </a:t>
            </a:r>
            <a:r>
              <a:rPr lang="en-CA" sz="4300" dirty="0" err="1"/>
              <a:t>ቅድስት</a:t>
            </a:r>
            <a:r>
              <a:rPr lang="en-CA" sz="4300" dirty="0"/>
              <a:t> </a:t>
            </a:r>
            <a:r>
              <a:rPr lang="en-CA" sz="4300" dirty="0" err="1"/>
              <a:t>ኵሎ</a:t>
            </a:r>
            <a:r>
              <a:rPr lang="en-CA" sz="4300" dirty="0"/>
              <a:t> </a:t>
            </a:r>
            <a:r>
              <a:rPr lang="en-CA" sz="4300" dirty="0" err="1"/>
              <a:t>መዋዕለ</a:t>
            </a:r>
            <a:r>
              <a:rPr lang="en-CA" sz="4300" dirty="0"/>
              <a:t> </a:t>
            </a:r>
            <a:r>
              <a:rPr lang="en-CA" sz="4300" dirty="0" err="1"/>
              <a:t>ሕይወትነ</a:t>
            </a:r>
            <a:r>
              <a:rPr lang="en-CA" sz="4300" dirty="0"/>
              <a:t> </a:t>
            </a:r>
            <a:r>
              <a:rPr lang="en-CA" sz="4300" dirty="0" err="1"/>
              <a:t>ወበኵሉ</a:t>
            </a:r>
            <a:r>
              <a:rPr lang="en-CA" sz="4300" dirty="0"/>
              <a:t> </a:t>
            </a:r>
            <a:r>
              <a:rPr lang="en-CA" sz="4300" dirty="0" err="1"/>
              <a:t>ሰላም</a:t>
            </a:r>
            <a:r>
              <a:rPr lang="en-CA" sz="4300" dirty="0"/>
              <a:t> </a:t>
            </a:r>
            <a:r>
              <a:rPr lang="en-CA" sz="4300" dirty="0" err="1"/>
              <a:t>ምስለ</a:t>
            </a:r>
            <a:r>
              <a:rPr lang="en-CA" sz="4300" dirty="0"/>
              <a:t> </a:t>
            </a:r>
            <a:r>
              <a:rPr lang="en-CA" sz="4300" dirty="0" err="1"/>
              <a:t>ፈሪሆትከ</a:t>
            </a:r>
            <a:r>
              <a:rPr lang="en-CA" sz="4300" dirty="0"/>
              <a:t> </a:t>
            </a:r>
            <a:r>
              <a:rPr lang="en-CA" sz="4300" dirty="0" err="1"/>
              <a:t>ኵሎ</a:t>
            </a:r>
            <a:r>
              <a:rPr lang="en-CA" sz="4300" dirty="0"/>
              <a:t> </a:t>
            </a:r>
            <a:r>
              <a:rPr lang="en-CA" sz="4300" dirty="0" err="1"/>
              <a:t>ቅንዓተ</a:t>
            </a:r>
            <a:r>
              <a:rPr lang="en-CA" sz="4300" dirty="0"/>
              <a:t> </a:t>
            </a:r>
            <a:r>
              <a:rPr lang="en-CA" sz="4300" dirty="0" err="1"/>
              <a:t>ወኵሎ</a:t>
            </a:r>
            <a:r>
              <a:rPr lang="en-CA" sz="4300" dirty="0"/>
              <a:t> </a:t>
            </a:r>
            <a:r>
              <a:rPr lang="en-CA" sz="4300" dirty="0" err="1"/>
              <a:t>መከራ</a:t>
            </a:r>
            <a:r>
              <a:rPr lang="en-CA" sz="4300" dirty="0"/>
              <a:t> </a:t>
            </a:r>
            <a:r>
              <a:rPr lang="en-CA" sz="4300" dirty="0" err="1"/>
              <a:t>ወኵሎ</a:t>
            </a:r>
            <a:r>
              <a:rPr lang="en-CA" sz="4300" dirty="0"/>
              <a:t> </a:t>
            </a:r>
            <a:r>
              <a:rPr lang="en-CA" sz="4300" dirty="0" err="1"/>
              <a:t>ግብረ</a:t>
            </a:r>
            <a:r>
              <a:rPr lang="en-CA" sz="4300" dirty="0"/>
              <a:t> </a:t>
            </a:r>
            <a:r>
              <a:rPr lang="en-CA" sz="4300" dirty="0" err="1"/>
              <a:t>ሰይጣን</a:t>
            </a:r>
            <a:r>
              <a:rPr lang="en-CA" sz="4300" dirty="0"/>
              <a:t> </a:t>
            </a:r>
            <a:r>
              <a:rPr lang="en-CA" sz="4300" dirty="0" err="1"/>
              <a:t>ወምክረ</a:t>
            </a:r>
            <a:r>
              <a:rPr lang="en-CA" sz="4300" dirty="0"/>
              <a:t> </a:t>
            </a:r>
            <a:r>
              <a:rPr lang="en-CA" sz="4300" dirty="0" err="1"/>
              <a:t>ሰብእ</a:t>
            </a:r>
            <a:r>
              <a:rPr lang="en-CA" sz="4300" dirty="0"/>
              <a:t> </a:t>
            </a:r>
            <a:r>
              <a:rPr lang="en-CA" sz="4300" dirty="0" err="1"/>
              <a:t>እኩያን</a:t>
            </a:r>
            <a:r>
              <a:rPr lang="en-CA" sz="4300" dirty="0"/>
              <a:t> </a:t>
            </a:r>
            <a:r>
              <a:rPr lang="en-CA" sz="4300" dirty="0" err="1"/>
              <a:t>ወትንሣኤ</a:t>
            </a:r>
            <a:r>
              <a:rPr lang="en-CA" sz="4300" dirty="0"/>
              <a:t> </a:t>
            </a:r>
            <a:r>
              <a:rPr lang="en-CA" sz="4300" dirty="0" err="1"/>
              <a:t>ፀር</a:t>
            </a:r>
            <a:r>
              <a:rPr lang="en-CA" sz="4300" dirty="0"/>
              <a:t> </a:t>
            </a:r>
            <a:r>
              <a:rPr lang="en-CA" sz="4300" dirty="0" err="1"/>
              <a:t>ዘኅቡእ</a:t>
            </a:r>
            <a:r>
              <a:rPr lang="en-CA" sz="4300" dirty="0"/>
              <a:t> </a:t>
            </a:r>
            <a:r>
              <a:rPr lang="en-CA" sz="4300" dirty="0" err="1"/>
              <a:t>ወዝገሃድ</a:t>
            </a:r>
            <a:r>
              <a:rPr lang="en-CA" sz="4300" dirty="0" smtClean="0"/>
              <a:t>።</a:t>
            </a:r>
          </a:p>
        </p:txBody>
      </p:sp>
      <p:sp>
        <p:nvSpPr>
          <p:cNvPr id="19" name="Rectangle 18"/>
          <p:cNvSpPr/>
          <p:nvPr/>
        </p:nvSpPr>
        <p:spPr>
          <a:xfrm>
            <a:off x="4058267" y="-22961"/>
            <a:ext cx="4085307" cy="6863417"/>
          </a:xfrm>
          <a:prstGeom prst="rect">
            <a:avLst/>
          </a:prstGeom>
        </p:spPr>
        <p:txBody>
          <a:bodyPr wrap="square">
            <a:spAutoFit/>
          </a:bodyPr>
          <a:lstStyle/>
          <a:p>
            <a:r>
              <a:rPr lang="en-CA" sz="4400" dirty="0" err="1" smtClean="0"/>
              <a:t>እዚኣን</a:t>
            </a:r>
            <a:r>
              <a:rPr lang="en-CA" sz="4400" dirty="0" smtClean="0"/>
              <a:t> </a:t>
            </a:r>
            <a:r>
              <a:rPr lang="en-CA" sz="4400" dirty="0" err="1"/>
              <a:t>ኵሉ</a:t>
            </a:r>
            <a:r>
              <a:rPr lang="en-CA" sz="4400" dirty="0"/>
              <a:t> </a:t>
            </a:r>
            <a:r>
              <a:rPr lang="en-CA" sz="4400" dirty="0" err="1"/>
              <a:t>ዘመን</a:t>
            </a:r>
            <a:r>
              <a:rPr lang="en-CA" sz="4400" dirty="0"/>
              <a:t> </a:t>
            </a:r>
            <a:r>
              <a:rPr lang="en-CA" sz="4400" dirty="0" err="1"/>
              <a:t>ሕይወትናን</a:t>
            </a:r>
            <a:r>
              <a:rPr lang="en-CA" sz="4400" dirty="0"/>
              <a:t> </a:t>
            </a:r>
            <a:r>
              <a:rPr lang="en-CA" sz="4400" dirty="0" err="1"/>
              <a:t>ንኣኻ</a:t>
            </a:r>
            <a:r>
              <a:rPr lang="en-CA" sz="4400" dirty="0"/>
              <a:t> </a:t>
            </a:r>
            <a:r>
              <a:rPr lang="en-CA" sz="4400" dirty="0" err="1"/>
              <a:t>ብምፍራህ</a:t>
            </a:r>
            <a:r>
              <a:rPr lang="en-CA" sz="4400" dirty="0"/>
              <a:t> </a:t>
            </a:r>
            <a:r>
              <a:rPr lang="en-CA" sz="4400" dirty="0" err="1"/>
              <a:t>ብፍጹም</a:t>
            </a:r>
            <a:r>
              <a:rPr lang="en-CA" sz="4400" dirty="0"/>
              <a:t> </a:t>
            </a:r>
            <a:r>
              <a:rPr lang="en-CA" sz="4400" dirty="0" err="1"/>
              <a:t>ሰላም</a:t>
            </a:r>
            <a:r>
              <a:rPr lang="en-CA" sz="4400" dirty="0"/>
              <a:t> </a:t>
            </a:r>
            <a:r>
              <a:rPr lang="en-CA" sz="4400" dirty="0" err="1"/>
              <a:t>ክንፍጽም</a:t>
            </a:r>
            <a:r>
              <a:rPr lang="en-CA" sz="4400" dirty="0"/>
              <a:t> </a:t>
            </a:r>
            <a:r>
              <a:rPr lang="en-CA" sz="4400" dirty="0" err="1"/>
              <a:t>ሃበና</a:t>
            </a:r>
            <a:r>
              <a:rPr lang="en-CA" sz="4400" dirty="0"/>
              <a:t>። </a:t>
            </a:r>
            <a:r>
              <a:rPr lang="en-CA" sz="4400" dirty="0" err="1"/>
              <a:t>ኵሉ</a:t>
            </a:r>
            <a:r>
              <a:rPr lang="en-CA" sz="4400" dirty="0"/>
              <a:t> </a:t>
            </a:r>
            <a:r>
              <a:rPr lang="en-CA" sz="4400" dirty="0" err="1"/>
              <a:t>ቅንኣትን</a:t>
            </a:r>
            <a:r>
              <a:rPr lang="en-CA" sz="4400" dirty="0"/>
              <a:t> </a:t>
            </a:r>
            <a:r>
              <a:rPr lang="en-CA" sz="4400" dirty="0" err="1"/>
              <a:t>ኵሉ</a:t>
            </a:r>
            <a:r>
              <a:rPr lang="en-CA" sz="4400" dirty="0"/>
              <a:t> </a:t>
            </a:r>
            <a:r>
              <a:rPr lang="en-CA" sz="4400" dirty="0" err="1"/>
              <a:t>መከራን</a:t>
            </a:r>
            <a:r>
              <a:rPr lang="en-CA" sz="4400" dirty="0"/>
              <a:t>፥ </a:t>
            </a:r>
            <a:r>
              <a:rPr lang="en-CA" sz="4400" dirty="0" err="1"/>
              <a:t>ኅቡእን</a:t>
            </a:r>
            <a:r>
              <a:rPr lang="en-CA" sz="4400" dirty="0"/>
              <a:t> </a:t>
            </a:r>
            <a:r>
              <a:rPr lang="en-CA" sz="4400" dirty="0" err="1"/>
              <a:t>ግሁድን</a:t>
            </a:r>
            <a:r>
              <a:rPr lang="en-CA" sz="4400" dirty="0"/>
              <a:t> </a:t>
            </a:r>
            <a:r>
              <a:rPr lang="en-CA" sz="4400" dirty="0" err="1"/>
              <a:t>ዝኾነ</a:t>
            </a:r>
            <a:r>
              <a:rPr lang="en-CA" sz="4400" dirty="0"/>
              <a:t> </a:t>
            </a:r>
            <a:r>
              <a:rPr lang="en-CA" sz="4400" dirty="0" err="1"/>
              <a:t>ኵሉ</a:t>
            </a:r>
            <a:r>
              <a:rPr lang="en-CA" sz="4400" dirty="0"/>
              <a:t> </a:t>
            </a:r>
            <a:r>
              <a:rPr lang="en-CA" sz="4400" dirty="0" err="1"/>
              <a:t>ግብሪ</a:t>
            </a:r>
            <a:r>
              <a:rPr lang="en-CA" sz="4400" dirty="0"/>
              <a:t> </a:t>
            </a:r>
            <a:r>
              <a:rPr lang="en-CA" sz="4400" dirty="0" err="1"/>
              <a:t>ሰይጣንን</a:t>
            </a:r>
            <a:r>
              <a:rPr lang="en-CA" sz="4400" dirty="0"/>
              <a:t>፥ </a:t>
            </a:r>
            <a:r>
              <a:rPr lang="en-CA" sz="4400" dirty="0" err="1"/>
              <a:t>ምኽሪ</a:t>
            </a:r>
            <a:r>
              <a:rPr lang="en-CA" sz="4400" dirty="0"/>
              <a:t> </a:t>
            </a:r>
            <a:r>
              <a:rPr lang="en-CA" sz="4400" dirty="0" err="1"/>
              <a:t>ክፉኣት</a:t>
            </a:r>
            <a:r>
              <a:rPr lang="en-CA" sz="4400" dirty="0"/>
              <a:t> </a:t>
            </a:r>
            <a:r>
              <a:rPr lang="en-CA" sz="4400" dirty="0" err="1"/>
              <a:t>ሰባትን</a:t>
            </a:r>
            <a:r>
              <a:rPr lang="en-CA" sz="4400" dirty="0"/>
              <a:t> </a:t>
            </a:r>
            <a:r>
              <a:rPr lang="en-CA" sz="4400" dirty="0" err="1"/>
              <a:t>ምልዕዓል</a:t>
            </a:r>
            <a:r>
              <a:rPr lang="en-CA" sz="4400" dirty="0"/>
              <a:t> </a:t>
            </a:r>
            <a:r>
              <a:rPr lang="en-CA" sz="4400" dirty="0" err="1"/>
              <a:t>ጸላእን</a:t>
            </a:r>
            <a:r>
              <a:rPr lang="en-CA" sz="4400" dirty="0" smtClean="0"/>
              <a:t>፥</a:t>
            </a:r>
          </a:p>
        </p:txBody>
      </p:sp>
      <p:sp>
        <p:nvSpPr>
          <p:cNvPr id="20" name="Rectangle 19"/>
          <p:cNvSpPr/>
          <p:nvPr/>
        </p:nvSpPr>
        <p:spPr>
          <a:xfrm>
            <a:off x="8154208" y="-22961"/>
            <a:ext cx="4037792" cy="7109639"/>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uFill>
                  <a:solidFill>
                    <a:srgbClr val="D84800"/>
                  </a:solidFill>
                </a:uFill>
              </a:rPr>
              <a:t>day </a:t>
            </a:r>
            <a:r>
              <a:rPr lang="en-US" sz="3800" dirty="0">
                <a:uFill>
                  <a:solidFill>
                    <a:srgbClr val="D84800"/>
                  </a:solidFill>
                </a:uFill>
              </a:rPr>
              <a:t>and </a:t>
            </a:r>
            <a:r>
              <a:rPr lang="en-US" sz="3800" dirty="0" smtClean="0">
                <a:uFill>
                  <a:solidFill>
                    <a:srgbClr val="D84800"/>
                  </a:solidFill>
                </a:uFill>
              </a:rPr>
              <a:t>all the </a:t>
            </a:r>
            <a:r>
              <a:rPr lang="en-US" sz="3800" dirty="0">
                <a:uFill>
                  <a:solidFill>
                    <a:srgbClr val="D84800"/>
                  </a:solidFill>
                </a:uFill>
              </a:rPr>
              <a:t>days of our life in all peace along </a:t>
            </a:r>
            <a:r>
              <a:rPr lang="en-US" sz="3800" dirty="0" smtClean="0">
                <a:uFill>
                  <a:solidFill>
                    <a:srgbClr val="D84800"/>
                  </a:solidFill>
                </a:uFill>
              </a:rPr>
              <a:t>with Thy </a:t>
            </a:r>
            <a:r>
              <a:rPr lang="en-US" sz="3800" dirty="0">
                <a:uFill>
                  <a:solidFill>
                    <a:srgbClr val="D84800"/>
                  </a:solidFill>
                </a:uFill>
              </a:rPr>
              <a:t>fear. </a:t>
            </a:r>
            <a:r>
              <a:rPr lang="en-US" sz="3800" dirty="0" smtClean="0">
                <a:uFill>
                  <a:solidFill>
                    <a:srgbClr val="D84800"/>
                  </a:solidFill>
                </a:uFill>
              </a:rPr>
              <a:t>All </a:t>
            </a:r>
            <a:r>
              <a:rPr lang="en-US" sz="3800" dirty="0">
                <a:uFill>
                  <a:solidFill>
                    <a:srgbClr val="D84800"/>
                  </a:solidFill>
                </a:uFill>
              </a:rPr>
              <a:t>envy, all trial, all the </a:t>
            </a:r>
            <a:r>
              <a:rPr lang="en-US" sz="3800" dirty="0" smtClean="0">
                <a:uFill>
                  <a:solidFill>
                    <a:srgbClr val="D84800"/>
                  </a:solidFill>
                </a:uFill>
              </a:rPr>
              <a:t>working of </a:t>
            </a:r>
            <a:r>
              <a:rPr lang="en-US" sz="3800" dirty="0">
                <a:uFill>
                  <a:solidFill>
                    <a:srgbClr val="D84800"/>
                  </a:solidFill>
                </a:uFill>
              </a:rPr>
              <a:t>Satan, the counsel of evil, and all </a:t>
            </a:r>
            <a:r>
              <a:rPr lang="en-US" sz="3800" dirty="0" smtClean="0">
                <a:uFill>
                  <a:solidFill>
                    <a:srgbClr val="D84800"/>
                  </a:solidFill>
                </a:uFill>
              </a:rPr>
              <a:t>the uprisings </a:t>
            </a:r>
            <a:r>
              <a:rPr lang="en-US" sz="3800" dirty="0">
                <a:uFill>
                  <a:solidFill>
                    <a:srgbClr val="D84800"/>
                  </a:solidFill>
                </a:uFill>
              </a:rPr>
              <a:t>of adversaries, secret and open</a:t>
            </a:r>
            <a:r>
              <a:rPr lang="en-US" sz="3800" dirty="0" smtClean="0">
                <a:uFill>
                  <a:solidFill>
                    <a:srgbClr val="D84800"/>
                  </a:solidFill>
                </a:uFill>
              </a:rPr>
              <a:t>,</a:t>
            </a:r>
          </a:p>
          <a:p>
            <a:pPr marL="40639" marR="40639">
              <a:spcBef>
                <a:spcPts val="600"/>
              </a:spcBef>
              <a:buClr>
                <a:srgbClr val="D84800"/>
              </a:buClr>
              <a:buFont typeface="Arial"/>
              <a:defRPr sz="2800"/>
            </a:pPr>
            <a:endParaRPr lang="en-US" sz="3300" dirty="0">
              <a:uFill>
                <a:solidFill>
                  <a:srgbClr val="D84800"/>
                </a:solidFill>
              </a:uFill>
            </a:endParaRPr>
          </a:p>
        </p:txBody>
      </p:sp>
    </p:spTree>
    <p:extLst>
      <p:ext uri="{BB962C8B-B14F-4D97-AF65-F5344CB8AC3E}">
        <p14:creationId xmlns:p14="http://schemas.microsoft.com/office/powerpoint/2010/main" val="214989339"/>
      </p:ext>
    </p:extLst>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4641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167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5944" y="-62079"/>
            <a:ext cx="4650826" cy="7448193"/>
          </a:xfrm>
          <a:prstGeom prst="rect">
            <a:avLst/>
          </a:prstGeom>
        </p:spPr>
        <p:txBody>
          <a:bodyPr wrap="square">
            <a:spAutoFit/>
          </a:bodyPr>
          <a:lstStyle/>
          <a:p>
            <a:r>
              <a:rPr lang="en-CA" sz="5000" dirty="0" err="1" smtClean="0">
                <a:solidFill>
                  <a:srgbClr val="92D050"/>
                </a:solidFill>
              </a:rPr>
              <a:t>ይ.ዲ</a:t>
            </a:r>
            <a:r>
              <a:rPr lang="en-CA" sz="5000" dirty="0">
                <a:solidFill>
                  <a:srgbClr val="92D050"/>
                </a:solidFill>
              </a:rPr>
              <a:t>. </a:t>
            </a:r>
            <a:r>
              <a:rPr lang="en-CA" sz="1400" dirty="0" smtClean="0">
                <a:solidFill>
                  <a:srgbClr val="FFC000"/>
                </a:solidFill>
              </a:rPr>
              <a:t>138. </a:t>
            </a:r>
            <a:r>
              <a:rPr lang="en-CA" sz="5000" dirty="0" err="1" smtClean="0"/>
              <a:t>ኣስተውዕል</a:t>
            </a:r>
            <a:endParaRPr lang="en-CA" sz="5000" dirty="0" smtClean="0"/>
          </a:p>
          <a:p>
            <a:endParaRPr lang="en-CA" sz="1400" dirty="0"/>
          </a:p>
          <a:p>
            <a:r>
              <a:rPr lang="en-CA" sz="5000" dirty="0" err="1">
                <a:solidFill>
                  <a:srgbClr val="FF0000"/>
                </a:solidFill>
              </a:rPr>
              <a:t>ይ.ካ</a:t>
            </a:r>
            <a:r>
              <a:rPr lang="en-CA" sz="5000" dirty="0">
                <a:solidFill>
                  <a:srgbClr val="FF0000"/>
                </a:solidFill>
              </a:rPr>
              <a:t>. </a:t>
            </a:r>
            <a:r>
              <a:rPr lang="en-CA" sz="5000" dirty="0" err="1"/>
              <a:t>ቅዱስ</a:t>
            </a:r>
            <a:r>
              <a:rPr lang="en-CA" sz="5000" dirty="0"/>
              <a:t> </a:t>
            </a:r>
            <a:r>
              <a:rPr lang="en-CA" sz="5000" dirty="0" err="1"/>
              <a:t>ሥጋን</a:t>
            </a:r>
            <a:r>
              <a:rPr lang="en-CA" sz="5000" dirty="0"/>
              <a:t> </a:t>
            </a:r>
            <a:r>
              <a:rPr lang="en-CA" sz="5000" dirty="0" err="1"/>
              <a:t>ደምን</a:t>
            </a:r>
            <a:r>
              <a:rPr lang="en-CA" sz="5000" dirty="0"/>
              <a:t> </a:t>
            </a:r>
            <a:r>
              <a:rPr lang="en-CA" sz="5000" dirty="0" err="1"/>
              <a:t>ንዝተቐደሱ</a:t>
            </a:r>
            <a:r>
              <a:rPr lang="en-CA" sz="5000" dirty="0"/>
              <a:t> </a:t>
            </a:r>
            <a:r>
              <a:rPr lang="en-CA" sz="5000" dirty="0" err="1"/>
              <a:t>እዩ</a:t>
            </a:r>
            <a:r>
              <a:rPr lang="en-CA" sz="5000" dirty="0" smtClean="0"/>
              <a:t>።</a:t>
            </a:r>
          </a:p>
          <a:p>
            <a:endParaRPr lang="en-CA" sz="1400" dirty="0" smtClean="0"/>
          </a:p>
          <a:p>
            <a:r>
              <a:rPr lang="en-CA" sz="5000" dirty="0" err="1">
                <a:solidFill>
                  <a:srgbClr val="FFFF00"/>
                </a:solidFill>
              </a:rPr>
              <a:t>ይ.ሕ</a:t>
            </a:r>
            <a:r>
              <a:rPr lang="en-CA" sz="5000" dirty="0">
                <a:solidFill>
                  <a:srgbClr val="FFFF00"/>
                </a:solidFill>
              </a:rPr>
              <a:t>. </a:t>
            </a:r>
            <a:r>
              <a:rPr lang="en-CA" sz="5000" dirty="0" err="1"/>
              <a:t>ሓደ</a:t>
            </a:r>
            <a:r>
              <a:rPr lang="en-CA" sz="5000" dirty="0"/>
              <a:t> </a:t>
            </a:r>
            <a:r>
              <a:rPr lang="en-CA" sz="5000" dirty="0" err="1"/>
              <a:t>ኣብ</a:t>
            </a:r>
            <a:r>
              <a:rPr lang="en-CA" sz="5000" dirty="0"/>
              <a:t> </a:t>
            </a:r>
            <a:r>
              <a:rPr lang="en-CA" sz="5000" dirty="0" err="1"/>
              <a:t>ቅዱስ</a:t>
            </a:r>
            <a:r>
              <a:rPr lang="en-CA" sz="5000" dirty="0"/>
              <a:t> </a:t>
            </a:r>
            <a:r>
              <a:rPr lang="en-CA" sz="5000" dirty="0" err="1"/>
              <a:t>እዩ</a:t>
            </a:r>
            <a:r>
              <a:rPr lang="en-CA" sz="5000" dirty="0"/>
              <a:t>፥ </a:t>
            </a:r>
            <a:r>
              <a:rPr lang="en-CA" sz="5000" dirty="0" err="1"/>
              <a:t>ሓደ</a:t>
            </a:r>
            <a:r>
              <a:rPr lang="en-CA" sz="5000" dirty="0"/>
              <a:t> </a:t>
            </a:r>
            <a:r>
              <a:rPr lang="en-CA" sz="5000" dirty="0" err="1"/>
              <a:t>ወልድ</a:t>
            </a:r>
            <a:r>
              <a:rPr lang="en-CA" sz="5000" dirty="0"/>
              <a:t> </a:t>
            </a:r>
            <a:r>
              <a:rPr lang="en-CA" sz="5000" dirty="0" err="1"/>
              <a:t>ቅዱስ</a:t>
            </a:r>
            <a:r>
              <a:rPr lang="en-CA" sz="5000" dirty="0"/>
              <a:t> </a:t>
            </a:r>
            <a:r>
              <a:rPr lang="en-CA" sz="5000" dirty="0" err="1"/>
              <a:t>እዩ</a:t>
            </a:r>
            <a:r>
              <a:rPr lang="en-CA" sz="5000" dirty="0"/>
              <a:t>፥ </a:t>
            </a:r>
            <a:r>
              <a:rPr lang="en-CA" sz="5000" dirty="0" err="1"/>
              <a:t>ሓደ</a:t>
            </a:r>
            <a:r>
              <a:rPr lang="en-CA" sz="5000" dirty="0"/>
              <a:t> </a:t>
            </a:r>
            <a:r>
              <a:rPr lang="en-CA" sz="5000" dirty="0" err="1"/>
              <a:t>መንፈስውን</a:t>
            </a:r>
            <a:r>
              <a:rPr lang="en-CA" sz="5000" dirty="0"/>
              <a:t> </a:t>
            </a:r>
            <a:r>
              <a:rPr lang="en-CA" sz="5000" dirty="0" err="1"/>
              <a:t>ቅዱስ</a:t>
            </a:r>
            <a:r>
              <a:rPr lang="en-CA" sz="5000" dirty="0"/>
              <a:t> </a:t>
            </a:r>
            <a:r>
              <a:rPr lang="en-CA" sz="5000" dirty="0" err="1"/>
              <a:t>እዩ</a:t>
            </a:r>
            <a:r>
              <a:rPr lang="en-CA" sz="5000" dirty="0"/>
              <a:t>። </a:t>
            </a:r>
          </a:p>
          <a:p>
            <a:r>
              <a:rPr lang="en-CA" sz="5000" dirty="0" smtClean="0"/>
              <a:t> </a:t>
            </a:r>
            <a:endParaRPr lang="en-CA" sz="5000" dirty="0"/>
          </a:p>
        </p:txBody>
      </p:sp>
      <p:sp>
        <p:nvSpPr>
          <p:cNvPr id="2" name="Rectangle 1"/>
          <p:cNvSpPr/>
          <p:nvPr/>
        </p:nvSpPr>
        <p:spPr>
          <a:xfrm>
            <a:off x="-32437" y="-62079"/>
            <a:ext cx="3918637" cy="7725192"/>
          </a:xfrm>
          <a:prstGeom prst="rect">
            <a:avLst/>
          </a:prstGeom>
        </p:spPr>
        <p:txBody>
          <a:bodyPr wrap="square">
            <a:spAutoFit/>
          </a:bodyPr>
          <a:lstStyle/>
          <a:p>
            <a:r>
              <a:rPr lang="pt-BR" sz="6000" dirty="0">
                <a:solidFill>
                  <a:srgbClr val="92D050"/>
                </a:solidFill>
              </a:rPr>
              <a:t>ይ.ዲ. </a:t>
            </a:r>
            <a:r>
              <a:rPr lang="en-US" altLang="en-US" sz="1400" dirty="0" smtClean="0">
                <a:solidFill>
                  <a:srgbClr val="FFC000"/>
                </a:solidFill>
                <a:latin typeface="Arial" charset="0"/>
              </a:rPr>
              <a:t>፻፴፰.</a:t>
            </a:r>
            <a:r>
              <a:rPr lang="pt-BR" sz="1400" dirty="0" smtClean="0">
                <a:solidFill>
                  <a:srgbClr val="FFC000"/>
                </a:solidFill>
              </a:rPr>
              <a:t> </a:t>
            </a:r>
            <a:r>
              <a:rPr lang="pt-BR" sz="6000" dirty="0"/>
              <a:t>ነጽር</a:t>
            </a:r>
            <a:r>
              <a:rPr lang="pt-BR" sz="6000" dirty="0" smtClean="0"/>
              <a:t>።</a:t>
            </a:r>
          </a:p>
          <a:p>
            <a:endParaRPr lang="en-CA" sz="1400" dirty="0"/>
          </a:p>
          <a:p>
            <a:r>
              <a:rPr lang="pt-BR" sz="6000" dirty="0">
                <a:solidFill>
                  <a:srgbClr val="FF0000"/>
                </a:solidFill>
              </a:rPr>
              <a:t>ይ.ካ. </a:t>
            </a:r>
            <a:r>
              <a:rPr lang="pt-BR" sz="6000" dirty="0"/>
              <a:t>ቅድሳት ለቅዱሳን</a:t>
            </a:r>
            <a:r>
              <a:rPr lang="pt-BR" sz="6000" dirty="0" smtClean="0"/>
              <a:t>።</a:t>
            </a:r>
          </a:p>
          <a:p>
            <a:endParaRPr lang="pt-BR" sz="1400" dirty="0" smtClean="0"/>
          </a:p>
          <a:p>
            <a:r>
              <a:rPr lang="pt-BR" sz="5700" dirty="0">
                <a:solidFill>
                  <a:srgbClr val="FFFF00"/>
                </a:solidFill>
              </a:rPr>
              <a:t>ይ.ሕ. </a:t>
            </a:r>
            <a:r>
              <a:rPr lang="pt-BR" sz="5700" dirty="0"/>
              <a:t>፩ አብ ቅዱስ፥ ፩ ወልድ ቅዱስ፥ ፩ ውእቱ መንፈስ ቅዱስ።</a:t>
            </a:r>
            <a:endParaRPr lang="en-CA" sz="5700" dirty="0"/>
          </a:p>
          <a:p>
            <a:endParaRPr lang="en-CA" sz="6000" dirty="0"/>
          </a:p>
        </p:txBody>
      </p:sp>
      <p:sp>
        <p:nvSpPr>
          <p:cNvPr id="8" name="Rectangle 7"/>
          <p:cNvSpPr/>
          <p:nvPr/>
        </p:nvSpPr>
        <p:spPr>
          <a:xfrm>
            <a:off x="8283591" y="-125376"/>
            <a:ext cx="4043664" cy="7171194"/>
          </a:xfrm>
          <a:prstGeom prst="rect">
            <a:avLst/>
          </a:prstGeom>
        </p:spPr>
        <p:txBody>
          <a:bodyPr wrap="square">
            <a:spAutoFit/>
          </a:bodyPr>
          <a:lstStyle/>
          <a:p>
            <a:pPr marL="40639" marR="40639">
              <a:spcBef>
                <a:spcPts val="600"/>
              </a:spcBef>
              <a:buClr>
                <a:srgbClr val="000000"/>
              </a:buClr>
              <a:buFont typeface="Arial"/>
              <a:defRPr sz="2800"/>
            </a:pPr>
            <a:r>
              <a:rPr lang="en-US" sz="4500" b="1" dirty="0">
                <a:solidFill>
                  <a:srgbClr val="92D050"/>
                </a:solidFill>
              </a:rPr>
              <a:t>Deacon</a:t>
            </a:r>
            <a:r>
              <a:rPr lang="en-US" sz="4500" b="1" dirty="0" smtClean="0">
                <a:solidFill>
                  <a:srgbClr val="92D050"/>
                </a:solidFill>
              </a:rPr>
              <a:t>:</a:t>
            </a:r>
            <a:r>
              <a:rPr lang="en-US" sz="4500" dirty="0" smtClean="0">
                <a:solidFill>
                  <a:srgbClr val="92D050"/>
                </a:solidFill>
              </a:rPr>
              <a:t> </a:t>
            </a:r>
            <a:r>
              <a:rPr lang="en-US" sz="1400" dirty="0" smtClean="0">
                <a:solidFill>
                  <a:srgbClr val="FFC000"/>
                </a:solidFill>
                <a:latin typeface="Arial" charset="0"/>
              </a:rPr>
              <a:t>138</a:t>
            </a:r>
            <a:r>
              <a:rPr lang="en-US" altLang="en-US" sz="1400" dirty="0" smtClean="0">
                <a:solidFill>
                  <a:srgbClr val="FFC000"/>
                </a:solidFill>
                <a:latin typeface="Arial" charset="0"/>
              </a:rPr>
              <a:t>. </a:t>
            </a:r>
            <a:r>
              <a:rPr lang="en-US" sz="4500" dirty="0" smtClean="0"/>
              <a:t>Give </a:t>
            </a:r>
            <a:r>
              <a:rPr lang="en-US" sz="4500" dirty="0"/>
              <a:t>heed.</a:t>
            </a:r>
          </a:p>
          <a:p>
            <a:pPr marL="40639" marR="40639">
              <a:spcBef>
                <a:spcPts val="600"/>
              </a:spcBef>
              <a:buClr>
                <a:srgbClr val="000000"/>
              </a:buClr>
              <a:buFont typeface="Arial"/>
              <a:defRPr sz="2800"/>
            </a:pPr>
            <a:r>
              <a:rPr lang="en-US" sz="4500" b="1" dirty="0">
                <a:solidFill>
                  <a:srgbClr val="FF0000"/>
                </a:solidFill>
              </a:rPr>
              <a:t>Priest</a:t>
            </a:r>
            <a:r>
              <a:rPr lang="en-US" sz="4500" b="1" dirty="0" smtClean="0">
                <a:solidFill>
                  <a:srgbClr val="FF0000"/>
                </a:solidFill>
              </a:rPr>
              <a:t>:</a:t>
            </a:r>
            <a:r>
              <a:rPr lang="en-US" sz="4500" dirty="0" smtClean="0">
                <a:solidFill>
                  <a:srgbClr val="FF0000"/>
                </a:solidFill>
              </a:rPr>
              <a:t>  </a:t>
            </a:r>
            <a:r>
              <a:rPr lang="en-US" sz="4500" dirty="0"/>
              <a:t>Holy things for the holy.</a:t>
            </a:r>
          </a:p>
          <a:p>
            <a:pPr marL="40639" marR="40639">
              <a:spcBef>
                <a:spcPts val="600"/>
              </a:spcBef>
              <a:buClr>
                <a:srgbClr val="000000"/>
              </a:buClr>
              <a:buFont typeface="Arial"/>
              <a:defRPr sz="2800"/>
            </a:pPr>
            <a:r>
              <a:rPr lang="en-US" sz="4500" b="1" dirty="0">
                <a:solidFill>
                  <a:srgbClr val="FFFF00"/>
                </a:solidFill>
              </a:rPr>
              <a:t>People</a:t>
            </a:r>
            <a:r>
              <a:rPr lang="en-US" sz="4500" b="1" dirty="0" smtClean="0">
                <a:solidFill>
                  <a:srgbClr val="FFFF00"/>
                </a:solidFill>
              </a:rPr>
              <a:t>:</a:t>
            </a:r>
            <a:r>
              <a:rPr lang="en-US" sz="4500" dirty="0" smtClean="0">
                <a:solidFill>
                  <a:srgbClr val="FFFF00"/>
                </a:solidFill>
              </a:rPr>
              <a:t>  </a:t>
            </a:r>
            <a:r>
              <a:rPr lang="en-US" sz="4500" dirty="0"/>
              <a:t>One is the Holy Father, one is the Holy Son, one is the Holy Spirit</a:t>
            </a:r>
            <a:r>
              <a:rPr lang="en-US" sz="4500" dirty="0" smtClean="0"/>
              <a:t>.</a:t>
            </a:r>
            <a:endParaRPr lang="en-US" sz="4500" dirty="0"/>
          </a:p>
        </p:txBody>
      </p:sp>
    </p:spTree>
    <p:extLst>
      <p:ext uri="{BB962C8B-B14F-4D97-AF65-F5344CB8AC3E}">
        <p14:creationId xmlns:p14="http://schemas.microsoft.com/office/powerpoint/2010/main" val="293006182"/>
      </p:ext>
    </p:extLst>
  </p:cSld>
  <p:clrMapOvr>
    <a:masterClrMapping/>
  </p:clrMapOvr>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3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29100" y="86511"/>
            <a:ext cx="3961886" cy="5847755"/>
          </a:xfrm>
          <a:prstGeom prst="rect">
            <a:avLst/>
          </a:prstGeom>
        </p:spPr>
        <p:txBody>
          <a:bodyPr wrap="square">
            <a:spAutoFit/>
          </a:bodyPr>
          <a:lstStyle/>
          <a:p>
            <a:r>
              <a:rPr lang="en-CA" sz="6000" dirty="0" err="1" smtClean="0">
                <a:solidFill>
                  <a:srgbClr val="FF0000"/>
                </a:solidFill>
              </a:rPr>
              <a:t>ይ.ካ</a:t>
            </a:r>
            <a:r>
              <a:rPr lang="en-CA" sz="6000" dirty="0">
                <a:solidFill>
                  <a:srgbClr val="FF0000"/>
                </a:solidFill>
              </a:rPr>
              <a:t>. </a:t>
            </a:r>
            <a:endParaRPr lang="en-CA" sz="6000" dirty="0" smtClean="0">
              <a:solidFill>
                <a:srgbClr val="FF0000"/>
              </a:solidFill>
            </a:endParaRPr>
          </a:p>
          <a:p>
            <a:r>
              <a:rPr lang="en-CA" sz="1400" dirty="0" smtClean="0">
                <a:solidFill>
                  <a:srgbClr val="FFC000"/>
                </a:solidFill>
              </a:rPr>
              <a:t>139. </a:t>
            </a:r>
            <a:r>
              <a:rPr lang="en-CA" sz="6000" dirty="0" err="1" smtClean="0"/>
              <a:t>እግዚኣብሄር</a:t>
            </a:r>
            <a:r>
              <a:rPr lang="en-CA" sz="6000" dirty="0" smtClean="0"/>
              <a:t> </a:t>
            </a:r>
            <a:r>
              <a:rPr lang="en-CA" sz="6000" dirty="0" err="1"/>
              <a:t>ምስ</a:t>
            </a:r>
            <a:r>
              <a:rPr lang="en-CA" sz="6000" dirty="0"/>
              <a:t> </a:t>
            </a:r>
            <a:r>
              <a:rPr lang="en-CA" sz="6000" dirty="0" err="1"/>
              <a:t>ኵልኹም</a:t>
            </a:r>
            <a:r>
              <a:rPr lang="en-CA" sz="6000" dirty="0"/>
              <a:t> </a:t>
            </a:r>
            <a:r>
              <a:rPr lang="en-CA" sz="6000" dirty="0" err="1" smtClean="0"/>
              <a:t>ይኹን</a:t>
            </a:r>
            <a:endParaRPr lang="en-CA" sz="6000" dirty="0" smtClean="0"/>
          </a:p>
          <a:p>
            <a:endParaRPr lang="en-CA" sz="1400" dirty="0"/>
          </a:p>
          <a:p>
            <a:r>
              <a:rPr lang="en-CA" sz="6000" dirty="0" err="1">
                <a:solidFill>
                  <a:srgbClr val="FFFF00"/>
                </a:solidFill>
              </a:rPr>
              <a:t>ይ.ሕ</a:t>
            </a:r>
            <a:r>
              <a:rPr lang="en-CA" sz="6000" dirty="0">
                <a:solidFill>
                  <a:srgbClr val="FFFF00"/>
                </a:solidFill>
              </a:rPr>
              <a:t>. </a:t>
            </a:r>
            <a:r>
              <a:rPr lang="en-CA" sz="6000" dirty="0" err="1"/>
              <a:t>ምስ</a:t>
            </a:r>
            <a:r>
              <a:rPr lang="en-CA" sz="6000" dirty="0"/>
              <a:t> </a:t>
            </a:r>
            <a:r>
              <a:rPr lang="en-CA" sz="6000" dirty="0" err="1"/>
              <a:t>መንፈስካ</a:t>
            </a:r>
            <a:endParaRPr lang="en-CA" sz="6000" dirty="0"/>
          </a:p>
        </p:txBody>
      </p:sp>
      <p:sp>
        <p:nvSpPr>
          <p:cNvPr id="2" name="Rectangle 1"/>
          <p:cNvSpPr/>
          <p:nvPr/>
        </p:nvSpPr>
        <p:spPr>
          <a:xfrm>
            <a:off x="-32437" y="-62079"/>
            <a:ext cx="4558717" cy="6401753"/>
          </a:xfrm>
          <a:prstGeom prst="rect">
            <a:avLst/>
          </a:prstGeom>
        </p:spPr>
        <p:txBody>
          <a:bodyPr wrap="square">
            <a:spAutoFit/>
          </a:bodyPr>
          <a:lstStyle/>
          <a:p>
            <a:r>
              <a:rPr lang="pt-BR" sz="6000" dirty="0" smtClean="0">
                <a:solidFill>
                  <a:srgbClr val="FF0000"/>
                </a:solidFill>
              </a:rPr>
              <a:t>ይ.ካ</a:t>
            </a:r>
            <a:r>
              <a:rPr lang="pt-BR" sz="6000" dirty="0">
                <a:solidFill>
                  <a:srgbClr val="FF0000"/>
                </a:solidFill>
              </a:rPr>
              <a:t>. </a:t>
            </a:r>
            <a:endParaRPr lang="pt-BR" sz="6000" dirty="0" smtClean="0">
              <a:solidFill>
                <a:srgbClr val="FF0000"/>
              </a:solidFill>
            </a:endParaRPr>
          </a:p>
          <a:p>
            <a:r>
              <a:rPr lang="en-US" altLang="en-US" dirty="0" smtClean="0">
                <a:solidFill>
                  <a:srgbClr val="FFC000"/>
                </a:solidFill>
                <a:latin typeface="Arial" charset="0"/>
              </a:rPr>
              <a:t>፻፴፱. </a:t>
            </a:r>
            <a:r>
              <a:rPr lang="pt-BR" sz="6000" dirty="0" smtClean="0"/>
              <a:t>እግዚአብሔር </a:t>
            </a:r>
            <a:r>
              <a:rPr lang="pt-BR" sz="6000" dirty="0"/>
              <a:t>ምስለ </a:t>
            </a:r>
            <a:r>
              <a:rPr lang="pt-BR" sz="6000" dirty="0" smtClean="0"/>
              <a:t>ኵልክሙ</a:t>
            </a:r>
          </a:p>
          <a:p>
            <a:endParaRPr lang="en-CA" sz="6000" dirty="0"/>
          </a:p>
          <a:p>
            <a:r>
              <a:rPr lang="pt-BR" sz="6000" dirty="0">
                <a:solidFill>
                  <a:srgbClr val="FFFF00"/>
                </a:solidFill>
              </a:rPr>
              <a:t>ይ.ሕ. </a:t>
            </a:r>
            <a:r>
              <a:rPr lang="pt-BR" sz="6000" dirty="0"/>
              <a:t>ምስለ መንፈስከ።</a:t>
            </a:r>
            <a:endParaRPr lang="en-CA" sz="6000" dirty="0"/>
          </a:p>
          <a:p>
            <a:pPr marL="40639" marR="40639">
              <a:lnSpc>
                <a:spcPct val="150000"/>
              </a:lnSpc>
              <a:spcBef>
                <a:spcPts val="600"/>
              </a:spcBef>
              <a:buClr>
                <a:srgbClr val="D84800"/>
              </a:buClr>
              <a:buFont typeface="GeezTypeNet"/>
              <a:defRPr sz="2800"/>
            </a:pPr>
            <a:endParaRPr lang="en-CA" sz="3000" dirty="0">
              <a:latin typeface="GeezTypeNet"/>
              <a:ea typeface="GeezTypeNet"/>
              <a:cs typeface="GeezTypeNet"/>
              <a:sym typeface="GeezTypeNet"/>
            </a:endParaRPr>
          </a:p>
        </p:txBody>
      </p:sp>
      <p:sp>
        <p:nvSpPr>
          <p:cNvPr id="8" name="Rectangle 7"/>
          <p:cNvSpPr/>
          <p:nvPr/>
        </p:nvSpPr>
        <p:spPr>
          <a:xfrm>
            <a:off x="7986410" y="-125376"/>
            <a:ext cx="4306143" cy="5439951"/>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500" b="1" dirty="0" smtClean="0">
                <a:solidFill>
                  <a:srgbClr val="FF0000"/>
                </a:solidFill>
              </a:rPr>
              <a:t>Priest:</a:t>
            </a:r>
            <a:r>
              <a:rPr lang="en-US" sz="4500" dirty="0" smtClean="0">
                <a:solidFill>
                  <a:srgbClr val="FF0000"/>
                </a:solidFill>
              </a:rPr>
              <a:t> </a:t>
            </a:r>
          </a:p>
          <a:p>
            <a:pPr marL="40639" marR="40639">
              <a:lnSpc>
                <a:spcPct val="150000"/>
              </a:lnSpc>
              <a:spcBef>
                <a:spcPts val="600"/>
              </a:spcBef>
              <a:buClr>
                <a:srgbClr val="000000"/>
              </a:buClr>
              <a:buFont typeface="Arial"/>
              <a:defRPr sz="2800"/>
            </a:pPr>
            <a:r>
              <a:rPr lang="en-US" altLang="en-US" sz="1400" dirty="0" smtClean="0">
                <a:solidFill>
                  <a:srgbClr val="FFC000"/>
                </a:solidFill>
                <a:latin typeface="Arial" charset="0"/>
              </a:rPr>
              <a:t>139.</a:t>
            </a:r>
            <a:r>
              <a:rPr lang="en-US" sz="1400" dirty="0" smtClean="0">
                <a:solidFill>
                  <a:srgbClr val="FFC000"/>
                </a:solidFill>
              </a:rPr>
              <a:t> </a:t>
            </a:r>
            <a:r>
              <a:rPr lang="en-US" sz="4500" dirty="0"/>
              <a:t>The Lord be with you all</a:t>
            </a:r>
          </a:p>
          <a:p>
            <a:pPr marL="40639" marR="40639">
              <a:lnSpc>
                <a:spcPct val="150000"/>
              </a:lnSpc>
              <a:spcBef>
                <a:spcPts val="600"/>
              </a:spcBef>
              <a:buClr>
                <a:srgbClr val="000000"/>
              </a:buClr>
              <a:buFont typeface="Arial"/>
              <a:defRPr sz="2800"/>
            </a:pPr>
            <a:r>
              <a:rPr lang="en-US" sz="4500" b="1" dirty="0">
                <a:solidFill>
                  <a:srgbClr val="FFFF00"/>
                </a:solidFill>
              </a:rPr>
              <a:t>People</a:t>
            </a:r>
            <a:r>
              <a:rPr lang="en-US" sz="4500" b="1" dirty="0" smtClean="0">
                <a:solidFill>
                  <a:srgbClr val="FFFF00"/>
                </a:solidFill>
              </a:rPr>
              <a:t>:</a:t>
            </a:r>
            <a:r>
              <a:rPr lang="en-US" sz="4500" dirty="0" smtClean="0">
                <a:solidFill>
                  <a:srgbClr val="FFFF00"/>
                </a:solidFill>
              </a:rPr>
              <a:t>  </a:t>
            </a:r>
            <a:r>
              <a:rPr lang="en-US" sz="4500" dirty="0" smtClean="0"/>
              <a:t>And </a:t>
            </a:r>
            <a:r>
              <a:rPr lang="en-US" sz="4500" dirty="0"/>
              <a:t>with Thy Spirit </a:t>
            </a:r>
          </a:p>
        </p:txBody>
      </p:sp>
    </p:spTree>
    <p:extLst>
      <p:ext uri="{BB962C8B-B14F-4D97-AF65-F5344CB8AC3E}">
        <p14:creationId xmlns:p14="http://schemas.microsoft.com/office/powerpoint/2010/main" val="270758794"/>
      </p:ext>
    </p:extLst>
  </p:cSld>
  <p:clrMapOvr>
    <a:masterClrMapping/>
  </p:clrMapOvr>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986410" y="28575"/>
            <a:ext cx="4357990" cy="6709529"/>
          </a:xfrm>
          <a:prstGeom prst="rect">
            <a:avLst/>
          </a:prstGeom>
        </p:spPr>
        <p:txBody>
          <a:bodyPr wrap="square">
            <a:spAutoFit/>
          </a:bodyPr>
          <a:lstStyle/>
          <a:p>
            <a:pPr marL="40639" marR="40639">
              <a:lnSpc>
                <a:spcPct val="125000"/>
              </a:lnSpc>
              <a:spcBef>
                <a:spcPts val="600"/>
              </a:spcBef>
              <a:buClr>
                <a:srgbClr val="000000"/>
              </a:buClr>
              <a:defRPr sz="2800"/>
            </a:pPr>
            <a:r>
              <a:rPr lang="en-US" sz="2000" dirty="0">
                <a:solidFill>
                  <a:srgbClr val="FFC000"/>
                </a:solidFill>
              </a:rPr>
              <a:t>Total Chant 41 times</a:t>
            </a:r>
          </a:p>
          <a:p>
            <a:pPr marL="40639" marR="40639">
              <a:lnSpc>
                <a:spcPct val="125000"/>
              </a:lnSpc>
              <a:spcBef>
                <a:spcPts val="600"/>
              </a:spcBef>
              <a:buClr>
                <a:srgbClr val="000000"/>
              </a:buClr>
              <a:defRPr sz="2800"/>
            </a:pPr>
            <a:r>
              <a:rPr lang="en-US" sz="2000" dirty="0">
                <a:solidFill>
                  <a:srgbClr val="FFC000"/>
                </a:solidFill>
              </a:rPr>
              <a:t>First -&gt; Priest : 3 times , People: 3 times</a:t>
            </a:r>
          </a:p>
          <a:p>
            <a:pPr marL="40639" marR="40639">
              <a:lnSpc>
                <a:spcPct val="125000"/>
              </a:lnSpc>
              <a:spcBef>
                <a:spcPts val="600"/>
              </a:spcBef>
              <a:buClr>
                <a:srgbClr val="000000"/>
              </a:buClr>
              <a:defRPr sz="2800"/>
            </a:pPr>
            <a:r>
              <a:rPr lang="en-US" sz="2000" dirty="0">
                <a:solidFill>
                  <a:srgbClr val="FFC000"/>
                </a:solidFill>
              </a:rPr>
              <a:t>Second-&gt; Priest : 15 times , People: 15 </a:t>
            </a:r>
          </a:p>
          <a:p>
            <a:pPr marL="40639" marR="40639">
              <a:lnSpc>
                <a:spcPct val="125000"/>
              </a:lnSpc>
              <a:spcBef>
                <a:spcPts val="600"/>
              </a:spcBef>
              <a:buClr>
                <a:srgbClr val="000000"/>
              </a:buClr>
              <a:defRPr sz="2800"/>
            </a:pPr>
            <a:r>
              <a:rPr lang="en-US" sz="2000" dirty="0">
                <a:solidFill>
                  <a:srgbClr val="FFC000"/>
                </a:solidFill>
              </a:rPr>
              <a:t>Third -&gt; Priest : 2 times , People: 2 Fourth-&gt; Priest : 1 times , People: 0</a:t>
            </a:r>
          </a:p>
          <a:p>
            <a:pPr marL="40639" marR="40639">
              <a:lnSpc>
                <a:spcPct val="125000"/>
              </a:lnSpc>
              <a:spcBef>
                <a:spcPts val="600"/>
              </a:spcBef>
              <a:buClr>
                <a:srgbClr val="000000"/>
              </a:buClr>
              <a:defRPr sz="2800"/>
            </a:pPr>
            <a:r>
              <a:rPr lang="en-US" sz="3600" b="1" dirty="0" smtClean="0"/>
              <a:t>Priest:</a:t>
            </a:r>
            <a:r>
              <a:rPr lang="en-US" sz="3600" dirty="0" smtClean="0"/>
              <a:t>  </a:t>
            </a:r>
            <a:r>
              <a:rPr lang="en-US" sz="1400" dirty="0" smtClean="0">
                <a:solidFill>
                  <a:srgbClr val="FFC000"/>
                </a:solidFill>
              </a:rPr>
              <a:t>140.</a:t>
            </a:r>
            <a:r>
              <a:rPr lang="en-US" sz="3600" dirty="0" smtClean="0">
                <a:solidFill>
                  <a:srgbClr val="FF0000"/>
                </a:solidFill>
              </a:rPr>
              <a:t>O Christ </a:t>
            </a:r>
          </a:p>
          <a:p>
            <a:pPr marL="40639" marR="40639">
              <a:lnSpc>
                <a:spcPct val="125000"/>
              </a:lnSpc>
              <a:spcBef>
                <a:spcPts val="600"/>
              </a:spcBef>
              <a:buClr>
                <a:srgbClr val="000000"/>
              </a:buClr>
              <a:defRPr sz="2800"/>
            </a:pPr>
            <a:r>
              <a:rPr lang="en-US" sz="3600" dirty="0" smtClean="0">
                <a:solidFill>
                  <a:srgbClr val="FF0000"/>
                </a:solidFill>
              </a:rPr>
              <a:t>our Lord have </a:t>
            </a:r>
            <a:r>
              <a:rPr lang="en-US" sz="3600" dirty="0">
                <a:solidFill>
                  <a:srgbClr val="FF0000"/>
                </a:solidFill>
              </a:rPr>
              <a:t>compassion upon </a:t>
            </a:r>
            <a:r>
              <a:rPr lang="en-US" sz="3600" dirty="0" smtClean="0">
                <a:solidFill>
                  <a:srgbClr val="FF0000"/>
                </a:solidFill>
              </a:rPr>
              <a:t>us.</a:t>
            </a:r>
          </a:p>
          <a:p>
            <a:pPr marL="40639" marR="40639">
              <a:lnSpc>
                <a:spcPct val="125000"/>
              </a:lnSpc>
              <a:spcBef>
                <a:spcPts val="600"/>
              </a:spcBef>
              <a:buClr>
                <a:srgbClr val="000000"/>
              </a:buClr>
              <a:defRPr sz="2800"/>
            </a:pPr>
            <a:r>
              <a:rPr lang="en-US" sz="3600" dirty="0" smtClean="0"/>
              <a:t> </a:t>
            </a:r>
            <a:r>
              <a:rPr lang="en-US" sz="3600" b="1" dirty="0" smtClean="0">
                <a:uFill>
                  <a:solidFill>
                    <a:srgbClr val="0329D6"/>
                  </a:solidFill>
                </a:uFill>
              </a:rPr>
              <a:t>People:  </a:t>
            </a:r>
            <a:r>
              <a:rPr lang="en-US" sz="3600" dirty="0">
                <a:solidFill>
                  <a:srgbClr val="FFFF00"/>
                </a:solidFill>
              </a:rPr>
              <a:t>O </a:t>
            </a:r>
            <a:r>
              <a:rPr lang="en-US" sz="3600" dirty="0" smtClean="0">
                <a:solidFill>
                  <a:srgbClr val="FFFF00"/>
                </a:solidFill>
              </a:rPr>
              <a:t>Christ </a:t>
            </a:r>
          </a:p>
          <a:p>
            <a:pPr marL="40639" marR="40639">
              <a:lnSpc>
                <a:spcPct val="125000"/>
              </a:lnSpc>
              <a:spcBef>
                <a:spcPts val="600"/>
              </a:spcBef>
              <a:buClr>
                <a:srgbClr val="000000"/>
              </a:buClr>
              <a:defRPr sz="2800"/>
            </a:pPr>
            <a:r>
              <a:rPr lang="en-US" sz="3600" dirty="0" smtClean="0">
                <a:solidFill>
                  <a:srgbClr val="FFFF00"/>
                </a:solidFill>
              </a:rPr>
              <a:t>our Lord have </a:t>
            </a:r>
            <a:r>
              <a:rPr lang="en-US" sz="3600" dirty="0">
                <a:solidFill>
                  <a:srgbClr val="FFFF00"/>
                </a:solidFill>
              </a:rPr>
              <a:t>compassion upon </a:t>
            </a:r>
            <a:r>
              <a:rPr lang="en-US" sz="3600" dirty="0" smtClean="0">
                <a:solidFill>
                  <a:srgbClr val="FFFF00"/>
                </a:solidFill>
              </a:rPr>
              <a:t>us.</a:t>
            </a:r>
          </a:p>
        </p:txBody>
      </p:sp>
      <p:sp>
        <p:nvSpPr>
          <p:cNvPr id="3" name="TextBox 2"/>
          <p:cNvSpPr txBox="1"/>
          <p:nvPr/>
        </p:nvSpPr>
        <p:spPr>
          <a:xfrm flipH="1">
            <a:off x="57838" y="28575"/>
            <a:ext cx="3795943" cy="6824945"/>
          </a:xfrm>
          <a:prstGeom prst="rect">
            <a:avLst/>
          </a:prstGeom>
          <a:noFill/>
        </p:spPr>
        <p:txBody>
          <a:bodyPr wrap="square" rtlCol="0">
            <a:spAutoFit/>
          </a:bodyPr>
          <a:lstStyle/>
          <a:p>
            <a:pPr marL="40639" marR="40639">
              <a:lnSpc>
                <a:spcPct val="125000"/>
              </a:lnSpc>
              <a:spcBef>
                <a:spcPts val="600"/>
              </a:spcBef>
              <a:buClr>
                <a:srgbClr val="000000"/>
              </a:buClr>
              <a:defRPr sz="2800"/>
            </a:pPr>
            <a:r>
              <a:rPr lang="en-US" sz="1400" dirty="0">
                <a:solidFill>
                  <a:srgbClr val="FFC000"/>
                </a:solidFill>
              </a:rPr>
              <a:t> </a:t>
            </a:r>
            <a:r>
              <a:rPr lang="en-US" sz="1400" dirty="0" err="1">
                <a:solidFill>
                  <a:srgbClr val="FFC000"/>
                </a:solidFill>
              </a:rPr>
              <a:t>ወይትበሀል</a:t>
            </a:r>
            <a:r>
              <a:rPr lang="en-US" sz="1400" dirty="0">
                <a:solidFill>
                  <a:srgbClr val="FFC000"/>
                </a:solidFill>
              </a:rPr>
              <a:t> ፵ ወ ፩ </a:t>
            </a:r>
            <a:r>
              <a:rPr lang="en-US" sz="1400" dirty="0" err="1" smtClean="0">
                <a:solidFill>
                  <a:srgbClr val="FFC000"/>
                </a:solidFill>
              </a:rPr>
              <a:t>ጊዜ</a:t>
            </a:r>
            <a:r>
              <a:rPr lang="en-US" sz="1400" dirty="0" smtClean="0">
                <a:solidFill>
                  <a:srgbClr val="FFC000"/>
                </a:solidFill>
              </a:rPr>
              <a:t> </a:t>
            </a:r>
          </a:p>
          <a:p>
            <a:pPr marL="40639" marR="40639">
              <a:lnSpc>
                <a:spcPct val="125000"/>
              </a:lnSpc>
              <a:spcBef>
                <a:spcPts val="600"/>
              </a:spcBef>
              <a:buClr>
                <a:srgbClr val="000000"/>
              </a:buClr>
              <a:defRPr sz="2800"/>
            </a:pPr>
            <a:r>
              <a:rPr lang="en-US" sz="1400" dirty="0" smtClean="0">
                <a:solidFill>
                  <a:srgbClr val="FFC000"/>
                </a:solidFill>
              </a:rPr>
              <a:t> </a:t>
            </a:r>
            <a:r>
              <a:rPr lang="en-US" sz="1400" dirty="0" err="1">
                <a:solidFill>
                  <a:srgbClr val="FFC000"/>
                </a:solidFill>
              </a:rPr>
              <a:t>ካህን</a:t>
            </a:r>
            <a:r>
              <a:rPr lang="en-US" sz="1400" dirty="0">
                <a:solidFill>
                  <a:srgbClr val="FFC000"/>
                </a:solidFill>
              </a:rPr>
              <a:t> : ፫ </a:t>
            </a:r>
            <a:r>
              <a:rPr lang="en-US" sz="1400" dirty="0" err="1">
                <a:solidFill>
                  <a:srgbClr val="FFC000"/>
                </a:solidFill>
              </a:rPr>
              <a:t>ጊዜ</a:t>
            </a:r>
            <a:r>
              <a:rPr lang="en-US" sz="1400" dirty="0">
                <a:solidFill>
                  <a:srgbClr val="FFC000"/>
                </a:solidFill>
              </a:rPr>
              <a:t>  ፥ </a:t>
            </a:r>
            <a:r>
              <a:rPr lang="en-US" sz="1400" dirty="0" err="1">
                <a:solidFill>
                  <a:srgbClr val="FFC000"/>
                </a:solidFill>
              </a:rPr>
              <a:t>ሕዝብ</a:t>
            </a:r>
            <a:r>
              <a:rPr lang="en-US" sz="1400" dirty="0">
                <a:solidFill>
                  <a:srgbClr val="FFC000"/>
                </a:solidFill>
              </a:rPr>
              <a:t>: ፫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err="1">
                <a:solidFill>
                  <a:srgbClr val="FFC000"/>
                </a:solidFill>
              </a:rPr>
              <a:t>ካህን</a:t>
            </a:r>
            <a:r>
              <a:rPr lang="en-US" sz="1400" dirty="0">
                <a:solidFill>
                  <a:srgbClr val="FFC000"/>
                </a:solidFill>
              </a:rPr>
              <a:t> : ፲፭ </a:t>
            </a:r>
            <a:r>
              <a:rPr lang="en-US" sz="1400" dirty="0" err="1">
                <a:solidFill>
                  <a:srgbClr val="FFC000"/>
                </a:solidFill>
              </a:rPr>
              <a:t>ጊዜ</a:t>
            </a:r>
            <a:r>
              <a:rPr lang="en-US" sz="1400" dirty="0">
                <a:solidFill>
                  <a:srgbClr val="FFC000"/>
                </a:solidFill>
              </a:rPr>
              <a:t>  ፥ </a:t>
            </a:r>
            <a:r>
              <a:rPr lang="en-US" sz="1400" dirty="0" err="1">
                <a:solidFill>
                  <a:srgbClr val="FFC000"/>
                </a:solidFill>
              </a:rPr>
              <a:t>ሕዝብ</a:t>
            </a:r>
            <a:r>
              <a:rPr lang="en-US" sz="1400" dirty="0">
                <a:solidFill>
                  <a:srgbClr val="FFC000"/>
                </a:solidFill>
              </a:rPr>
              <a:t>: ፲፭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err="1">
                <a:solidFill>
                  <a:srgbClr val="FFC000"/>
                </a:solidFill>
              </a:rPr>
              <a:t>ካህን</a:t>
            </a:r>
            <a:r>
              <a:rPr lang="en-US" sz="1400" dirty="0">
                <a:solidFill>
                  <a:srgbClr val="FFC000"/>
                </a:solidFill>
              </a:rPr>
              <a:t> : ፪ </a:t>
            </a:r>
            <a:r>
              <a:rPr lang="en-US" sz="1400" dirty="0" err="1">
                <a:solidFill>
                  <a:srgbClr val="FFC000"/>
                </a:solidFill>
              </a:rPr>
              <a:t>ጊዜ</a:t>
            </a:r>
            <a:r>
              <a:rPr lang="en-US" sz="1400" dirty="0">
                <a:solidFill>
                  <a:srgbClr val="FFC000"/>
                </a:solidFill>
              </a:rPr>
              <a:t>  ፥  </a:t>
            </a:r>
            <a:r>
              <a:rPr lang="en-US" sz="1400" dirty="0" err="1">
                <a:solidFill>
                  <a:srgbClr val="FFC000"/>
                </a:solidFill>
              </a:rPr>
              <a:t>ሕዝብ</a:t>
            </a:r>
            <a:r>
              <a:rPr lang="en-US" sz="1400" dirty="0">
                <a:solidFill>
                  <a:srgbClr val="FFC000"/>
                </a:solidFill>
              </a:rPr>
              <a:t>: ፪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err="1">
                <a:solidFill>
                  <a:srgbClr val="FFC000"/>
                </a:solidFill>
              </a:rPr>
              <a:t>ካህን</a:t>
            </a:r>
            <a:r>
              <a:rPr lang="en-US" sz="1400" dirty="0">
                <a:solidFill>
                  <a:srgbClr val="FFC000"/>
                </a:solidFill>
              </a:rPr>
              <a:t> : ፩ </a:t>
            </a:r>
            <a:r>
              <a:rPr lang="en-US" sz="1400" dirty="0" err="1">
                <a:solidFill>
                  <a:srgbClr val="FFC000"/>
                </a:solidFill>
              </a:rPr>
              <a:t>ጊዜ</a:t>
            </a:r>
            <a:r>
              <a:rPr lang="en-US" sz="1400" dirty="0">
                <a:solidFill>
                  <a:srgbClr val="FFC000"/>
                </a:solidFill>
              </a:rPr>
              <a:t>  </a:t>
            </a:r>
          </a:p>
          <a:p>
            <a:r>
              <a:rPr lang="en-CA" sz="5500" dirty="0" err="1" smtClean="0"/>
              <a:t>ይ.ካ</a:t>
            </a:r>
            <a:r>
              <a:rPr lang="en-CA" sz="5500" dirty="0" smtClean="0"/>
              <a:t>.  </a:t>
            </a:r>
          </a:p>
          <a:p>
            <a:r>
              <a:rPr lang="en-CA" sz="1400" dirty="0" smtClean="0">
                <a:solidFill>
                  <a:srgbClr val="FFC000"/>
                </a:solidFill>
              </a:rPr>
              <a:t> ፻፵.</a:t>
            </a:r>
            <a:r>
              <a:rPr lang="en-CA" sz="5500" dirty="0" err="1" smtClean="0">
                <a:solidFill>
                  <a:srgbClr val="FF0000"/>
                </a:solidFill>
              </a:rPr>
              <a:t>እግዚኦ</a:t>
            </a:r>
            <a:r>
              <a:rPr lang="en-CA" sz="5500" dirty="0" smtClean="0">
                <a:solidFill>
                  <a:srgbClr val="FF0000"/>
                </a:solidFill>
              </a:rPr>
              <a:t> </a:t>
            </a:r>
            <a:r>
              <a:rPr lang="en-CA" sz="5500" dirty="0" err="1" smtClean="0">
                <a:solidFill>
                  <a:srgbClr val="FF0000"/>
                </a:solidFill>
              </a:rPr>
              <a:t>መሓረነ</a:t>
            </a:r>
            <a:r>
              <a:rPr lang="en-CA" sz="5500" dirty="0" smtClean="0">
                <a:solidFill>
                  <a:srgbClr val="FF0000"/>
                </a:solidFill>
              </a:rPr>
              <a:t>  </a:t>
            </a:r>
          </a:p>
          <a:p>
            <a:pPr algn="ctr"/>
            <a:r>
              <a:rPr lang="en-CA" sz="5500" dirty="0">
                <a:solidFill>
                  <a:srgbClr val="FF0000"/>
                </a:solidFill>
              </a:rPr>
              <a:t> </a:t>
            </a:r>
            <a:r>
              <a:rPr lang="en-CA" sz="5500" dirty="0" smtClean="0">
                <a:solidFill>
                  <a:srgbClr val="FF0000"/>
                </a:solidFill>
              </a:rPr>
              <a:t>    </a:t>
            </a:r>
            <a:r>
              <a:rPr lang="en-CA" sz="5500" dirty="0" err="1" smtClean="0">
                <a:solidFill>
                  <a:srgbClr val="FF0000"/>
                </a:solidFill>
              </a:rPr>
              <a:t>ክርስቶስ</a:t>
            </a:r>
            <a:r>
              <a:rPr lang="en-CA" sz="5500" dirty="0" smtClean="0">
                <a:solidFill>
                  <a:srgbClr val="FF0000"/>
                </a:solidFill>
              </a:rPr>
              <a:t> </a:t>
            </a:r>
          </a:p>
          <a:p>
            <a:r>
              <a:rPr lang="en-CA" sz="5500" dirty="0" err="1" smtClean="0"/>
              <a:t>ይ.ሕ</a:t>
            </a:r>
            <a:r>
              <a:rPr lang="en-CA" sz="5500" dirty="0" smtClean="0"/>
              <a:t>. </a:t>
            </a:r>
          </a:p>
          <a:p>
            <a:pPr algn="ctr"/>
            <a:r>
              <a:rPr lang="en-CA" sz="5500" dirty="0" err="1" smtClean="0">
                <a:solidFill>
                  <a:srgbClr val="FFFF00"/>
                </a:solidFill>
              </a:rPr>
              <a:t>እግዚኦ</a:t>
            </a:r>
            <a:r>
              <a:rPr lang="en-CA" sz="5500" dirty="0" smtClean="0">
                <a:solidFill>
                  <a:srgbClr val="FFFF00"/>
                </a:solidFill>
              </a:rPr>
              <a:t> </a:t>
            </a:r>
            <a:r>
              <a:rPr lang="en-CA" sz="5500" dirty="0" err="1" smtClean="0">
                <a:solidFill>
                  <a:srgbClr val="FFFF00"/>
                </a:solidFill>
              </a:rPr>
              <a:t>መሓረነ</a:t>
            </a:r>
            <a:r>
              <a:rPr lang="en-CA" sz="5500" dirty="0" smtClean="0">
                <a:solidFill>
                  <a:srgbClr val="FFFF00"/>
                </a:solidFill>
              </a:rPr>
              <a:t> </a:t>
            </a:r>
            <a:r>
              <a:rPr lang="en-CA" sz="5500" dirty="0" err="1" smtClean="0">
                <a:solidFill>
                  <a:srgbClr val="FFFF00"/>
                </a:solidFill>
              </a:rPr>
              <a:t>ክርስቶስ</a:t>
            </a:r>
            <a:r>
              <a:rPr lang="en-CA" sz="5500" dirty="0" smtClean="0">
                <a:solidFill>
                  <a:srgbClr val="FFFF00"/>
                </a:solidFill>
              </a:rPr>
              <a:t> </a:t>
            </a:r>
          </a:p>
        </p:txBody>
      </p:sp>
      <p:sp>
        <p:nvSpPr>
          <p:cNvPr id="8" name="TextBox 7"/>
          <p:cNvSpPr txBox="1"/>
          <p:nvPr/>
        </p:nvSpPr>
        <p:spPr>
          <a:xfrm flipH="1">
            <a:off x="4099000" y="-91922"/>
            <a:ext cx="3887409" cy="7171194"/>
          </a:xfrm>
          <a:prstGeom prst="rect">
            <a:avLst/>
          </a:prstGeom>
          <a:noFill/>
        </p:spPr>
        <p:txBody>
          <a:bodyPr wrap="square" rtlCol="0">
            <a:spAutoFit/>
          </a:bodyPr>
          <a:lstStyle/>
          <a:p>
            <a:pPr marL="40639" marR="40639">
              <a:lnSpc>
                <a:spcPct val="125000"/>
              </a:lnSpc>
              <a:spcBef>
                <a:spcPts val="600"/>
              </a:spcBef>
              <a:buClr>
                <a:srgbClr val="000000"/>
              </a:buClr>
              <a:defRPr sz="2800"/>
            </a:pPr>
            <a:r>
              <a:rPr lang="en-US" sz="2000" dirty="0" err="1">
                <a:solidFill>
                  <a:srgbClr val="FFC000"/>
                </a:solidFill>
              </a:rPr>
              <a:t>ብጠቕላላ</a:t>
            </a:r>
            <a:r>
              <a:rPr lang="en-US" sz="2000" dirty="0">
                <a:solidFill>
                  <a:srgbClr val="FFC000"/>
                </a:solidFill>
              </a:rPr>
              <a:t> 41 </a:t>
            </a:r>
            <a:r>
              <a:rPr lang="en-US" sz="2000" dirty="0" err="1">
                <a:solidFill>
                  <a:srgbClr val="FFC000"/>
                </a:solidFill>
              </a:rPr>
              <a:t>ግዜ</a:t>
            </a:r>
            <a:r>
              <a:rPr lang="en-US" sz="2000" dirty="0">
                <a:solidFill>
                  <a:srgbClr val="FFC000"/>
                </a:solidFill>
              </a:rPr>
              <a:t> </a:t>
            </a:r>
            <a:r>
              <a:rPr lang="en-US" sz="2000" dirty="0" err="1" smtClean="0">
                <a:solidFill>
                  <a:srgbClr val="FFC000"/>
                </a:solidFill>
              </a:rPr>
              <a:t>ይዝየም</a:t>
            </a:r>
            <a:r>
              <a:rPr lang="en-US" sz="2000" dirty="0" smtClean="0">
                <a:solidFill>
                  <a:srgbClr val="FFC000"/>
                </a:solidFill>
              </a:rPr>
              <a:t>። </a:t>
            </a:r>
          </a:p>
          <a:p>
            <a:pPr marL="40639" marR="40639">
              <a:lnSpc>
                <a:spcPct val="125000"/>
              </a:lnSpc>
              <a:spcBef>
                <a:spcPts val="600"/>
              </a:spcBef>
              <a:buClr>
                <a:srgbClr val="000000"/>
              </a:buClr>
              <a:defRPr sz="2800"/>
            </a:pPr>
            <a:r>
              <a:rPr lang="en-US" sz="2000" dirty="0" err="1" smtClean="0">
                <a:solidFill>
                  <a:srgbClr val="FFC000"/>
                </a:solidFill>
              </a:rPr>
              <a:t>መጀመርያ</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3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3 </a:t>
            </a:r>
            <a:r>
              <a:rPr lang="en-US" sz="2000" dirty="0" err="1" smtClean="0">
                <a:solidFill>
                  <a:srgbClr val="FFC000"/>
                </a:solidFill>
              </a:rPr>
              <a:t>ግዜ</a:t>
            </a:r>
            <a:r>
              <a:rPr lang="en-US" sz="2000" dirty="0" smtClean="0">
                <a:solidFill>
                  <a:srgbClr val="FFC000"/>
                </a:solidFill>
              </a:rPr>
              <a:t>፥ </a:t>
            </a:r>
            <a:r>
              <a:rPr lang="en-US" sz="2000" dirty="0" err="1" smtClean="0">
                <a:solidFill>
                  <a:srgbClr val="FFC000"/>
                </a:solidFill>
              </a:rPr>
              <a:t>ካልኣይ</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15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15 </a:t>
            </a:r>
            <a:r>
              <a:rPr lang="en-US" sz="2000" dirty="0" err="1" smtClean="0">
                <a:solidFill>
                  <a:srgbClr val="FFC000"/>
                </a:solidFill>
              </a:rPr>
              <a:t>ግዜ</a:t>
            </a:r>
            <a:r>
              <a:rPr lang="en-US" sz="2000" dirty="0" smtClean="0">
                <a:solidFill>
                  <a:srgbClr val="FFC000"/>
                </a:solidFill>
              </a:rPr>
              <a:t>፥  </a:t>
            </a:r>
            <a:r>
              <a:rPr lang="en-US" sz="2000" dirty="0" err="1" smtClean="0">
                <a:solidFill>
                  <a:srgbClr val="FFC000"/>
                </a:solidFill>
              </a:rPr>
              <a:t>ሳልሳይ</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2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2 </a:t>
            </a:r>
            <a:r>
              <a:rPr lang="en-US" sz="2000" dirty="0" err="1" smtClean="0">
                <a:solidFill>
                  <a:srgbClr val="FFC000"/>
                </a:solidFill>
              </a:rPr>
              <a:t>ግዜ</a:t>
            </a:r>
            <a:r>
              <a:rPr lang="en-US" sz="2000" dirty="0" smtClean="0">
                <a:solidFill>
                  <a:srgbClr val="FFC000"/>
                </a:solidFill>
              </a:rPr>
              <a:t>፥ </a:t>
            </a:r>
            <a:r>
              <a:rPr lang="en-US" sz="2000" dirty="0" err="1" smtClean="0">
                <a:solidFill>
                  <a:srgbClr val="FFC000"/>
                </a:solidFill>
              </a:rPr>
              <a:t>ራብዓይ</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1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a:t>
            </a:r>
            <a:r>
              <a:rPr lang="en-US" sz="2000" dirty="0" err="1">
                <a:solidFill>
                  <a:srgbClr val="FFC000"/>
                </a:solidFill>
              </a:rPr>
              <a:t>ኣይብልን</a:t>
            </a:r>
            <a:endParaRPr lang="en-US" sz="2000" dirty="0">
              <a:solidFill>
                <a:srgbClr val="FFC000"/>
              </a:solidFill>
            </a:endParaRPr>
          </a:p>
          <a:p>
            <a:r>
              <a:rPr lang="en-CA" sz="5500" dirty="0" err="1" smtClean="0"/>
              <a:t>ይ.ካ</a:t>
            </a:r>
            <a:r>
              <a:rPr lang="en-CA" sz="5500" dirty="0" smtClean="0"/>
              <a:t>.   </a:t>
            </a:r>
            <a:r>
              <a:rPr lang="en-CA" sz="1400" dirty="0" smtClean="0">
                <a:solidFill>
                  <a:srgbClr val="FFC000"/>
                </a:solidFill>
              </a:rPr>
              <a:t>140. </a:t>
            </a:r>
            <a:r>
              <a:rPr lang="en-CA" sz="5500" dirty="0" smtClean="0">
                <a:solidFill>
                  <a:srgbClr val="FF0000"/>
                </a:solidFill>
              </a:rPr>
              <a:t>ኦ </a:t>
            </a:r>
            <a:r>
              <a:rPr lang="en-CA" sz="5500" dirty="0" err="1" smtClean="0">
                <a:solidFill>
                  <a:srgbClr val="FF0000"/>
                </a:solidFill>
              </a:rPr>
              <a:t>ክርስቶስ</a:t>
            </a:r>
            <a:r>
              <a:rPr lang="en-CA" sz="5500" dirty="0" smtClean="0">
                <a:solidFill>
                  <a:srgbClr val="FF0000"/>
                </a:solidFill>
              </a:rPr>
              <a:t> </a:t>
            </a:r>
            <a:r>
              <a:rPr lang="en-CA" sz="5500" dirty="0" err="1" smtClean="0">
                <a:solidFill>
                  <a:srgbClr val="FF0000"/>
                </a:solidFill>
              </a:rPr>
              <a:t>ጐይታ</a:t>
            </a:r>
            <a:r>
              <a:rPr lang="en-CA" sz="5500" dirty="0" smtClean="0">
                <a:solidFill>
                  <a:srgbClr val="FF0000"/>
                </a:solidFill>
              </a:rPr>
              <a:t> </a:t>
            </a:r>
            <a:r>
              <a:rPr lang="en-CA" sz="5500" dirty="0" err="1" smtClean="0">
                <a:solidFill>
                  <a:srgbClr val="FF0000"/>
                </a:solidFill>
              </a:rPr>
              <a:t>መሓረና</a:t>
            </a:r>
            <a:endParaRPr lang="en-CA" sz="5500" dirty="0" smtClean="0">
              <a:solidFill>
                <a:srgbClr val="FF0000"/>
              </a:solidFill>
            </a:endParaRPr>
          </a:p>
          <a:p>
            <a:r>
              <a:rPr lang="en-CA" sz="5500" dirty="0" err="1" smtClean="0"/>
              <a:t>ይ.ሕ</a:t>
            </a:r>
            <a:r>
              <a:rPr lang="en-CA" sz="5500" dirty="0" smtClean="0"/>
              <a:t>.    </a:t>
            </a:r>
            <a:r>
              <a:rPr lang="en-CA" sz="5500" dirty="0">
                <a:solidFill>
                  <a:srgbClr val="FFFF00"/>
                </a:solidFill>
              </a:rPr>
              <a:t>ኦ </a:t>
            </a:r>
            <a:r>
              <a:rPr lang="en-CA" sz="5500" dirty="0" err="1">
                <a:solidFill>
                  <a:srgbClr val="FFFF00"/>
                </a:solidFill>
              </a:rPr>
              <a:t>ክርስቶስ</a:t>
            </a:r>
            <a:r>
              <a:rPr lang="en-CA" sz="5500" dirty="0">
                <a:solidFill>
                  <a:srgbClr val="FFFF00"/>
                </a:solidFill>
              </a:rPr>
              <a:t> </a:t>
            </a:r>
            <a:r>
              <a:rPr lang="en-CA" sz="5500" dirty="0" err="1">
                <a:solidFill>
                  <a:srgbClr val="FFFF00"/>
                </a:solidFill>
              </a:rPr>
              <a:t>ጐይታ</a:t>
            </a:r>
            <a:r>
              <a:rPr lang="en-CA" sz="5500" dirty="0">
                <a:solidFill>
                  <a:srgbClr val="FFFF00"/>
                </a:solidFill>
              </a:rPr>
              <a:t> </a:t>
            </a:r>
            <a:r>
              <a:rPr lang="en-CA" sz="5500" dirty="0" err="1" smtClean="0">
                <a:solidFill>
                  <a:srgbClr val="FFFF00"/>
                </a:solidFill>
              </a:rPr>
              <a:t>መሓረና</a:t>
            </a:r>
            <a:endParaRPr lang="en-CA" sz="5500" dirty="0" smtClean="0">
              <a:solidFill>
                <a:srgbClr val="FFFF00"/>
              </a:solidFill>
            </a:endParaRPr>
          </a:p>
        </p:txBody>
      </p:sp>
    </p:spTree>
    <p:extLst>
      <p:ext uri="{BB962C8B-B14F-4D97-AF65-F5344CB8AC3E}">
        <p14:creationId xmlns:p14="http://schemas.microsoft.com/office/powerpoint/2010/main" val="3758366058"/>
      </p:ext>
    </p:extLst>
  </p:cSld>
  <p:clrMapOvr>
    <a:masterClrMapping/>
  </p:clrMapOvr>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4641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167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677918" y="778354"/>
            <a:ext cx="3869107" cy="5478423"/>
          </a:xfrm>
          <a:prstGeom prst="rect">
            <a:avLst/>
          </a:prstGeom>
        </p:spPr>
        <p:txBody>
          <a:bodyPr wrap="square">
            <a:spAutoFit/>
          </a:bodyPr>
          <a:lstStyle/>
          <a:p>
            <a:r>
              <a:rPr lang="en-CA" sz="6000" dirty="0" err="1" smtClean="0">
                <a:solidFill>
                  <a:srgbClr val="92D050"/>
                </a:solidFill>
              </a:rPr>
              <a:t>ይ.ዲ</a:t>
            </a:r>
            <a:r>
              <a:rPr lang="en-CA" sz="6000" dirty="0">
                <a:solidFill>
                  <a:srgbClr val="92D050"/>
                </a:solidFill>
              </a:rPr>
              <a:t>. </a:t>
            </a:r>
            <a:endParaRPr lang="en-CA" sz="6000" dirty="0">
              <a:solidFill>
                <a:srgbClr val="FFC000"/>
              </a:solidFill>
            </a:endParaRPr>
          </a:p>
          <a:p>
            <a:r>
              <a:rPr lang="en-CA" sz="1400" dirty="0" smtClean="0">
                <a:solidFill>
                  <a:srgbClr val="FFC000"/>
                </a:solidFill>
              </a:rPr>
              <a:t>141. </a:t>
            </a:r>
            <a:r>
              <a:rPr lang="en-CA" sz="6000" dirty="0" err="1" smtClean="0"/>
              <a:t>ኣብ</a:t>
            </a:r>
            <a:r>
              <a:rPr lang="en-CA" sz="6000" dirty="0" smtClean="0"/>
              <a:t> </a:t>
            </a:r>
            <a:r>
              <a:rPr lang="en-CA" sz="6000" dirty="0" err="1" smtClean="0"/>
              <a:t>ንስሓ</a:t>
            </a:r>
            <a:r>
              <a:rPr lang="en-CA" sz="6000" dirty="0" smtClean="0"/>
              <a:t> </a:t>
            </a:r>
            <a:r>
              <a:rPr lang="en-CA" sz="6000" dirty="0" err="1" smtClean="0"/>
              <a:t>ዘሎኹም</a:t>
            </a:r>
            <a:r>
              <a:rPr lang="en-CA" sz="6000" dirty="0" smtClean="0"/>
              <a:t> </a:t>
            </a:r>
            <a:r>
              <a:rPr lang="en-CA" sz="6000" dirty="0" err="1" smtClean="0"/>
              <a:t>ርእስኹም</a:t>
            </a:r>
            <a:r>
              <a:rPr lang="en-CA" sz="6000" dirty="0" smtClean="0"/>
              <a:t> </a:t>
            </a:r>
            <a:r>
              <a:rPr lang="en-CA" sz="6000" dirty="0" err="1" smtClean="0"/>
              <a:t>ኣድንኑ</a:t>
            </a:r>
            <a:r>
              <a:rPr lang="en-CA" sz="6000" dirty="0" smtClean="0"/>
              <a:t>።</a:t>
            </a:r>
            <a:endParaRPr lang="en-CA" sz="6000" dirty="0"/>
          </a:p>
          <a:p>
            <a:r>
              <a:rPr lang="en-CA" sz="5000" dirty="0" smtClean="0"/>
              <a:t> </a:t>
            </a:r>
            <a:endParaRPr lang="en-CA" sz="5000" dirty="0"/>
          </a:p>
        </p:txBody>
      </p:sp>
      <p:sp>
        <p:nvSpPr>
          <p:cNvPr id="2" name="Rectangle 1"/>
          <p:cNvSpPr/>
          <p:nvPr/>
        </p:nvSpPr>
        <p:spPr>
          <a:xfrm>
            <a:off x="0" y="778354"/>
            <a:ext cx="3918637" cy="4785926"/>
          </a:xfrm>
          <a:prstGeom prst="rect">
            <a:avLst/>
          </a:prstGeom>
        </p:spPr>
        <p:txBody>
          <a:bodyPr wrap="square">
            <a:spAutoFit/>
          </a:bodyPr>
          <a:lstStyle/>
          <a:p>
            <a:r>
              <a:rPr lang="pt-BR" sz="6500" b="1" dirty="0">
                <a:solidFill>
                  <a:srgbClr val="92D050"/>
                </a:solidFill>
              </a:rPr>
              <a:t>ይ.ዲ. </a:t>
            </a:r>
            <a:endParaRPr lang="pt-BR" sz="6500" b="1" dirty="0" smtClean="0">
              <a:solidFill>
                <a:srgbClr val="92D050"/>
              </a:solidFill>
            </a:endParaRPr>
          </a:p>
          <a:p>
            <a:r>
              <a:rPr lang="pt-BR" sz="1400" b="1" dirty="0" smtClean="0">
                <a:solidFill>
                  <a:srgbClr val="FFC000"/>
                </a:solidFill>
              </a:rPr>
              <a:t>፻፵፩. </a:t>
            </a:r>
            <a:r>
              <a:rPr lang="pt-BR" sz="6000" b="1" dirty="0" smtClean="0"/>
              <a:t>እለ ውስተ ንስሐ ሀሎክሙ አትሕቱ ርእሰክሙ። </a:t>
            </a:r>
            <a:endParaRPr lang="en-CA" sz="6000" b="1" dirty="0"/>
          </a:p>
        </p:txBody>
      </p:sp>
      <p:sp>
        <p:nvSpPr>
          <p:cNvPr id="8" name="Rectangle 7"/>
          <p:cNvSpPr/>
          <p:nvPr/>
        </p:nvSpPr>
        <p:spPr>
          <a:xfrm>
            <a:off x="8451868" y="778354"/>
            <a:ext cx="4043664" cy="4532010"/>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500" b="1" dirty="0">
                <a:solidFill>
                  <a:srgbClr val="92D050"/>
                </a:solidFill>
              </a:rPr>
              <a:t>Deacon</a:t>
            </a:r>
            <a:r>
              <a:rPr lang="en-US" sz="4500" b="1" dirty="0" smtClean="0">
                <a:solidFill>
                  <a:srgbClr val="92D050"/>
                </a:solidFill>
              </a:rPr>
              <a:t>:</a:t>
            </a:r>
            <a:r>
              <a:rPr lang="en-US" sz="4500" dirty="0" smtClean="0">
                <a:solidFill>
                  <a:srgbClr val="92D050"/>
                </a:solidFill>
              </a:rPr>
              <a:t> </a:t>
            </a:r>
          </a:p>
          <a:p>
            <a:pPr marL="40639" marR="40639">
              <a:lnSpc>
                <a:spcPct val="150000"/>
              </a:lnSpc>
              <a:spcBef>
                <a:spcPts val="600"/>
              </a:spcBef>
              <a:buClr>
                <a:srgbClr val="000000"/>
              </a:buClr>
              <a:buFont typeface="Arial"/>
              <a:defRPr sz="2800"/>
            </a:pPr>
            <a:r>
              <a:rPr lang="en-US" sz="1400" dirty="0" smtClean="0">
                <a:solidFill>
                  <a:srgbClr val="FFC000"/>
                </a:solidFill>
              </a:rPr>
              <a:t>141. </a:t>
            </a:r>
            <a:r>
              <a:rPr lang="en-US" sz="4800" dirty="0" smtClean="0"/>
              <a:t>Ye </a:t>
            </a:r>
            <a:r>
              <a:rPr lang="en-US" sz="4800" dirty="0"/>
              <a:t>that are penitent, bow your heads</a:t>
            </a:r>
            <a:r>
              <a:rPr lang="en-US" sz="4800" dirty="0" smtClean="0"/>
              <a:t>.</a:t>
            </a:r>
            <a:endParaRPr lang="en-US" sz="4800" dirty="0"/>
          </a:p>
        </p:txBody>
      </p:sp>
    </p:spTree>
    <p:extLst>
      <p:ext uri="{BB962C8B-B14F-4D97-AF65-F5344CB8AC3E}">
        <p14:creationId xmlns:p14="http://schemas.microsoft.com/office/powerpoint/2010/main" val="405044841"/>
      </p:ext>
    </p:extLst>
  </p:cSld>
  <p:clrMapOvr>
    <a:masterClrMapping/>
  </p:clrMapOvr>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555641"/>
          </a:xfrm>
          <a:prstGeom prst="rect">
            <a:avLst/>
          </a:prstGeom>
        </p:spPr>
        <p:txBody>
          <a:bodyPr wrap="square">
            <a:spAutoFit/>
          </a:bodyPr>
          <a:lstStyle/>
          <a:p>
            <a:r>
              <a:rPr lang="en-CA" sz="2000" dirty="0" smtClean="0">
                <a:solidFill>
                  <a:srgbClr val="FFC000"/>
                </a:solidFill>
              </a:rPr>
              <a:t>           143. </a:t>
            </a:r>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ሕዝቢ</a:t>
            </a:r>
            <a:r>
              <a:rPr lang="en-CA" sz="2000" dirty="0" smtClean="0">
                <a:solidFill>
                  <a:srgbClr val="FFC000"/>
                </a:solidFill>
              </a:rPr>
              <a:t> </a:t>
            </a:r>
            <a:r>
              <a:rPr lang="en-CA" sz="2000" dirty="0" err="1" smtClean="0">
                <a:solidFill>
                  <a:srgbClr val="FFC000"/>
                </a:solidFill>
              </a:rPr>
              <a:t>ተመሊሱ</a:t>
            </a:r>
            <a:r>
              <a:rPr lang="en-CA" sz="2000" dirty="0" smtClean="0">
                <a:solidFill>
                  <a:srgbClr val="FFC000"/>
                </a:solidFill>
              </a:rPr>
              <a:t> </a:t>
            </a:r>
            <a:r>
              <a:rPr lang="en-CA" sz="2000" dirty="0" err="1" smtClean="0">
                <a:solidFill>
                  <a:srgbClr val="FFC000"/>
                </a:solidFill>
              </a:rPr>
              <a:t>ካህን</a:t>
            </a:r>
            <a:endParaRPr lang="en-CA" sz="2000" dirty="0">
              <a:solidFill>
                <a:srgbClr val="FFC000"/>
              </a:solidFill>
            </a:endParaRPr>
          </a:p>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1. </a:t>
            </a:r>
            <a:r>
              <a:rPr lang="en-CA" sz="4000" dirty="0" smtClean="0"/>
              <a:t>ኦ </a:t>
            </a:r>
            <a:r>
              <a:rPr lang="en-CA" sz="4000" dirty="0" err="1" smtClean="0"/>
              <a:t>እግዚኣብሄር</a:t>
            </a:r>
            <a:r>
              <a:rPr lang="en-CA" sz="4000" dirty="0" smtClean="0"/>
              <a:t> </a:t>
            </a:r>
            <a:r>
              <a:rPr lang="en-CA" sz="4000" dirty="0" err="1" smtClean="0"/>
              <a:t>ኣምላኽና</a:t>
            </a:r>
            <a:r>
              <a:rPr lang="en-CA" sz="4000" dirty="0" smtClean="0"/>
              <a:t> </a:t>
            </a:r>
            <a:r>
              <a:rPr lang="en-CA" sz="4000" dirty="0" err="1" smtClean="0"/>
              <a:t>ኣብ</a:t>
            </a:r>
            <a:r>
              <a:rPr lang="en-CA" sz="4000" dirty="0" smtClean="0"/>
              <a:t> </a:t>
            </a:r>
            <a:r>
              <a:rPr lang="en-CA" sz="4000" dirty="0" err="1" smtClean="0"/>
              <a:t>ንስሓ</a:t>
            </a:r>
            <a:r>
              <a:rPr lang="en-CA" sz="4000" dirty="0" smtClean="0"/>
              <a:t> </a:t>
            </a:r>
            <a:r>
              <a:rPr lang="en-CA" sz="4000" dirty="0" err="1" smtClean="0"/>
              <a:t>ንዘለዉ</a:t>
            </a:r>
            <a:r>
              <a:rPr lang="en-CA" sz="4000" dirty="0" smtClean="0"/>
              <a:t> </a:t>
            </a:r>
            <a:r>
              <a:rPr lang="en-CA" sz="4000" dirty="0" err="1" smtClean="0"/>
              <a:t>ሕዝብኻ</a:t>
            </a:r>
            <a:r>
              <a:rPr lang="en-CA" sz="4000" dirty="0" smtClean="0"/>
              <a:t> </a:t>
            </a:r>
            <a:r>
              <a:rPr lang="en-CA" sz="4000" dirty="0" err="1" smtClean="0"/>
              <a:t>ተመልከት</a:t>
            </a:r>
            <a:r>
              <a:rPr lang="en-CA" sz="4000" dirty="0" smtClean="0"/>
              <a:t>፣ </a:t>
            </a:r>
            <a:r>
              <a:rPr lang="en-CA" sz="4000" dirty="0" err="1" smtClean="0"/>
              <a:t>ከም</a:t>
            </a:r>
            <a:r>
              <a:rPr lang="en-CA" sz="4000" dirty="0" smtClean="0"/>
              <a:t> </a:t>
            </a:r>
            <a:r>
              <a:rPr lang="en-CA" sz="4000" dirty="0" err="1" smtClean="0"/>
              <a:t>መጠን</a:t>
            </a:r>
            <a:r>
              <a:rPr lang="en-CA" sz="4000" dirty="0" smtClean="0"/>
              <a:t> </a:t>
            </a:r>
            <a:r>
              <a:rPr lang="en-CA" sz="4000" dirty="0" err="1" smtClean="0"/>
              <a:t>ዕቤት</a:t>
            </a:r>
            <a:r>
              <a:rPr lang="en-CA" sz="4000" dirty="0" smtClean="0"/>
              <a:t> </a:t>
            </a:r>
            <a:r>
              <a:rPr lang="en-CA" sz="4000" dirty="0" err="1" smtClean="0"/>
              <a:t>ለውሃትካ</a:t>
            </a:r>
            <a:r>
              <a:rPr lang="en-CA" sz="4000" dirty="0" smtClean="0"/>
              <a:t> </a:t>
            </a:r>
            <a:r>
              <a:rPr lang="en-CA" sz="4000" dirty="0" err="1" smtClean="0"/>
              <a:t>ይቕረ</a:t>
            </a:r>
            <a:r>
              <a:rPr lang="en-CA" sz="4000" dirty="0" smtClean="0"/>
              <a:t> </a:t>
            </a:r>
            <a:r>
              <a:rPr lang="en-CA" sz="4000" dirty="0" err="1" smtClean="0"/>
              <a:t>በለሎም</a:t>
            </a:r>
            <a:r>
              <a:rPr lang="en-CA" sz="4000" dirty="0" smtClean="0"/>
              <a:t>። </a:t>
            </a:r>
            <a:r>
              <a:rPr lang="en-CA" sz="4000" dirty="0" err="1" smtClean="0"/>
              <a:t>ካብ</a:t>
            </a:r>
            <a:r>
              <a:rPr lang="en-CA" sz="4000" dirty="0" smtClean="0"/>
              <a:t> </a:t>
            </a:r>
            <a:r>
              <a:rPr lang="en-CA" sz="4000" dirty="0" err="1" smtClean="0"/>
              <a:t>ኵሉ</a:t>
            </a:r>
            <a:r>
              <a:rPr lang="en-CA" sz="4000" dirty="0" smtClean="0"/>
              <a:t> </a:t>
            </a:r>
            <a:r>
              <a:rPr lang="en-CA" sz="4000" dirty="0" err="1" smtClean="0"/>
              <a:t>እኩይ</a:t>
            </a:r>
            <a:r>
              <a:rPr lang="en-CA" sz="4000" dirty="0" smtClean="0"/>
              <a:t> </a:t>
            </a:r>
            <a:r>
              <a:rPr lang="en-CA" sz="4000" dirty="0" err="1" smtClean="0"/>
              <a:t>ከአ</a:t>
            </a:r>
            <a:r>
              <a:rPr lang="en-CA" sz="4000" dirty="0" smtClean="0"/>
              <a:t> </a:t>
            </a:r>
            <a:r>
              <a:rPr lang="en-CA" sz="4000" dirty="0" err="1" smtClean="0"/>
              <a:t>ሰውሮምን</a:t>
            </a:r>
            <a:r>
              <a:rPr lang="en-CA" sz="4000" dirty="0" smtClean="0"/>
              <a:t> </a:t>
            </a:r>
            <a:r>
              <a:rPr lang="en-CA" sz="4000" dirty="0" err="1" smtClean="0"/>
              <a:t>ሓልዎምን</a:t>
            </a:r>
            <a:r>
              <a:rPr lang="en-CA" sz="4000" dirty="0" smtClean="0"/>
              <a:t>። </a:t>
            </a:r>
            <a:r>
              <a:rPr lang="en-CA" sz="1400" dirty="0">
                <a:solidFill>
                  <a:srgbClr val="FFC000"/>
                </a:solidFill>
              </a:rPr>
              <a:t>2</a:t>
            </a:r>
            <a:r>
              <a:rPr lang="en-CA" sz="1400" dirty="0" smtClean="0">
                <a:solidFill>
                  <a:srgbClr val="FFC000"/>
                </a:solidFill>
              </a:rPr>
              <a:t>. </a:t>
            </a:r>
            <a:r>
              <a:rPr lang="en-CA" sz="4000" dirty="0" err="1" smtClean="0"/>
              <a:t>ዝቐደመ</a:t>
            </a:r>
            <a:r>
              <a:rPr lang="en-CA" sz="4000" dirty="0" smtClean="0"/>
              <a:t> </a:t>
            </a:r>
            <a:r>
              <a:rPr lang="en-CA" sz="4000" dirty="0" err="1"/>
              <a:t>ኣበሳኦም</a:t>
            </a:r>
            <a:r>
              <a:rPr lang="en-CA" sz="4000" dirty="0"/>
              <a:t> </a:t>
            </a:r>
            <a:r>
              <a:rPr lang="en-CA" sz="4000" dirty="0" err="1"/>
              <a:t>ብሰላም</a:t>
            </a:r>
            <a:r>
              <a:rPr lang="en-CA" sz="4000" dirty="0"/>
              <a:t> </a:t>
            </a:r>
            <a:r>
              <a:rPr lang="en-CA" sz="4000" dirty="0" err="1"/>
              <a:t>ይቕረ</a:t>
            </a:r>
            <a:r>
              <a:rPr lang="en-CA" sz="4000" dirty="0"/>
              <a:t> </a:t>
            </a:r>
            <a:r>
              <a:rPr lang="en-CA" sz="4000" dirty="0" err="1"/>
              <a:t>ኢልካ</a:t>
            </a:r>
            <a:r>
              <a:rPr lang="en-CA" sz="4000" dirty="0"/>
              <a:t> </a:t>
            </a:r>
            <a:r>
              <a:rPr lang="en-CA" sz="4000" dirty="0" err="1"/>
              <a:t>ንነፍሶም</a:t>
            </a:r>
            <a:r>
              <a:rPr lang="en-CA" sz="4000" dirty="0"/>
              <a:t> </a:t>
            </a:r>
            <a:r>
              <a:rPr lang="en-CA" sz="4000" dirty="0" err="1"/>
              <a:t>በጃ</a:t>
            </a:r>
            <a:r>
              <a:rPr lang="en-CA" sz="4000" dirty="0"/>
              <a:t> </a:t>
            </a:r>
            <a:r>
              <a:rPr lang="en-CA" sz="4000" dirty="0" err="1"/>
              <a:t>ኵኖም</a:t>
            </a:r>
            <a:r>
              <a:rPr lang="en-CA" sz="4000" dirty="0"/>
              <a:t>። </a:t>
            </a:r>
          </a:p>
        </p:txBody>
      </p:sp>
      <p:sp>
        <p:nvSpPr>
          <p:cNvPr id="2" name="Rectangle 1"/>
          <p:cNvSpPr/>
          <p:nvPr/>
        </p:nvSpPr>
        <p:spPr>
          <a:xfrm>
            <a:off x="-29071" y="2541"/>
            <a:ext cx="4087095" cy="6863417"/>
          </a:xfrm>
          <a:prstGeom prst="rect">
            <a:avLst/>
          </a:prstGeom>
        </p:spPr>
        <p:txBody>
          <a:bodyPr wrap="square">
            <a:spAutoFit/>
          </a:bodyPr>
          <a:lstStyle/>
          <a:p>
            <a:pPr algn="ctr"/>
            <a:r>
              <a:rPr lang="en-CA" sz="2000" dirty="0" smtClean="0">
                <a:solidFill>
                  <a:srgbClr val="FFC000"/>
                </a:solidFill>
              </a:rPr>
              <a:t> ፻፵፫. </a:t>
            </a:r>
            <a:r>
              <a:rPr lang="en-CA" sz="2000" dirty="0" err="1">
                <a:solidFill>
                  <a:srgbClr val="FFC000"/>
                </a:solidFill>
              </a:rPr>
              <a:t>ወእምዝ</a:t>
            </a:r>
            <a:r>
              <a:rPr lang="en-CA" sz="2000" dirty="0">
                <a:solidFill>
                  <a:srgbClr val="FFC000"/>
                </a:solidFill>
              </a:rPr>
              <a:t> </a:t>
            </a:r>
            <a:r>
              <a:rPr lang="en-CA" sz="2000" dirty="0" err="1" smtClean="0">
                <a:solidFill>
                  <a:srgbClr val="FFC000"/>
                </a:solidFill>
              </a:rPr>
              <a:t>ተመይጦ</a:t>
            </a:r>
            <a:r>
              <a:rPr lang="en-CA" sz="2000" dirty="0" smtClean="0">
                <a:solidFill>
                  <a:srgbClr val="FFC000"/>
                </a:solidFill>
              </a:rPr>
              <a:t> </a:t>
            </a:r>
            <a:r>
              <a:rPr lang="en-CA" sz="2000" dirty="0" err="1" smtClean="0">
                <a:solidFill>
                  <a:srgbClr val="FFC000"/>
                </a:solidFill>
              </a:rPr>
              <a:t>መንገለ</a:t>
            </a:r>
            <a:r>
              <a:rPr lang="en-CA" sz="2000" dirty="0" smtClean="0">
                <a:solidFill>
                  <a:srgbClr val="FFC000"/>
                </a:solidFill>
              </a:rPr>
              <a:t> </a:t>
            </a:r>
            <a:r>
              <a:rPr lang="en-CA" sz="2000" dirty="0" err="1" smtClean="0">
                <a:solidFill>
                  <a:srgbClr val="FFC000"/>
                </a:solidFill>
              </a:rPr>
              <a:t>ሕዝብ</a:t>
            </a:r>
            <a:endParaRPr lang="en-CA" sz="2000" dirty="0" smtClean="0">
              <a:solidFill>
                <a:srgbClr val="FFC000"/>
              </a:solidFill>
            </a:endParaRPr>
          </a:p>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፩. </a:t>
            </a:r>
            <a:r>
              <a:rPr lang="en-CA" sz="3800" dirty="0" smtClean="0"/>
              <a:t>ኦ </a:t>
            </a:r>
            <a:r>
              <a:rPr lang="en-CA" sz="3800" dirty="0" err="1" smtClean="0"/>
              <a:t>እግዚአብሔር</a:t>
            </a:r>
            <a:r>
              <a:rPr lang="en-CA" sz="3800" dirty="0" smtClean="0"/>
              <a:t> </a:t>
            </a:r>
            <a:r>
              <a:rPr lang="en-CA" sz="3800" dirty="0" err="1" smtClean="0"/>
              <a:t>አምላክነ</a:t>
            </a:r>
            <a:r>
              <a:rPr lang="en-CA" sz="3800" dirty="0" smtClean="0"/>
              <a:t> </a:t>
            </a:r>
            <a:r>
              <a:rPr lang="en-CA" sz="3800" dirty="0" err="1" smtClean="0"/>
              <a:t>ነጽር</a:t>
            </a:r>
            <a:r>
              <a:rPr lang="en-CA" sz="3800" dirty="0" smtClean="0"/>
              <a:t>  </a:t>
            </a:r>
            <a:r>
              <a:rPr lang="en-CA" sz="3800" dirty="0" err="1" smtClean="0"/>
              <a:t>ዲበ</a:t>
            </a:r>
            <a:r>
              <a:rPr lang="en-CA" sz="3800" dirty="0" smtClean="0"/>
              <a:t>  </a:t>
            </a:r>
            <a:r>
              <a:rPr lang="en-CA" sz="3800" dirty="0" err="1" smtClean="0"/>
              <a:t>ሕዝ</a:t>
            </a:r>
            <a:endParaRPr lang="en-CA" sz="3800" dirty="0" smtClean="0"/>
          </a:p>
          <a:p>
            <a:r>
              <a:rPr lang="en-CA" sz="3800" dirty="0" err="1" smtClean="0"/>
              <a:t>ብከ</a:t>
            </a:r>
            <a:r>
              <a:rPr lang="en-CA" sz="3800" dirty="0" smtClean="0"/>
              <a:t> </a:t>
            </a:r>
            <a:r>
              <a:rPr lang="en-CA" sz="3800" dirty="0" err="1" smtClean="0"/>
              <a:t>እለ</a:t>
            </a:r>
            <a:r>
              <a:rPr lang="en-CA" sz="3800" dirty="0" smtClean="0"/>
              <a:t> </a:t>
            </a:r>
            <a:r>
              <a:rPr lang="en-CA" sz="3800" dirty="0" err="1" smtClean="0"/>
              <a:t>ውስተ</a:t>
            </a:r>
            <a:r>
              <a:rPr lang="en-CA" sz="3800" dirty="0" smtClean="0"/>
              <a:t> </a:t>
            </a:r>
            <a:r>
              <a:rPr lang="en-CA" sz="3800" dirty="0" err="1" smtClean="0"/>
              <a:t>ንስሐ</a:t>
            </a:r>
            <a:r>
              <a:rPr lang="en-CA" sz="3800" dirty="0" smtClean="0"/>
              <a:t> </a:t>
            </a:r>
            <a:r>
              <a:rPr lang="en-CA" sz="3800" dirty="0" err="1" smtClean="0"/>
              <a:t>ሀለው</a:t>
            </a:r>
            <a:r>
              <a:rPr lang="en-CA" sz="3800" dirty="0" smtClean="0"/>
              <a:t>። </a:t>
            </a:r>
            <a:r>
              <a:rPr lang="en-CA" sz="3800" dirty="0" err="1" smtClean="0"/>
              <a:t>ወተሣሃሎሙ</a:t>
            </a:r>
            <a:r>
              <a:rPr lang="en-CA" sz="3800" dirty="0" smtClean="0"/>
              <a:t> </a:t>
            </a:r>
            <a:r>
              <a:rPr lang="en-CA" sz="3800" dirty="0" err="1" smtClean="0"/>
              <a:t>በከመ</a:t>
            </a:r>
            <a:r>
              <a:rPr lang="en-CA" sz="3800" dirty="0" smtClean="0"/>
              <a:t> </a:t>
            </a:r>
            <a:r>
              <a:rPr lang="en-CA" sz="3800" dirty="0" err="1" smtClean="0"/>
              <a:t>ዕበየ</a:t>
            </a:r>
            <a:r>
              <a:rPr lang="en-CA" sz="3800" dirty="0" smtClean="0"/>
              <a:t> </a:t>
            </a:r>
            <a:r>
              <a:rPr lang="en-CA" sz="3800" dirty="0" err="1" smtClean="0"/>
              <a:t>ሣሕልከ</a:t>
            </a:r>
            <a:r>
              <a:rPr lang="en-CA" sz="3800" dirty="0" smtClean="0"/>
              <a:t> </a:t>
            </a:r>
            <a:r>
              <a:rPr lang="en-CA" sz="3800" dirty="0" err="1" smtClean="0"/>
              <a:t>ወበ</a:t>
            </a:r>
            <a:endParaRPr lang="en-CA" sz="3800" dirty="0" smtClean="0"/>
          </a:p>
          <a:p>
            <a:r>
              <a:rPr lang="en-CA" sz="3800" dirty="0" err="1" smtClean="0"/>
              <a:t>ከመ</a:t>
            </a:r>
            <a:r>
              <a:rPr lang="en-CA" sz="3800" dirty="0" smtClean="0"/>
              <a:t> </a:t>
            </a:r>
            <a:r>
              <a:rPr lang="en-CA" sz="3800" dirty="0" err="1" smtClean="0"/>
              <a:t>ብዝኃ</a:t>
            </a:r>
            <a:r>
              <a:rPr lang="en-CA" sz="3800" dirty="0" smtClean="0"/>
              <a:t> </a:t>
            </a:r>
            <a:r>
              <a:rPr lang="en-CA" sz="3800" dirty="0" err="1" smtClean="0"/>
              <a:t>ምሕረትከ</a:t>
            </a:r>
            <a:r>
              <a:rPr lang="en-CA" sz="3800" dirty="0" smtClean="0"/>
              <a:t> </a:t>
            </a:r>
            <a:r>
              <a:rPr lang="en-CA" sz="3800" dirty="0" err="1" smtClean="0"/>
              <a:t>ደምስስ</a:t>
            </a:r>
            <a:r>
              <a:rPr lang="en-CA" sz="3800" dirty="0" smtClean="0"/>
              <a:t> </a:t>
            </a:r>
            <a:r>
              <a:rPr lang="en-CA" sz="3800" dirty="0" err="1" smtClean="0"/>
              <a:t>አበሳሆሙ</a:t>
            </a:r>
            <a:r>
              <a:rPr lang="en-CA" sz="3800" dirty="0" smtClean="0"/>
              <a:t> </a:t>
            </a:r>
            <a:r>
              <a:rPr lang="en-CA" sz="3800" dirty="0" err="1" smtClean="0"/>
              <a:t>ክድ</a:t>
            </a:r>
            <a:endParaRPr lang="en-CA" sz="3800" dirty="0" smtClean="0"/>
          </a:p>
          <a:p>
            <a:r>
              <a:rPr lang="en-CA" sz="3800" dirty="0" err="1" smtClean="0"/>
              <a:t>ኖሙ</a:t>
            </a:r>
            <a:r>
              <a:rPr lang="en-CA" sz="3800" dirty="0" smtClean="0"/>
              <a:t> </a:t>
            </a:r>
            <a:r>
              <a:rPr lang="en-CA" sz="3800" dirty="0" err="1" smtClean="0"/>
              <a:t>ወዕቀቦሙ</a:t>
            </a:r>
            <a:r>
              <a:rPr lang="en-CA" sz="3800" dirty="0" smtClean="0"/>
              <a:t> </a:t>
            </a:r>
            <a:r>
              <a:rPr lang="en-CA" sz="3800" dirty="0" err="1" smtClean="0"/>
              <a:t>እምኵሉ</a:t>
            </a:r>
            <a:r>
              <a:rPr lang="en-CA" sz="3800" dirty="0" smtClean="0"/>
              <a:t> </a:t>
            </a:r>
            <a:r>
              <a:rPr lang="en-CA" sz="3800" dirty="0" err="1" smtClean="0"/>
              <a:t>እኩይ</a:t>
            </a:r>
            <a:r>
              <a:rPr lang="en-CA" sz="3800" dirty="0" smtClean="0"/>
              <a:t> ።  </a:t>
            </a:r>
          </a:p>
          <a:p>
            <a:r>
              <a:rPr lang="en-CA" sz="1400" dirty="0" smtClean="0">
                <a:solidFill>
                  <a:srgbClr val="FFC000"/>
                </a:solidFill>
              </a:rPr>
              <a:t>፪.</a:t>
            </a:r>
            <a:r>
              <a:rPr lang="en-CA" sz="3800" dirty="0" smtClean="0"/>
              <a:t>ወቤዙ   </a:t>
            </a:r>
            <a:r>
              <a:rPr lang="en-CA" sz="3800" dirty="0" err="1" smtClean="0"/>
              <a:t>ነፍሳቲሆሙ</a:t>
            </a:r>
            <a:r>
              <a:rPr lang="en-CA" sz="3800" dirty="0" smtClean="0"/>
              <a:t> </a:t>
            </a:r>
            <a:r>
              <a:rPr lang="en-CA" sz="3800" dirty="0" err="1"/>
              <a:t>በሰላም</a:t>
            </a:r>
            <a:r>
              <a:rPr lang="en-CA" sz="3800" dirty="0"/>
              <a:t> </a:t>
            </a:r>
            <a:r>
              <a:rPr lang="en-CA" sz="3800" dirty="0" err="1"/>
              <a:t>አኅፂረከ</a:t>
            </a:r>
            <a:r>
              <a:rPr lang="en-CA" sz="3800" dirty="0"/>
              <a:t> </a:t>
            </a:r>
            <a:r>
              <a:rPr lang="en-CA" sz="3800" dirty="0" err="1" smtClean="0"/>
              <a:t>ዘቀዳሚ</a:t>
            </a:r>
            <a:endParaRPr lang="pt-BR" sz="3800" dirty="0"/>
          </a:p>
        </p:txBody>
      </p:sp>
      <p:sp>
        <p:nvSpPr>
          <p:cNvPr id="7" name="Rectangle 6"/>
          <p:cNvSpPr/>
          <p:nvPr/>
        </p:nvSpPr>
        <p:spPr>
          <a:xfrm>
            <a:off x="8238271" y="-125376"/>
            <a:ext cx="4032168" cy="6740307"/>
          </a:xfrm>
          <a:prstGeom prst="rect">
            <a:avLst/>
          </a:prstGeom>
        </p:spPr>
        <p:txBody>
          <a:bodyPr wrap="square">
            <a:spAutoFit/>
          </a:bodyPr>
          <a:lstStyle/>
          <a:p>
            <a:pPr marL="40639" marR="40639" algn="ctr">
              <a:lnSpc>
                <a:spcPct val="150000"/>
              </a:lnSpc>
              <a:spcBef>
                <a:spcPts val="600"/>
              </a:spcBef>
              <a:buClr>
                <a:srgbClr val="FF2600"/>
              </a:buClr>
              <a:buFont typeface="Arial"/>
              <a:defRPr sz="2200" b="1" u="sng">
                <a:solidFill>
                  <a:srgbClr val="FF2600"/>
                </a:solidFill>
                <a:uFill>
                  <a:solidFill>
                    <a:srgbClr val="FF2600"/>
                  </a:solidFill>
                </a:uFill>
              </a:defRPr>
            </a:pPr>
            <a:r>
              <a:rPr lang="en-US" sz="2000" smtClean="0">
                <a:solidFill>
                  <a:srgbClr val="FFC000"/>
                </a:solidFill>
              </a:rPr>
              <a:t>143. </a:t>
            </a:r>
            <a:r>
              <a:rPr lang="en-US" sz="2000" dirty="0" smtClean="0">
                <a:solidFill>
                  <a:srgbClr val="FFC000"/>
                </a:solidFill>
              </a:rPr>
              <a:t>Shall turn toward the people </a:t>
            </a:r>
            <a:endParaRPr lang="en-US" sz="2000" dirty="0">
              <a:solidFill>
                <a:srgbClr val="FFC000"/>
              </a:solidFill>
            </a:endParaRPr>
          </a:p>
          <a:p>
            <a:pPr marL="40639" marR="40639">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2800" dirty="0" smtClean="0">
                <a:solidFill>
                  <a:srgbClr val="FFC000"/>
                </a:solidFill>
              </a:rPr>
              <a:t>1. </a:t>
            </a:r>
            <a:r>
              <a:rPr lang="en-US" sz="2800" dirty="0" smtClean="0"/>
              <a:t>Lord </a:t>
            </a:r>
            <a:r>
              <a:rPr lang="en-US" sz="2800" dirty="0"/>
              <a:t>our God, look upon Thy people that are penitent, and according to Thy great mercy have mercy upon them, and according to the multitude of Thy compassion blot out their iniquity, cover them and keep them from all evil</a:t>
            </a:r>
            <a:r>
              <a:rPr lang="en-US" sz="2800" dirty="0" smtClean="0"/>
              <a:t>.</a:t>
            </a:r>
          </a:p>
          <a:p>
            <a:pPr marL="40639" marR="40639">
              <a:spcBef>
                <a:spcPts val="600"/>
              </a:spcBef>
              <a:buClr>
                <a:srgbClr val="000000"/>
              </a:buClr>
              <a:buFont typeface="Arial"/>
              <a:defRPr sz="2800"/>
            </a:pPr>
            <a:r>
              <a:rPr lang="en-US" sz="1600" dirty="0">
                <a:solidFill>
                  <a:srgbClr val="FFC000"/>
                </a:solidFill>
                <a:uFill>
                  <a:solidFill>
                    <a:srgbClr val="000000"/>
                  </a:solidFill>
                </a:uFill>
              </a:rPr>
              <a:t>2</a:t>
            </a:r>
            <a:r>
              <a:rPr lang="en-US" sz="1600" dirty="0" smtClean="0">
                <a:solidFill>
                  <a:srgbClr val="FFC000"/>
                </a:solidFill>
                <a:uFill>
                  <a:solidFill>
                    <a:srgbClr val="000000"/>
                  </a:solidFill>
                </a:uFill>
              </a:rPr>
              <a:t>. </a:t>
            </a:r>
            <a:r>
              <a:rPr lang="en-US" sz="2800" dirty="0">
                <a:uFill>
                  <a:solidFill>
                    <a:srgbClr val="000000"/>
                  </a:solidFill>
                </a:uFill>
              </a:rPr>
              <a:t>And redeem their souls in peace, forgive their former works.</a:t>
            </a:r>
            <a:r>
              <a:rPr lang="en-US" sz="2800" dirty="0" smtClean="0"/>
              <a:t> </a:t>
            </a:r>
            <a:r>
              <a:rPr lang="en-US" sz="2800" dirty="0">
                <a:uFill>
                  <a:solidFill>
                    <a:srgbClr val="000000"/>
                  </a:solidFill>
                </a:uFill>
              </a:rPr>
              <a:t>Join them with thy holy church; </a:t>
            </a:r>
            <a:endParaRPr lang="en-US" sz="2800" dirty="0"/>
          </a:p>
        </p:txBody>
      </p:sp>
    </p:spTree>
    <p:extLst>
      <p:ext uri="{BB962C8B-B14F-4D97-AF65-F5344CB8AC3E}">
        <p14:creationId xmlns:p14="http://schemas.microsoft.com/office/powerpoint/2010/main" val="2511061707"/>
      </p:ext>
    </p:extLst>
  </p:cSld>
  <p:clrMapOvr>
    <a:masterClrMapping/>
  </p:clrMapOvr>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296" y="-84149"/>
            <a:ext cx="4395725" cy="7201972"/>
          </a:xfrm>
          <a:prstGeom prst="rect">
            <a:avLst/>
          </a:prstGeom>
        </p:spPr>
        <p:txBody>
          <a:bodyPr wrap="square">
            <a:spAutoFit/>
          </a:bodyPr>
          <a:lstStyle/>
          <a:p>
            <a:r>
              <a:rPr lang="en-CA" sz="4100" dirty="0" err="1" smtClean="0"/>
              <a:t>ናብ</a:t>
            </a:r>
            <a:r>
              <a:rPr lang="en-CA" sz="4100" dirty="0" smtClean="0"/>
              <a:t> </a:t>
            </a:r>
            <a:r>
              <a:rPr lang="en-CA" sz="4100" dirty="0" err="1" smtClean="0"/>
              <a:t>ቅድስቲ</a:t>
            </a:r>
            <a:r>
              <a:rPr lang="en-CA" sz="4100" dirty="0" smtClean="0"/>
              <a:t> </a:t>
            </a:r>
            <a:r>
              <a:rPr lang="en-CA" sz="4100" dirty="0" err="1" smtClean="0"/>
              <a:t>ቤተ</a:t>
            </a:r>
            <a:r>
              <a:rPr lang="en-CA" sz="4100" dirty="0" smtClean="0"/>
              <a:t> </a:t>
            </a:r>
            <a:r>
              <a:rPr lang="en-CA" sz="4100" dirty="0" err="1" smtClean="0"/>
              <a:t>ክርስ</a:t>
            </a:r>
            <a:endParaRPr lang="en-CA" sz="4100" dirty="0" smtClean="0"/>
          </a:p>
          <a:p>
            <a:r>
              <a:rPr lang="en-CA" sz="4100" dirty="0" err="1" smtClean="0"/>
              <a:t>ትያንካ</a:t>
            </a:r>
            <a:r>
              <a:rPr lang="en-CA" sz="4100" dirty="0" smtClean="0"/>
              <a:t> </a:t>
            </a:r>
            <a:r>
              <a:rPr lang="en-CA" sz="4100" dirty="0" err="1" smtClean="0"/>
              <a:t>ጸምብሮም</a:t>
            </a:r>
            <a:r>
              <a:rPr lang="en-CA" sz="4100" dirty="0" smtClean="0"/>
              <a:t>። </a:t>
            </a:r>
            <a:r>
              <a:rPr lang="en-CA" sz="4100" dirty="0" err="1" smtClean="0"/>
              <a:t>ብሓደ</a:t>
            </a:r>
            <a:r>
              <a:rPr lang="en-CA" sz="4100" dirty="0" smtClean="0"/>
              <a:t> </a:t>
            </a:r>
            <a:r>
              <a:rPr lang="en-CA" sz="4100" dirty="0" err="1" smtClean="0"/>
              <a:t>ወድኻ</a:t>
            </a:r>
            <a:r>
              <a:rPr lang="en-CA" sz="4100" dirty="0" smtClean="0"/>
              <a:t> </a:t>
            </a:r>
            <a:r>
              <a:rPr lang="en-CA" sz="4100" dirty="0" err="1" smtClean="0"/>
              <a:t>ብጐይታና</a:t>
            </a:r>
            <a:r>
              <a:rPr lang="en-CA" sz="4100" dirty="0" smtClean="0"/>
              <a:t> </a:t>
            </a:r>
            <a:r>
              <a:rPr lang="en-CA" sz="4100" dirty="0" err="1" smtClean="0"/>
              <a:t>ኢየሱስ</a:t>
            </a:r>
            <a:r>
              <a:rPr lang="en-CA" sz="4100" dirty="0" smtClean="0"/>
              <a:t> </a:t>
            </a:r>
            <a:r>
              <a:rPr lang="en-CA" sz="4100" dirty="0" err="1" smtClean="0"/>
              <a:t>ክርስቶስ</a:t>
            </a:r>
            <a:r>
              <a:rPr lang="en-CA" sz="4100" dirty="0" smtClean="0"/>
              <a:t>፡ </a:t>
            </a:r>
            <a:r>
              <a:rPr lang="en-CA" sz="4100" dirty="0" err="1" smtClean="0"/>
              <a:t>ብሞገሱን</a:t>
            </a:r>
            <a:r>
              <a:rPr lang="en-CA" sz="4100" dirty="0" smtClean="0"/>
              <a:t> </a:t>
            </a:r>
            <a:r>
              <a:rPr lang="en-CA" sz="4100" dirty="0" err="1" smtClean="0"/>
              <a:t>ብምሕረቱን</a:t>
            </a:r>
            <a:r>
              <a:rPr lang="en-CA" sz="4100" dirty="0" smtClean="0"/>
              <a:t> </a:t>
            </a:r>
            <a:r>
              <a:rPr lang="en-CA" sz="4100" dirty="0" err="1" smtClean="0"/>
              <a:t>ምስኡን</a:t>
            </a:r>
            <a:r>
              <a:rPr lang="en-CA" sz="4100" dirty="0" smtClean="0"/>
              <a:t> </a:t>
            </a:r>
            <a:r>
              <a:rPr lang="en-CA" sz="4100" dirty="0" err="1" smtClean="0"/>
              <a:t>ምስ</a:t>
            </a:r>
            <a:r>
              <a:rPr lang="en-CA" sz="4100" dirty="0" smtClean="0"/>
              <a:t> </a:t>
            </a:r>
            <a:r>
              <a:rPr lang="en-CA" sz="4100" dirty="0" err="1" smtClean="0"/>
              <a:t>መንፈስ</a:t>
            </a:r>
            <a:r>
              <a:rPr lang="en-CA" sz="4100" dirty="0" smtClean="0"/>
              <a:t> </a:t>
            </a:r>
            <a:r>
              <a:rPr lang="en-CA" sz="4100" dirty="0" err="1" smtClean="0"/>
              <a:t>ቅዱስን</a:t>
            </a:r>
            <a:r>
              <a:rPr lang="en-CA" sz="4100" dirty="0" smtClean="0"/>
              <a:t> </a:t>
            </a:r>
            <a:r>
              <a:rPr lang="en-CA" sz="4100" dirty="0" err="1" smtClean="0"/>
              <a:t>ምስጋናን</a:t>
            </a:r>
            <a:r>
              <a:rPr lang="en-CA" sz="4100" dirty="0" smtClean="0"/>
              <a:t> </a:t>
            </a:r>
            <a:r>
              <a:rPr lang="en-CA" sz="4100" dirty="0" err="1" smtClean="0"/>
              <a:t>ጽንዓትን</a:t>
            </a:r>
            <a:r>
              <a:rPr lang="en-CA" sz="4100" dirty="0" smtClean="0"/>
              <a:t>፡ </a:t>
            </a:r>
            <a:r>
              <a:rPr lang="en-CA" sz="4100" dirty="0" err="1" smtClean="0"/>
              <a:t>ብእኡ</a:t>
            </a:r>
            <a:r>
              <a:rPr lang="en-CA" sz="4100" dirty="0" smtClean="0"/>
              <a:t> </a:t>
            </a:r>
            <a:r>
              <a:rPr lang="en-CA" sz="4100" dirty="0" err="1" smtClean="0"/>
              <a:t>ዘሎካ</a:t>
            </a:r>
            <a:r>
              <a:rPr lang="en-CA" sz="4100" dirty="0" smtClean="0"/>
              <a:t> </a:t>
            </a:r>
            <a:r>
              <a:rPr lang="en-CA" sz="4100" dirty="0" err="1" smtClean="0"/>
              <a:t>ሎምን</a:t>
            </a:r>
            <a:r>
              <a:rPr lang="en-CA" sz="4100" dirty="0" smtClean="0"/>
              <a:t> </a:t>
            </a:r>
            <a:r>
              <a:rPr lang="en-CA" sz="4100" dirty="0" err="1" smtClean="0"/>
              <a:t>ኵሉ</a:t>
            </a:r>
            <a:r>
              <a:rPr lang="en-CA" sz="4100" dirty="0" smtClean="0"/>
              <a:t> </a:t>
            </a:r>
            <a:r>
              <a:rPr lang="en-CA" sz="4100" dirty="0" err="1" smtClean="0"/>
              <a:t>ሳዕን</a:t>
            </a:r>
            <a:r>
              <a:rPr lang="en-CA" sz="4100" dirty="0" smtClean="0"/>
              <a:t> </a:t>
            </a:r>
            <a:r>
              <a:rPr lang="en-CA" sz="4100" dirty="0" err="1" smtClean="0"/>
              <a:t>ንዘለዓለም</a:t>
            </a:r>
            <a:r>
              <a:rPr lang="en-CA" sz="4100" dirty="0" smtClean="0"/>
              <a:t> </a:t>
            </a:r>
            <a:r>
              <a:rPr lang="en-CA" sz="4100" dirty="0" err="1" smtClean="0"/>
              <a:t>ዓለምን</a:t>
            </a:r>
            <a:r>
              <a:rPr lang="en-CA" sz="4100" dirty="0" smtClean="0"/>
              <a:t> </a:t>
            </a:r>
            <a:r>
              <a:rPr lang="en-CA" sz="4100" dirty="0" err="1" smtClean="0"/>
              <a:t>ኣሜን</a:t>
            </a:r>
            <a:r>
              <a:rPr lang="en-CA" sz="4100" dirty="0" smtClean="0"/>
              <a:t>።</a:t>
            </a:r>
            <a:endParaRPr lang="en-CA" sz="4100" dirty="0"/>
          </a:p>
        </p:txBody>
      </p:sp>
      <p:sp>
        <p:nvSpPr>
          <p:cNvPr id="2" name="Rectangle 1"/>
          <p:cNvSpPr/>
          <p:nvPr/>
        </p:nvSpPr>
        <p:spPr>
          <a:xfrm>
            <a:off x="-29071" y="2541"/>
            <a:ext cx="4087095" cy="6863417"/>
          </a:xfrm>
          <a:prstGeom prst="rect">
            <a:avLst/>
          </a:prstGeom>
        </p:spPr>
        <p:txBody>
          <a:bodyPr wrap="square">
            <a:spAutoFit/>
          </a:bodyPr>
          <a:lstStyle/>
          <a:p>
            <a:r>
              <a:rPr lang="en-CA" sz="4000" dirty="0" err="1"/>
              <a:t>ምግባሮሙ</a:t>
            </a:r>
            <a:r>
              <a:rPr lang="en-CA" sz="4000" dirty="0"/>
              <a:t>። </a:t>
            </a:r>
            <a:r>
              <a:rPr lang="en-CA" sz="4000" dirty="0" err="1" smtClean="0"/>
              <a:t>ደምሮሙ</a:t>
            </a:r>
            <a:r>
              <a:rPr lang="en-CA" sz="4000" dirty="0" smtClean="0"/>
              <a:t> </a:t>
            </a:r>
            <a:r>
              <a:rPr lang="en-CA" sz="4000" dirty="0" err="1" smtClean="0"/>
              <a:t>ውስተ</a:t>
            </a:r>
            <a:r>
              <a:rPr lang="en-CA" sz="4000" dirty="0" smtClean="0"/>
              <a:t> </a:t>
            </a:r>
            <a:r>
              <a:rPr lang="en-CA" sz="4000" dirty="0" err="1" smtClean="0"/>
              <a:t>ቤተ</a:t>
            </a:r>
            <a:r>
              <a:rPr lang="en-CA" sz="4000" dirty="0" smtClean="0"/>
              <a:t> </a:t>
            </a:r>
            <a:r>
              <a:rPr lang="en-CA" sz="4000" dirty="0" err="1" smtClean="0"/>
              <a:t>ክርስቲያንከ</a:t>
            </a:r>
            <a:r>
              <a:rPr lang="en-CA" sz="4000" dirty="0" smtClean="0"/>
              <a:t> </a:t>
            </a:r>
            <a:r>
              <a:rPr lang="en-CA" sz="4000" dirty="0" err="1" smtClean="0"/>
              <a:t>ቅድስት</a:t>
            </a:r>
            <a:r>
              <a:rPr lang="en-CA" sz="4000" dirty="0" smtClean="0"/>
              <a:t>፡ </a:t>
            </a:r>
            <a:r>
              <a:rPr lang="en-CA" sz="4000" dirty="0" err="1" smtClean="0"/>
              <a:t>በሞገሱ</a:t>
            </a:r>
            <a:r>
              <a:rPr lang="en-CA" sz="4000" dirty="0" smtClean="0"/>
              <a:t> </a:t>
            </a:r>
            <a:r>
              <a:rPr lang="en-CA" sz="4000" dirty="0" err="1" smtClean="0"/>
              <a:t>ወበም</a:t>
            </a:r>
            <a:endParaRPr lang="en-CA" sz="4000" dirty="0" smtClean="0"/>
          </a:p>
          <a:p>
            <a:r>
              <a:rPr lang="en-CA" sz="4000" dirty="0" err="1" smtClean="0"/>
              <a:t>ሕረቱ</a:t>
            </a:r>
            <a:r>
              <a:rPr lang="en-CA" sz="4000" dirty="0" smtClean="0"/>
              <a:t> </a:t>
            </a:r>
            <a:r>
              <a:rPr lang="en-CA" sz="4000" dirty="0" err="1" smtClean="0"/>
              <a:t>ለዋሕድ</a:t>
            </a:r>
            <a:r>
              <a:rPr lang="en-CA" sz="4000" dirty="0" smtClean="0"/>
              <a:t> </a:t>
            </a:r>
            <a:r>
              <a:rPr lang="en-CA" sz="4000" dirty="0" err="1" smtClean="0"/>
              <a:t>ወልድከ</a:t>
            </a:r>
            <a:r>
              <a:rPr lang="en-CA" sz="4000" dirty="0" smtClean="0"/>
              <a:t> </a:t>
            </a:r>
            <a:r>
              <a:rPr lang="en-CA" sz="4000" dirty="0" err="1" smtClean="0"/>
              <a:t>እግዚእነ</a:t>
            </a:r>
            <a:r>
              <a:rPr lang="en-CA" sz="4000" dirty="0" smtClean="0"/>
              <a:t> </a:t>
            </a:r>
            <a:r>
              <a:rPr lang="en-CA" sz="4000" dirty="0" err="1" smtClean="0"/>
              <a:t>ወመድኃኒነ</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ዘቦቱ</a:t>
            </a:r>
            <a:r>
              <a:rPr lang="en-CA" sz="4000" dirty="0" smtClean="0"/>
              <a:t> </a:t>
            </a:r>
            <a:r>
              <a:rPr lang="en-CA" sz="4000" dirty="0" err="1" smtClean="0"/>
              <a:t>ለከ</a:t>
            </a:r>
            <a:r>
              <a:rPr lang="en-CA" sz="4000" dirty="0" smtClean="0"/>
              <a:t> </a:t>
            </a:r>
            <a:r>
              <a:rPr lang="en-CA" sz="4000" dirty="0" err="1" smtClean="0"/>
              <a:t>ምስሌሁ</a:t>
            </a:r>
            <a:r>
              <a:rPr lang="en-CA" sz="4000" dirty="0" smtClean="0"/>
              <a:t> </a:t>
            </a:r>
            <a:r>
              <a:rPr lang="en-CA" sz="4000" dirty="0" err="1" smtClean="0"/>
              <a:t>ወምስለ</a:t>
            </a:r>
            <a:r>
              <a:rPr lang="en-CA" sz="4000" dirty="0" smtClean="0"/>
              <a:t> </a:t>
            </a:r>
            <a:r>
              <a:rPr lang="en-CA" sz="4000" dirty="0" err="1" smtClean="0"/>
              <a:t>ቅዱስ</a:t>
            </a:r>
            <a:r>
              <a:rPr lang="en-CA" sz="4000" dirty="0" smtClean="0"/>
              <a:t> </a:t>
            </a:r>
            <a:r>
              <a:rPr lang="en-CA" sz="4000" dirty="0" err="1" smtClean="0"/>
              <a:t>መንፈስ</a:t>
            </a:r>
            <a:r>
              <a:rPr lang="en-CA" sz="4000" dirty="0" smtClean="0"/>
              <a:t> </a:t>
            </a:r>
            <a:r>
              <a:rPr lang="en-CA" sz="4000" dirty="0" err="1" smtClean="0"/>
              <a:t>ስብሐት</a:t>
            </a:r>
            <a:r>
              <a:rPr lang="en-CA" sz="4000" dirty="0" smtClean="0"/>
              <a:t> </a:t>
            </a:r>
            <a:r>
              <a:rPr lang="en-CA" sz="4000" dirty="0" err="1" smtClean="0"/>
              <a:t>ወእኂዝ</a:t>
            </a:r>
            <a:r>
              <a:rPr lang="en-CA" sz="4000" dirty="0" smtClean="0"/>
              <a:t> </a:t>
            </a:r>
            <a:r>
              <a:rPr lang="en-CA" sz="4000" dirty="0" err="1" smtClean="0"/>
              <a:t>ይእዜኒ</a:t>
            </a:r>
            <a:r>
              <a:rPr lang="en-CA" sz="4000" dirty="0" smtClean="0"/>
              <a:t> </a:t>
            </a:r>
            <a:r>
              <a:rPr lang="en-CA" sz="4000" dirty="0" err="1" smtClean="0"/>
              <a:t>ወዘልፈኒ</a:t>
            </a:r>
            <a:r>
              <a:rPr lang="en-CA" sz="4000" dirty="0" smtClean="0"/>
              <a:t> </a:t>
            </a:r>
            <a:r>
              <a:rPr lang="en-CA" sz="4000" dirty="0" err="1" smtClean="0"/>
              <a:t>ወለዓለመ</a:t>
            </a:r>
            <a:r>
              <a:rPr lang="en-CA" sz="4000" dirty="0" smtClean="0"/>
              <a:t> </a:t>
            </a:r>
            <a:r>
              <a:rPr lang="en-CA" sz="4000" dirty="0" err="1" smtClean="0"/>
              <a:t>ዓለም</a:t>
            </a:r>
            <a:r>
              <a:rPr lang="en-CA" sz="4000" dirty="0" smtClean="0"/>
              <a:t> </a:t>
            </a:r>
            <a:r>
              <a:rPr lang="en-CA" sz="4000" dirty="0" err="1" smtClean="0"/>
              <a:t>አሜን</a:t>
            </a:r>
            <a:r>
              <a:rPr lang="en-CA" sz="4000" dirty="0" smtClean="0"/>
              <a:t>።</a:t>
            </a:r>
            <a:endParaRPr lang="pt-BR" sz="4000" dirty="0"/>
          </a:p>
        </p:txBody>
      </p:sp>
      <p:sp>
        <p:nvSpPr>
          <p:cNvPr id="8" name="Rectangle 7"/>
          <p:cNvSpPr/>
          <p:nvPr/>
        </p:nvSpPr>
        <p:spPr>
          <a:xfrm>
            <a:off x="8287698" y="42718"/>
            <a:ext cx="4004855" cy="6001643"/>
          </a:xfrm>
          <a:prstGeom prst="rect">
            <a:avLst/>
          </a:prstGeom>
        </p:spPr>
        <p:txBody>
          <a:bodyPr wrap="square">
            <a:spAutoFit/>
          </a:bodyPr>
          <a:lstStyle/>
          <a:p>
            <a:pPr marL="40639" marR="40639">
              <a:spcBef>
                <a:spcPts val="600"/>
              </a:spcBef>
              <a:defRPr sz="1800">
                <a:uFillTx/>
              </a:defRPr>
            </a:pPr>
            <a:r>
              <a:rPr lang="en-US" sz="3200" dirty="0" smtClean="0">
                <a:uFill>
                  <a:solidFill>
                    <a:srgbClr val="000000"/>
                  </a:solidFill>
                </a:uFill>
              </a:rPr>
              <a:t>though </a:t>
            </a:r>
            <a:r>
              <a:rPr lang="en-US" sz="3200" dirty="0">
                <a:uFill>
                  <a:solidFill>
                    <a:srgbClr val="000000"/>
                  </a:solidFill>
                </a:uFill>
              </a:rPr>
              <a:t>the grace and compassion of Thy only begotten Son our Lord and our God and our Savior Jesus Christ, through whom to Thee with him and with the Holy Spirit be glory and </a:t>
            </a:r>
            <a:r>
              <a:rPr lang="en-US" sz="3200" dirty="0" smtClean="0">
                <a:uFill>
                  <a:solidFill>
                    <a:srgbClr val="000000"/>
                  </a:solidFill>
                </a:uFill>
              </a:rPr>
              <a:t>dominion</a:t>
            </a:r>
            <a:r>
              <a:rPr lang="en-US" sz="3200" dirty="0">
                <a:uFill>
                  <a:solidFill>
                    <a:srgbClr val="000000"/>
                  </a:solidFill>
                </a:uFill>
              </a:rPr>
              <a:t>, both now and ever and world without end.  Amen. </a:t>
            </a:r>
          </a:p>
        </p:txBody>
      </p:sp>
    </p:spTree>
    <p:extLst>
      <p:ext uri="{BB962C8B-B14F-4D97-AF65-F5344CB8AC3E}">
        <p14:creationId xmlns:p14="http://schemas.microsoft.com/office/powerpoint/2010/main" val="1919002847"/>
      </p:ext>
    </p:extLst>
  </p:cSld>
  <p:clrMapOvr>
    <a:masterClrMapping/>
  </p:clrMapOvr>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pt-BR" sz="4800" b="1" dirty="0" smtClean="0"/>
              <a:t> </a:t>
            </a:r>
            <a:r>
              <a:rPr lang="pt-BR" sz="1400" b="1" dirty="0" smtClean="0">
                <a:solidFill>
                  <a:srgbClr val="FFC000"/>
                </a:solidFill>
              </a:rPr>
              <a:t>፫.</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 3.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7958960" y="156591"/>
            <a:ext cx="4165803" cy="6032421"/>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1400" dirty="0" smtClean="0">
                <a:solidFill>
                  <a:srgbClr val="FFC000"/>
                </a:solidFill>
              </a:rPr>
              <a:t>3. </a:t>
            </a:r>
            <a:r>
              <a:rPr lang="en-US" sz="3600" dirty="0" smtClean="0"/>
              <a:t>Stand </a:t>
            </a:r>
            <a:r>
              <a:rPr lang="en-US" sz="3600" dirty="0"/>
              <a:t>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884198"/>
      </p:ext>
    </p:extLst>
  </p:cSld>
  <p:clrMapOvr>
    <a:masterClrMapping/>
  </p:clrMapOvr>
  <p:transition spd="med"/>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324808"/>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4</a:t>
            </a:r>
            <a:r>
              <a:rPr lang="en-CA" sz="1400" dirty="0" smtClean="0">
                <a:solidFill>
                  <a:srgbClr val="FFC000"/>
                </a:solidFill>
              </a:rPr>
              <a:t>. </a:t>
            </a:r>
            <a:r>
              <a:rPr lang="en-CA" sz="4500" dirty="0" err="1" smtClean="0"/>
              <a:t>እዚ</a:t>
            </a:r>
            <a:r>
              <a:rPr lang="en-CA" sz="4500" dirty="0" smtClean="0"/>
              <a:t> </a:t>
            </a:r>
            <a:r>
              <a:rPr lang="en-CA" sz="4500" dirty="0" err="1" smtClean="0"/>
              <a:t>ናይ</a:t>
            </a:r>
            <a:endParaRPr lang="en-CA" sz="4500" dirty="0" smtClean="0"/>
          </a:p>
          <a:p>
            <a:r>
              <a:rPr lang="en-CA" sz="4500" dirty="0" err="1" smtClean="0"/>
              <a:t>ብሓቂ</a:t>
            </a:r>
            <a:r>
              <a:rPr lang="en-CA" sz="4500" dirty="0" smtClean="0"/>
              <a:t> </a:t>
            </a:r>
            <a:r>
              <a:rPr lang="en-CA" sz="4500" dirty="0" err="1" smtClean="0"/>
              <a:t>ሥጋ</a:t>
            </a:r>
            <a:r>
              <a:rPr lang="en-CA" sz="4500" dirty="0" smtClean="0"/>
              <a:t> </a:t>
            </a:r>
            <a:r>
              <a:rPr lang="en-CA" sz="4500" dirty="0" err="1" smtClean="0"/>
              <a:t>ጐይታናን</a:t>
            </a:r>
            <a:r>
              <a:rPr lang="en-CA" sz="4500" dirty="0" smtClean="0"/>
              <a:t> </a:t>
            </a:r>
            <a:r>
              <a:rPr lang="en-CA" sz="4500" dirty="0" err="1" smtClean="0"/>
              <a:t>መድኃኒና</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 </a:t>
            </a:r>
            <a:r>
              <a:rPr lang="en-CA" sz="4500" dirty="0" err="1" smtClean="0"/>
              <a:t>እዩ</a:t>
            </a:r>
            <a:r>
              <a:rPr lang="en-CA" sz="45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500" dirty="0" err="1" smtClean="0"/>
              <a:t>ኣሚኖም</a:t>
            </a:r>
            <a:r>
              <a:rPr lang="en-CA" sz="4500" dirty="0" smtClean="0"/>
              <a:t> </a:t>
            </a:r>
            <a:r>
              <a:rPr lang="en-CA" sz="4500" dirty="0" err="1" smtClean="0"/>
              <a:t>ካብኡ</a:t>
            </a:r>
            <a:r>
              <a:rPr lang="en-CA" sz="4500" dirty="0" smtClean="0"/>
              <a:t> </a:t>
            </a:r>
            <a:r>
              <a:rPr lang="en-CA" sz="4500" dirty="0" err="1" smtClean="0"/>
              <a:t>ንዝቕበሉ</a:t>
            </a:r>
            <a:r>
              <a:rPr lang="en-CA" sz="4500" dirty="0" smtClean="0"/>
              <a:t> </a:t>
            </a:r>
            <a:r>
              <a:rPr lang="en-CA" sz="4500" dirty="0" err="1" smtClean="0"/>
              <a:t>ንሕይወትን</a:t>
            </a:r>
            <a:r>
              <a:rPr lang="en-CA" sz="4500" dirty="0" smtClean="0"/>
              <a:t> </a:t>
            </a:r>
            <a:r>
              <a:rPr lang="en-CA" sz="4500" dirty="0" err="1" smtClean="0"/>
              <a:t>ንመድኃኒትን</a:t>
            </a:r>
            <a:r>
              <a:rPr lang="en-CA" sz="4500" dirty="0" smtClean="0"/>
              <a:t> </a:t>
            </a:r>
            <a:r>
              <a:rPr lang="en-CA" sz="4500" dirty="0" err="1" smtClean="0"/>
              <a:t>ንሥርየት</a:t>
            </a:r>
            <a:r>
              <a:rPr lang="en-CA" sz="4500" dirty="0" smtClean="0"/>
              <a:t> </a:t>
            </a:r>
            <a:r>
              <a:rPr lang="en-CA" sz="4500" dirty="0" err="1" smtClean="0"/>
              <a:t>ኃጢአትን</a:t>
            </a:r>
            <a:r>
              <a:rPr lang="en-CA" sz="4500" dirty="0" smtClean="0"/>
              <a:t> </a:t>
            </a:r>
            <a:r>
              <a:rPr lang="en-CA" sz="4500" dirty="0" err="1" smtClean="0"/>
              <a:t>ዝወሃብ</a:t>
            </a:r>
            <a:r>
              <a:rPr lang="en-CA" sz="4500" dirty="0" smtClean="0"/>
              <a:t> </a:t>
            </a:r>
            <a:r>
              <a:rPr lang="en-CA" sz="4500" dirty="0" err="1" smtClean="0"/>
              <a:t>እዩ</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29071" y="2541"/>
            <a:ext cx="4087095" cy="674030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፬. </a:t>
            </a:r>
            <a:r>
              <a:rPr lang="en-CA" sz="4300" dirty="0" err="1" smtClean="0"/>
              <a:t>ሥጋ</a:t>
            </a:r>
            <a:r>
              <a:rPr lang="en-CA" sz="4300" dirty="0" smtClean="0"/>
              <a:t> </a:t>
            </a:r>
            <a:r>
              <a:rPr lang="en-CA" sz="4300" dirty="0" err="1" smtClean="0"/>
              <a:t>ቅዱስ</a:t>
            </a:r>
            <a:r>
              <a:rPr lang="en-CA" sz="4300" dirty="0" smtClean="0"/>
              <a:t> </a:t>
            </a:r>
            <a:r>
              <a:rPr lang="en-CA" sz="4300" dirty="0" err="1" smtClean="0"/>
              <a:t>ዘበአማን</a:t>
            </a:r>
            <a:r>
              <a:rPr lang="en-CA" sz="4300" dirty="0" smtClean="0"/>
              <a:t> ፥ ዝ፥ </a:t>
            </a:r>
            <a:r>
              <a:rPr lang="en-CA" sz="4300" dirty="0" err="1" smtClean="0"/>
              <a:t>ውእቱ</a:t>
            </a:r>
            <a:r>
              <a:rPr lang="en-CA" sz="4300" dirty="0" smtClean="0"/>
              <a:t> </a:t>
            </a:r>
            <a:r>
              <a:rPr lang="en-CA" sz="1400" dirty="0" smtClean="0">
                <a:solidFill>
                  <a:srgbClr val="FFC000"/>
                </a:solidFill>
              </a:rPr>
              <a:t>(</a:t>
            </a:r>
            <a:r>
              <a:rPr lang="en-CA" sz="1400" dirty="0" err="1" smtClean="0">
                <a:solidFill>
                  <a:srgbClr val="FFC000"/>
                </a:solidFill>
              </a:rPr>
              <a:t>እማሬ</a:t>
            </a:r>
            <a:r>
              <a:rPr lang="en-CA" sz="1400" dirty="0" smtClean="0">
                <a:solidFill>
                  <a:srgbClr val="FFC000"/>
                </a:solidFill>
              </a:rPr>
              <a:t>) </a:t>
            </a:r>
            <a:r>
              <a:rPr lang="en-CA" sz="4300" dirty="0" err="1" smtClean="0"/>
              <a:t>ዘእግዚእነ</a:t>
            </a:r>
            <a:r>
              <a:rPr lang="en-CA" sz="4300" dirty="0" smtClean="0"/>
              <a:t>  </a:t>
            </a:r>
            <a:r>
              <a:rPr lang="en-CA" sz="4300" dirty="0" err="1" smtClean="0"/>
              <a:t>ወአምላ</a:t>
            </a:r>
            <a:endParaRPr lang="en-CA" sz="4300" dirty="0" smtClean="0"/>
          </a:p>
          <a:p>
            <a:r>
              <a:rPr lang="en-CA" sz="4300" dirty="0" err="1" smtClean="0"/>
              <a:t>ክነ</a:t>
            </a:r>
            <a:r>
              <a:rPr lang="en-CA" sz="4300" dirty="0" smtClean="0"/>
              <a:t> </a:t>
            </a:r>
            <a:r>
              <a:rPr lang="en-CA" sz="4300" dirty="0" err="1" smtClean="0"/>
              <a:t>ወመድኃኒነ</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 </a:t>
            </a:r>
            <a:r>
              <a:rPr lang="en-CA" sz="4300" dirty="0" err="1" smtClean="0"/>
              <a:t>ዘይትወሀብ</a:t>
            </a:r>
            <a:r>
              <a:rPr lang="en-CA" sz="4300" dirty="0" smtClean="0"/>
              <a:t> </a:t>
            </a:r>
            <a:r>
              <a:rPr lang="en-CA" sz="4300" dirty="0" err="1" smtClean="0"/>
              <a:t>ለሕይወት</a:t>
            </a:r>
            <a:r>
              <a:rPr lang="en-CA" sz="4300" dirty="0" smtClean="0"/>
              <a:t>  </a:t>
            </a:r>
            <a:r>
              <a:rPr lang="en-CA" sz="4300" dirty="0" err="1" smtClean="0"/>
              <a:t>ወለመድኃ</a:t>
            </a:r>
            <a:endParaRPr lang="en-CA" sz="4300" dirty="0" smtClean="0"/>
          </a:p>
          <a:p>
            <a:r>
              <a:rPr lang="en-CA" sz="4300" dirty="0" err="1" smtClean="0"/>
              <a:t>ኒት</a:t>
            </a:r>
            <a:r>
              <a:rPr lang="en-CA" sz="4300" dirty="0" smtClean="0"/>
              <a:t> </a:t>
            </a:r>
            <a:r>
              <a:rPr lang="en-CA" sz="4300" dirty="0" err="1" smtClean="0"/>
              <a:t>ወለሥርየተ</a:t>
            </a:r>
            <a:r>
              <a:rPr lang="en-CA" sz="4300" dirty="0" smtClean="0"/>
              <a:t> </a:t>
            </a:r>
            <a:r>
              <a:rPr lang="en-CA" sz="4300" dirty="0" err="1"/>
              <a:t>ኃ</a:t>
            </a:r>
            <a:r>
              <a:rPr lang="en-CA" sz="4300" dirty="0" err="1" smtClean="0"/>
              <a:t>ጢአት</a:t>
            </a:r>
            <a:r>
              <a:rPr lang="en-CA" sz="4300" dirty="0" smtClean="0"/>
              <a:t> </a:t>
            </a:r>
            <a:r>
              <a:rPr lang="en-CA" sz="4300" dirty="0" err="1" smtClean="0"/>
              <a:t>ለእለ</a:t>
            </a:r>
            <a:r>
              <a:rPr lang="en-CA" sz="4300" dirty="0" smtClean="0"/>
              <a:t> </a:t>
            </a:r>
            <a:r>
              <a:rPr lang="en-CA" sz="4300" dirty="0" err="1" smtClean="0"/>
              <a:t>ይነሥኡ</a:t>
            </a:r>
            <a:r>
              <a:rPr lang="en-CA" sz="4300" dirty="0" smtClean="0"/>
              <a:t> </a:t>
            </a:r>
            <a:r>
              <a:rPr lang="en-CA" sz="4300" dirty="0" err="1" smtClean="0"/>
              <a:t>እምኔሁ</a:t>
            </a:r>
            <a:r>
              <a:rPr lang="en-CA" sz="4300" dirty="0" smtClean="0"/>
              <a:t> </a:t>
            </a:r>
            <a:r>
              <a:rPr lang="en-CA" sz="4300" dirty="0" err="1" smtClean="0"/>
              <a:t>በአሚን</a:t>
            </a:r>
            <a:r>
              <a:rPr lang="en-CA" sz="4300" dirty="0" smtClean="0"/>
              <a:t>።  </a:t>
            </a:r>
          </a:p>
          <a:p>
            <a:r>
              <a:rPr lang="en-CA" sz="4500" dirty="0" err="1" smtClean="0">
                <a:solidFill>
                  <a:srgbClr val="FFFF00"/>
                </a:solidFill>
              </a:rPr>
              <a:t>ይ.ሕ</a:t>
            </a:r>
            <a:r>
              <a:rPr lang="en-CA" sz="4500" dirty="0" smtClean="0">
                <a:solidFill>
                  <a:srgbClr val="FFFF00"/>
                </a:solidFill>
              </a:rPr>
              <a:t>. </a:t>
            </a:r>
            <a:r>
              <a:rPr lang="en-CA" sz="4500" dirty="0" err="1" smtClean="0"/>
              <a:t>አሜን</a:t>
            </a:r>
            <a:r>
              <a:rPr lang="en-CA" sz="4500" dirty="0" smtClean="0"/>
              <a:t>።</a:t>
            </a:r>
            <a:endParaRPr lang="pt-BR" sz="4500" dirty="0"/>
          </a:p>
        </p:txBody>
      </p:sp>
      <p:sp>
        <p:nvSpPr>
          <p:cNvPr id="8" name="Rectangle 7"/>
          <p:cNvSpPr/>
          <p:nvPr/>
        </p:nvSpPr>
        <p:spPr>
          <a:xfrm>
            <a:off x="8238271" y="-4079"/>
            <a:ext cx="4054282" cy="6872651"/>
          </a:xfrm>
          <a:prstGeom prst="rect">
            <a:avLst/>
          </a:prstGeom>
        </p:spPr>
        <p:txBody>
          <a:bodyPr wrap="square">
            <a:spAutoFit/>
          </a:bodyPr>
          <a:lstStyle/>
          <a:p>
            <a:pPr marL="40639" marR="40639">
              <a:lnSpc>
                <a:spcPct val="110000"/>
              </a:lnSpc>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4</a:t>
            </a:r>
            <a:r>
              <a:rPr lang="en-US" sz="1400" dirty="0" smtClean="0">
                <a:solidFill>
                  <a:srgbClr val="FFC000"/>
                </a:solidFill>
              </a:rPr>
              <a:t>. </a:t>
            </a:r>
            <a:r>
              <a:rPr lang="en-US" sz="3600" dirty="0"/>
              <a:t>This is the true holy body of our Lord and our God and our Savior Jesus Christ</a:t>
            </a:r>
            <a:r>
              <a:rPr lang="en-US" sz="3600" dirty="0" smtClean="0"/>
              <a:t>, </a:t>
            </a:r>
            <a:r>
              <a:rPr lang="en-US" sz="2000" dirty="0" smtClean="0">
                <a:solidFill>
                  <a:srgbClr val="FFC000"/>
                </a:solidFill>
              </a:rPr>
              <a:t>(Pointing) </a:t>
            </a:r>
            <a:r>
              <a:rPr lang="en-US" sz="3600" dirty="0"/>
              <a:t>which is given for life and for salvation and for remission of sin unto them that receive of it in faith.</a:t>
            </a:r>
          </a:p>
          <a:p>
            <a:pPr marL="40639" marR="40639">
              <a:lnSpc>
                <a:spcPct val="110000"/>
              </a:lnSpc>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2618456426"/>
      </p:ext>
    </p:extLst>
  </p:cSld>
  <p:clrMapOvr>
    <a:masterClrMapping/>
  </p:clrMapOvr>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7017306"/>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5</a:t>
            </a:r>
            <a:r>
              <a:rPr lang="en-CA" sz="1400" dirty="0" smtClean="0">
                <a:solidFill>
                  <a:srgbClr val="FFC000"/>
                </a:solidFill>
              </a:rPr>
              <a:t>. </a:t>
            </a:r>
            <a:r>
              <a:rPr lang="en-CA" sz="4500" dirty="0" err="1" smtClean="0"/>
              <a:t>እዚ</a:t>
            </a:r>
            <a:r>
              <a:rPr lang="en-CA" sz="4500" dirty="0" smtClean="0"/>
              <a:t> </a:t>
            </a:r>
            <a:r>
              <a:rPr lang="en-CA" sz="4500" dirty="0" err="1" smtClean="0"/>
              <a:t>ናይ</a:t>
            </a:r>
            <a:endParaRPr lang="en-CA" sz="4500" dirty="0" smtClean="0"/>
          </a:p>
          <a:p>
            <a:r>
              <a:rPr lang="en-CA" sz="4500" dirty="0" err="1" smtClean="0"/>
              <a:t>ብሓቂ</a:t>
            </a:r>
            <a:r>
              <a:rPr lang="en-CA" sz="4500" dirty="0" smtClean="0"/>
              <a:t> </a:t>
            </a:r>
            <a:r>
              <a:rPr lang="en-CA" sz="4500" dirty="0" err="1" smtClean="0"/>
              <a:t>ናይ</a:t>
            </a:r>
            <a:r>
              <a:rPr lang="en-CA" sz="4500" dirty="0" smtClean="0"/>
              <a:t> </a:t>
            </a:r>
            <a:r>
              <a:rPr lang="en-CA" sz="4500" dirty="0" err="1" smtClean="0"/>
              <a:t>ጐይታናን</a:t>
            </a:r>
            <a:r>
              <a:rPr lang="en-CA" sz="4500" dirty="0" smtClean="0"/>
              <a:t> </a:t>
            </a:r>
            <a:r>
              <a:rPr lang="en-CA" sz="4500" dirty="0" err="1" smtClean="0"/>
              <a:t>መድኃኒና</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  </a:t>
            </a:r>
            <a:r>
              <a:rPr lang="en-CA" sz="4500" dirty="0" err="1" smtClean="0"/>
              <a:t>ክቡር</a:t>
            </a:r>
            <a:r>
              <a:rPr lang="en-CA" sz="4500" dirty="0" smtClean="0"/>
              <a:t> </a:t>
            </a:r>
            <a:r>
              <a:rPr lang="en-CA" sz="4500" dirty="0" err="1" smtClean="0"/>
              <a:t>ደም</a:t>
            </a:r>
            <a:r>
              <a:rPr lang="en-CA" sz="4500" dirty="0" smtClean="0"/>
              <a:t> </a:t>
            </a:r>
            <a:r>
              <a:rPr lang="en-CA" sz="4500" dirty="0" err="1" smtClean="0"/>
              <a:t>እዩ</a:t>
            </a:r>
            <a:r>
              <a:rPr lang="en-CA" sz="45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500" dirty="0" err="1" smtClean="0"/>
              <a:t>ኣሚኖም</a:t>
            </a:r>
            <a:r>
              <a:rPr lang="en-CA" sz="4500" dirty="0" smtClean="0"/>
              <a:t> </a:t>
            </a:r>
            <a:r>
              <a:rPr lang="en-CA" sz="4500" dirty="0" err="1" smtClean="0"/>
              <a:t>ካብኡ</a:t>
            </a:r>
            <a:r>
              <a:rPr lang="en-CA" sz="4500" dirty="0" smtClean="0"/>
              <a:t> </a:t>
            </a:r>
            <a:r>
              <a:rPr lang="en-CA" sz="4500" dirty="0" err="1" smtClean="0"/>
              <a:t>ንዝቕበሉ</a:t>
            </a:r>
            <a:r>
              <a:rPr lang="en-CA" sz="4500" dirty="0" smtClean="0"/>
              <a:t> </a:t>
            </a:r>
            <a:r>
              <a:rPr lang="en-CA" sz="4500" dirty="0" err="1" smtClean="0"/>
              <a:t>ንሕይወትን</a:t>
            </a:r>
            <a:r>
              <a:rPr lang="en-CA" sz="4500" dirty="0" smtClean="0"/>
              <a:t> </a:t>
            </a:r>
            <a:r>
              <a:rPr lang="en-CA" sz="4500" dirty="0" err="1" smtClean="0"/>
              <a:t>ንመድኃኒትን</a:t>
            </a:r>
            <a:r>
              <a:rPr lang="en-CA" sz="4500" dirty="0" smtClean="0"/>
              <a:t> </a:t>
            </a:r>
            <a:r>
              <a:rPr lang="en-CA" sz="4500" dirty="0" err="1" smtClean="0"/>
              <a:t>ንሥርየት</a:t>
            </a:r>
            <a:r>
              <a:rPr lang="en-CA" sz="4500" dirty="0" smtClean="0"/>
              <a:t> </a:t>
            </a:r>
            <a:r>
              <a:rPr lang="en-CA" sz="4500" dirty="0" err="1" smtClean="0"/>
              <a:t>ኃጢአትን</a:t>
            </a:r>
            <a:r>
              <a:rPr lang="en-CA" sz="4500" dirty="0" smtClean="0"/>
              <a:t> </a:t>
            </a:r>
            <a:r>
              <a:rPr lang="en-CA" sz="4500" dirty="0" err="1" smtClean="0"/>
              <a:t>ዝወሃብ</a:t>
            </a:r>
            <a:r>
              <a:rPr lang="en-CA" sz="4500" dirty="0" smtClean="0"/>
              <a:t> </a:t>
            </a:r>
            <a:r>
              <a:rPr lang="en-CA" sz="4500" dirty="0" err="1" smtClean="0"/>
              <a:t>እዩ</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29071" y="2541"/>
            <a:ext cx="4087095" cy="674030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፭. </a:t>
            </a:r>
            <a:r>
              <a:rPr lang="en-CA" sz="4300" dirty="0" err="1" smtClean="0"/>
              <a:t>ደም</a:t>
            </a:r>
            <a:r>
              <a:rPr lang="en-CA" sz="4300" dirty="0" smtClean="0"/>
              <a:t> </a:t>
            </a:r>
            <a:r>
              <a:rPr lang="en-CA" sz="4300" dirty="0" err="1" smtClean="0"/>
              <a:t>ክቡር</a:t>
            </a:r>
            <a:r>
              <a:rPr lang="en-CA" sz="4300" dirty="0" smtClean="0"/>
              <a:t> </a:t>
            </a:r>
            <a:r>
              <a:rPr lang="en-CA" sz="4300" dirty="0" err="1" smtClean="0"/>
              <a:t>ዘበአማን</a:t>
            </a:r>
            <a:r>
              <a:rPr lang="en-CA" sz="4300" dirty="0" smtClean="0"/>
              <a:t> ፥ ዝ፥ </a:t>
            </a:r>
            <a:r>
              <a:rPr lang="en-CA" sz="4300" dirty="0" err="1" smtClean="0"/>
              <a:t>ውእቱ</a:t>
            </a:r>
            <a:r>
              <a:rPr lang="en-CA" sz="4300" dirty="0" smtClean="0"/>
              <a:t> </a:t>
            </a:r>
            <a:r>
              <a:rPr lang="en-CA" sz="1400" dirty="0" smtClean="0">
                <a:solidFill>
                  <a:srgbClr val="FFC000"/>
                </a:solidFill>
              </a:rPr>
              <a:t>(</a:t>
            </a:r>
            <a:r>
              <a:rPr lang="en-CA" sz="1400" dirty="0" err="1" smtClean="0">
                <a:solidFill>
                  <a:srgbClr val="FFC000"/>
                </a:solidFill>
              </a:rPr>
              <a:t>እማሬ</a:t>
            </a:r>
            <a:r>
              <a:rPr lang="en-CA" sz="1400" dirty="0" smtClean="0">
                <a:solidFill>
                  <a:srgbClr val="FFC000"/>
                </a:solidFill>
              </a:rPr>
              <a:t>) </a:t>
            </a:r>
            <a:r>
              <a:rPr lang="en-CA" sz="4300" dirty="0" err="1" smtClean="0"/>
              <a:t>ዘእግዚእነ</a:t>
            </a:r>
            <a:r>
              <a:rPr lang="en-CA" sz="4300" dirty="0" smtClean="0"/>
              <a:t>  </a:t>
            </a:r>
            <a:r>
              <a:rPr lang="en-CA" sz="4300" dirty="0" err="1" smtClean="0"/>
              <a:t>ወአምላ</a:t>
            </a:r>
            <a:endParaRPr lang="en-CA" sz="4300" dirty="0" smtClean="0"/>
          </a:p>
          <a:p>
            <a:r>
              <a:rPr lang="en-CA" sz="4300" dirty="0" err="1" smtClean="0"/>
              <a:t>ክነ</a:t>
            </a:r>
            <a:r>
              <a:rPr lang="en-CA" sz="4300" dirty="0" smtClean="0"/>
              <a:t> </a:t>
            </a:r>
            <a:r>
              <a:rPr lang="en-CA" sz="4300" dirty="0" err="1" smtClean="0"/>
              <a:t>ወመድኃኒነ</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 </a:t>
            </a:r>
            <a:r>
              <a:rPr lang="en-CA" sz="4300" dirty="0" err="1" smtClean="0"/>
              <a:t>ዘይትወሀብ</a:t>
            </a:r>
            <a:r>
              <a:rPr lang="en-CA" sz="4300" dirty="0" smtClean="0"/>
              <a:t> </a:t>
            </a:r>
            <a:r>
              <a:rPr lang="en-CA" sz="4300" dirty="0" err="1" smtClean="0"/>
              <a:t>ለሕይወት</a:t>
            </a:r>
            <a:r>
              <a:rPr lang="en-CA" sz="4300" dirty="0" smtClean="0"/>
              <a:t>  </a:t>
            </a:r>
            <a:r>
              <a:rPr lang="en-CA" sz="4300" dirty="0" err="1" smtClean="0"/>
              <a:t>ወለመድኃ</a:t>
            </a:r>
            <a:endParaRPr lang="en-CA" sz="4300" dirty="0" smtClean="0"/>
          </a:p>
          <a:p>
            <a:r>
              <a:rPr lang="en-CA" sz="4300" dirty="0" err="1" smtClean="0"/>
              <a:t>ኒት</a:t>
            </a:r>
            <a:r>
              <a:rPr lang="en-CA" sz="4300" dirty="0" smtClean="0"/>
              <a:t>  </a:t>
            </a:r>
            <a:r>
              <a:rPr lang="en-CA" sz="4300" dirty="0" err="1" smtClean="0"/>
              <a:t>ወለሥርየተ</a:t>
            </a:r>
            <a:r>
              <a:rPr lang="en-CA" sz="4300" dirty="0" smtClean="0"/>
              <a:t>  </a:t>
            </a:r>
            <a:r>
              <a:rPr lang="en-CA" sz="4300" dirty="0" err="1"/>
              <a:t>ኃ</a:t>
            </a:r>
            <a:r>
              <a:rPr lang="en-CA" sz="4300" dirty="0" err="1" smtClean="0"/>
              <a:t>ጢ</a:t>
            </a:r>
            <a:endParaRPr lang="en-CA" sz="4300" dirty="0" smtClean="0"/>
          </a:p>
          <a:p>
            <a:r>
              <a:rPr lang="en-CA" sz="4300" dirty="0" err="1" smtClean="0"/>
              <a:t>አት</a:t>
            </a:r>
            <a:r>
              <a:rPr lang="en-CA" sz="4300" dirty="0" smtClean="0"/>
              <a:t> </a:t>
            </a:r>
            <a:r>
              <a:rPr lang="en-CA" sz="4300" dirty="0" err="1" smtClean="0"/>
              <a:t>ለእለ</a:t>
            </a:r>
            <a:r>
              <a:rPr lang="en-CA" sz="4300" dirty="0" smtClean="0"/>
              <a:t> </a:t>
            </a:r>
            <a:r>
              <a:rPr lang="en-CA" sz="4300" dirty="0" err="1" smtClean="0"/>
              <a:t>ይትሜጠዉ</a:t>
            </a:r>
            <a:r>
              <a:rPr lang="en-CA" sz="4300" dirty="0" smtClean="0"/>
              <a:t> </a:t>
            </a:r>
            <a:r>
              <a:rPr lang="en-CA" sz="4300" dirty="0" err="1" smtClean="0"/>
              <a:t>እምኔሁ</a:t>
            </a:r>
            <a:r>
              <a:rPr lang="en-CA" sz="4300" dirty="0" smtClean="0"/>
              <a:t> </a:t>
            </a:r>
            <a:r>
              <a:rPr lang="en-CA" sz="4300" dirty="0" err="1" smtClean="0"/>
              <a:t>በአሚን</a:t>
            </a:r>
            <a:r>
              <a:rPr lang="en-CA" sz="4300" dirty="0" smtClean="0"/>
              <a:t>።  </a:t>
            </a:r>
          </a:p>
          <a:p>
            <a:r>
              <a:rPr lang="en-CA" sz="4500" dirty="0" err="1" smtClean="0">
                <a:solidFill>
                  <a:srgbClr val="FFFF00"/>
                </a:solidFill>
              </a:rPr>
              <a:t>ይ.ሕ</a:t>
            </a:r>
            <a:r>
              <a:rPr lang="en-CA" sz="4500" dirty="0" smtClean="0">
                <a:solidFill>
                  <a:srgbClr val="FFFF00"/>
                </a:solidFill>
              </a:rPr>
              <a:t>. </a:t>
            </a:r>
            <a:r>
              <a:rPr lang="en-CA" sz="4500" dirty="0" err="1" smtClean="0"/>
              <a:t>አሜን</a:t>
            </a:r>
            <a:r>
              <a:rPr lang="en-CA" sz="4500" dirty="0" smtClean="0"/>
              <a:t>።</a:t>
            </a:r>
            <a:endParaRPr lang="pt-BR" sz="4500" dirty="0"/>
          </a:p>
        </p:txBody>
      </p:sp>
      <p:sp>
        <p:nvSpPr>
          <p:cNvPr id="8" name="Rectangle 7"/>
          <p:cNvSpPr/>
          <p:nvPr/>
        </p:nvSpPr>
        <p:spPr>
          <a:xfrm>
            <a:off x="8238271" y="-4079"/>
            <a:ext cx="4054282" cy="6872651"/>
          </a:xfrm>
          <a:prstGeom prst="rect">
            <a:avLst/>
          </a:prstGeom>
        </p:spPr>
        <p:txBody>
          <a:bodyPr wrap="square">
            <a:spAutoFit/>
          </a:bodyPr>
          <a:lstStyle/>
          <a:p>
            <a:pPr marL="40639" marR="40639">
              <a:lnSpc>
                <a:spcPct val="110000"/>
              </a:lnSpc>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5</a:t>
            </a:r>
            <a:r>
              <a:rPr lang="en-US" sz="1400" dirty="0" smtClean="0">
                <a:solidFill>
                  <a:srgbClr val="FFC000"/>
                </a:solidFill>
              </a:rPr>
              <a:t>. </a:t>
            </a:r>
            <a:r>
              <a:rPr lang="en-US" sz="3600" dirty="0"/>
              <a:t>This is the true precious blood of our </a:t>
            </a:r>
            <a:r>
              <a:rPr lang="en-US" sz="3600" dirty="0" smtClean="0"/>
              <a:t>Lord, </a:t>
            </a:r>
            <a:r>
              <a:rPr lang="en-US" sz="3600" dirty="0"/>
              <a:t>God and </a:t>
            </a:r>
            <a:r>
              <a:rPr lang="en-US" sz="3600" dirty="0" smtClean="0"/>
              <a:t> </a:t>
            </a:r>
            <a:r>
              <a:rPr lang="en-US" sz="3600" dirty="0"/>
              <a:t>Savior Jesus Christ</a:t>
            </a:r>
            <a:r>
              <a:rPr lang="en-US" sz="3600" dirty="0" smtClean="0"/>
              <a:t>, </a:t>
            </a:r>
            <a:r>
              <a:rPr lang="en-US" sz="2000" dirty="0" smtClean="0">
                <a:solidFill>
                  <a:srgbClr val="FFC000"/>
                </a:solidFill>
              </a:rPr>
              <a:t>(Pointing) </a:t>
            </a:r>
            <a:r>
              <a:rPr lang="en-US" sz="3600" dirty="0"/>
              <a:t>which is given for </a:t>
            </a:r>
            <a:r>
              <a:rPr lang="en-US" sz="3600" dirty="0" smtClean="0"/>
              <a:t>life, salvation and </a:t>
            </a:r>
            <a:r>
              <a:rPr lang="en-US" sz="3600" dirty="0"/>
              <a:t>remission of sin unto </a:t>
            </a:r>
            <a:r>
              <a:rPr lang="en-US" sz="3600" dirty="0" smtClean="0"/>
              <a:t>those who drink of </a:t>
            </a:r>
            <a:r>
              <a:rPr lang="en-US" sz="3600" dirty="0"/>
              <a:t>it in faith.</a:t>
            </a:r>
          </a:p>
          <a:p>
            <a:pPr marL="40639" marR="40639">
              <a:lnSpc>
                <a:spcPct val="110000"/>
              </a:lnSpc>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2982983337"/>
      </p:ext>
    </p:extLst>
  </p:cSld>
  <p:clrMapOvr>
    <a:masterClrMapping/>
  </p:clrMapOvr>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3723" y="782620"/>
            <a:ext cx="4212893" cy="4939814"/>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6</a:t>
            </a:r>
            <a:r>
              <a:rPr lang="en-CA" sz="1400" dirty="0" smtClean="0">
                <a:solidFill>
                  <a:srgbClr val="FFC000"/>
                </a:solidFill>
              </a:rPr>
              <a:t>. </a:t>
            </a:r>
            <a:r>
              <a:rPr lang="en-CA" sz="4500" dirty="0" err="1" smtClean="0"/>
              <a:t>እዚ</a:t>
            </a:r>
            <a:r>
              <a:rPr lang="en-CA" sz="45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500" dirty="0" err="1" smtClean="0"/>
              <a:t>ናይ</a:t>
            </a:r>
            <a:r>
              <a:rPr lang="en-CA" sz="4500" dirty="0" smtClean="0"/>
              <a:t> </a:t>
            </a:r>
            <a:r>
              <a:rPr lang="en-CA" sz="4500" dirty="0" err="1" smtClean="0"/>
              <a:t>ኣማኑኤል</a:t>
            </a:r>
            <a:r>
              <a:rPr lang="en-CA" sz="4500" dirty="0" smtClean="0"/>
              <a:t> </a:t>
            </a:r>
            <a:r>
              <a:rPr lang="en-CA" sz="4500" dirty="0" err="1" smtClean="0"/>
              <a:t>ኣምላኽና</a:t>
            </a:r>
            <a:r>
              <a:rPr lang="en-CA" sz="4500" dirty="0" smtClean="0"/>
              <a:t> </a:t>
            </a:r>
            <a:r>
              <a:rPr lang="en-CA" sz="4500" dirty="0" err="1" smtClean="0"/>
              <a:t>ናይ</a:t>
            </a:r>
            <a:r>
              <a:rPr lang="en-CA" sz="4500" dirty="0" smtClean="0"/>
              <a:t> </a:t>
            </a:r>
            <a:r>
              <a:rPr lang="en-CA" sz="4500" dirty="0" err="1" smtClean="0"/>
              <a:t>ብሓቂ</a:t>
            </a:r>
            <a:r>
              <a:rPr lang="en-CA" sz="4500" dirty="0" smtClean="0"/>
              <a:t> </a:t>
            </a:r>
            <a:r>
              <a:rPr lang="en-CA" sz="4500" dirty="0" err="1" smtClean="0"/>
              <a:t>ሥጋኡን</a:t>
            </a:r>
            <a:r>
              <a:rPr lang="en-CA" sz="4500" dirty="0" smtClean="0"/>
              <a:t> </a:t>
            </a:r>
            <a:r>
              <a:rPr lang="en-CA" sz="4500" dirty="0" err="1" smtClean="0"/>
              <a:t>ደሙን</a:t>
            </a:r>
            <a:r>
              <a:rPr lang="en-CA" sz="4500" dirty="0" smtClean="0"/>
              <a:t> </a:t>
            </a:r>
            <a:r>
              <a:rPr lang="en-CA" sz="4500" dirty="0" err="1" smtClean="0"/>
              <a:t>እዩ</a:t>
            </a:r>
            <a:r>
              <a:rPr lang="en-CA" sz="4500" dirty="0" smtClean="0"/>
              <a:t> ።</a:t>
            </a:r>
          </a:p>
          <a:p>
            <a:endParaRPr lang="en-CA" sz="4500" dirty="0" smtClean="0"/>
          </a:p>
          <a:p>
            <a:endParaRPr lang="en-CA" sz="4500" dirty="0"/>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0" y="874953"/>
            <a:ext cx="4087095" cy="4755148"/>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፮</a:t>
            </a:r>
            <a:r>
              <a:rPr lang="en-CA" sz="1400" dirty="0" smtClean="0">
                <a:solidFill>
                  <a:srgbClr val="FFC000"/>
                </a:solidFill>
              </a:rPr>
              <a:t>. </a:t>
            </a:r>
            <a:r>
              <a:rPr lang="en-CA" sz="4300" dirty="0" err="1" smtClean="0"/>
              <a:t>እስመ</a:t>
            </a:r>
            <a:r>
              <a:rPr lang="en-CA" sz="4300" dirty="0" smtClean="0"/>
              <a:t> </a:t>
            </a:r>
            <a:r>
              <a:rPr lang="en-CA" sz="4300" dirty="0" err="1" smtClean="0"/>
              <a:t>ዝንቱ</a:t>
            </a:r>
            <a:r>
              <a:rPr lang="en-CA" sz="4300" dirty="0" smtClean="0"/>
              <a:t> </a:t>
            </a:r>
            <a:r>
              <a:rPr lang="en-CA" sz="4300" dirty="0" err="1" smtClean="0"/>
              <a:t>ውእቱ</a:t>
            </a:r>
            <a:r>
              <a:rPr lang="en-CA" sz="4300" dirty="0" smtClean="0"/>
              <a:t> </a:t>
            </a:r>
            <a:r>
              <a:rPr lang="en-CA" sz="1400" dirty="0" smtClean="0">
                <a:solidFill>
                  <a:srgbClr val="FFC000"/>
                </a:solidFill>
              </a:rPr>
              <a:t>(</a:t>
            </a:r>
            <a:r>
              <a:rPr lang="en-CA" sz="1400" dirty="0" err="1" smtClean="0">
                <a:solidFill>
                  <a:srgbClr val="FFC000"/>
                </a:solidFill>
              </a:rPr>
              <a:t>እማሬ</a:t>
            </a:r>
            <a:r>
              <a:rPr lang="en-CA" sz="1400" dirty="0" smtClean="0">
                <a:solidFill>
                  <a:srgbClr val="FFC000"/>
                </a:solidFill>
              </a:rPr>
              <a:t>)  </a:t>
            </a:r>
            <a:r>
              <a:rPr lang="en-CA" sz="4300" dirty="0" err="1" smtClean="0"/>
              <a:t>ሥጋሁ</a:t>
            </a:r>
            <a:r>
              <a:rPr lang="en-CA" sz="4300" dirty="0" smtClean="0"/>
              <a:t> </a:t>
            </a:r>
            <a:r>
              <a:rPr lang="en-CA" sz="4300" dirty="0" err="1" smtClean="0"/>
              <a:t>ወደሙ</a:t>
            </a:r>
            <a:r>
              <a:rPr lang="en-CA" sz="4300" dirty="0" smtClean="0"/>
              <a:t> </a:t>
            </a:r>
            <a:r>
              <a:rPr lang="en-CA" sz="4300" dirty="0" err="1" smtClean="0"/>
              <a:t>ለአማኑኤል</a:t>
            </a:r>
            <a:r>
              <a:rPr lang="en-CA" sz="4300" dirty="0" smtClean="0"/>
              <a:t>  </a:t>
            </a:r>
            <a:r>
              <a:rPr lang="en-CA" sz="4300" dirty="0" err="1" smtClean="0"/>
              <a:t>አምላክነ</a:t>
            </a:r>
            <a:r>
              <a:rPr lang="en-CA" sz="4300" dirty="0" smtClean="0"/>
              <a:t> </a:t>
            </a:r>
            <a:r>
              <a:rPr lang="en-CA" sz="4300" dirty="0" err="1" smtClean="0"/>
              <a:t>ዘበአማን</a:t>
            </a:r>
            <a:r>
              <a:rPr lang="en-CA" sz="4300" dirty="0" smtClean="0"/>
              <a:t>።</a:t>
            </a:r>
          </a:p>
          <a:p>
            <a:endParaRPr lang="en-CA" sz="4300" dirty="0" smtClean="0"/>
          </a:p>
          <a:p>
            <a:endParaRPr lang="en-CA" sz="4300" dirty="0"/>
          </a:p>
          <a:p>
            <a:r>
              <a:rPr lang="en-CA" sz="4500" dirty="0" err="1" smtClean="0">
                <a:solidFill>
                  <a:srgbClr val="FFFF00"/>
                </a:solidFill>
              </a:rPr>
              <a:t>ይ.ሕ</a:t>
            </a:r>
            <a:r>
              <a:rPr lang="en-CA" sz="4500" dirty="0" smtClean="0">
                <a:solidFill>
                  <a:srgbClr val="FFFF00"/>
                </a:solidFill>
              </a:rPr>
              <a:t>. </a:t>
            </a:r>
            <a:r>
              <a:rPr lang="en-CA" sz="4500" dirty="0" err="1" smtClean="0"/>
              <a:t>አሜን</a:t>
            </a:r>
            <a:r>
              <a:rPr lang="en-CA" sz="4500" dirty="0" smtClean="0"/>
              <a:t>።</a:t>
            </a:r>
            <a:endParaRPr lang="pt-BR" sz="4500" dirty="0"/>
          </a:p>
        </p:txBody>
      </p:sp>
      <p:sp>
        <p:nvSpPr>
          <p:cNvPr id="8" name="Rectangle 7"/>
          <p:cNvSpPr/>
          <p:nvPr/>
        </p:nvSpPr>
        <p:spPr>
          <a:xfrm>
            <a:off x="8333244" y="696443"/>
            <a:ext cx="4054282" cy="4933658"/>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6</a:t>
            </a:r>
            <a:r>
              <a:rPr lang="en-US" sz="1400" dirty="0" smtClean="0">
                <a:solidFill>
                  <a:srgbClr val="FFC000"/>
                </a:solidFill>
              </a:rPr>
              <a:t>. </a:t>
            </a:r>
            <a:r>
              <a:rPr lang="en-US" sz="3600" dirty="0"/>
              <a:t>For this </a:t>
            </a:r>
            <a:r>
              <a:rPr lang="en-US" sz="2000" dirty="0" smtClean="0">
                <a:solidFill>
                  <a:srgbClr val="FFC000"/>
                </a:solidFill>
              </a:rPr>
              <a:t>(Pointing) </a:t>
            </a:r>
            <a:r>
              <a:rPr lang="en-US" sz="3600" dirty="0" smtClean="0"/>
              <a:t>is </a:t>
            </a:r>
            <a:r>
              <a:rPr lang="en-US" sz="3600" dirty="0"/>
              <a:t>the body and blood Emmanuel our very God.</a:t>
            </a:r>
          </a:p>
          <a:p>
            <a:pPr marL="40639" marR="40639">
              <a:lnSpc>
                <a:spcPct val="110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3785247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039427" cy="6801862"/>
          </a:xfrm>
          <a:prstGeom prst="rect">
            <a:avLst/>
          </a:prstGeom>
        </p:spPr>
        <p:txBody>
          <a:bodyPr wrap="square">
            <a:spAutoFit/>
          </a:bodyPr>
          <a:lstStyle/>
          <a:p>
            <a:r>
              <a:rPr lang="en-CA" sz="4000" dirty="0" err="1">
                <a:solidFill>
                  <a:srgbClr val="FFC000"/>
                </a:solidFill>
              </a:rPr>
              <a:t>መእተዊ</a:t>
            </a:r>
            <a:r>
              <a:rPr lang="en-CA" sz="4000" dirty="0">
                <a:solidFill>
                  <a:srgbClr val="FFC000"/>
                </a:solidFill>
              </a:rPr>
              <a:t> </a:t>
            </a:r>
          </a:p>
          <a:p>
            <a:r>
              <a:rPr lang="en-CA" sz="4400" dirty="0" err="1">
                <a:solidFill>
                  <a:srgbClr val="FF0000"/>
                </a:solidFill>
              </a:rPr>
              <a:t>ይ.ካ</a:t>
            </a:r>
            <a:r>
              <a:rPr lang="en-CA" sz="4400" dirty="0">
                <a:solidFill>
                  <a:srgbClr val="FF0000"/>
                </a:solidFill>
              </a:rPr>
              <a:t>. </a:t>
            </a:r>
            <a:r>
              <a:rPr lang="en-CA" sz="1400" dirty="0">
                <a:solidFill>
                  <a:schemeClr val="accent4">
                    <a:lumMod val="60000"/>
                    <a:lumOff val="40000"/>
                  </a:schemeClr>
                </a:solidFill>
              </a:rPr>
              <a:t>፩. </a:t>
            </a:r>
            <a:r>
              <a:rPr lang="en-CA" sz="4400" dirty="0" err="1"/>
              <a:t>ሚመጠን</a:t>
            </a:r>
            <a:r>
              <a:rPr lang="en-CA" sz="4400" dirty="0"/>
              <a:t> </a:t>
            </a:r>
            <a:r>
              <a:rPr lang="en-CA" sz="4400" dirty="0" err="1"/>
              <a:t>ግርምት</a:t>
            </a:r>
            <a:r>
              <a:rPr lang="en-CA" sz="4400" dirty="0"/>
              <a:t> </a:t>
            </a:r>
            <a:r>
              <a:rPr lang="en-CA" sz="4400" dirty="0" err="1"/>
              <a:t>ዛቲ</a:t>
            </a:r>
            <a:r>
              <a:rPr lang="en-CA" sz="4400" dirty="0"/>
              <a:t> </a:t>
            </a:r>
            <a:r>
              <a:rPr lang="en-CA" sz="4400" dirty="0" err="1"/>
              <a:t>ዕለት</a:t>
            </a:r>
            <a:r>
              <a:rPr lang="en-CA" sz="4400" dirty="0"/>
              <a:t> </a:t>
            </a:r>
            <a:r>
              <a:rPr lang="en-CA" sz="4400" dirty="0" err="1"/>
              <a:t>ወዕፅብት</a:t>
            </a:r>
            <a:r>
              <a:rPr lang="en-CA" sz="4400" dirty="0"/>
              <a:t> </a:t>
            </a:r>
            <a:r>
              <a:rPr lang="en-CA" sz="4400" dirty="0" err="1"/>
              <a:t>ዛቲ</a:t>
            </a:r>
            <a:r>
              <a:rPr lang="en-CA" sz="4400" dirty="0"/>
              <a:t> </a:t>
            </a:r>
            <a:r>
              <a:rPr lang="en-CA" sz="4400" dirty="0" err="1"/>
              <a:t>ሰዓት</a:t>
            </a:r>
            <a:r>
              <a:rPr lang="en-CA" sz="4400" dirty="0"/>
              <a:t> </a:t>
            </a:r>
            <a:r>
              <a:rPr lang="en-CA" sz="4400" dirty="0" err="1"/>
              <a:t>እንተ</a:t>
            </a:r>
            <a:r>
              <a:rPr lang="en-CA" sz="4400" dirty="0"/>
              <a:t> </a:t>
            </a:r>
            <a:r>
              <a:rPr lang="en-CA" sz="4400" dirty="0" err="1"/>
              <a:t>ባቲ</a:t>
            </a:r>
            <a:r>
              <a:rPr lang="en-CA" sz="4400" dirty="0"/>
              <a:t> </a:t>
            </a:r>
            <a:r>
              <a:rPr lang="en-CA" sz="4400" dirty="0" err="1"/>
              <a:t>ይወርድ</a:t>
            </a:r>
            <a:r>
              <a:rPr lang="en-CA" sz="4400" dirty="0"/>
              <a:t> </a:t>
            </a:r>
            <a:r>
              <a:rPr lang="en-CA" sz="4400" dirty="0" err="1"/>
              <a:t>መንፈስ</a:t>
            </a:r>
            <a:r>
              <a:rPr lang="en-CA" sz="4400" dirty="0"/>
              <a:t> </a:t>
            </a:r>
            <a:r>
              <a:rPr lang="en-CA" sz="4400" dirty="0" err="1"/>
              <a:t>ቅዱስ</a:t>
            </a:r>
            <a:r>
              <a:rPr lang="en-CA" sz="4400" dirty="0"/>
              <a:t> </a:t>
            </a:r>
            <a:r>
              <a:rPr lang="en-CA" sz="4400" dirty="0" err="1"/>
              <a:t>እመልዕልተ</a:t>
            </a:r>
            <a:r>
              <a:rPr lang="en-CA" sz="4400" dirty="0"/>
              <a:t> </a:t>
            </a:r>
            <a:r>
              <a:rPr lang="en-CA" sz="4400" dirty="0" err="1"/>
              <a:t>ሰማያት</a:t>
            </a:r>
            <a:r>
              <a:rPr lang="en-CA" sz="4400" dirty="0"/>
              <a:t> </a:t>
            </a:r>
            <a:r>
              <a:rPr lang="en-CA" sz="4400" dirty="0" err="1"/>
              <a:t>ወይጼልሎ</a:t>
            </a:r>
            <a:r>
              <a:rPr lang="en-CA" sz="4400" dirty="0"/>
              <a:t> </a:t>
            </a:r>
            <a:r>
              <a:rPr lang="en-CA" sz="4400" dirty="0" err="1"/>
              <a:t>ለዝንቱ</a:t>
            </a:r>
            <a:r>
              <a:rPr lang="en-CA" sz="4400" dirty="0"/>
              <a:t> </a:t>
            </a:r>
            <a:r>
              <a:rPr lang="en-CA" sz="4400" dirty="0" err="1"/>
              <a:t>መሥዋዕት</a:t>
            </a:r>
            <a:r>
              <a:rPr lang="en-CA" sz="4400" dirty="0"/>
              <a:t> </a:t>
            </a:r>
            <a:r>
              <a:rPr lang="en-CA" sz="4400" dirty="0" err="1" smtClean="0"/>
              <a:t>ወይቄድሶ</a:t>
            </a:r>
            <a:r>
              <a:rPr lang="en-CA" sz="4400" dirty="0" smtClean="0"/>
              <a:t>።</a:t>
            </a:r>
            <a:endParaRPr lang="en-CA" sz="4400" dirty="0"/>
          </a:p>
        </p:txBody>
      </p:sp>
      <p:sp>
        <p:nvSpPr>
          <p:cNvPr id="19" name="Rectangle 18"/>
          <p:cNvSpPr/>
          <p:nvPr/>
        </p:nvSpPr>
        <p:spPr>
          <a:xfrm>
            <a:off x="4014715" y="69183"/>
            <a:ext cx="4054247" cy="6863417"/>
          </a:xfrm>
          <a:prstGeom prst="rect">
            <a:avLst/>
          </a:prstGeom>
        </p:spPr>
        <p:txBody>
          <a:bodyPr wrap="square">
            <a:spAutoFit/>
          </a:bodyPr>
          <a:lstStyle/>
          <a:p>
            <a:r>
              <a:rPr lang="en-CA" sz="4000" dirty="0" err="1">
                <a:solidFill>
                  <a:srgbClr val="FFC000"/>
                </a:solidFill>
              </a:rPr>
              <a:t>መእተዊ</a:t>
            </a:r>
            <a:r>
              <a:rPr lang="en-CA" sz="4000" dirty="0">
                <a:solidFill>
                  <a:srgbClr val="FFC000"/>
                </a:solidFill>
              </a:rPr>
              <a:t> </a:t>
            </a:r>
          </a:p>
          <a:p>
            <a:r>
              <a:rPr lang="en-CA" sz="4000" dirty="0" err="1">
                <a:solidFill>
                  <a:srgbClr val="FF0000"/>
                </a:solidFill>
              </a:rPr>
              <a:t>ይ.ካ</a:t>
            </a:r>
            <a:r>
              <a:rPr lang="en-CA" sz="4000" dirty="0">
                <a:solidFill>
                  <a:srgbClr val="FF0000"/>
                </a:solidFill>
              </a:rPr>
              <a:t>.</a:t>
            </a:r>
            <a:r>
              <a:rPr lang="en-CA" sz="1400" dirty="0">
                <a:solidFill>
                  <a:srgbClr val="FF0000"/>
                </a:solidFill>
              </a:rPr>
              <a:t> </a:t>
            </a:r>
            <a:r>
              <a:rPr lang="en-CA" sz="1400" dirty="0">
                <a:solidFill>
                  <a:schemeClr val="accent4">
                    <a:lumMod val="60000"/>
                    <a:lumOff val="40000"/>
                  </a:schemeClr>
                </a:solidFill>
              </a:rPr>
              <a:t>1. </a:t>
            </a:r>
            <a:r>
              <a:rPr lang="en-CA" sz="4000" dirty="0" err="1"/>
              <a:t>ብስም</a:t>
            </a:r>
            <a:r>
              <a:rPr lang="en-CA" sz="4000" dirty="0"/>
              <a:t> </a:t>
            </a:r>
            <a:r>
              <a:rPr lang="en-CA" sz="4000" dirty="0" err="1"/>
              <a:t>ኣብን</a:t>
            </a:r>
            <a:r>
              <a:rPr lang="en-CA" sz="4000" dirty="0"/>
              <a:t> </a:t>
            </a:r>
            <a:r>
              <a:rPr lang="en-CA" sz="4000" dirty="0" err="1"/>
              <a:t>ወልድን</a:t>
            </a:r>
            <a:r>
              <a:rPr lang="en-CA" sz="4000" dirty="0"/>
              <a:t> </a:t>
            </a:r>
            <a:r>
              <a:rPr lang="en-CA" sz="4000" dirty="0" err="1"/>
              <a:t>መንፈስ</a:t>
            </a:r>
            <a:r>
              <a:rPr lang="en-CA" sz="4000" dirty="0"/>
              <a:t> </a:t>
            </a:r>
            <a:r>
              <a:rPr lang="en-CA" sz="4000" dirty="0" err="1"/>
              <a:t>ቅዱስን</a:t>
            </a:r>
            <a:r>
              <a:rPr lang="en-CA" sz="4000" dirty="0"/>
              <a:t> </a:t>
            </a:r>
            <a:r>
              <a:rPr lang="en-CA" sz="4000" dirty="0" err="1"/>
              <a:t>ሓደ</a:t>
            </a:r>
            <a:r>
              <a:rPr lang="en-CA" sz="4000" dirty="0"/>
              <a:t> </a:t>
            </a:r>
            <a:r>
              <a:rPr lang="en-CA" sz="4000" dirty="0" err="1"/>
              <a:t>ኣምላኽ</a:t>
            </a:r>
            <a:r>
              <a:rPr lang="en-CA" sz="4000" dirty="0"/>
              <a:t>። </a:t>
            </a:r>
            <a:r>
              <a:rPr lang="en-CA" sz="4000" dirty="0" err="1"/>
              <a:t>መንፈስ</a:t>
            </a:r>
            <a:r>
              <a:rPr lang="en-CA" sz="4000" dirty="0"/>
              <a:t> </a:t>
            </a:r>
            <a:r>
              <a:rPr lang="en-CA" sz="4000" dirty="0" err="1"/>
              <a:t>ቅዱስ</a:t>
            </a:r>
            <a:r>
              <a:rPr lang="en-CA" sz="4000" dirty="0"/>
              <a:t> </a:t>
            </a:r>
            <a:r>
              <a:rPr lang="en-CA" sz="4000" dirty="0" err="1"/>
              <a:t>ብእኣ</a:t>
            </a:r>
            <a:r>
              <a:rPr lang="en-CA" sz="4000" dirty="0"/>
              <a:t> </a:t>
            </a:r>
            <a:r>
              <a:rPr lang="en-CA" sz="4000" dirty="0" err="1"/>
              <a:t>ካብ</a:t>
            </a:r>
            <a:r>
              <a:rPr lang="en-CA" sz="4000" dirty="0"/>
              <a:t> </a:t>
            </a:r>
            <a:r>
              <a:rPr lang="en-CA" sz="4000" dirty="0" err="1"/>
              <a:t>ሰማየ</a:t>
            </a:r>
            <a:r>
              <a:rPr lang="en-CA" sz="4000" dirty="0"/>
              <a:t> </a:t>
            </a:r>
            <a:r>
              <a:rPr lang="en-CA" sz="4000" dirty="0" err="1"/>
              <a:t>ሰማያት</a:t>
            </a:r>
            <a:r>
              <a:rPr lang="en-CA" sz="4000" dirty="0"/>
              <a:t> </a:t>
            </a:r>
            <a:r>
              <a:rPr lang="en-CA" sz="4000" dirty="0" err="1"/>
              <a:t>ወሪዱ</a:t>
            </a:r>
            <a:r>
              <a:rPr lang="en-CA" sz="4000" dirty="0"/>
              <a:t> </a:t>
            </a:r>
            <a:r>
              <a:rPr lang="en-CA" sz="4000" dirty="0" err="1"/>
              <a:t>ነዚ</a:t>
            </a:r>
            <a:r>
              <a:rPr lang="en-CA" sz="4000" dirty="0"/>
              <a:t> </a:t>
            </a:r>
            <a:r>
              <a:rPr lang="en-CA" sz="4000" dirty="0" err="1" smtClean="0"/>
              <a:t>መሥ</a:t>
            </a:r>
            <a:endParaRPr lang="en-CA" sz="4000" dirty="0" smtClean="0"/>
          </a:p>
          <a:p>
            <a:r>
              <a:rPr lang="en-CA" sz="4000" dirty="0" err="1" smtClean="0"/>
              <a:t>ዋዕቲ</a:t>
            </a:r>
            <a:r>
              <a:rPr lang="en-CA" sz="4000" dirty="0" smtClean="0"/>
              <a:t> </a:t>
            </a:r>
            <a:r>
              <a:rPr lang="en-CA" sz="4000" dirty="0" err="1"/>
              <a:t>ዜጽልለላን</a:t>
            </a:r>
            <a:r>
              <a:rPr lang="en-CA" sz="4000" dirty="0"/>
              <a:t> </a:t>
            </a:r>
            <a:r>
              <a:rPr lang="en-CA" sz="4000" dirty="0" err="1" smtClean="0"/>
              <a:t>ዝቕድ</a:t>
            </a:r>
            <a:endParaRPr lang="en-CA" sz="4000" dirty="0" smtClean="0"/>
          </a:p>
          <a:p>
            <a:r>
              <a:rPr lang="en-CA" sz="4000" dirty="0" err="1" smtClean="0"/>
              <a:t>ሰላን</a:t>
            </a:r>
            <a:r>
              <a:rPr lang="en-CA" sz="4000" dirty="0"/>
              <a:t>፣ </a:t>
            </a:r>
            <a:r>
              <a:rPr lang="en-CA" sz="4000" dirty="0" err="1"/>
              <a:t>እዛ</a:t>
            </a:r>
            <a:r>
              <a:rPr lang="en-CA" sz="4000" dirty="0"/>
              <a:t> </a:t>
            </a:r>
            <a:r>
              <a:rPr lang="en-CA" sz="4000" dirty="0" err="1"/>
              <a:t>ዕለት</a:t>
            </a:r>
            <a:r>
              <a:rPr lang="en-CA" sz="4000" dirty="0"/>
              <a:t> </a:t>
            </a:r>
            <a:r>
              <a:rPr lang="en-CA" sz="4000" dirty="0" err="1"/>
              <a:t>እዚኣ</a:t>
            </a:r>
            <a:r>
              <a:rPr lang="en-CA" sz="4000" dirty="0"/>
              <a:t> </a:t>
            </a:r>
            <a:r>
              <a:rPr lang="en-CA" sz="4000" dirty="0" err="1"/>
              <a:t>ክንደይ</a:t>
            </a:r>
            <a:r>
              <a:rPr lang="en-CA" sz="4000" dirty="0"/>
              <a:t> </a:t>
            </a:r>
            <a:r>
              <a:rPr lang="en-CA" sz="4000" dirty="0" err="1"/>
              <a:t>እተፍርህ</a:t>
            </a:r>
            <a:r>
              <a:rPr lang="en-CA" sz="4000" dirty="0"/>
              <a:t> </a:t>
            </a:r>
            <a:r>
              <a:rPr lang="en-CA" sz="4000" dirty="0" err="1"/>
              <a:t>እያ</a:t>
            </a:r>
            <a:r>
              <a:rPr lang="en-CA" sz="4000" dirty="0"/>
              <a:t>፣ </a:t>
            </a:r>
            <a:r>
              <a:rPr lang="en-CA" sz="4000" dirty="0" err="1"/>
              <a:t>እዛ</a:t>
            </a:r>
            <a:r>
              <a:rPr lang="en-CA" sz="4000" dirty="0"/>
              <a:t> </a:t>
            </a:r>
            <a:r>
              <a:rPr lang="en-CA" sz="4000" dirty="0" err="1"/>
              <a:t>ሰዓት</a:t>
            </a:r>
            <a:r>
              <a:rPr lang="en-CA" sz="4000" dirty="0"/>
              <a:t> </a:t>
            </a:r>
            <a:r>
              <a:rPr lang="en-CA" sz="4000" dirty="0" err="1"/>
              <a:t>እዚኣ’ኸ</a:t>
            </a:r>
            <a:r>
              <a:rPr lang="en-CA" sz="4000" dirty="0"/>
              <a:t> </a:t>
            </a:r>
            <a:r>
              <a:rPr lang="en-CA" sz="4000" dirty="0" err="1" smtClean="0"/>
              <a:t>ክን</a:t>
            </a:r>
            <a:endParaRPr lang="en-CA" sz="4000" dirty="0" smtClean="0"/>
          </a:p>
          <a:p>
            <a:r>
              <a:rPr lang="en-CA" sz="4000" dirty="0" err="1" smtClean="0"/>
              <a:t>ደይ</a:t>
            </a:r>
            <a:r>
              <a:rPr lang="en-CA" sz="4000" dirty="0" smtClean="0"/>
              <a:t> </a:t>
            </a:r>
            <a:r>
              <a:rPr lang="en-CA" sz="4000" dirty="0" err="1"/>
              <a:t>እትስደምም</a:t>
            </a:r>
            <a:r>
              <a:rPr lang="en-CA" sz="4000" dirty="0"/>
              <a:t> </a:t>
            </a:r>
            <a:r>
              <a:rPr lang="en-CA" sz="4000" dirty="0" err="1"/>
              <a:t>እያ</a:t>
            </a:r>
            <a:r>
              <a:rPr lang="en-CA" sz="4000" dirty="0" smtClean="0"/>
              <a:t>።</a:t>
            </a:r>
            <a:endParaRPr lang="en-CA" sz="4000" dirty="0"/>
          </a:p>
        </p:txBody>
      </p:sp>
      <p:sp>
        <p:nvSpPr>
          <p:cNvPr id="20" name="Rectangle 19"/>
          <p:cNvSpPr/>
          <p:nvPr/>
        </p:nvSpPr>
        <p:spPr>
          <a:xfrm>
            <a:off x="8026197" y="12476"/>
            <a:ext cx="4288515" cy="7020383"/>
          </a:xfrm>
          <a:prstGeom prst="rect">
            <a:avLst/>
          </a:prstGeom>
        </p:spPr>
        <p:txBody>
          <a:bodyPr wrap="square">
            <a:spAutoFit/>
          </a:bodyPr>
          <a:lstStyle/>
          <a:p>
            <a:pPr marL="40639" marR="40639">
              <a:lnSpc>
                <a:spcPct val="140000"/>
              </a:lnSpc>
              <a:spcBef>
                <a:spcPts val="600"/>
              </a:spcBef>
              <a:buClr>
                <a:srgbClr val="FF2600"/>
              </a:buClr>
              <a:buFont typeface="Arial"/>
              <a:defRPr sz="2800"/>
            </a:pPr>
            <a:r>
              <a:rPr lang="en-US" sz="3000" dirty="0">
                <a:solidFill>
                  <a:srgbClr val="FFC000"/>
                </a:solidFill>
                <a:uFill>
                  <a:solidFill>
                    <a:srgbClr val="FF2600"/>
                  </a:solidFill>
                </a:uFill>
              </a:rPr>
              <a:t>PREPARATORY SERVICE</a:t>
            </a:r>
          </a:p>
          <a:p>
            <a:pPr marL="40639" marR="40639">
              <a:lnSpc>
                <a:spcPct val="140000"/>
              </a:lnSpc>
              <a:spcBef>
                <a:spcPts val="600"/>
              </a:spcBef>
              <a:buClr>
                <a:srgbClr val="FF2600"/>
              </a:buClr>
              <a:buFont typeface="Arial"/>
              <a:defRPr sz="2800"/>
            </a:pPr>
            <a:r>
              <a:rPr lang="en-US" sz="3600" dirty="0" smtClean="0">
                <a:solidFill>
                  <a:srgbClr val="FF0000"/>
                </a:solidFill>
                <a:uFill>
                  <a:solidFill>
                    <a:srgbClr val="FF2600"/>
                  </a:solidFill>
                </a:uFill>
              </a:rPr>
              <a:t>Priest </a:t>
            </a:r>
            <a:r>
              <a:rPr lang="en-US" sz="3600" dirty="0">
                <a:solidFill>
                  <a:srgbClr val="FF0000"/>
                </a:solidFill>
                <a:uFill>
                  <a:solidFill>
                    <a:srgbClr val="FF2600"/>
                  </a:solidFill>
                </a:uFill>
              </a:rPr>
              <a:t>: </a:t>
            </a:r>
            <a:r>
              <a:rPr lang="en-US" sz="1400" dirty="0">
                <a:solidFill>
                  <a:schemeClr val="accent4">
                    <a:lumMod val="60000"/>
                    <a:lumOff val="40000"/>
                  </a:schemeClr>
                </a:solidFill>
                <a:uFill>
                  <a:solidFill>
                    <a:srgbClr val="FF2600"/>
                  </a:solidFill>
                </a:uFill>
              </a:rPr>
              <a:t>1. </a:t>
            </a:r>
            <a:r>
              <a:rPr lang="en-US" sz="3600" dirty="0" smtClean="0">
                <a:uFill>
                  <a:solidFill>
                    <a:srgbClr val="FF2600"/>
                  </a:solidFill>
                </a:uFill>
              </a:rPr>
              <a:t>How </a:t>
            </a:r>
            <a:r>
              <a:rPr lang="en-US" sz="3600" dirty="0">
                <a:uFill>
                  <a:solidFill>
                    <a:srgbClr val="FF2600"/>
                  </a:solidFill>
                </a:uFill>
              </a:rPr>
              <a:t>awesome is </a:t>
            </a:r>
            <a:r>
              <a:rPr lang="en-US" sz="3600" dirty="0" smtClean="0">
                <a:uFill>
                  <a:solidFill>
                    <a:srgbClr val="FF2600"/>
                  </a:solidFill>
                </a:uFill>
              </a:rPr>
              <a:t>this day </a:t>
            </a:r>
            <a:r>
              <a:rPr lang="en-US" sz="3600" dirty="0">
                <a:uFill>
                  <a:solidFill>
                    <a:srgbClr val="FF2600"/>
                  </a:solidFill>
                </a:uFill>
              </a:rPr>
              <a:t>and how marvelous this </a:t>
            </a:r>
            <a:r>
              <a:rPr lang="en-US" sz="3600" dirty="0" err="1">
                <a:uFill>
                  <a:solidFill>
                    <a:srgbClr val="FF2600"/>
                  </a:solidFill>
                </a:uFill>
              </a:rPr>
              <a:t>hourwherein</a:t>
            </a:r>
            <a:r>
              <a:rPr lang="en-US" sz="3600" dirty="0">
                <a:uFill>
                  <a:solidFill>
                    <a:srgbClr val="FF2600"/>
                  </a:solidFill>
                </a:uFill>
              </a:rPr>
              <a:t> the Holy Spirit </a:t>
            </a:r>
            <a:r>
              <a:rPr lang="en-US" sz="3600" dirty="0" smtClean="0">
                <a:uFill>
                  <a:solidFill>
                    <a:srgbClr val="FF2600"/>
                  </a:solidFill>
                </a:uFill>
              </a:rPr>
              <a:t>will descend from </a:t>
            </a:r>
            <a:r>
              <a:rPr lang="en-US" sz="3600" dirty="0">
                <a:uFill>
                  <a:solidFill>
                    <a:srgbClr val="FF2600"/>
                  </a:solidFill>
                </a:uFill>
              </a:rPr>
              <a:t>heaven and overshadow </a:t>
            </a:r>
            <a:r>
              <a:rPr lang="en-US" sz="3600" dirty="0" smtClean="0">
                <a:uFill>
                  <a:solidFill>
                    <a:srgbClr val="FF2600"/>
                  </a:solidFill>
                </a:uFill>
              </a:rPr>
              <a:t>and hallow this sacrifice.</a:t>
            </a:r>
          </a:p>
        </p:txBody>
      </p:sp>
    </p:spTree>
    <p:extLst>
      <p:ext uri="{BB962C8B-B14F-4D97-AF65-F5344CB8AC3E}">
        <p14:creationId xmlns:p14="http://schemas.microsoft.com/office/powerpoint/2010/main" val="8772024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99235"/>
            <a:ext cx="4107613" cy="7171194"/>
          </a:xfrm>
          <a:prstGeom prst="rect">
            <a:avLst/>
          </a:prstGeom>
        </p:spPr>
        <p:txBody>
          <a:bodyPr wrap="square">
            <a:spAutoFit/>
          </a:bodyPr>
          <a:lstStyle/>
          <a:p>
            <a:r>
              <a:rPr lang="en-CA" sz="1400" dirty="0" smtClean="0">
                <a:solidFill>
                  <a:srgbClr val="FFC000"/>
                </a:solidFill>
              </a:rPr>
              <a:t>፴፰</a:t>
            </a:r>
            <a:r>
              <a:rPr lang="en-CA" sz="1400" dirty="0">
                <a:solidFill>
                  <a:srgbClr val="FFC000"/>
                </a:solidFill>
              </a:rPr>
              <a:t>. </a:t>
            </a:r>
            <a:r>
              <a:rPr lang="en-CA" sz="3800" dirty="0" err="1"/>
              <a:t>አርኅቅ</a:t>
            </a:r>
            <a:r>
              <a:rPr lang="en-CA" sz="3800" dirty="0"/>
              <a:t> </a:t>
            </a:r>
            <a:r>
              <a:rPr lang="en-CA" sz="3800" dirty="0" err="1"/>
              <a:t>እግዚኦ</a:t>
            </a:r>
            <a:r>
              <a:rPr lang="en-CA" sz="3800" dirty="0"/>
              <a:t> </a:t>
            </a:r>
            <a:r>
              <a:rPr lang="en-CA" sz="3800" dirty="0" err="1" smtClean="0"/>
              <a:t>እምኔየ</a:t>
            </a:r>
            <a:r>
              <a:rPr lang="en-CA" sz="3800" dirty="0" smtClean="0"/>
              <a:t> </a:t>
            </a:r>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2000" dirty="0" smtClean="0">
                <a:solidFill>
                  <a:srgbClr val="FFC000"/>
                </a:solidFill>
              </a:rPr>
              <a:t> </a:t>
            </a:r>
            <a:r>
              <a:rPr lang="en-CA" sz="3800" dirty="0" err="1" smtClean="0"/>
              <a:t>ወእምነ</a:t>
            </a:r>
            <a:r>
              <a:rPr lang="en-CA" sz="3800" dirty="0" smtClean="0"/>
              <a:t> </a:t>
            </a:r>
            <a:r>
              <a:rPr lang="en-CA" sz="3800" dirty="0" err="1"/>
              <a:t>ኵሉ</a:t>
            </a:r>
            <a:r>
              <a:rPr lang="en-CA" sz="3800" dirty="0"/>
              <a:t> </a:t>
            </a:r>
            <a:r>
              <a:rPr lang="en-CA" sz="3800" dirty="0" err="1"/>
              <a:t>ሕዝብከ</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3800" dirty="0" err="1"/>
              <a:t>ወእምዝንቱ</a:t>
            </a:r>
            <a:r>
              <a:rPr lang="en-CA" sz="3800" dirty="0"/>
              <a:t>  </a:t>
            </a:r>
            <a:r>
              <a:rPr lang="en-CA" sz="3800" dirty="0" err="1"/>
              <a:t>መካን</a:t>
            </a:r>
            <a:r>
              <a:rPr lang="en-CA" sz="3800" dirty="0"/>
              <a:t> </a:t>
            </a:r>
            <a:r>
              <a:rPr lang="en-CA" sz="3800" dirty="0" err="1"/>
              <a:t>ቅዱስ</a:t>
            </a:r>
            <a:r>
              <a:rPr lang="en-CA" sz="3800" dirty="0"/>
              <a:t> </a:t>
            </a:r>
            <a:r>
              <a:rPr lang="en-CA" sz="3800" dirty="0" err="1"/>
              <a:t>ዘዚአከ</a:t>
            </a:r>
            <a:r>
              <a:rPr lang="en-CA" sz="3800" dirty="0"/>
              <a:t> </a:t>
            </a:r>
            <a:r>
              <a:rPr lang="en-CA" sz="3800" dirty="0" err="1"/>
              <a:t>ቡራኬ</a:t>
            </a:r>
            <a:r>
              <a:rPr lang="en-CA" sz="3800" dirty="0"/>
              <a:t> </a:t>
            </a:r>
            <a:r>
              <a:rPr lang="en-CA" sz="3800" dirty="0" err="1"/>
              <a:t>ላዕለ</a:t>
            </a:r>
            <a:r>
              <a:rPr lang="en-CA" sz="3800" dirty="0"/>
              <a:t> </a:t>
            </a:r>
            <a:r>
              <a:rPr lang="en-CA" sz="3800" dirty="0" err="1"/>
              <a:t>እለ</a:t>
            </a:r>
            <a:r>
              <a:rPr lang="en-CA" sz="3800" dirty="0"/>
              <a:t> </a:t>
            </a:r>
            <a:r>
              <a:rPr lang="en-CA" sz="3800" dirty="0" err="1"/>
              <a:t>ሀለዉ</a:t>
            </a:r>
            <a:r>
              <a:rPr lang="en-CA" sz="3800" dirty="0"/>
              <a:t> </a:t>
            </a:r>
            <a:r>
              <a:rPr lang="en-CA" sz="3800" dirty="0" err="1" smtClean="0"/>
              <a:t>በምሥዋዕ</a:t>
            </a:r>
            <a:r>
              <a:rPr lang="en-CA" sz="3800" dirty="0" smtClean="0"/>
              <a:t>። </a:t>
            </a:r>
            <a:r>
              <a:rPr lang="en-CA" sz="2000" dirty="0" smtClean="0">
                <a:solidFill>
                  <a:srgbClr val="FFC000"/>
                </a:solidFill>
              </a:rPr>
              <a:t>(</a:t>
            </a:r>
            <a:r>
              <a:rPr lang="en-CA" sz="2000" dirty="0" err="1" smtClean="0">
                <a:solidFill>
                  <a:srgbClr val="FFC000"/>
                </a:solidFill>
              </a:rPr>
              <a:t>በውሳጤ</a:t>
            </a:r>
            <a:r>
              <a:rPr lang="en-CA" sz="2000" dirty="0" smtClean="0">
                <a:solidFill>
                  <a:srgbClr val="FFC000"/>
                </a:solidFill>
              </a:rPr>
              <a:t> </a:t>
            </a:r>
            <a:r>
              <a:rPr lang="en-CA" sz="2000" dirty="0" err="1" smtClean="0">
                <a:solidFill>
                  <a:srgbClr val="FFC000"/>
                </a:solidFill>
              </a:rPr>
              <a:t>መቅደስ</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3800" dirty="0" err="1" smtClean="0"/>
              <a:t>ኵሎ</a:t>
            </a:r>
            <a:r>
              <a:rPr lang="en-CA" sz="3800" dirty="0" smtClean="0"/>
              <a:t> </a:t>
            </a:r>
            <a:r>
              <a:rPr lang="en-CA" sz="3800" dirty="0" err="1"/>
              <a:t>ሠናያተ</a:t>
            </a:r>
            <a:r>
              <a:rPr lang="en-CA" sz="3800" dirty="0"/>
              <a:t> </a:t>
            </a:r>
            <a:r>
              <a:rPr lang="en-CA" sz="3800" dirty="0" err="1"/>
              <a:t>ዘይሤኒ</a:t>
            </a:r>
            <a:r>
              <a:rPr lang="en-CA" sz="3800" dirty="0"/>
              <a:t> </a:t>
            </a:r>
            <a:r>
              <a:rPr lang="en-CA" sz="3800" dirty="0" err="1"/>
              <a:t>ወዘይኄይስ</a:t>
            </a:r>
            <a:r>
              <a:rPr lang="en-CA" sz="3800" dirty="0"/>
              <a:t> </a:t>
            </a:r>
            <a:r>
              <a:rPr lang="en-CA" sz="3800" dirty="0" err="1"/>
              <a:t>አዝዝ</a:t>
            </a:r>
            <a:r>
              <a:rPr lang="en-CA" sz="3800" dirty="0"/>
              <a:t> </a:t>
            </a:r>
            <a:r>
              <a:rPr lang="en-CA" sz="3800" dirty="0" err="1"/>
              <a:t>ለነ</a:t>
            </a:r>
            <a:r>
              <a:rPr lang="en-CA" sz="3800" dirty="0"/>
              <a:t> </a:t>
            </a:r>
            <a:r>
              <a:rPr lang="en-CA" sz="3800" dirty="0" err="1"/>
              <a:t>እስመ</a:t>
            </a:r>
            <a:r>
              <a:rPr lang="en-CA" sz="3800" dirty="0"/>
              <a:t> </a:t>
            </a:r>
            <a:r>
              <a:rPr lang="en-CA" sz="3800" dirty="0" err="1"/>
              <a:t>አንተ</a:t>
            </a:r>
            <a:r>
              <a:rPr lang="en-CA" sz="3800" dirty="0"/>
              <a:t> </a:t>
            </a:r>
            <a:r>
              <a:rPr lang="en-CA" sz="3800" dirty="0" err="1" smtClean="0"/>
              <a:t>ዘወሀብ</a:t>
            </a:r>
            <a:endParaRPr lang="en-CA" sz="3800" dirty="0" smtClean="0"/>
          </a:p>
          <a:p>
            <a:r>
              <a:rPr lang="en-CA" sz="3800" dirty="0" err="1" smtClean="0"/>
              <a:t>ከነ</a:t>
            </a:r>
            <a:r>
              <a:rPr lang="en-CA" sz="3800" dirty="0" smtClean="0"/>
              <a:t> </a:t>
            </a:r>
            <a:r>
              <a:rPr lang="en-CA" sz="3800" dirty="0" err="1"/>
              <a:t>ሥልጣነ</a:t>
            </a:r>
            <a:r>
              <a:rPr lang="en-CA" sz="3800" dirty="0"/>
              <a:t> </a:t>
            </a:r>
            <a:r>
              <a:rPr lang="en-CA" sz="3800" dirty="0" err="1"/>
              <a:t>ከመ</a:t>
            </a:r>
            <a:r>
              <a:rPr lang="en-CA" sz="3800" dirty="0"/>
              <a:t> </a:t>
            </a:r>
            <a:r>
              <a:rPr lang="en-CA" sz="3800" dirty="0" err="1"/>
              <a:t>ንኪድ</a:t>
            </a:r>
            <a:r>
              <a:rPr lang="en-CA" sz="3800" dirty="0"/>
              <a:t> </a:t>
            </a:r>
            <a:r>
              <a:rPr lang="en-CA" sz="3800" dirty="0" err="1"/>
              <a:t>ከይሴ</a:t>
            </a:r>
            <a:r>
              <a:rPr lang="en-CA" sz="3800" dirty="0"/>
              <a:t> </a:t>
            </a:r>
            <a:r>
              <a:rPr lang="en-CA" sz="3800" dirty="0" err="1"/>
              <a:t>ወአቃርብት</a:t>
            </a:r>
            <a:r>
              <a:rPr lang="en-CA" sz="3800" dirty="0"/>
              <a:t> </a:t>
            </a:r>
            <a:r>
              <a:rPr lang="en-CA" sz="3800" dirty="0" err="1"/>
              <a:t>ወዲበ</a:t>
            </a:r>
            <a:r>
              <a:rPr lang="en-CA" sz="3800" dirty="0"/>
              <a:t> </a:t>
            </a:r>
            <a:r>
              <a:rPr lang="en-CA" sz="3800" dirty="0" err="1"/>
              <a:t>ኵሉ</a:t>
            </a:r>
            <a:r>
              <a:rPr lang="en-CA" sz="3800" dirty="0"/>
              <a:t> </a:t>
            </a:r>
            <a:r>
              <a:rPr lang="en-CA" sz="3800" dirty="0" err="1"/>
              <a:t>ኃይለ</a:t>
            </a:r>
            <a:r>
              <a:rPr lang="en-CA" sz="3800" dirty="0"/>
              <a:t> </a:t>
            </a:r>
            <a:r>
              <a:rPr lang="en-CA" sz="3800" dirty="0" err="1"/>
              <a:t>ጸላዒ</a:t>
            </a:r>
            <a:r>
              <a:rPr lang="en-CA" sz="4000" dirty="0" smtClean="0"/>
              <a:t>።</a:t>
            </a:r>
            <a:endParaRPr lang="en-CA" sz="4000" dirty="0"/>
          </a:p>
        </p:txBody>
      </p:sp>
      <p:sp>
        <p:nvSpPr>
          <p:cNvPr id="19" name="Rectangle 18"/>
          <p:cNvSpPr/>
          <p:nvPr/>
        </p:nvSpPr>
        <p:spPr>
          <a:xfrm>
            <a:off x="3959995" y="-22961"/>
            <a:ext cx="4297958" cy="6863417"/>
          </a:xfrm>
          <a:prstGeom prst="rect">
            <a:avLst/>
          </a:prstGeom>
        </p:spPr>
        <p:txBody>
          <a:bodyPr wrap="square">
            <a:spAutoFit/>
          </a:bodyPr>
          <a:lstStyle/>
          <a:p>
            <a:r>
              <a:rPr lang="en-CA" sz="1400" dirty="0" smtClean="0">
                <a:solidFill>
                  <a:srgbClr val="FFC000"/>
                </a:solidFill>
              </a:rPr>
              <a:t>38</a:t>
            </a:r>
            <a:r>
              <a:rPr lang="en-CA" sz="1400" dirty="0">
                <a:solidFill>
                  <a:srgbClr val="FFC000"/>
                </a:solidFill>
              </a:rPr>
              <a:t>. </a:t>
            </a:r>
            <a:r>
              <a:rPr lang="en-CA" sz="4000" dirty="0"/>
              <a:t>ኦ </a:t>
            </a:r>
            <a:r>
              <a:rPr lang="en-CA" sz="4000" dirty="0" err="1"/>
              <a:t>ጐይታ</a:t>
            </a:r>
            <a:r>
              <a:rPr lang="en-CA" sz="4000" dirty="0"/>
              <a:t>፥ </a:t>
            </a:r>
            <a:r>
              <a:rPr lang="en-CA" sz="4000" dirty="0" err="1"/>
              <a:t>ካባይ</a:t>
            </a:r>
            <a:r>
              <a:rPr lang="en-CA" sz="4000" dirty="0"/>
              <a:t> </a:t>
            </a:r>
            <a:endParaRPr lang="en-CA" sz="4000" dirty="0" smtClean="0"/>
          </a:p>
          <a:p>
            <a:r>
              <a:rPr lang="en-CA" sz="4000" dirty="0" err="1" smtClean="0"/>
              <a:t>ኣርሕቕ</a:t>
            </a:r>
            <a:r>
              <a:rPr lang="en-CA" sz="4000" dirty="0" smtClean="0"/>
              <a:t> </a:t>
            </a:r>
            <a:r>
              <a:rPr lang="en-CA" sz="2000" dirty="0">
                <a:solidFill>
                  <a:srgbClr val="FFC000"/>
                </a:solidFill>
              </a:rPr>
              <a:t>(</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ካብ</a:t>
            </a:r>
            <a:r>
              <a:rPr lang="en-CA" sz="4000" dirty="0"/>
              <a:t> </a:t>
            </a:r>
            <a:r>
              <a:rPr lang="en-CA" sz="4000" dirty="0" err="1"/>
              <a:t>ኵሉ</a:t>
            </a:r>
            <a:r>
              <a:rPr lang="en-CA" sz="4000" dirty="0"/>
              <a:t> </a:t>
            </a:r>
            <a:r>
              <a:rPr lang="en-CA" sz="4000" dirty="0" err="1"/>
              <a:t>ሕዝብኻውን</a:t>
            </a:r>
            <a:r>
              <a:rPr lang="en-CA" sz="4000" dirty="0"/>
              <a:t> </a:t>
            </a:r>
            <a:r>
              <a:rPr lang="en-CA" sz="4000" dirty="0" err="1"/>
              <a:t>ኣርሕቕ</a:t>
            </a:r>
            <a:r>
              <a:rPr lang="en-CA" sz="4000" dirty="0"/>
              <a:t> </a:t>
            </a:r>
            <a:endParaRPr lang="en-CA" sz="4000" dirty="0" smtClean="0"/>
          </a:p>
          <a:p>
            <a:r>
              <a:rPr lang="en-CA" sz="2000" dirty="0" smtClean="0">
                <a:solidFill>
                  <a:srgbClr val="FFC000"/>
                </a:solidFill>
              </a:rPr>
              <a:t>(</a:t>
            </a:r>
            <a:r>
              <a:rPr lang="en-CA" sz="2000" dirty="0" err="1">
                <a:solidFill>
                  <a:srgbClr val="FFC000"/>
                </a:solidFill>
              </a:rPr>
              <a:t>ንህዝቢ</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ካብዚ</a:t>
            </a:r>
            <a:r>
              <a:rPr lang="en-CA" sz="4000" dirty="0"/>
              <a:t> </a:t>
            </a:r>
            <a:r>
              <a:rPr lang="en-CA" sz="4000" dirty="0" err="1"/>
              <a:t>ናትካ</a:t>
            </a:r>
            <a:r>
              <a:rPr lang="en-CA" sz="4000" dirty="0"/>
              <a:t> </a:t>
            </a:r>
            <a:r>
              <a:rPr lang="en-CA" sz="4000" dirty="0" err="1"/>
              <a:t>ቅዱስ</a:t>
            </a:r>
            <a:r>
              <a:rPr lang="en-CA" sz="4000" dirty="0"/>
              <a:t> </a:t>
            </a:r>
            <a:r>
              <a:rPr lang="en-CA" sz="4000" dirty="0" err="1"/>
              <a:t>ቦታ</a:t>
            </a:r>
            <a:r>
              <a:rPr lang="en-CA" sz="4000" dirty="0"/>
              <a:t> </a:t>
            </a:r>
            <a:r>
              <a:rPr lang="en-CA" sz="4000" dirty="0" err="1"/>
              <a:t>እዚውን</a:t>
            </a:r>
            <a:r>
              <a:rPr lang="en-CA" sz="4000" dirty="0"/>
              <a:t> </a:t>
            </a:r>
            <a:r>
              <a:rPr lang="en-CA" sz="2000" dirty="0">
                <a:solidFill>
                  <a:srgbClr val="FFC000"/>
                </a:solidFill>
              </a:rPr>
              <a:t>(</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መ</a:t>
            </a:r>
            <a:r>
              <a:rPr lang="en-CA" sz="2000" dirty="0" err="1" smtClean="0">
                <a:solidFill>
                  <a:srgbClr val="FFC000"/>
                </a:solidFill>
              </a:rPr>
              <a:t>ንበር</a:t>
            </a:r>
            <a:r>
              <a:rPr lang="en-CA" sz="2000" dirty="0" smtClean="0">
                <a:solidFill>
                  <a:srgbClr val="FFC000"/>
                </a:solidFill>
              </a:rPr>
              <a:t> </a:t>
            </a:r>
            <a:r>
              <a:rPr lang="en-CA" sz="2000" dirty="0" err="1">
                <a:solidFill>
                  <a:srgbClr val="FFC000"/>
                </a:solidFill>
              </a:rPr>
              <a:t>ዘለዉ</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ዝጥዕምን</a:t>
            </a:r>
            <a:r>
              <a:rPr lang="en-CA" sz="4000" dirty="0"/>
              <a:t> </a:t>
            </a:r>
            <a:r>
              <a:rPr lang="en-CA" sz="4000" dirty="0" err="1"/>
              <a:t>ዝሓይሽን</a:t>
            </a:r>
            <a:r>
              <a:rPr lang="en-CA" sz="4000" dirty="0"/>
              <a:t> </a:t>
            </a:r>
            <a:r>
              <a:rPr lang="en-CA" sz="4000" dirty="0" err="1"/>
              <a:t>ኵሉ</a:t>
            </a:r>
            <a:r>
              <a:rPr lang="en-CA" sz="4000" dirty="0"/>
              <a:t> </a:t>
            </a:r>
            <a:r>
              <a:rPr lang="en-CA" sz="4000" dirty="0" err="1"/>
              <a:t>ነገር</a:t>
            </a:r>
            <a:r>
              <a:rPr lang="en-CA" sz="4000" dirty="0"/>
              <a:t> </a:t>
            </a:r>
            <a:r>
              <a:rPr lang="en-CA" sz="4000" dirty="0" err="1" smtClean="0"/>
              <a:t>ኣዝዘ</a:t>
            </a:r>
            <a:endParaRPr lang="en-CA" sz="4000" dirty="0" smtClean="0"/>
          </a:p>
          <a:p>
            <a:r>
              <a:rPr lang="en-CA" sz="4000" dirty="0" err="1" smtClean="0"/>
              <a:t>ልና</a:t>
            </a:r>
            <a:r>
              <a:rPr lang="en-CA" sz="4000" dirty="0"/>
              <a:t>። </a:t>
            </a:r>
            <a:r>
              <a:rPr lang="en-CA" sz="4000" dirty="0" err="1"/>
              <a:t>ተመንን</a:t>
            </a:r>
            <a:r>
              <a:rPr lang="en-CA" sz="4000" dirty="0"/>
              <a:t> </a:t>
            </a:r>
            <a:r>
              <a:rPr lang="en-CA" sz="4000" dirty="0" err="1" smtClean="0"/>
              <a:t>ዕንቅርቢት</a:t>
            </a:r>
            <a:endParaRPr lang="en-CA" sz="4000" dirty="0" smtClean="0"/>
          </a:p>
          <a:p>
            <a:r>
              <a:rPr lang="en-CA" sz="4000" dirty="0" smtClean="0"/>
              <a:t>ን</a:t>
            </a:r>
            <a:r>
              <a:rPr lang="en-CA" sz="4000" dirty="0"/>
              <a:t>፡ </a:t>
            </a:r>
            <a:r>
              <a:rPr lang="en-CA" sz="4000" dirty="0" err="1"/>
              <a:t>ኵሉ</a:t>
            </a:r>
            <a:r>
              <a:rPr lang="en-CA" sz="4000" dirty="0"/>
              <a:t> </a:t>
            </a:r>
            <a:r>
              <a:rPr lang="en-CA" sz="4000" dirty="0" err="1"/>
              <a:t>ሓይሊ</a:t>
            </a:r>
            <a:r>
              <a:rPr lang="en-CA" sz="4000" dirty="0"/>
              <a:t> </a:t>
            </a:r>
            <a:r>
              <a:rPr lang="en-CA" sz="4000" dirty="0" err="1"/>
              <a:t>ጸላእን</a:t>
            </a:r>
            <a:r>
              <a:rPr lang="en-CA" sz="4000" dirty="0"/>
              <a:t> </a:t>
            </a:r>
            <a:r>
              <a:rPr lang="en-CA" sz="4000" dirty="0" err="1"/>
              <a:t>ክንረግጽ</a:t>
            </a:r>
            <a:r>
              <a:rPr lang="en-CA" sz="4000" dirty="0"/>
              <a:t> </a:t>
            </a:r>
            <a:r>
              <a:rPr lang="en-CA" sz="4000" dirty="0" err="1"/>
              <a:t>ሥልጣን</a:t>
            </a:r>
            <a:r>
              <a:rPr lang="en-CA" sz="4000" dirty="0"/>
              <a:t> </a:t>
            </a:r>
            <a:r>
              <a:rPr lang="en-CA" sz="4000" dirty="0" err="1" smtClean="0"/>
              <a:t>ዝሃብ</a:t>
            </a:r>
            <a:endParaRPr lang="en-CA" sz="4000" dirty="0" smtClean="0"/>
          </a:p>
          <a:p>
            <a:r>
              <a:rPr lang="en-CA" sz="4000" dirty="0" err="1" smtClean="0"/>
              <a:t>ካና</a:t>
            </a:r>
            <a:r>
              <a:rPr lang="en-CA" sz="4000" dirty="0" smtClean="0"/>
              <a:t> </a:t>
            </a:r>
            <a:r>
              <a:rPr lang="en-CA" sz="4000" dirty="0" err="1"/>
              <a:t>ንስኻ</a:t>
            </a:r>
            <a:r>
              <a:rPr lang="en-CA" sz="4000" dirty="0"/>
              <a:t> </a:t>
            </a:r>
            <a:r>
              <a:rPr lang="en-CA" sz="4000" dirty="0" err="1"/>
              <a:t>ኢኻ</a:t>
            </a:r>
            <a:r>
              <a:rPr lang="en-CA" sz="4000" dirty="0"/>
              <a:t> </a:t>
            </a:r>
            <a:r>
              <a:rPr lang="en-CA" sz="4000" dirty="0" err="1"/>
              <a:t>እሞ</a:t>
            </a:r>
            <a:r>
              <a:rPr lang="en-CA" sz="4000" dirty="0" smtClean="0"/>
              <a:t>፥</a:t>
            </a:r>
            <a:endParaRPr lang="en-CA" sz="4000" dirty="0"/>
          </a:p>
        </p:txBody>
      </p:sp>
      <p:sp>
        <p:nvSpPr>
          <p:cNvPr id="20" name="Rectangle 19"/>
          <p:cNvSpPr/>
          <p:nvPr/>
        </p:nvSpPr>
        <p:spPr>
          <a:xfrm>
            <a:off x="8154208" y="-22961"/>
            <a:ext cx="4088452" cy="7017306"/>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38</a:t>
            </a:r>
            <a:r>
              <a:rPr lang="en-US" sz="1400" dirty="0">
                <a:solidFill>
                  <a:srgbClr val="FFC000"/>
                </a:solidFill>
                <a:uFill>
                  <a:solidFill>
                    <a:srgbClr val="D84800"/>
                  </a:solidFill>
                </a:uFill>
              </a:rPr>
              <a:t>. </a:t>
            </a:r>
            <a:r>
              <a:rPr lang="en-US" sz="3200" dirty="0">
                <a:uFill>
                  <a:solidFill>
                    <a:srgbClr val="D84800"/>
                  </a:solidFill>
                </a:uFill>
              </a:rPr>
              <a:t>R</a:t>
            </a:r>
            <a:r>
              <a:rPr lang="en-US" sz="3200" dirty="0" smtClean="0">
                <a:uFill>
                  <a:solidFill>
                    <a:srgbClr val="D84800"/>
                  </a:solidFill>
                </a:uFill>
              </a:rPr>
              <a:t>emove </a:t>
            </a:r>
            <a:r>
              <a:rPr lang="en-US" sz="3200" dirty="0">
                <a:uFill>
                  <a:solidFill>
                    <a:srgbClr val="D84800"/>
                  </a:solidFill>
                </a:uFill>
              </a:rPr>
              <a:t>far from me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himself),</a:t>
            </a:r>
            <a:r>
              <a:rPr lang="en-US" sz="3200" dirty="0">
                <a:uFill>
                  <a:solidFill>
                    <a:srgbClr val="D84800"/>
                  </a:solidFill>
                </a:uFill>
              </a:rPr>
              <a:t>and from all Thy people </a:t>
            </a:r>
            <a:r>
              <a:rPr lang="en-US" sz="2000" dirty="0" smtClean="0">
                <a:solidFill>
                  <a:srgbClr val="FFC000"/>
                </a:solidFill>
                <a:uFill>
                  <a:solidFill>
                    <a:srgbClr val="D84800"/>
                  </a:solidFill>
                </a:uFill>
              </a:rPr>
              <a:t>(Benediction over the people</a:t>
            </a:r>
            <a:r>
              <a:rPr lang="en-US" sz="2000" dirty="0">
                <a:solidFill>
                  <a:srgbClr val="FFC000"/>
                </a:solidFill>
                <a:uFill>
                  <a:solidFill>
                    <a:srgbClr val="D84800"/>
                  </a:solidFill>
                </a:uFill>
              </a:rPr>
              <a:t>), </a:t>
            </a:r>
            <a:r>
              <a:rPr lang="en-US" sz="3200" dirty="0">
                <a:uFill>
                  <a:solidFill>
                    <a:srgbClr val="D84800"/>
                  </a:solidFill>
                </a:uFill>
              </a:rPr>
              <a:t>and from this Thy holy </a:t>
            </a:r>
            <a:r>
              <a:rPr lang="en-US" sz="3200" dirty="0" smtClean="0">
                <a:uFill>
                  <a:solidFill>
                    <a:srgbClr val="D84800"/>
                  </a:solidFill>
                </a:uFill>
              </a:rPr>
              <a:t>place.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those things which are on </a:t>
            </a:r>
            <a:r>
              <a:rPr lang="en-US" sz="2000" dirty="0" smtClean="0">
                <a:solidFill>
                  <a:srgbClr val="FFC000"/>
                </a:solidFill>
                <a:uFill>
                  <a:solidFill>
                    <a:srgbClr val="D84800"/>
                  </a:solidFill>
                </a:uFill>
              </a:rPr>
              <a:t>the altar</a:t>
            </a:r>
            <a:r>
              <a:rPr lang="en-US" sz="2000" dirty="0">
                <a:solidFill>
                  <a:srgbClr val="FFC000"/>
                </a:solidFill>
                <a:uFill>
                  <a:solidFill>
                    <a:srgbClr val="D84800"/>
                  </a:solidFill>
                </a:uFill>
              </a:rPr>
              <a:t>). </a:t>
            </a:r>
            <a:r>
              <a:rPr lang="en-US" sz="3000" dirty="0">
                <a:uFill>
                  <a:solidFill>
                    <a:srgbClr val="D84800"/>
                  </a:solidFill>
                </a:uFill>
              </a:rPr>
              <a:t>All good things, that are </a:t>
            </a:r>
            <a:r>
              <a:rPr lang="en-US" sz="3000" dirty="0" smtClean="0">
                <a:uFill>
                  <a:solidFill>
                    <a:srgbClr val="D84800"/>
                  </a:solidFill>
                </a:uFill>
              </a:rPr>
              <a:t>expedient and </a:t>
            </a:r>
            <a:r>
              <a:rPr lang="en-US" sz="3000" dirty="0">
                <a:uFill>
                  <a:solidFill>
                    <a:srgbClr val="D84800"/>
                  </a:solidFill>
                </a:uFill>
              </a:rPr>
              <a:t>excellent, command Thou for us, </a:t>
            </a:r>
            <a:r>
              <a:rPr lang="en-US" sz="3000" dirty="0" smtClean="0">
                <a:uFill>
                  <a:solidFill>
                    <a:srgbClr val="D84800"/>
                  </a:solidFill>
                </a:uFill>
              </a:rPr>
              <a:t>for Thou </a:t>
            </a:r>
            <a:r>
              <a:rPr lang="en-US" sz="3000" dirty="0">
                <a:uFill>
                  <a:solidFill>
                    <a:srgbClr val="D84800"/>
                  </a:solidFill>
                </a:uFill>
              </a:rPr>
              <a:t>art He Who has given us power </a:t>
            </a:r>
            <a:r>
              <a:rPr lang="en-US" sz="3000" dirty="0" smtClean="0">
                <a:uFill>
                  <a:solidFill>
                    <a:srgbClr val="D84800"/>
                  </a:solidFill>
                </a:uFill>
              </a:rPr>
              <a:t>to tread </a:t>
            </a:r>
            <a:r>
              <a:rPr lang="en-US" sz="3000" dirty="0">
                <a:uFill>
                  <a:solidFill>
                    <a:srgbClr val="D84800"/>
                  </a:solidFill>
                </a:uFill>
              </a:rPr>
              <a:t>upon serpents and scorpions and </a:t>
            </a:r>
            <a:r>
              <a:rPr lang="en-US" sz="3000" dirty="0" smtClean="0">
                <a:uFill>
                  <a:solidFill>
                    <a:srgbClr val="D84800"/>
                  </a:solidFill>
                </a:uFill>
              </a:rPr>
              <a:t>upon all </a:t>
            </a:r>
            <a:r>
              <a:rPr lang="en-US" sz="3000" dirty="0">
                <a:uFill>
                  <a:solidFill>
                    <a:srgbClr val="D84800"/>
                  </a:solidFill>
                </a:uFill>
              </a:rPr>
              <a:t>the power of the enemy</a:t>
            </a:r>
            <a:r>
              <a:rPr lang="en-US" sz="3000" dirty="0" smtClean="0">
                <a:uFill>
                  <a:solidFill>
                    <a:srgbClr val="D84800"/>
                  </a:solidFill>
                </a:uFill>
              </a:rPr>
              <a:t>.</a:t>
            </a:r>
          </a:p>
        </p:txBody>
      </p:sp>
    </p:spTree>
    <p:extLst>
      <p:ext uri="{BB962C8B-B14F-4D97-AF65-F5344CB8AC3E}">
        <p14:creationId xmlns:p14="http://schemas.microsoft.com/office/powerpoint/2010/main" val="2178252993"/>
      </p:ext>
    </p:extLst>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4742" y="6263"/>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662290" cy="686341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7</a:t>
            </a:r>
            <a:r>
              <a:rPr lang="en-CA" sz="1400" dirty="0" smtClean="0">
                <a:solidFill>
                  <a:srgbClr val="FFC000"/>
                </a:solidFill>
              </a:rPr>
              <a:t>. </a:t>
            </a:r>
            <a:r>
              <a:rPr lang="en-CA" sz="4000" dirty="0" err="1" smtClean="0"/>
              <a:t>ኣኣምን</a:t>
            </a:r>
            <a:r>
              <a:rPr lang="en-CA" sz="4000" dirty="0" smtClean="0"/>
              <a:t>፥ </a:t>
            </a:r>
            <a:r>
              <a:rPr lang="en-CA" sz="4000" dirty="0" err="1" smtClean="0"/>
              <a:t>ኣኣምን</a:t>
            </a:r>
            <a:r>
              <a:rPr lang="en-CA" sz="4000" dirty="0" smtClean="0"/>
              <a:t>፥ </a:t>
            </a:r>
            <a:r>
              <a:rPr lang="en-CA" sz="4000" dirty="0" err="1" smtClean="0"/>
              <a:t>ኣኣምን</a:t>
            </a:r>
            <a:r>
              <a:rPr lang="en-CA" sz="4000" dirty="0" smtClean="0"/>
              <a:t>፥ </a:t>
            </a:r>
            <a:r>
              <a:rPr lang="en-CA" sz="4000" dirty="0" err="1" smtClean="0"/>
              <a:t>ክሳዕ</a:t>
            </a:r>
            <a:r>
              <a:rPr lang="en-CA" sz="4000" dirty="0" smtClean="0"/>
              <a:t> </a:t>
            </a:r>
            <a:r>
              <a:rPr lang="en-CA" sz="4000" dirty="0" err="1" smtClean="0"/>
              <a:t>ዳኅረይቲ</a:t>
            </a:r>
            <a:r>
              <a:rPr lang="en-CA" sz="4000" dirty="0" smtClean="0"/>
              <a:t> </a:t>
            </a:r>
            <a:r>
              <a:rPr lang="en-CA" sz="4000" dirty="0" err="1" smtClean="0"/>
              <a:t>እስትንፋስ</a:t>
            </a:r>
            <a:r>
              <a:rPr lang="en-CA" sz="4000" dirty="0" smtClean="0"/>
              <a:t>፥ </a:t>
            </a:r>
            <a:r>
              <a:rPr lang="en-CA" sz="4000" dirty="0" err="1" smtClean="0"/>
              <a:t>እዚ</a:t>
            </a:r>
            <a:r>
              <a:rPr lang="en-CA" sz="40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000" dirty="0" err="1" smtClean="0"/>
              <a:t>ናይ</a:t>
            </a:r>
            <a:r>
              <a:rPr lang="en-CA" sz="4000" dirty="0" smtClean="0"/>
              <a:t> </a:t>
            </a:r>
            <a:r>
              <a:rPr lang="en-CA" sz="4000" dirty="0" err="1" smtClean="0"/>
              <a:t>ጐይታናን</a:t>
            </a:r>
            <a:r>
              <a:rPr lang="en-CA" sz="4000" dirty="0" smtClean="0"/>
              <a:t> </a:t>
            </a:r>
            <a:r>
              <a:rPr lang="en-CA" sz="4000" dirty="0" err="1" smtClean="0"/>
              <a:t>ኣምላኽናን</a:t>
            </a:r>
            <a:r>
              <a:rPr lang="en-CA" sz="4000" dirty="0" smtClean="0"/>
              <a:t> </a:t>
            </a:r>
            <a:r>
              <a:rPr lang="en-CA" sz="4000" dirty="0" err="1" smtClean="0"/>
              <a:t>መድ</a:t>
            </a:r>
            <a:endParaRPr lang="en-CA" sz="4000" dirty="0" smtClean="0"/>
          </a:p>
          <a:p>
            <a:r>
              <a:rPr lang="en-CA" sz="4000" dirty="0" err="1" smtClean="0"/>
              <a:t>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 </a:t>
            </a:r>
            <a:r>
              <a:rPr lang="en-CA" sz="4000" dirty="0" err="1" smtClean="0"/>
              <a:t>ብኽልተ</a:t>
            </a:r>
            <a:r>
              <a:rPr lang="en-CA" sz="4000" dirty="0" smtClean="0"/>
              <a:t> </a:t>
            </a:r>
            <a:r>
              <a:rPr lang="en-CA" sz="4000" dirty="0" err="1" smtClean="0"/>
              <a:t>ወገን</a:t>
            </a:r>
            <a:r>
              <a:rPr lang="en-CA" sz="4000" dirty="0" smtClean="0"/>
              <a:t> </a:t>
            </a:r>
            <a:r>
              <a:rPr lang="en-CA" sz="4000" dirty="0" err="1" smtClean="0"/>
              <a:t>ድንግል</a:t>
            </a:r>
            <a:r>
              <a:rPr lang="en-CA" sz="4000" dirty="0" smtClean="0"/>
              <a:t> </a:t>
            </a:r>
            <a:r>
              <a:rPr lang="en-CA" sz="4000" dirty="0" err="1" smtClean="0"/>
              <a:t>ዝኾነት</a:t>
            </a:r>
            <a:r>
              <a:rPr lang="en-CA" sz="4000" dirty="0" smtClean="0"/>
              <a:t> </a:t>
            </a:r>
            <a:r>
              <a:rPr lang="en-CA" sz="4000" dirty="0" err="1" smtClean="0"/>
              <a:t>ካብ</a:t>
            </a:r>
            <a:r>
              <a:rPr lang="en-CA" sz="4000" dirty="0" smtClean="0"/>
              <a:t> </a:t>
            </a:r>
            <a:r>
              <a:rPr lang="en-CA" sz="4000" dirty="0" err="1" smtClean="0"/>
              <a:t>ቅድስቲ</a:t>
            </a:r>
            <a:r>
              <a:rPr lang="en-CA" sz="4000" dirty="0" smtClean="0"/>
              <a:t> </a:t>
            </a:r>
            <a:r>
              <a:rPr lang="en-CA" sz="4000" dirty="0" err="1" smtClean="0"/>
              <a:t>እግዝእትነ</a:t>
            </a:r>
            <a:r>
              <a:rPr lang="en-CA" sz="4000" dirty="0" smtClean="0"/>
              <a:t> </a:t>
            </a:r>
            <a:r>
              <a:rPr lang="en-CA" sz="4000" dirty="0" err="1" smtClean="0"/>
              <a:t>ማርያም</a:t>
            </a:r>
            <a:r>
              <a:rPr lang="en-CA" sz="4000" dirty="0" smtClean="0"/>
              <a:t>  </a:t>
            </a:r>
          </a:p>
          <a:p>
            <a:r>
              <a:rPr lang="en-CA" sz="4000" dirty="0" err="1" smtClean="0"/>
              <a:t>ዝወሰዶ</a:t>
            </a:r>
            <a:r>
              <a:rPr lang="en-CA" sz="4000" dirty="0" smtClean="0"/>
              <a:t> ፣ </a:t>
            </a:r>
            <a:r>
              <a:rPr lang="en-CA" sz="4000" dirty="0" err="1" smtClean="0"/>
              <a:t>ምስ</a:t>
            </a:r>
            <a:r>
              <a:rPr lang="en-CA" sz="4000" dirty="0" smtClean="0"/>
              <a:t> </a:t>
            </a:r>
            <a:r>
              <a:rPr lang="en-CA" sz="4000" dirty="0" err="1" smtClean="0"/>
              <a:t>መለኮቱ</a:t>
            </a:r>
            <a:endParaRPr lang="en-CA" sz="4000" dirty="0" smtClean="0"/>
          </a:p>
          <a:p>
            <a:r>
              <a:rPr lang="en-CA" sz="4000" dirty="0" err="1" smtClean="0"/>
              <a:t>ሓደ</a:t>
            </a:r>
            <a:r>
              <a:rPr lang="en-CA" sz="4000" dirty="0" smtClean="0"/>
              <a:t> </a:t>
            </a:r>
            <a:r>
              <a:rPr lang="en-CA" sz="4000" dirty="0" err="1" smtClean="0"/>
              <a:t>ዝገበሮ</a:t>
            </a:r>
            <a:r>
              <a:rPr lang="en-CA" sz="4000" dirty="0" smtClean="0"/>
              <a:t>፣  </a:t>
            </a:r>
            <a:r>
              <a:rPr lang="en-CA" sz="4000" dirty="0" err="1" smtClean="0"/>
              <a:t>ሥጋኡን</a:t>
            </a:r>
            <a:r>
              <a:rPr lang="en-CA" sz="4000" dirty="0" smtClean="0"/>
              <a:t> </a:t>
            </a:r>
            <a:r>
              <a:rPr lang="en-CA" sz="4000" dirty="0" err="1" smtClean="0"/>
              <a:t>ደሙን</a:t>
            </a:r>
            <a:r>
              <a:rPr lang="en-CA" sz="4000" dirty="0" smtClean="0"/>
              <a:t> </a:t>
            </a:r>
            <a:r>
              <a:rPr lang="en-CA" sz="4000" dirty="0" err="1" smtClean="0"/>
              <a:t>ከም</a:t>
            </a:r>
            <a:r>
              <a:rPr lang="en-CA" sz="4000" dirty="0" smtClean="0"/>
              <a:t> </a:t>
            </a:r>
            <a:r>
              <a:rPr lang="en-CA" sz="4000" dirty="0" err="1" smtClean="0"/>
              <a:t>ዝኾነ</a:t>
            </a:r>
            <a:r>
              <a:rPr lang="en-CA" sz="4000" dirty="0" smtClean="0"/>
              <a:t> </a:t>
            </a:r>
            <a:r>
              <a:rPr lang="en-CA" sz="4000" dirty="0" err="1" smtClean="0"/>
              <a:t>እእመን</a:t>
            </a:r>
            <a:r>
              <a:rPr lang="en-CA" sz="4000" dirty="0" smtClean="0"/>
              <a:t>።</a:t>
            </a:r>
          </a:p>
        </p:txBody>
      </p:sp>
      <p:sp>
        <p:nvSpPr>
          <p:cNvPr id="2" name="Rectangle 1"/>
          <p:cNvSpPr/>
          <p:nvPr/>
        </p:nvSpPr>
        <p:spPr>
          <a:xfrm>
            <a:off x="-29071" y="2541"/>
            <a:ext cx="4087095" cy="686341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፯. </a:t>
            </a:r>
            <a:r>
              <a:rPr lang="en-CA" sz="4000" dirty="0" err="1" smtClean="0"/>
              <a:t>አአምን፥አአምን</a:t>
            </a:r>
            <a:r>
              <a:rPr lang="en-CA" sz="4000" dirty="0" smtClean="0"/>
              <a:t>፥ </a:t>
            </a:r>
            <a:r>
              <a:rPr lang="en-CA" sz="4000" dirty="0" err="1"/>
              <a:t>አአምን</a:t>
            </a:r>
            <a:r>
              <a:rPr lang="en-CA" sz="4000" dirty="0" smtClean="0"/>
              <a:t>፥ </a:t>
            </a:r>
            <a:r>
              <a:rPr lang="en-CA" sz="4000" dirty="0" err="1" smtClean="0"/>
              <a:t>ወእትአመን</a:t>
            </a:r>
            <a:r>
              <a:rPr lang="en-CA" sz="4000" dirty="0" smtClean="0"/>
              <a:t> </a:t>
            </a:r>
            <a:r>
              <a:rPr lang="en-CA" sz="4000" dirty="0" err="1" smtClean="0"/>
              <a:t>እስከ</a:t>
            </a:r>
            <a:r>
              <a:rPr lang="en-CA" sz="4000" dirty="0" smtClean="0"/>
              <a:t> </a:t>
            </a:r>
            <a:r>
              <a:rPr lang="en-CA" sz="4000" dirty="0" err="1" smtClean="0"/>
              <a:t>ደኃሪት</a:t>
            </a:r>
            <a:r>
              <a:rPr lang="en-CA" sz="4000" dirty="0" smtClean="0"/>
              <a:t> </a:t>
            </a:r>
            <a:r>
              <a:rPr lang="en-CA" sz="4000" dirty="0" err="1" smtClean="0"/>
              <a:t>እስትንፋስ</a:t>
            </a:r>
            <a:r>
              <a:rPr lang="en-CA" sz="4000" dirty="0" smtClean="0"/>
              <a:t> </a:t>
            </a:r>
            <a:r>
              <a:rPr lang="en-CA" sz="4000" dirty="0" err="1" smtClean="0"/>
              <a:t>ከመ</a:t>
            </a:r>
            <a:r>
              <a:rPr lang="en-CA" sz="4000" dirty="0" smtClean="0"/>
              <a:t> </a:t>
            </a:r>
            <a:r>
              <a:rPr lang="en-CA" sz="4000" dirty="0" err="1" smtClean="0"/>
              <a:t>ዝንቱ</a:t>
            </a:r>
            <a:r>
              <a:rPr lang="en-CA" sz="4000" dirty="0" smtClean="0"/>
              <a:t> </a:t>
            </a:r>
            <a:r>
              <a:rPr lang="en-CA" sz="4000" dirty="0" err="1" smtClean="0"/>
              <a:t>ውእቱ</a:t>
            </a:r>
            <a:r>
              <a:rPr lang="en-CA" sz="4000" dirty="0" smtClean="0"/>
              <a:t> </a:t>
            </a:r>
            <a:r>
              <a:rPr lang="en-CA" sz="2000" dirty="0" smtClean="0">
                <a:solidFill>
                  <a:srgbClr val="FFC000"/>
                </a:solidFill>
              </a:rPr>
              <a:t>(</a:t>
            </a:r>
            <a:r>
              <a:rPr lang="en-CA" sz="2000" dirty="0" err="1" smtClean="0">
                <a:solidFill>
                  <a:srgbClr val="FFC000"/>
                </a:solidFill>
              </a:rPr>
              <a:t>እማሬ</a:t>
            </a:r>
            <a:r>
              <a:rPr lang="en-CA" sz="2000" dirty="0" smtClean="0">
                <a:solidFill>
                  <a:srgbClr val="FFC000"/>
                </a:solidFill>
              </a:rPr>
              <a:t>) </a:t>
            </a:r>
            <a:r>
              <a:rPr lang="en-CA" sz="4000" dirty="0" err="1" smtClean="0"/>
              <a:t>ሥጋሁ</a:t>
            </a:r>
            <a:r>
              <a:rPr lang="en-CA" sz="4000" dirty="0" smtClean="0"/>
              <a:t> </a:t>
            </a:r>
            <a:r>
              <a:rPr lang="en-CA" sz="4000" dirty="0" err="1" smtClean="0"/>
              <a:t>ወደሙ</a:t>
            </a:r>
            <a:r>
              <a:rPr lang="en-CA" sz="4000" dirty="0" smtClean="0"/>
              <a:t> </a:t>
            </a:r>
            <a:r>
              <a:rPr lang="en-CA" sz="4000" dirty="0" err="1" smtClean="0"/>
              <a:t>ለእግዚእነ</a:t>
            </a:r>
            <a:r>
              <a:rPr lang="en-CA" sz="4000" dirty="0" smtClean="0"/>
              <a:t> </a:t>
            </a:r>
            <a:r>
              <a:rPr lang="en-CA" sz="4000" dirty="0" err="1" smtClean="0"/>
              <a:t>ወአምላክነ</a:t>
            </a:r>
            <a:r>
              <a:rPr lang="en-CA" sz="4000" dirty="0" smtClean="0"/>
              <a:t> </a:t>
            </a:r>
            <a:r>
              <a:rPr lang="en-CA" sz="4000" dirty="0" err="1" smtClean="0"/>
              <a:t>ወመድኃኒነ</a:t>
            </a:r>
            <a:r>
              <a:rPr lang="en-CA" sz="4000" dirty="0" smtClean="0"/>
              <a:t> </a:t>
            </a:r>
            <a:r>
              <a:rPr lang="en-CA" sz="4000" dirty="0" err="1" smtClean="0"/>
              <a:t>ኢይሱስ</a:t>
            </a:r>
            <a:r>
              <a:rPr lang="en-CA" sz="4000" dirty="0" smtClean="0"/>
              <a:t> </a:t>
            </a:r>
            <a:r>
              <a:rPr lang="en-CA" sz="4000" dirty="0" err="1" smtClean="0"/>
              <a:t>ክርስቶስ</a:t>
            </a:r>
            <a:r>
              <a:rPr lang="en-CA" sz="4000" dirty="0" smtClean="0"/>
              <a:t> </a:t>
            </a:r>
            <a:r>
              <a:rPr lang="en-CA" sz="4000" dirty="0" err="1" smtClean="0"/>
              <a:t>ዘነሥአ</a:t>
            </a:r>
            <a:r>
              <a:rPr lang="en-CA" sz="4000" dirty="0" smtClean="0"/>
              <a:t> </a:t>
            </a:r>
            <a:r>
              <a:rPr lang="en-CA" sz="4000" dirty="0" err="1" smtClean="0"/>
              <a:t>እምእግዝእተ</a:t>
            </a:r>
            <a:r>
              <a:rPr lang="en-CA" sz="4000" dirty="0" smtClean="0"/>
              <a:t> </a:t>
            </a:r>
            <a:r>
              <a:rPr lang="en-CA" sz="4000" dirty="0" err="1" smtClean="0"/>
              <a:t>ኵልነ</a:t>
            </a:r>
            <a:r>
              <a:rPr lang="en-CA" sz="4000" dirty="0" smtClean="0"/>
              <a:t> </a:t>
            </a:r>
            <a:r>
              <a:rPr lang="en-CA" sz="4000" dirty="0" err="1" smtClean="0"/>
              <a:t>ቅድስት</a:t>
            </a:r>
            <a:r>
              <a:rPr lang="en-CA" sz="4000" dirty="0" smtClean="0"/>
              <a:t> </a:t>
            </a:r>
            <a:r>
              <a:rPr lang="en-CA" sz="4000" dirty="0" err="1" smtClean="0"/>
              <a:t>ድንግል</a:t>
            </a:r>
            <a:r>
              <a:rPr lang="en-CA" sz="4000" dirty="0" smtClean="0"/>
              <a:t> በ፪ </a:t>
            </a:r>
            <a:r>
              <a:rPr lang="en-CA" sz="4000" dirty="0" err="1" smtClean="0"/>
              <a:t>ማርያም</a:t>
            </a:r>
            <a:r>
              <a:rPr lang="en-CA" sz="4000" dirty="0" smtClean="0"/>
              <a:t>። </a:t>
            </a:r>
          </a:p>
        </p:txBody>
      </p:sp>
      <p:sp>
        <p:nvSpPr>
          <p:cNvPr id="8" name="Rectangle 7"/>
          <p:cNvSpPr/>
          <p:nvPr/>
        </p:nvSpPr>
        <p:spPr>
          <a:xfrm>
            <a:off x="8382320" y="-29131"/>
            <a:ext cx="3903625" cy="6924973"/>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7</a:t>
            </a:r>
            <a:r>
              <a:rPr lang="en-US" sz="1400" dirty="0" smtClean="0">
                <a:solidFill>
                  <a:srgbClr val="FFC000"/>
                </a:solidFill>
              </a:rPr>
              <a:t>. </a:t>
            </a:r>
            <a:r>
              <a:rPr lang="en-US" sz="3400" dirty="0"/>
              <a:t>I believe, I believe, I believe and I confess, unto my latest breath, that this </a:t>
            </a:r>
            <a:r>
              <a:rPr lang="en-US" sz="2000" dirty="0">
                <a:solidFill>
                  <a:srgbClr val="FFC000"/>
                </a:solidFill>
              </a:rPr>
              <a:t>(pointing) </a:t>
            </a:r>
            <a:r>
              <a:rPr lang="en-US" sz="3400" dirty="0"/>
              <a:t>is the body and blood of our Lord and our God and our Savior Jesus Christ, which He took from the Lady of us all, the holy </a:t>
            </a:r>
            <a:r>
              <a:rPr lang="en-US" sz="3400" dirty="0" smtClean="0"/>
              <a:t>Mary </a:t>
            </a:r>
            <a:r>
              <a:rPr lang="en-US" sz="3400" dirty="0"/>
              <a:t>of two fold </a:t>
            </a:r>
            <a:r>
              <a:rPr lang="en-US" sz="3400" dirty="0" smtClean="0"/>
              <a:t>virginity. </a:t>
            </a:r>
            <a:endParaRPr lang="en-US" sz="3400" dirty="0"/>
          </a:p>
        </p:txBody>
      </p:sp>
    </p:spTree>
    <p:extLst>
      <p:ext uri="{BB962C8B-B14F-4D97-AF65-F5344CB8AC3E}">
        <p14:creationId xmlns:p14="http://schemas.microsoft.com/office/powerpoint/2010/main" val="954317384"/>
      </p:ext>
    </p:extLst>
  </p:cSld>
  <p:clrMapOvr>
    <a:masterClrMapping/>
  </p:clrMapOvr>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4742" y="6263"/>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31315"/>
            <a:ext cx="4524504" cy="6740307"/>
          </a:xfrm>
          <a:prstGeom prst="rect">
            <a:avLst/>
          </a:prstGeom>
        </p:spPr>
        <p:txBody>
          <a:bodyPr wrap="square">
            <a:spAutoFit/>
          </a:bodyPr>
          <a:lstStyle/>
          <a:p>
            <a:r>
              <a:rPr lang="en-CA" sz="4300" dirty="0" err="1" smtClean="0"/>
              <a:t>ብዘይ</a:t>
            </a:r>
            <a:r>
              <a:rPr lang="en-CA" sz="4300" dirty="0" smtClean="0"/>
              <a:t> </a:t>
            </a:r>
            <a:r>
              <a:rPr lang="en-CA" sz="4300" dirty="0" err="1" smtClean="0"/>
              <a:t>ምትሕውዋስን</a:t>
            </a:r>
            <a:r>
              <a:rPr lang="en-CA" sz="4300" dirty="0" smtClean="0"/>
              <a:t> </a:t>
            </a:r>
            <a:r>
              <a:rPr lang="en-CA" sz="4300" dirty="0" err="1" smtClean="0"/>
              <a:t>ምድብላቕን</a:t>
            </a:r>
            <a:r>
              <a:rPr lang="en-CA" sz="4300" dirty="0" smtClean="0"/>
              <a:t>፣ </a:t>
            </a:r>
            <a:r>
              <a:rPr lang="en-CA" sz="4300" dirty="0" err="1" smtClean="0"/>
              <a:t>ብዘይ</a:t>
            </a:r>
            <a:r>
              <a:rPr lang="en-CA" sz="4300" dirty="0" smtClean="0"/>
              <a:t> </a:t>
            </a:r>
            <a:r>
              <a:rPr lang="en-CA" sz="4300" dirty="0" err="1" smtClean="0"/>
              <a:t>ምፍልላይን</a:t>
            </a:r>
            <a:r>
              <a:rPr lang="en-CA" sz="4300" dirty="0" smtClean="0"/>
              <a:t> </a:t>
            </a:r>
            <a:r>
              <a:rPr lang="en-CA" sz="4300" dirty="0" err="1" smtClean="0"/>
              <a:t>ምልውዋጥን</a:t>
            </a:r>
            <a:r>
              <a:rPr lang="en-CA" sz="4300" dirty="0" smtClean="0"/>
              <a:t> </a:t>
            </a:r>
            <a:r>
              <a:rPr lang="en-CA" sz="4300" dirty="0" err="1" smtClean="0"/>
              <a:t>ብዘመን</a:t>
            </a:r>
            <a:r>
              <a:rPr lang="en-CA" sz="4300" dirty="0" smtClean="0"/>
              <a:t> </a:t>
            </a:r>
            <a:r>
              <a:rPr lang="en-CA" sz="4300" dirty="0" err="1" smtClean="0"/>
              <a:t>ጴንጠናዊ</a:t>
            </a:r>
            <a:r>
              <a:rPr lang="en-CA" sz="4300" dirty="0" smtClean="0"/>
              <a:t> </a:t>
            </a:r>
            <a:r>
              <a:rPr lang="en-CA" sz="4300" dirty="0" err="1" smtClean="0"/>
              <a:t>ጲላጦስ</a:t>
            </a:r>
            <a:r>
              <a:rPr lang="en-CA" sz="4300" dirty="0" smtClean="0"/>
              <a:t> </a:t>
            </a:r>
            <a:r>
              <a:rPr lang="en-CA" sz="4300" dirty="0" err="1" smtClean="0"/>
              <a:t>ብሠናይ</a:t>
            </a:r>
            <a:r>
              <a:rPr lang="en-CA" sz="4300" dirty="0" smtClean="0"/>
              <a:t> </a:t>
            </a:r>
            <a:r>
              <a:rPr lang="en-CA" sz="4300" dirty="0" err="1" smtClean="0"/>
              <a:t>ምስክርነት</a:t>
            </a:r>
            <a:r>
              <a:rPr lang="en-CA" sz="4300" dirty="0" smtClean="0"/>
              <a:t> </a:t>
            </a:r>
            <a:r>
              <a:rPr lang="en-CA" sz="4300" dirty="0" err="1" smtClean="0"/>
              <a:t>ሰማዕት</a:t>
            </a:r>
            <a:r>
              <a:rPr lang="en-CA" sz="4300" dirty="0" smtClean="0"/>
              <a:t> </a:t>
            </a:r>
            <a:r>
              <a:rPr lang="en-CA" sz="4300" dirty="0" err="1" smtClean="0"/>
              <a:t>ዝኾነ</a:t>
            </a:r>
            <a:r>
              <a:rPr lang="en-CA" sz="4300" dirty="0" smtClean="0"/>
              <a:t>፣ </a:t>
            </a:r>
            <a:r>
              <a:rPr lang="en-CA" sz="4300" dirty="0" err="1" smtClean="0"/>
              <a:t>ምእንታና</a:t>
            </a:r>
            <a:r>
              <a:rPr lang="en-CA" sz="4300" dirty="0" smtClean="0"/>
              <a:t> </a:t>
            </a:r>
            <a:r>
              <a:rPr lang="en-CA" sz="4300" dirty="0" err="1" smtClean="0"/>
              <a:t>ምእንቲ</a:t>
            </a:r>
            <a:r>
              <a:rPr lang="en-CA" sz="4300" dirty="0" smtClean="0"/>
              <a:t> </a:t>
            </a:r>
            <a:r>
              <a:rPr lang="en-CA" sz="4300" dirty="0" err="1" smtClean="0"/>
              <a:t>ሕይወት</a:t>
            </a:r>
            <a:r>
              <a:rPr lang="en-CA" sz="4300" dirty="0" smtClean="0"/>
              <a:t> </a:t>
            </a:r>
            <a:r>
              <a:rPr lang="en-CA" sz="4300" dirty="0" err="1" smtClean="0"/>
              <a:t>ኵልና</a:t>
            </a:r>
            <a:r>
              <a:rPr lang="en-CA" sz="4300" dirty="0" smtClean="0"/>
              <a:t> </a:t>
            </a:r>
            <a:r>
              <a:rPr lang="en-CA" sz="4300" dirty="0" err="1" smtClean="0"/>
              <a:t>ኣኅሊፉ</a:t>
            </a:r>
            <a:r>
              <a:rPr lang="en-CA" sz="4300" dirty="0" smtClean="0"/>
              <a:t> </a:t>
            </a:r>
            <a:r>
              <a:rPr lang="en-CA" sz="4300" dirty="0" err="1" smtClean="0"/>
              <a:t>ዝሃቦ</a:t>
            </a:r>
            <a:r>
              <a:rPr lang="en-CA" sz="4300" dirty="0" smtClean="0"/>
              <a:t> </a:t>
            </a:r>
            <a:r>
              <a:rPr lang="en-CA" sz="4300" dirty="0" err="1" smtClean="0"/>
              <a:t>እዩ</a:t>
            </a:r>
            <a:r>
              <a:rPr lang="en-CA" sz="43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29071" y="2541"/>
            <a:ext cx="4087095" cy="6863417"/>
          </a:xfrm>
          <a:prstGeom prst="rect">
            <a:avLst/>
          </a:prstGeom>
        </p:spPr>
        <p:txBody>
          <a:bodyPr wrap="square">
            <a:spAutoFit/>
          </a:bodyPr>
          <a:lstStyle/>
          <a:p>
            <a:r>
              <a:rPr lang="en-CA" sz="4000" dirty="0" err="1" smtClean="0"/>
              <a:t>ወረሰዮ</a:t>
            </a:r>
            <a:r>
              <a:rPr lang="en-CA" sz="4000" dirty="0" smtClean="0"/>
              <a:t> ፩ደ </a:t>
            </a:r>
            <a:r>
              <a:rPr lang="en-CA" sz="4000" dirty="0" err="1" smtClean="0"/>
              <a:t>ምስለ</a:t>
            </a:r>
            <a:r>
              <a:rPr lang="en-CA" sz="4000" dirty="0" smtClean="0"/>
              <a:t> </a:t>
            </a:r>
            <a:r>
              <a:rPr lang="en-CA" sz="4000" dirty="0" err="1" smtClean="0"/>
              <a:t>መለኮቱ</a:t>
            </a:r>
            <a:r>
              <a:rPr lang="en-CA" sz="4000" dirty="0" smtClean="0"/>
              <a:t>  </a:t>
            </a:r>
            <a:r>
              <a:rPr lang="en-CA" sz="4000" dirty="0" err="1" smtClean="0"/>
              <a:t>ዘእንበለ</a:t>
            </a:r>
            <a:r>
              <a:rPr lang="en-CA" sz="4000" dirty="0" smtClean="0"/>
              <a:t> </a:t>
            </a:r>
            <a:r>
              <a:rPr lang="en-CA" sz="4000" dirty="0" err="1" smtClean="0"/>
              <a:t>ቱስሕት</a:t>
            </a:r>
            <a:r>
              <a:rPr lang="en-CA" sz="4000" dirty="0" smtClean="0"/>
              <a:t> </a:t>
            </a:r>
            <a:r>
              <a:rPr lang="en-CA" sz="4000" dirty="0" err="1" smtClean="0"/>
              <a:t>ወኢትድምርት</a:t>
            </a:r>
            <a:r>
              <a:rPr lang="en-CA" sz="4000" dirty="0" smtClean="0"/>
              <a:t> </a:t>
            </a:r>
            <a:r>
              <a:rPr lang="en-CA" sz="4000" dirty="0" err="1" smtClean="0"/>
              <a:t>ዘእንበለ</a:t>
            </a:r>
            <a:r>
              <a:rPr lang="en-CA" sz="4000" dirty="0" smtClean="0"/>
              <a:t> </a:t>
            </a:r>
            <a:r>
              <a:rPr lang="en-CA" sz="4000" dirty="0" err="1" smtClean="0"/>
              <a:t>ፍልጠት</a:t>
            </a:r>
            <a:r>
              <a:rPr lang="en-CA" sz="4000" dirty="0" smtClean="0"/>
              <a:t> </a:t>
            </a:r>
            <a:r>
              <a:rPr lang="en-CA" sz="4000" dirty="0" err="1" smtClean="0"/>
              <a:t>ወኢውላጤ</a:t>
            </a:r>
            <a:r>
              <a:rPr lang="en-CA" sz="4000" dirty="0" smtClean="0"/>
              <a:t> </a:t>
            </a:r>
            <a:r>
              <a:rPr lang="en-CA" sz="4000" dirty="0" err="1" smtClean="0"/>
              <a:t>ወኮነ</a:t>
            </a:r>
            <a:r>
              <a:rPr lang="en-CA" sz="4000" dirty="0" smtClean="0"/>
              <a:t> </a:t>
            </a:r>
            <a:r>
              <a:rPr lang="en-CA" sz="4000" dirty="0" err="1" smtClean="0"/>
              <a:t>ሰማዕተ</a:t>
            </a:r>
            <a:r>
              <a:rPr lang="en-CA" sz="4000" dirty="0" smtClean="0"/>
              <a:t> </a:t>
            </a:r>
            <a:r>
              <a:rPr lang="en-CA" sz="4000" dirty="0" err="1" smtClean="0"/>
              <a:t>በስምዕ</a:t>
            </a:r>
            <a:r>
              <a:rPr lang="en-CA" sz="4000" dirty="0" smtClean="0"/>
              <a:t> </a:t>
            </a:r>
            <a:r>
              <a:rPr lang="en-CA" sz="4000" dirty="0" err="1" smtClean="0"/>
              <a:t>ሠናይ</a:t>
            </a:r>
            <a:r>
              <a:rPr lang="en-CA" sz="4000" dirty="0" smtClean="0"/>
              <a:t> </a:t>
            </a:r>
            <a:r>
              <a:rPr lang="en-CA" sz="4000" dirty="0" err="1" smtClean="0"/>
              <a:t>በመዋዕለ</a:t>
            </a:r>
            <a:r>
              <a:rPr lang="en-CA" sz="4000" dirty="0" smtClean="0"/>
              <a:t> </a:t>
            </a:r>
            <a:r>
              <a:rPr lang="en-CA" sz="4000" dirty="0" err="1" smtClean="0"/>
              <a:t>ጲላጦስ</a:t>
            </a:r>
            <a:r>
              <a:rPr lang="en-CA" sz="4000" dirty="0" smtClean="0"/>
              <a:t> </a:t>
            </a:r>
            <a:r>
              <a:rPr lang="en-CA" sz="4000" dirty="0" err="1" smtClean="0"/>
              <a:t>ጴንጠናዊ</a:t>
            </a:r>
            <a:r>
              <a:rPr lang="en-CA" sz="4000" dirty="0" smtClean="0"/>
              <a:t> </a:t>
            </a:r>
            <a:r>
              <a:rPr lang="en-CA" sz="4000" dirty="0" err="1" smtClean="0"/>
              <a:t>ወመጠዎ</a:t>
            </a:r>
            <a:r>
              <a:rPr lang="en-CA" sz="4000" dirty="0" smtClean="0"/>
              <a:t> </a:t>
            </a:r>
            <a:r>
              <a:rPr lang="en-CA" sz="4000" dirty="0" err="1" smtClean="0"/>
              <a:t>በእንቲአነ</a:t>
            </a:r>
            <a:r>
              <a:rPr lang="en-CA" sz="4000" dirty="0" smtClean="0"/>
              <a:t> </a:t>
            </a:r>
            <a:r>
              <a:rPr lang="en-CA" sz="4000" dirty="0" err="1" smtClean="0"/>
              <a:t>ወበእንተ</a:t>
            </a:r>
            <a:r>
              <a:rPr lang="en-CA" sz="4000" dirty="0" smtClean="0"/>
              <a:t> </a:t>
            </a:r>
            <a:r>
              <a:rPr lang="en-CA" sz="4000" dirty="0" err="1" smtClean="0"/>
              <a:t>ሕይወተ</a:t>
            </a:r>
            <a:r>
              <a:rPr lang="en-CA" sz="4000" dirty="0" smtClean="0"/>
              <a:t> </a:t>
            </a:r>
            <a:r>
              <a:rPr lang="en-CA" sz="4000" dirty="0" err="1" smtClean="0"/>
              <a:t>ኵልነ</a:t>
            </a:r>
            <a:r>
              <a:rPr lang="en-CA" sz="4000" dirty="0" smtClean="0"/>
              <a:t>።</a:t>
            </a:r>
          </a:p>
          <a:p>
            <a:r>
              <a:rPr lang="en-CA" sz="4000" dirty="0" err="1" smtClean="0">
                <a:solidFill>
                  <a:srgbClr val="FFFF00"/>
                </a:solidFill>
              </a:rPr>
              <a:t>ይ.ሕ</a:t>
            </a:r>
            <a:r>
              <a:rPr lang="en-CA" sz="4000" dirty="0" smtClean="0">
                <a:solidFill>
                  <a:srgbClr val="FFFF00"/>
                </a:solidFill>
              </a:rPr>
              <a:t>. </a:t>
            </a:r>
            <a:r>
              <a:rPr lang="en-CA" sz="4000" dirty="0" err="1" smtClean="0"/>
              <a:t>አሜን</a:t>
            </a:r>
            <a:r>
              <a:rPr lang="en-CA" sz="4000" dirty="0" smtClean="0"/>
              <a:t>።</a:t>
            </a:r>
            <a:endParaRPr lang="pt-BR" sz="4000" dirty="0"/>
          </a:p>
        </p:txBody>
      </p:sp>
      <p:sp>
        <p:nvSpPr>
          <p:cNvPr id="8" name="Rectangle 7"/>
          <p:cNvSpPr/>
          <p:nvPr/>
        </p:nvSpPr>
        <p:spPr>
          <a:xfrm>
            <a:off x="8382320" y="-29131"/>
            <a:ext cx="3903625" cy="7371249"/>
          </a:xfrm>
          <a:prstGeom prst="rect">
            <a:avLst/>
          </a:prstGeom>
        </p:spPr>
        <p:txBody>
          <a:bodyPr wrap="square">
            <a:spAutoFit/>
          </a:bodyPr>
          <a:lstStyle/>
          <a:p>
            <a:pPr marL="40639" marR="40639">
              <a:spcBef>
                <a:spcPts val="600"/>
              </a:spcBef>
              <a:buClr>
                <a:srgbClr val="000000"/>
              </a:buClr>
              <a:buFont typeface="Times New Roman"/>
              <a:defRPr sz="2000">
                <a:latin typeface="Times New Roman"/>
                <a:ea typeface="Times New Roman"/>
                <a:cs typeface="Times New Roman"/>
                <a:sym typeface="Times New Roman"/>
              </a:defRPr>
            </a:pPr>
            <a:r>
              <a:rPr lang="en-US" sz="3300" dirty="0"/>
              <a:t>and made it one with his </a:t>
            </a:r>
            <a:r>
              <a:rPr lang="en-US" sz="3300" dirty="0" smtClean="0"/>
              <a:t>godhead </a:t>
            </a:r>
            <a:r>
              <a:rPr lang="en-US" sz="3300" dirty="0"/>
              <a:t>without mixture or confusion, without division or alteration; and he verily confessed with a good testimony in </a:t>
            </a:r>
            <a:r>
              <a:rPr lang="en-US" sz="3300" dirty="0" smtClean="0"/>
              <a:t>the days </a:t>
            </a:r>
            <a:r>
              <a:rPr lang="en-US" sz="3300" dirty="0"/>
              <a:t>of Pontius Pilate, and this body he gave up for our sakes and for the life of us all.</a:t>
            </a:r>
          </a:p>
          <a:p>
            <a:pPr marL="40639" marR="40639">
              <a:spcBef>
                <a:spcPts val="600"/>
              </a:spcBef>
              <a:buClr>
                <a:srgbClr val="0329D6"/>
              </a:buClr>
              <a:buFont typeface="Times New Roman"/>
              <a:defRPr sz="2800"/>
            </a:pPr>
            <a:r>
              <a:rPr lang="en-US" sz="3300" dirty="0">
                <a:solidFill>
                  <a:srgbClr val="FFFF00"/>
                </a:solidFill>
                <a:sym typeface="Times New Roman"/>
              </a:rPr>
              <a:t>People</a:t>
            </a:r>
            <a:r>
              <a:rPr lang="en-US" sz="3300" dirty="0" smtClean="0">
                <a:solidFill>
                  <a:srgbClr val="FFFF00"/>
                </a:solidFill>
                <a:sym typeface="Times New Roman"/>
              </a:rPr>
              <a:t>:  </a:t>
            </a:r>
            <a:r>
              <a:rPr lang="en-US" sz="3300" dirty="0">
                <a:sym typeface="Times New Roman"/>
              </a:rPr>
              <a:t>Amen. </a:t>
            </a:r>
          </a:p>
          <a:p>
            <a:pPr marL="40639" marR="40639">
              <a:spcBef>
                <a:spcPts val="600"/>
              </a:spcBef>
              <a:buClr>
                <a:srgbClr val="000000"/>
              </a:buClr>
              <a:buFont typeface="Arial"/>
              <a:defRPr sz="2800"/>
            </a:pPr>
            <a:endParaRPr lang="en-US" sz="3400" dirty="0"/>
          </a:p>
        </p:txBody>
      </p:sp>
    </p:spTree>
    <p:extLst>
      <p:ext uri="{BB962C8B-B14F-4D97-AF65-F5344CB8AC3E}">
        <p14:creationId xmlns:p14="http://schemas.microsoft.com/office/powerpoint/2010/main" val="4112090868"/>
      </p:ext>
    </p:extLst>
  </p:cSld>
  <p:clrMapOvr>
    <a:masterClrMapping/>
  </p:clrMapOvr>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8190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86341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8</a:t>
            </a:r>
            <a:r>
              <a:rPr lang="en-CA" sz="1400" dirty="0" smtClean="0">
                <a:solidFill>
                  <a:srgbClr val="FFC000"/>
                </a:solidFill>
              </a:rPr>
              <a:t>. </a:t>
            </a:r>
            <a:r>
              <a:rPr lang="en-CA" sz="4000" dirty="0" err="1"/>
              <a:t>ኣኣምን</a:t>
            </a:r>
            <a:r>
              <a:rPr lang="en-CA" sz="4000" dirty="0"/>
              <a:t>፥ </a:t>
            </a:r>
            <a:r>
              <a:rPr lang="en-CA" sz="4000" dirty="0" err="1"/>
              <a:t>ኣኣምን</a:t>
            </a:r>
            <a:r>
              <a:rPr lang="en-CA" sz="4000" dirty="0"/>
              <a:t>፥ </a:t>
            </a:r>
            <a:r>
              <a:rPr lang="en-CA" sz="4000" dirty="0" err="1"/>
              <a:t>ኣኣምን</a:t>
            </a:r>
            <a:r>
              <a:rPr lang="en-CA" sz="4000" dirty="0" smtClean="0"/>
              <a:t>፥ </a:t>
            </a:r>
            <a:r>
              <a:rPr lang="en-CA" sz="4000" dirty="0" err="1" smtClean="0"/>
              <a:t>እእመንውን</a:t>
            </a:r>
            <a:r>
              <a:rPr lang="en-CA" sz="4000" dirty="0" smtClean="0"/>
              <a:t>፣ </a:t>
            </a:r>
            <a:r>
              <a:rPr lang="en-CA" sz="4000" dirty="0" err="1" smtClean="0"/>
              <a:t>መለኮቱ</a:t>
            </a:r>
            <a:r>
              <a:rPr lang="en-CA" sz="4000" dirty="0" smtClean="0"/>
              <a:t> </a:t>
            </a:r>
            <a:r>
              <a:rPr lang="en-CA" sz="4000" dirty="0" err="1" smtClean="0"/>
              <a:t>ካብ</a:t>
            </a:r>
            <a:r>
              <a:rPr lang="en-CA" sz="4000" dirty="0" smtClean="0"/>
              <a:t> </a:t>
            </a:r>
            <a:r>
              <a:rPr lang="en-CA" sz="4000" dirty="0" err="1" smtClean="0"/>
              <a:t>ትስብእቱ</a:t>
            </a:r>
            <a:r>
              <a:rPr lang="en-CA" sz="4000" dirty="0" smtClean="0"/>
              <a:t> </a:t>
            </a:r>
            <a:r>
              <a:rPr lang="en-CA" sz="4000" dirty="0" err="1" smtClean="0"/>
              <a:t>ከቶ</a:t>
            </a:r>
            <a:r>
              <a:rPr lang="en-CA" sz="4000" dirty="0" smtClean="0"/>
              <a:t> </a:t>
            </a:r>
            <a:r>
              <a:rPr lang="en-CA" sz="4000" dirty="0" err="1" smtClean="0"/>
              <a:t>ሓንቲ</a:t>
            </a:r>
            <a:r>
              <a:rPr lang="en-CA" sz="4000" dirty="0" smtClean="0"/>
              <a:t> </a:t>
            </a:r>
            <a:r>
              <a:rPr lang="en-CA" sz="4000" dirty="0" err="1" smtClean="0"/>
              <a:t>ሰዓት</a:t>
            </a:r>
            <a:r>
              <a:rPr lang="en-CA" sz="4000" dirty="0" smtClean="0"/>
              <a:t>፣ </a:t>
            </a:r>
            <a:r>
              <a:rPr lang="en-CA" sz="4000" dirty="0" err="1" smtClean="0"/>
              <a:t>ወይ</a:t>
            </a:r>
            <a:r>
              <a:rPr lang="en-CA" sz="4000" dirty="0" smtClean="0"/>
              <a:t> </a:t>
            </a:r>
            <a:r>
              <a:rPr lang="en-CA" sz="4000" dirty="0" err="1" smtClean="0"/>
              <a:t>ከም</a:t>
            </a:r>
            <a:r>
              <a:rPr lang="en-CA" sz="4000" dirty="0" smtClean="0"/>
              <a:t> </a:t>
            </a:r>
            <a:r>
              <a:rPr lang="en-CA" sz="4000" dirty="0" err="1" smtClean="0"/>
              <a:t>ቅጽበት</a:t>
            </a:r>
            <a:r>
              <a:rPr lang="en-CA" sz="4000" dirty="0" smtClean="0"/>
              <a:t> </a:t>
            </a:r>
            <a:r>
              <a:rPr lang="en-CA" sz="4000" dirty="0" err="1" smtClean="0"/>
              <a:t>ዓይኒ</a:t>
            </a:r>
            <a:r>
              <a:rPr lang="en-CA" sz="4000" dirty="0" smtClean="0"/>
              <a:t> </a:t>
            </a:r>
            <a:r>
              <a:rPr lang="en-CA" sz="4000" dirty="0" err="1" smtClean="0"/>
              <a:t>ከም</a:t>
            </a:r>
            <a:r>
              <a:rPr lang="en-CA" sz="4000" dirty="0" smtClean="0"/>
              <a:t> </a:t>
            </a:r>
            <a:r>
              <a:rPr lang="en-CA" sz="4000" dirty="0" err="1" smtClean="0"/>
              <a:t>ዘይተፈልየ</a:t>
            </a:r>
            <a:r>
              <a:rPr lang="en-CA" sz="4000" dirty="0" smtClean="0"/>
              <a:t> </a:t>
            </a:r>
            <a:r>
              <a:rPr lang="en-CA" sz="4000" dirty="0" err="1" smtClean="0"/>
              <a:t>እእመን</a:t>
            </a:r>
            <a:r>
              <a:rPr lang="en-CA" sz="4000" dirty="0" smtClean="0"/>
              <a:t>። </a:t>
            </a:r>
            <a:r>
              <a:rPr lang="en-CA" sz="4000" dirty="0" err="1" smtClean="0"/>
              <a:t>ካብኡ</a:t>
            </a:r>
            <a:r>
              <a:rPr lang="en-CA" sz="4000" dirty="0" smtClean="0"/>
              <a:t> </a:t>
            </a:r>
            <a:r>
              <a:rPr lang="en-CA" sz="4000" dirty="0" err="1" smtClean="0"/>
              <a:t>ብእምነት</a:t>
            </a:r>
            <a:r>
              <a:rPr lang="en-CA" sz="4000" dirty="0" smtClean="0"/>
              <a:t> </a:t>
            </a:r>
            <a:r>
              <a:rPr lang="en-CA" sz="4000" dirty="0" err="1" smtClean="0"/>
              <a:t>ንዝቕበሉ</a:t>
            </a:r>
            <a:r>
              <a:rPr lang="en-CA" sz="4000" dirty="0" smtClean="0"/>
              <a:t> </a:t>
            </a:r>
            <a:r>
              <a:rPr lang="en-CA" sz="4000" dirty="0" err="1" smtClean="0"/>
              <a:t>ንሕይወትን</a:t>
            </a:r>
            <a:r>
              <a:rPr lang="en-CA" sz="4000" dirty="0" smtClean="0"/>
              <a:t> </a:t>
            </a:r>
            <a:r>
              <a:rPr lang="en-CA" sz="4000" dirty="0" err="1" smtClean="0"/>
              <a:t>መድኃኒትን</a:t>
            </a:r>
            <a:r>
              <a:rPr lang="en-CA" sz="4000" dirty="0" smtClean="0"/>
              <a:t>፣ </a:t>
            </a:r>
            <a:r>
              <a:rPr lang="en-CA" sz="4000" dirty="0" err="1" smtClean="0"/>
              <a:t>ንኅድገት</a:t>
            </a:r>
            <a:r>
              <a:rPr lang="en-CA" sz="4000" dirty="0" smtClean="0"/>
              <a:t> </a:t>
            </a:r>
            <a:r>
              <a:rPr lang="en-CA" sz="4000" dirty="0" err="1" smtClean="0"/>
              <a:t>ኃጢአት</a:t>
            </a:r>
            <a:r>
              <a:rPr lang="en-CA" sz="4000" dirty="0" smtClean="0"/>
              <a:t> </a:t>
            </a:r>
            <a:r>
              <a:rPr lang="en-CA" sz="4000" dirty="0" err="1" smtClean="0"/>
              <a:t>ክኸውን</a:t>
            </a:r>
            <a:r>
              <a:rPr lang="en-CA" sz="4000" dirty="0" smtClean="0"/>
              <a:t> </a:t>
            </a:r>
            <a:r>
              <a:rPr lang="en-CA" sz="4000" dirty="0" err="1" smtClean="0"/>
              <a:t>ምእንታና</a:t>
            </a:r>
            <a:r>
              <a:rPr lang="en-CA" sz="4000" dirty="0" smtClean="0"/>
              <a:t> </a:t>
            </a:r>
            <a:r>
              <a:rPr lang="en-CA" sz="4000" dirty="0" err="1" smtClean="0"/>
              <a:t>እኅሊፉ</a:t>
            </a:r>
            <a:r>
              <a:rPr lang="en-CA" sz="4000" dirty="0" smtClean="0"/>
              <a:t> </a:t>
            </a:r>
            <a:r>
              <a:rPr lang="en-CA" sz="4000" dirty="0" err="1" smtClean="0"/>
              <a:t>ሃቦ</a:t>
            </a:r>
            <a:r>
              <a:rPr lang="en-CA" sz="4000" dirty="0" smtClean="0"/>
              <a:t>።</a:t>
            </a:r>
          </a:p>
          <a:p>
            <a:r>
              <a:rPr lang="en-CA" sz="4000" dirty="0" err="1" smtClean="0">
                <a:solidFill>
                  <a:srgbClr val="FFFF00"/>
                </a:solidFill>
              </a:rPr>
              <a:t>ይ.ሕ</a:t>
            </a:r>
            <a:r>
              <a:rPr lang="en-CA" sz="4000" dirty="0" smtClean="0">
                <a:solidFill>
                  <a:srgbClr val="FFFF00"/>
                </a:solidFill>
              </a:rPr>
              <a:t>. </a:t>
            </a:r>
            <a:r>
              <a:rPr lang="en-CA" sz="4000" dirty="0" err="1" smtClean="0"/>
              <a:t>ኣሜን</a:t>
            </a:r>
            <a:r>
              <a:rPr lang="en-CA" sz="4000" dirty="0" smtClean="0"/>
              <a:t>።</a:t>
            </a:r>
            <a:endParaRPr lang="en-CA" sz="4000" dirty="0"/>
          </a:p>
        </p:txBody>
      </p:sp>
      <p:sp>
        <p:nvSpPr>
          <p:cNvPr id="2" name="Rectangle 1"/>
          <p:cNvSpPr/>
          <p:nvPr/>
        </p:nvSpPr>
        <p:spPr>
          <a:xfrm>
            <a:off x="-29071" y="2541"/>
            <a:ext cx="4087095" cy="6863417"/>
          </a:xfrm>
          <a:prstGeom prst="rect">
            <a:avLst/>
          </a:prstGeom>
        </p:spPr>
        <p:txBody>
          <a:bodyPr wrap="square">
            <a:spAutoFit/>
          </a:bodyPr>
          <a:lstStyle/>
          <a:p>
            <a:r>
              <a:rPr lang="en-CA" sz="4000" dirty="0" smtClean="0">
                <a:solidFill>
                  <a:srgbClr val="FF0000"/>
                </a:solidFill>
              </a:rPr>
              <a:t>ይ.ካ.</a:t>
            </a:r>
            <a:r>
              <a:rPr lang="en-CA" sz="1400" dirty="0" smtClean="0">
                <a:solidFill>
                  <a:srgbClr val="FFC000"/>
                </a:solidFill>
              </a:rPr>
              <a:t>፰.</a:t>
            </a:r>
            <a:r>
              <a:rPr lang="en-CA" sz="4000" dirty="0" smtClean="0"/>
              <a:t>አአምን፥ </a:t>
            </a:r>
            <a:r>
              <a:rPr lang="en-CA" sz="4000" dirty="0" err="1" smtClean="0"/>
              <a:t>አአምን</a:t>
            </a:r>
            <a:r>
              <a:rPr lang="en-CA" sz="4000" dirty="0"/>
              <a:t>፥ </a:t>
            </a:r>
            <a:r>
              <a:rPr lang="en-CA" sz="4000" dirty="0" err="1"/>
              <a:t>አአምን</a:t>
            </a:r>
            <a:r>
              <a:rPr lang="en-CA" sz="4000" dirty="0"/>
              <a:t>፥ </a:t>
            </a:r>
            <a:r>
              <a:rPr lang="en-CA" sz="4000" dirty="0" err="1" smtClean="0"/>
              <a:t>ወእትአመን</a:t>
            </a:r>
            <a:r>
              <a:rPr lang="en-CA" sz="4000" dirty="0" smtClean="0"/>
              <a:t> </a:t>
            </a:r>
            <a:r>
              <a:rPr lang="en-CA" sz="4000" dirty="0" err="1" smtClean="0"/>
              <a:t>ከመ</a:t>
            </a:r>
            <a:r>
              <a:rPr lang="en-CA" sz="4000" dirty="0" smtClean="0"/>
              <a:t> </a:t>
            </a:r>
            <a:r>
              <a:rPr lang="en-CA" sz="4000" dirty="0" err="1" smtClean="0"/>
              <a:t>ኢተፈልጠ</a:t>
            </a:r>
            <a:r>
              <a:rPr lang="en-CA" sz="4000" dirty="0" smtClean="0"/>
              <a:t> </a:t>
            </a:r>
            <a:r>
              <a:rPr lang="en-CA" sz="4000" dirty="0" err="1" smtClean="0"/>
              <a:t>መለኮቱ</a:t>
            </a:r>
            <a:r>
              <a:rPr lang="en-CA" sz="4000" dirty="0" smtClean="0"/>
              <a:t> </a:t>
            </a:r>
            <a:r>
              <a:rPr lang="en-CA" sz="4000" dirty="0" err="1" smtClean="0"/>
              <a:t>እምትስብእቱ</a:t>
            </a:r>
            <a:r>
              <a:rPr lang="en-CA" sz="4000" dirty="0" smtClean="0"/>
              <a:t> </a:t>
            </a:r>
            <a:r>
              <a:rPr lang="en-CA" sz="4000" dirty="0" err="1" smtClean="0"/>
              <a:t>ኢአሐተ</a:t>
            </a:r>
            <a:r>
              <a:rPr lang="en-CA" sz="4000" dirty="0" smtClean="0"/>
              <a:t> </a:t>
            </a:r>
            <a:r>
              <a:rPr lang="en-CA" sz="4000" dirty="0" err="1" smtClean="0"/>
              <a:t>ሰዓተ</a:t>
            </a:r>
            <a:r>
              <a:rPr lang="en-CA" sz="4000" dirty="0" smtClean="0"/>
              <a:t> </a:t>
            </a:r>
            <a:r>
              <a:rPr lang="en-CA" sz="4000" dirty="0" err="1" smtClean="0"/>
              <a:t>ወኢከመ</a:t>
            </a:r>
            <a:r>
              <a:rPr lang="en-CA" sz="4000" dirty="0" smtClean="0"/>
              <a:t> </a:t>
            </a:r>
            <a:r>
              <a:rPr lang="en-CA" sz="4000" dirty="0" err="1" smtClean="0"/>
              <a:t>ቅጽበተ</a:t>
            </a:r>
            <a:r>
              <a:rPr lang="en-CA" sz="4000" dirty="0" smtClean="0"/>
              <a:t> </a:t>
            </a:r>
            <a:r>
              <a:rPr lang="en-CA" sz="4000" dirty="0" err="1" smtClean="0"/>
              <a:t>ዓይን</a:t>
            </a:r>
            <a:r>
              <a:rPr lang="en-CA" sz="4000" dirty="0" smtClean="0"/>
              <a:t> </a:t>
            </a:r>
            <a:r>
              <a:rPr lang="en-CA" sz="4000" dirty="0" err="1" smtClean="0"/>
              <a:t>አላ</a:t>
            </a:r>
            <a:r>
              <a:rPr lang="en-CA" sz="4000" dirty="0" smtClean="0"/>
              <a:t> </a:t>
            </a:r>
            <a:r>
              <a:rPr lang="en-CA" sz="4000" dirty="0" err="1" smtClean="0"/>
              <a:t>መጠዎ</a:t>
            </a:r>
            <a:r>
              <a:rPr lang="en-CA" sz="4000" dirty="0" smtClean="0"/>
              <a:t> </a:t>
            </a:r>
            <a:r>
              <a:rPr lang="en-CA" sz="4000" dirty="0" err="1" smtClean="0"/>
              <a:t>በእንቲ</a:t>
            </a:r>
            <a:endParaRPr lang="en-CA" sz="4000" dirty="0" smtClean="0"/>
          </a:p>
          <a:p>
            <a:r>
              <a:rPr lang="en-CA" sz="4000" dirty="0" err="1" smtClean="0"/>
              <a:t>አነ</a:t>
            </a:r>
            <a:r>
              <a:rPr lang="en-CA" sz="4000" dirty="0" smtClean="0"/>
              <a:t> </a:t>
            </a:r>
            <a:r>
              <a:rPr lang="en-CA" sz="4000" dirty="0" err="1" smtClean="0"/>
              <a:t>ለሕይወተ</a:t>
            </a:r>
            <a:r>
              <a:rPr lang="en-CA" sz="4000" dirty="0" smtClean="0"/>
              <a:t> </a:t>
            </a:r>
            <a:r>
              <a:rPr lang="en-CA" sz="4000" dirty="0" err="1" smtClean="0"/>
              <a:t>ወለመድኃ</a:t>
            </a:r>
            <a:endParaRPr lang="en-CA" sz="4000" dirty="0" smtClean="0"/>
          </a:p>
          <a:p>
            <a:r>
              <a:rPr lang="en-CA" sz="4000" dirty="0" err="1" smtClean="0"/>
              <a:t>ኒት</a:t>
            </a:r>
            <a:r>
              <a:rPr lang="en-CA" sz="4000" dirty="0" smtClean="0"/>
              <a:t> </a:t>
            </a:r>
            <a:r>
              <a:rPr lang="en-CA" sz="4000" dirty="0" err="1" smtClean="0"/>
              <a:t>ወለሥርየተ</a:t>
            </a:r>
            <a:r>
              <a:rPr lang="en-CA" sz="4000" dirty="0" smtClean="0"/>
              <a:t> </a:t>
            </a:r>
            <a:r>
              <a:rPr lang="en-CA" sz="4000" dirty="0" err="1" smtClean="0"/>
              <a:t>ኃጢአት</a:t>
            </a:r>
            <a:r>
              <a:rPr lang="en-CA" sz="4000" dirty="0" smtClean="0"/>
              <a:t> </a:t>
            </a:r>
            <a:r>
              <a:rPr lang="en-CA" sz="4000" dirty="0" err="1" smtClean="0"/>
              <a:t>ለእለ</a:t>
            </a:r>
            <a:r>
              <a:rPr lang="en-CA" sz="4000" dirty="0" smtClean="0"/>
              <a:t>  </a:t>
            </a:r>
            <a:r>
              <a:rPr lang="en-CA" sz="4000" dirty="0" err="1" smtClean="0"/>
              <a:t>ይትሜጠዉ</a:t>
            </a:r>
            <a:r>
              <a:rPr lang="en-CA" sz="4000" dirty="0" smtClean="0"/>
              <a:t>  </a:t>
            </a:r>
            <a:r>
              <a:rPr lang="en-CA" sz="4000" dirty="0" err="1" smtClean="0"/>
              <a:t>እም</a:t>
            </a:r>
            <a:endParaRPr lang="en-CA" sz="4000" dirty="0" smtClean="0"/>
          </a:p>
          <a:p>
            <a:r>
              <a:rPr lang="en-CA" sz="4000" dirty="0" err="1" smtClean="0"/>
              <a:t>ኔሁ</a:t>
            </a:r>
            <a:r>
              <a:rPr lang="en-CA" sz="4000" dirty="0" smtClean="0"/>
              <a:t> </a:t>
            </a:r>
            <a:r>
              <a:rPr lang="en-CA" sz="4000" dirty="0" err="1" smtClean="0"/>
              <a:t>በአሚን</a:t>
            </a:r>
            <a:r>
              <a:rPr lang="en-CA" sz="4000" dirty="0" smtClean="0"/>
              <a:t>። </a:t>
            </a:r>
          </a:p>
          <a:p>
            <a:r>
              <a:rPr lang="en-CA" sz="4000" dirty="0" err="1" smtClean="0">
                <a:solidFill>
                  <a:srgbClr val="FFFF00"/>
                </a:solidFill>
              </a:rPr>
              <a:t>ይ.ሕ</a:t>
            </a:r>
            <a:r>
              <a:rPr lang="en-CA" sz="4000" dirty="0" smtClean="0">
                <a:solidFill>
                  <a:srgbClr val="FFFF00"/>
                </a:solidFill>
              </a:rPr>
              <a:t>. </a:t>
            </a:r>
            <a:r>
              <a:rPr lang="en-CA" sz="4000" dirty="0" err="1" smtClean="0"/>
              <a:t>አሜን</a:t>
            </a:r>
            <a:r>
              <a:rPr lang="en-CA" sz="4000" dirty="0" smtClean="0"/>
              <a:t>።</a:t>
            </a:r>
            <a:endParaRPr lang="pt-BR" sz="4000" dirty="0"/>
          </a:p>
        </p:txBody>
      </p:sp>
      <p:sp>
        <p:nvSpPr>
          <p:cNvPr id="8" name="Rectangle 7"/>
          <p:cNvSpPr/>
          <p:nvPr/>
        </p:nvSpPr>
        <p:spPr>
          <a:xfrm>
            <a:off x="8144326" y="-4079"/>
            <a:ext cx="4148227" cy="6724918"/>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8</a:t>
            </a:r>
            <a:r>
              <a:rPr lang="en-US" sz="1400" dirty="0" smtClean="0">
                <a:solidFill>
                  <a:srgbClr val="FFC000"/>
                </a:solidFill>
              </a:rPr>
              <a:t>. </a:t>
            </a:r>
            <a:r>
              <a:rPr lang="en-US" sz="3000" dirty="0"/>
              <a:t>I believe, I believe, I believe and I confess that his godhead was not separated from his manhood, not for an hour nor for the twinkling of an eye, but he gave it up for our sakes for life and for salvation and for remission of sin unto them that partake of it in faith.</a:t>
            </a:r>
          </a:p>
          <a:p>
            <a:pPr marL="40639" marR="40639">
              <a:spcBef>
                <a:spcPts val="600"/>
              </a:spcBef>
              <a:buClr>
                <a:srgbClr val="0329D6"/>
              </a:buClr>
              <a:buFont typeface="Arial"/>
              <a:defRPr sz="2800"/>
            </a:pPr>
            <a:r>
              <a:rPr lang="en-US" sz="3000" b="1" dirty="0" smtClean="0">
                <a:solidFill>
                  <a:srgbClr val="FFFF00"/>
                </a:solidFill>
                <a:uFill>
                  <a:solidFill>
                    <a:srgbClr val="0329D6"/>
                  </a:solidFill>
                </a:uFill>
              </a:rPr>
              <a:t>People:</a:t>
            </a:r>
            <a:r>
              <a:rPr lang="en-US" sz="3000" dirty="0" smtClean="0">
                <a:solidFill>
                  <a:srgbClr val="FFFF00"/>
                </a:solidFill>
                <a:uFill>
                  <a:solidFill>
                    <a:srgbClr val="0329D6"/>
                  </a:solidFill>
                </a:uFill>
              </a:rPr>
              <a:t>  </a:t>
            </a:r>
            <a:r>
              <a:rPr lang="en-US" sz="30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3133667931"/>
      </p:ext>
    </p:extLst>
  </p:cSld>
  <p:clrMapOvr>
    <a:masterClrMapping/>
  </p:clrMapOvr>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118997"/>
            <a:ext cx="4442993" cy="7140416"/>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9</a:t>
            </a:r>
            <a:r>
              <a:rPr lang="en-CA" sz="1400" dirty="0" smtClean="0">
                <a:solidFill>
                  <a:srgbClr val="FFC000"/>
                </a:solidFill>
              </a:rPr>
              <a:t>. </a:t>
            </a:r>
            <a:r>
              <a:rPr lang="en-CA" sz="3800" dirty="0" err="1"/>
              <a:t>ኣኣምን</a:t>
            </a:r>
            <a:r>
              <a:rPr lang="en-CA" sz="3800" dirty="0"/>
              <a:t>፥ </a:t>
            </a:r>
            <a:r>
              <a:rPr lang="en-CA" sz="3800" dirty="0" err="1"/>
              <a:t>ኣኣምን</a:t>
            </a:r>
            <a:r>
              <a:rPr lang="en-CA" sz="3800" dirty="0"/>
              <a:t>፥ </a:t>
            </a:r>
            <a:r>
              <a:rPr lang="en-CA" sz="3800" dirty="0" err="1"/>
              <a:t>ኣኣምን</a:t>
            </a:r>
            <a:r>
              <a:rPr lang="en-CA" sz="3800" dirty="0" smtClean="0"/>
              <a:t>፥ </a:t>
            </a:r>
            <a:r>
              <a:rPr lang="en-CA" sz="3800" dirty="0" err="1" smtClean="0"/>
              <a:t>እእመንውን</a:t>
            </a:r>
            <a:r>
              <a:rPr lang="en-CA" sz="3800" dirty="0" smtClean="0"/>
              <a:t>። </a:t>
            </a:r>
          </a:p>
          <a:p>
            <a:r>
              <a:rPr lang="en-CA" sz="3800" dirty="0" err="1" smtClean="0"/>
              <a:t>እዚ</a:t>
            </a:r>
            <a:r>
              <a:rPr lang="en-CA" sz="3800" dirty="0" smtClean="0"/>
              <a:t> </a:t>
            </a:r>
            <a:r>
              <a:rPr lang="en-CA" sz="2000" dirty="0" smtClean="0">
                <a:solidFill>
                  <a:srgbClr val="FFC000"/>
                </a:solidFill>
              </a:rPr>
              <a:t>(</a:t>
            </a:r>
            <a:r>
              <a:rPr lang="en-CA" sz="2000" dirty="0" err="1" smtClean="0">
                <a:solidFill>
                  <a:srgbClr val="FFC000"/>
                </a:solidFill>
              </a:rPr>
              <a:t>ምልከታ</a:t>
            </a:r>
            <a:r>
              <a:rPr lang="en-CA" sz="2000" dirty="0" smtClean="0">
                <a:solidFill>
                  <a:srgbClr val="FFC000"/>
                </a:solidFill>
              </a:rPr>
              <a:t>) </a:t>
            </a:r>
            <a:r>
              <a:rPr lang="en-CA" sz="3800" dirty="0" err="1" smtClean="0"/>
              <a:t>ናይ</a:t>
            </a:r>
            <a:r>
              <a:rPr lang="en-CA" sz="3800" dirty="0" smtClean="0"/>
              <a:t> </a:t>
            </a:r>
            <a:r>
              <a:rPr lang="en-CA" sz="3800" dirty="0" err="1" smtClean="0"/>
              <a:t>ጐይታናን</a:t>
            </a:r>
            <a:r>
              <a:rPr lang="en-CA" sz="3800" dirty="0" smtClean="0"/>
              <a:t> </a:t>
            </a:r>
            <a:r>
              <a:rPr lang="en-CA" sz="3800" dirty="0" err="1" smtClean="0"/>
              <a:t>ኣምላኽናን</a:t>
            </a:r>
            <a:r>
              <a:rPr lang="en-CA" sz="3800" dirty="0" smtClean="0"/>
              <a:t> </a:t>
            </a:r>
            <a:r>
              <a:rPr lang="en-CA" sz="3800" dirty="0" err="1" smtClean="0"/>
              <a:t>መድኃኒናን</a:t>
            </a:r>
            <a:r>
              <a:rPr lang="en-CA" sz="3800" dirty="0" smtClean="0"/>
              <a:t> </a:t>
            </a:r>
            <a:r>
              <a:rPr lang="en-CA" sz="3800" dirty="0" err="1" smtClean="0"/>
              <a:t>ኢየሱስ</a:t>
            </a:r>
            <a:r>
              <a:rPr lang="en-CA" sz="3800" dirty="0" smtClean="0"/>
              <a:t> </a:t>
            </a:r>
            <a:r>
              <a:rPr lang="en-CA" sz="3800" dirty="0" err="1" smtClean="0"/>
              <a:t>ክርስቶስ</a:t>
            </a:r>
            <a:r>
              <a:rPr lang="en-CA" sz="3800" dirty="0" smtClean="0"/>
              <a:t> </a:t>
            </a:r>
            <a:r>
              <a:rPr lang="en-CA" sz="3800" dirty="0" err="1" smtClean="0"/>
              <a:t>ሥጋኡን</a:t>
            </a:r>
            <a:r>
              <a:rPr lang="en-CA" sz="3800" dirty="0" smtClean="0"/>
              <a:t> </a:t>
            </a:r>
            <a:r>
              <a:rPr lang="en-CA" sz="3800" dirty="0" err="1" smtClean="0"/>
              <a:t>ደሙን</a:t>
            </a:r>
            <a:r>
              <a:rPr lang="en-CA" sz="3800" dirty="0" smtClean="0"/>
              <a:t> </a:t>
            </a:r>
            <a:r>
              <a:rPr lang="en-CA" sz="3800" dirty="0" err="1" smtClean="0"/>
              <a:t>ከም</a:t>
            </a:r>
            <a:r>
              <a:rPr lang="en-CA" sz="3800" dirty="0" smtClean="0"/>
              <a:t> </a:t>
            </a:r>
            <a:r>
              <a:rPr lang="en-CA" sz="3800" dirty="0" err="1" smtClean="0"/>
              <a:t>ዝኾነ</a:t>
            </a:r>
            <a:r>
              <a:rPr lang="en-CA" sz="3800" dirty="0" smtClean="0"/>
              <a:t>፣ </a:t>
            </a:r>
            <a:r>
              <a:rPr lang="en-CA" sz="3800" dirty="0" err="1" smtClean="0"/>
              <a:t>ንእኡ</a:t>
            </a:r>
            <a:r>
              <a:rPr lang="en-CA" sz="3800" dirty="0" smtClean="0"/>
              <a:t> </a:t>
            </a:r>
            <a:r>
              <a:rPr lang="en-CA" sz="3800" dirty="0" err="1" smtClean="0"/>
              <a:t>ምስጋናን</a:t>
            </a:r>
            <a:r>
              <a:rPr lang="en-CA" sz="3800" dirty="0" smtClean="0"/>
              <a:t> </a:t>
            </a:r>
            <a:r>
              <a:rPr lang="en-CA" sz="3800" dirty="0" err="1" smtClean="0"/>
              <a:t>ክብርን</a:t>
            </a:r>
            <a:r>
              <a:rPr lang="en-CA" sz="3800" dirty="0" smtClean="0"/>
              <a:t>፣ </a:t>
            </a:r>
            <a:r>
              <a:rPr lang="en-CA" sz="3800" dirty="0" err="1" smtClean="0"/>
              <a:t>ስግደትን</a:t>
            </a:r>
            <a:r>
              <a:rPr lang="en-CA" sz="3800" dirty="0" smtClean="0"/>
              <a:t> </a:t>
            </a:r>
            <a:r>
              <a:rPr lang="en-CA" sz="3800" dirty="0" err="1" smtClean="0"/>
              <a:t>ዝግብኦ</a:t>
            </a:r>
            <a:r>
              <a:rPr lang="en-CA" sz="3800" dirty="0" smtClean="0"/>
              <a:t> </a:t>
            </a:r>
            <a:r>
              <a:rPr lang="en-CA" sz="3800" dirty="0" err="1" smtClean="0"/>
              <a:t>እዩ</a:t>
            </a:r>
            <a:r>
              <a:rPr lang="en-CA" sz="3800" dirty="0" smtClean="0"/>
              <a:t>፣ </a:t>
            </a:r>
            <a:r>
              <a:rPr lang="en-CA" sz="3800" dirty="0" err="1" smtClean="0"/>
              <a:t>ምስ</a:t>
            </a:r>
            <a:r>
              <a:rPr lang="en-CA" sz="3800" dirty="0" smtClean="0"/>
              <a:t> </a:t>
            </a:r>
            <a:r>
              <a:rPr lang="en-CA" sz="3800" dirty="0" err="1" smtClean="0"/>
              <a:t>ለዋህ</a:t>
            </a:r>
            <a:r>
              <a:rPr lang="en-CA" sz="3800" dirty="0" smtClean="0"/>
              <a:t> </a:t>
            </a:r>
            <a:r>
              <a:rPr lang="en-CA" sz="3800" dirty="0" err="1" smtClean="0"/>
              <a:t>ሰማያዊ</a:t>
            </a:r>
            <a:r>
              <a:rPr lang="en-CA" sz="3800" dirty="0" smtClean="0"/>
              <a:t> </a:t>
            </a:r>
            <a:r>
              <a:rPr lang="en-CA" sz="3800" dirty="0" err="1" smtClean="0"/>
              <a:t>ኣቦኡን</a:t>
            </a:r>
            <a:r>
              <a:rPr lang="en-CA" sz="3800" dirty="0" smtClean="0"/>
              <a:t> </a:t>
            </a:r>
            <a:r>
              <a:rPr lang="en-CA" sz="3800" dirty="0" err="1" smtClean="0"/>
              <a:t>ምስ</a:t>
            </a:r>
            <a:r>
              <a:rPr lang="en-CA" sz="3800" dirty="0" smtClean="0"/>
              <a:t> </a:t>
            </a:r>
            <a:r>
              <a:rPr lang="en-CA" sz="3800" dirty="0" err="1" smtClean="0"/>
              <a:t>መሕወዪ</a:t>
            </a:r>
            <a:r>
              <a:rPr lang="en-CA" sz="3800" dirty="0" smtClean="0"/>
              <a:t> </a:t>
            </a:r>
            <a:r>
              <a:rPr lang="en-CA" sz="3800" dirty="0" err="1" smtClean="0"/>
              <a:t>መንፈስ</a:t>
            </a:r>
            <a:r>
              <a:rPr lang="en-CA" sz="3800" dirty="0" smtClean="0"/>
              <a:t> </a:t>
            </a:r>
            <a:r>
              <a:rPr lang="en-CA" sz="3800" dirty="0" err="1" smtClean="0"/>
              <a:t>ቅዱስን</a:t>
            </a:r>
            <a:r>
              <a:rPr lang="en-CA" sz="3800" dirty="0" smtClean="0"/>
              <a:t> </a:t>
            </a:r>
            <a:r>
              <a:rPr lang="en-CA" sz="3800" dirty="0" err="1" smtClean="0"/>
              <a:t>ሎምን</a:t>
            </a:r>
            <a:r>
              <a:rPr lang="en-CA" sz="3800" dirty="0" smtClean="0"/>
              <a:t> </a:t>
            </a:r>
            <a:r>
              <a:rPr lang="en-CA" sz="3800" dirty="0" err="1" smtClean="0"/>
              <a:t>ኵሉ</a:t>
            </a:r>
            <a:r>
              <a:rPr lang="en-CA" sz="3800" dirty="0" smtClean="0"/>
              <a:t> </a:t>
            </a:r>
            <a:r>
              <a:rPr lang="en-CA" sz="3800" dirty="0" err="1" smtClean="0"/>
              <a:t>ሳዕን</a:t>
            </a:r>
            <a:r>
              <a:rPr lang="en-CA" sz="3800" dirty="0" smtClean="0"/>
              <a:t> </a:t>
            </a:r>
            <a:r>
              <a:rPr lang="en-CA" sz="3800" dirty="0" err="1" smtClean="0"/>
              <a:t>ንዘለዓለም</a:t>
            </a:r>
            <a:r>
              <a:rPr lang="en-CA" sz="3800" dirty="0" smtClean="0"/>
              <a:t> </a:t>
            </a:r>
            <a:r>
              <a:rPr lang="en-CA" sz="3800" dirty="0" err="1" smtClean="0"/>
              <a:t>ዓለም</a:t>
            </a:r>
            <a:r>
              <a:rPr lang="en-CA" sz="3800" dirty="0" smtClean="0"/>
              <a:t> </a:t>
            </a:r>
            <a:r>
              <a:rPr lang="en-CA" sz="3800" dirty="0" err="1" smtClean="0"/>
              <a:t>ኣሜን</a:t>
            </a:r>
            <a:r>
              <a:rPr lang="en-CA" sz="3800" dirty="0" smtClean="0"/>
              <a:t>።</a:t>
            </a:r>
            <a:endParaRPr lang="en-CA" sz="3800" dirty="0"/>
          </a:p>
        </p:txBody>
      </p:sp>
      <p:sp>
        <p:nvSpPr>
          <p:cNvPr id="2" name="Rectangle 1"/>
          <p:cNvSpPr/>
          <p:nvPr/>
        </p:nvSpPr>
        <p:spPr>
          <a:xfrm>
            <a:off x="-29071" y="2541"/>
            <a:ext cx="4087095" cy="6971139"/>
          </a:xfrm>
          <a:prstGeom prst="rect">
            <a:avLst/>
          </a:prstGeom>
        </p:spPr>
        <p:txBody>
          <a:bodyPr wrap="square">
            <a:spAutoFit/>
          </a:bodyPr>
          <a:lstStyle/>
          <a:p>
            <a:r>
              <a:rPr lang="en-CA" sz="4000" dirty="0" smtClean="0">
                <a:solidFill>
                  <a:srgbClr val="FF0000"/>
                </a:solidFill>
              </a:rPr>
              <a:t>ይ.ካ.</a:t>
            </a:r>
            <a:r>
              <a:rPr lang="en-CA" sz="1400" dirty="0" smtClean="0">
                <a:solidFill>
                  <a:srgbClr val="FFC000"/>
                </a:solidFill>
              </a:rPr>
              <a:t>፱.</a:t>
            </a:r>
            <a:r>
              <a:rPr lang="en-CA" sz="3700" dirty="0" smtClean="0"/>
              <a:t>አአምን፥ </a:t>
            </a:r>
            <a:r>
              <a:rPr lang="en-CA" sz="3700" dirty="0" err="1" smtClean="0"/>
              <a:t>አአምን</a:t>
            </a:r>
            <a:r>
              <a:rPr lang="en-CA" sz="3700" dirty="0"/>
              <a:t>፥ </a:t>
            </a:r>
            <a:r>
              <a:rPr lang="en-CA" sz="3700" dirty="0" err="1"/>
              <a:t>አአምን</a:t>
            </a:r>
            <a:r>
              <a:rPr lang="en-CA" sz="3700" dirty="0"/>
              <a:t>፥ </a:t>
            </a:r>
            <a:r>
              <a:rPr lang="en-CA" sz="3700" dirty="0" err="1" smtClean="0"/>
              <a:t>ወእትአመን</a:t>
            </a:r>
            <a:r>
              <a:rPr lang="en-CA" sz="3700" dirty="0" smtClean="0"/>
              <a:t> </a:t>
            </a:r>
            <a:r>
              <a:rPr lang="en-CA" sz="3700" dirty="0" err="1" smtClean="0"/>
              <a:t>ከመ</a:t>
            </a:r>
            <a:r>
              <a:rPr lang="en-CA" sz="3700" dirty="0" smtClean="0"/>
              <a:t> </a:t>
            </a:r>
            <a:r>
              <a:rPr lang="en-CA" sz="3700" dirty="0" err="1" smtClean="0"/>
              <a:t>ዝንቱ</a:t>
            </a:r>
            <a:r>
              <a:rPr lang="en-CA" sz="3700" dirty="0" smtClean="0"/>
              <a:t> </a:t>
            </a:r>
            <a:r>
              <a:rPr lang="en-CA" sz="3700" dirty="0" err="1" smtClean="0"/>
              <a:t>ውእቱ</a:t>
            </a:r>
            <a:r>
              <a:rPr lang="en-CA" sz="3700" dirty="0" smtClean="0"/>
              <a:t> </a:t>
            </a:r>
            <a:r>
              <a:rPr lang="en-CA" sz="2000" dirty="0" smtClean="0">
                <a:solidFill>
                  <a:srgbClr val="FFC000"/>
                </a:solidFill>
              </a:rPr>
              <a:t>(</a:t>
            </a:r>
            <a:r>
              <a:rPr lang="en-CA" sz="2000" dirty="0" err="1" smtClean="0">
                <a:solidFill>
                  <a:srgbClr val="FFC000"/>
                </a:solidFill>
              </a:rPr>
              <a:t>እማሬ</a:t>
            </a:r>
            <a:r>
              <a:rPr lang="en-CA" sz="2000" dirty="0" smtClean="0">
                <a:solidFill>
                  <a:srgbClr val="FFC000"/>
                </a:solidFill>
              </a:rPr>
              <a:t>) </a:t>
            </a:r>
            <a:r>
              <a:rPr lang="en-CA" sz="3700" dirty="0" err="1" smtClean="0"/>
              <a:t>ሥጋሁ</a:t>
            </a:r>
            <a:r>
              <a:rPr lang="en-CA" sz="3700" dirty="0" smtClean="0"/>
              <a:t> </a:t>
            </a:r>
            <a:r>
              <a:rPr lang="en-CA" sz="3700" dirty="0" err="1" smtClean="0"/>
              <a:t>ወደሙ</a:t>
            </a:r>
            <a:r>
              <a:rPr lang="en-CA" sz="3700" dirty="0" smtClean="0"/>
              <a:t> </a:t>
            </a:r>
            <a:r>
              <a:rPr lang="en-CA" sz="3700" dirty="0" err="1" smtClean="0"/>
              <a:t>ለእግዚእነ</a:t>
            </a:r>
            <a:r>
              <a:rPr lang="en-CA" sz="3700" dirty="0" smtClean="0"/>
              <a:t> </a:t>
            </a:r>
            <a:r>
              <a:rPr lang="en-CA" sz="3700" dirty="0" err="1" smtClean="0"/>
              <a:t>ወአምላክነ</a:t>
            </a:r>
            <a:r>
              <a:rPr lang="en-CA" sz="3700" dirty="0" smtClean="0"/>
              <a:t> </a:t>
            </a:r>
            <a:r>
              <a:rPr lang="en-CA" sz="3700" dirty="0" err="1" smtClean="0"/>
              <a:t>ወመድኃኒነ</a:t>
            </a:r>
            <a:r>
              <a:rPr lang="en-CA" sz="3700" dirty="0" smtClean="0"/>
              <a:t> </a:t>
            </a:r>
            <a:r>
              <a:rPr lang="en-CA" sz="3700" dirty="0" err="1" smtClean="0"/>
              <a:t>ኢየሱስ</a:t>
            </a:r>
            <a:r>
              <a:rPr lang="en-CA" sz="3700" dirty="0" smtClean="0"/>
              <a:t> </a:t>
            </a:r>
            <a:r>
              <a:rPr lang="en-CA" sz="3700" dirty="0" err="1" smtClean="0"/>
              <a:t>ክርስቶስ</a:t>
            </a:r>
            <a:r>
              <a:rPr lang="en-CA" sz="3700" dirty="0" smtClean="0"/>
              <a:t>። </a:t>
            </a:r>
            <a:r>
              <a:rPr lang="en-CA" sz="3700" dirty="0" err="1" smtClean="0"/>
              <a:t>ዝውእቱ</a:t>
            </a:r>
            <a:r>
              <a:rPr lang="en-CA" sz="3700" dirty="0" smtClean="0"/>
              <a:t> </a:t>
            </a:r>
            <a:r>
              <a:rPr lang="en-CA" sz="3700" dirty="0" err="1" smtClean="0"/>
              <a:t>ዘሎቱ</a:t>
            </a:r>
            <a:r>
              <a:rPr lang="en-CA" sz="3700" dirty="0" smtClean="0"/>
              <a:t> </a:t>
            </a:r>
            <a:r>
              <a:rPr lang="en-CA" sz="3700" dirty="0" err="1" smtClean="0"/>
              <a:t>ይደሉ</a:t>
            </a:r>
            <a:r>
              <a:rPr lang="en-CA" sz="3700" dirty="0" smtClean="0"/>
              <a:t> </a:t>
            </a:r>
            <a:r>
              <a:rPr lang="en-CA" sz="3700" dirty="0" err="1" smtClean="0"/>
              <a:t>ክብር</a:t>
            </a:r>
            <a:r>
              <a:rPr lang="en-CA" sz="3700" dirty="0" smtClean="0"/>
              <a:t> </a:t>
            </a:r>
            <a:r>
              <a:rPr lang="en-CA" sz="3700" dirty="0" err="1" smtClean="0"/>
              <a:t>ወስብሐት</a:t>
            </a:r>
            <a:r>
              <a:rPr lang="en-CA" sz="3700" dirty="0" smtClean="0"/>
              <a:t> </a:t>
            </a:r>
            <a:r>
              <a:rPr lang="en-CA" sz="3700" dirty="0" err="1" smtClean="0"/>
              <a:t>ወስግደት</a:t>
            </a:r>
            <a:r>
              <a:rPr lang="en-CA" sz="3700" dirty="0" smtClean="0"/>
              <a:t> </a:t>
            </a:r>
            <a:r>
              <a:rPr lang="en-CA" sz="3700" dirty="0" err="1" smtClean="0"/>
              <a:t>ምስለ</a:t>
            </a:r>
            <a:r>
              <a:rPr lang="en-CA" sz="3700" dirty="0" smtClean="0"/>
              <a:t> </a:t>
            </a:r>
            <a:r>
              <a:rPr lang="en-CA" sz="3700" dirty="0" err="1" smtClean="0"/>
              <a:t>አቡሁ</a:t>
            </a:r>
            <a:r>
              <a:rPr lang="en-CA" sz="3700" dirty="0" smtClean="0"/>
              <a:t> </a:t>
            </a:r>
            <a:r>
              <a:rPr lang="en-CA" sz="3700" dirty="0" err="1" smtClean="0"/>
              <a:t>ኄር</a:t>
            </a:r>
            <a:r>
              <a:rPr lang="en-CA" sz="3700" dirty="0" smtClean="0"/>
              <a:t> </a:t>
            </a:r>
            <a:r>
              <a:rPr lang="en-CA" sz="3700" dirty="0" err="1" smtClean="0"/>
              <a:t>ሰማያዊ</a:t>
            </a:r>
            <a:r>
              <a:rPr lang="en-CA" sz="3700" dirty="0" smtClean="0"/>
              <a:t> </a:t>
            </a:r>
            <a:r>
              <a:rPr lang="en-CA" sz="3700" dirty="0" err="1" smtClean="0"/>
              <a:t>ወመንፈስ</a:t>
            </a:r>
            <a:r>
              <a:rPr lang="en-CA" sz="3700" dirty="0" smtClean="0"/>
              <a:t> </a:t>
            </a:r>
            <a:r>
              <a:rPr lang="en-CA" sz="3700" dirty="0" err="1" smtClean="0"/>
              <a:t>ቅዱስ</a:t>
            </a:r>
            <a:r>
              <a:rPr lang="en-CA" sz="3700" dirty="0" smtClean="0"/>
              <a:t> </a:t>
            </a:r>
            <a:r>
              <a:rPr lang="en-CA" sz="3700" dirty="0" err="1" smtClean="0"/>
              <a:t>ማሕየዊ</a:t>
            </a:r>
            <a:r>
              <a:rPr lang="en-CA" sz="3700" dirty="0" smtClean="0"/>
              <a:t> </a:t>
            </a:r>
            <a:r>
              <a:rPr lang="en-CA" sz="3700" dirty="0" err="1" smtClean="0"/>
              <a:t>ይእዜኒ</a:t>
            </a:r>
            <a:r>
              <a:rPr lang="en-CA" sz="3700" dirty="0" smtClean="0"/>
              <a:t> </a:t>
            </a:r>
            <a:r>
              <a:rPr lang="en-CA" sz="3700" dirty="0" err="1" smtClean="0"/>
              <a:t>ወዘልፈኒ</a:t>
            </a:r>
            <a:r>
              <a:rPr lang="en-CA" sz="3700" dirty="0" smtClean="0"/>
              <a:t> </a:t>
            </a:r>
            <a:r>
              <a:rPr lang="en-CA" sz="3700" dirty="0" err="1" smtClean="0"/>
              <a:t>ወለዓለመ</a:t>
            </a:r>
            <a:r>
              <a:rPr lang="en-CA" sz="3700" dirty="0" smtClean="0"/>
              <a:t> </a:t>
            </a:r>
            <a:r>
              <a:rPr lang="en-CA" sz="3700" dirty="0" err="1" smtClean="0"/>
              <a:t>ዓለም</a:t>
            </a:r>
            <a:r>
              <a:rPr lang="en-CA" sz="3700" dirty="0" smtClean="0"/>
              <a:t> </a:t>
            </a:r>
            <a:r>
              <a:rPr lang="en-CA" sz="3700" dirty="0" err="1" smtClean="0"/>
              <a:t>አሜን</a:t>
            </a:r>
            <a:r>
              <a:rPr lang="en-CA" sz="3700" dirty="0" smtClean="0"/>
              <a:t>። </a:t>
            </a:r>
          </a:p>
        </p:txBody>
      </p:sp>
      <p:sp>
        <p:nvSpPr>
          <p:cNvPr id="8" name="Rectangle 7"/>
          <p:cNvSpPr/>
          <p:nvPr/>
        </p:nvSpPr>
        <p:spPr>
          <a:xfrm>
            <a:off x="8206956" y="-4079"/>
            <a:ext cx="4093603" cy="6647974"/>
          </a:xfrm>
          <a:prstGeom prst="rect">
            <a:avLst/>
          </a:prstGeom>
        </p:spPr>
        <p:txBody>
          <a:bodyPr wrap="square">
            <a:spAutoFit/>
          </a:bodyPr>
          <a:lstStyle/>
          <a:p>
            <a:pPr marL="40639" marR="40639">
              <a:spcBef>
                <a:spcPts val="600"/>
              </a:spcBef>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9</a:t>
            </a:r>
            <a:r>
              <a:rPr lang="en-US" sz="1400" dirty="0" smtClean="0">
                <a:solidFill>
                  <a:srgbClr val="FFC000"/>
                </a:solidFill>
              </a:rPr>
              <a:t>. </a:t>
            </a:r>
            <a:r>
              <a:rPr lang="en-US" sz="3000" dirty="0"/>
              <a:t>I believe, I believe, I believe and I confess that </a:t>
            </a:r>
            <a:r>
              <a:rPr lang="en-US" sz="3000" dirty="0" smtClean="0"/>
              <a:t>this </a:t>
            </a:r>
            <a:r>
              <a:rPr lang="en-US" sz="2000" dirty="0" smtClean="0">
                <a:solidFill>
                  <a:srgbClr val="FFC000"/>
                </a:solidFill>
              </a:rPr>
              <a:t>(pointing)  </a:t>
            </a:r>
            <a:r>
              <a:rPr lang="en-US" sz="3000" dirty="0"/>
              <a:t>is the body and blood of our Lord and our God an dour Savior Jesus Christ, and that to Him are rightly due honor and glory and adoration with His kind heavenly Father and the Holy Spirit, the life-giver, both now and ever and world without end.  Amen</a:t>
            </a:r>
            <a:r>
              <a:rPr lang="en-US" sz="3000" dirty="0" smtClean="0"/>
              <a:t>.</a:t>
            </a:r>
            <a:endParaRPr lang="en-US" sz="3000" dirty="0"/>
          </a:p>
        </p:txBody>
      </p:sp>
    </p:spTree>
    <p:extLst>
      <p:ext uri="{BB962C8B-B14F-4D97-AF65-F5344CB8AC3E}">
        <p14:creationId xmlns:p14="http://schemas.microsoft.com/office/powerpoint/2010/main" val="1347292337"/>
      </p:ext>
    </p:extLst>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2533" y="390848"/>
            <a:ext cx="4527138" cy="4832092"/>
          </a:xfrm>
          <a:prstGeom prst="rect">
            <a:avLst/>
          </a:prstGeom>
        </p:spPr>
        <p:txBody>
          <a:bodyPr wrap="square">
            <a:spAutoFit/>
          </a:bodyPr>
          <a:lstStyle/>
          <a:p>
            <a:r>
              <a:rPr lang="en-CA" sz="4000" dirty="0" err="1">
                <a:solidFill>
                  <a:srgbClr val="FFFF00"/>
                </a:solidFill>
              </a:rPr>
              <a:t>ይ.ሕ</a:t>
            </a:r>
            <a:r>
              <a:rPr lang="en-CA" sz="4000" dirty="0">
                <a:solidFill>
                  <a:srgbClr val="FFFF00"/>
                </a:solidFill>
              </a:rPr>
              <a:t>. </a:t>
            </a:r>
            <a:r>
              <a:rPr lang="en-CA" sz="1400" dirty="0" smtClean="0">
                <a:solidFill>
                  <a:srgbClr val="FFC000"/>
                </a:solidFill>
              </a:rPr>
              <a:t>10. </a:t>
            </a:r>
            <a:r>
              <a:rPr lang="en-CA" sz="4400" dirty="0" smtClean="0"/>
              <a:t>ኦ </a:t>
            </a:r>
            <a:r>
              <a:rPr lang="en-CA" sz="4400" dirty="0" err="1" smtClean="0"/>
              <a:t>እግዚኣብሄር</a:t>
            </a:r>
            <a:r>
              <a:rPr lang="en-CA" sz="4400" dirty="0" smtClean="0"/>
              <a:t> </a:t>
            </a:r>
            <a:r>
              <a:rPr lang="en-CA" sz="4400" dirty="0" err="1" smtClean="0"/>
              <a:t>ኣምላኸይ</a:t>
            </a:r>
            <a:r>
              <a:rPr lang="en-CA" sz="4400" dirty="0" smtClean="0"/>
              <a:t>፣ </a:t>
            </a:r>
            <a:r>
              <a:rPr lang="en-CA" sz="4400" dirty="0" err="1" smtClean="0"/>
              <a:t>ባህ</a:t>
            </a:r>
            <a:r>
              <a:rPr lang="en-CA" sz="4400" dirty="0" smtClean="0"/>
              <a:t> </a:t>
            </a:r>
            <a:r>
              <a:rPr lang="en-CA" sz="4400" dirty="0" err="1" smtClean="0"/>
              <a:t>ዘብለካ</a:t>
            </a:r>
            <a:r>
              <a:rPr lang="en-CA" sz="4400" dirty="0" smtClean="0"/>
              <a:t> </a:t>
            </a:r>
            <a:r>
              <a:rPr lang="en-CA" sz="4400" dirty="0" err="1" smtClean="0"/>
              <a:t>መሥዋዕቲ</a:t>
            </a:r>
            <a:r>
              <a:rPr lang="en-CA" sz="4400" dirty="0" smtClean="0"/>
              <a:t> </a:t>
            </a:r>
            <a:r>
              <a:rPr lang="en-CA" sz="4400" dirty="0" err="1" smtClean="0"/>
              <a:t>ሥጋ</a:t>
            </a:r>
            <a:r>
              <a:rPr lang="en-CA" sz="4400" dirty="0" smtClean="0"/>
              <a:t> </a:t>
            </a:r>
            <a:r>
              <a:rPr lang="en-CA" sz="4400" dirty="0" err="1" smtClean="0"/>
              <a:t>ወድኻ</a:t>
            </a:r>
            <a:r>
              <a:rPr lang="en-CA" sz="4400" dirty="0" smtClean="0"/>
              <a:t> </a:t>
            </a:r>
            <a:r>
              <a:rPr lang="en-CA" sz="4400" dirty="0" err="1" smtClean="0"/>
              <a:t>እነሆ</a:t>
            </a:r>
            <a:r>
              <a:rPr lang="en-CA" sz="4400" dirty="0" smtClean="0"/>
              <a:t>፣ </a:t>
            </a:r>
            <a:r>
              <a:rPr lang="en-CA" sz="4400" dirty="0" err="1" smtClean="0"/>
              <a:t>ሓደ</a:t>
            </a:r>
            <a:r>
              <a:rPr lang="en-CA" sz="4400" dirty="0" smtClean="0"/>
              <a:t> </a:t>
            </a:r>
            <a:r>
              <a:rPr lang="en-CA" sz="4400" dirty="0" err="1" smtClean="0"/>
              <a:t>ወድኻ</a:t>
            </a:r>
            <a:r>
              <a:rPr lang="en-CA" sz="4400" dirty="0" smtClean="0"/>
              <a:t> </a:t>
            </a:r>
            <a:r>
              <a:rPr lang="en-CA" sz="4400" dirty="0" err="1" smtClean="0"/>
              <a:t>ምእንታይ</a:t>
            </a:r>
            <a:r>
              <a:rPr lang="en-CA" sz="4400" dirty="0" smtClean="0"/>
              <a:t> </a:t>
            </a:r>
            <a:r>
              <a:rPr lang="en-CA" sz="4400" dirty="0" err="1" smtClean="0"/>
              <a:t>ሞይቱ</a:t>
            </a:r>
            <a:r>
              <a:rPr lang="en-CA" sz="4400" dirty="0" smtClean="0"/>
              <a:t> </a:t>
            </a:r>
            <a:r>
              <a:rPr lang="en-CA" sz="4400" dirty="0" err="1" smtClean="0"/>
              <a:t>እዩ</a:t>
            </a:r>
            <a:r>
              <a:rPr lang="en-CA" sz="4400" dirty="0" smtClean="0"/>
              <a:t> </a:t>
            </a:r>
            <a:r>
              <a:rPr lang="en-CA" sz="4400" dirty="0" err="1" smtClean="0"/>
              <a:t>እሞ</a:t>
            </a:r>
            <a:r>
              <a:rPr lang="en-CA" sz="4400" dirty="0" smtClean="0"/>
              <a:t>፣ </a:t>
            </a:r>
            <a:r>
              <a:rPr lang="en-CA" sz="4400" dirty="0" err="1" smtClean="0"/>
              <a:t>በዚ</a:t>
            </a:r>
            <a:r>
              <a:rPr lang="en-CA" sz="4400" dirty="0" smtClean="0"/>
              <a:t> </a:t>
            </a:r>
            <a:r>
              <a:rPr lang="en-CA" sz="4400" dirty="0" err="1" smtClean="0"/>
              <a:t>ዅሉ</a:t>
            </a:r>
            <a:r>
              <a:rPr lang="en-CA" sz="4400" dirty="0" smtClean="0"/>
              <a:t> </a:t>
            </a:r>
            <a:r>
              <a:rPr lang="en-CA" sz="4400" dirty="0" err="1" smtClean="0"/>
              <a:t>ኃጢኣተይ</a:t>
            </a:r>
            <a:r>
              <a:rPr lang="en-CA" sz="4400" dirty="0" smtClean="0"/>
              <a:t> </a:t>
            </a:r>
            <a:r>
              <a:rPr lang="en-CA" sz="4400" dirty="0" err="1" smtClean="0"/>
              <a:t>ኣናሕስየለይ</a:t>
            </a:r>
            <a:r>
              <a:rPr lang="en-CA" sz="4400" dirty="0" smtClean="0"/>
              <a:t>።</a:t>
            </a:r>
            <a:endParaRPr lang="en-CA" sz="4400" dirty="0"/>
          </a:p>
        </p:txBody>
      </p:sp>
      <p:sp>
        <p:nvSpPr>
          <p:cNvPr id="2" name="Rectangle 1"/>
          <p:cNvSpPr/>
          <p:nvPr/>
        </p:nvSpPr>
        <p:spPr>
          <a:xfrm>
            <a:off x="-29071" y="390848"/>
            <a:ext cx="4087095" cy="5509200"/>
          </a:xfrm>
          <a:prstGeom prst="rect">
            <a:avLst/>
          </a:prstGeom>
        </p:spPr>
        <p:txBody>
          <a:bodyPr wrap="square">
            <a:spAutoFit/>
          </a:bodyPr>
          <a:lstStyle/>
          <a:p>
            <a:r>
              <a:rPr lang="en-CA" sz="4000" dirty="0" err="1" smtClean="0">
                <a:solidFill>
                  <a:srgbClr val="FFFF00"/>
                </a:solidFill>
              </a:rPr>
              <a:t>ይ.ሕ</a:t>
            </a:r>
            <a:r>
              <a:rPr lang="en-CA" sz="4000" dirty="0" smtClean="0">
                <a:solidFill>
                  <a:srgbClr val="FFFF00"/>
                </a:solidFill>
              </a:rPr>
              <a:t>. </a:t>
            </a:r>
            <a:r>
              <a:rPr lang="en-CA" sz="1400" dirty="0" smtClean="0">
                <a:solidFill>
                  <a:srgbClr val="FFC000"/>
                </a:solidFill>
              </a:rPr>
              <a:t>፲.</a:t>
            </a:r>
            <a:r>
              <a:rPr lang="en-CA" sz="4400" dirty="0" err="1" smtClean="0"/>
              <a:t>እግዚአብሔር</a:t>
            </a:r>
            <a:r>
              <a:rPr lang="en-CA" sz="4400" dirty="0" smtClean="0"/>
              <a:t> </a:t>
            </a:r>
            <a:r>
              <a:rPr lang="en-CA" sz="4400" dirty="0" err="1" smtClean="0"/>
              <a:t>ኣምላኪየ</a:t>
            </a:r>
            <a:r>
              <a:rPr lang="en-CA" sz="4400" dirty="0" smtClean="0"/>
              <a:t>፣ </a:t>
            </a:r>
            <a:r>
              <a:rPr lang="en-CA" sz="4400" dirty="0" err="1" smtClean="0"/>
              <a:t>ናሁ</a:t>
            </a:r>
            <a:r>
              <a:rPr lang="en-CA" sz="4400" dirty="0" smtClean="0"/>
              <a:t> </a:t>
            </a:r>
            <a:r>
              <a:rPr lang="en-CA" sz="4400" dirty="0" err="1" smtClean="0"/>
              <a:t>ሥጋ</a:t>
            </a:r>
            <a:r>
              <a:rPr lang="en-CA" sz="4400" dirty="0" smtClean="0"/>
              <a:t> </a:t>
            </a:r>
            <a:r>
              <a:rPr lang="en-CA" sz="4400" dirty="0" err="1" smtClean="0"/>
              <a:t>ወልድከ</a:t>
            </a:r>
            <a:r>
              <a:rPr lang="en-CA" sz="4400" dirty="0" smtClean="0"/>
              <a:t> </a:t>
            </a:r>
            <a:r>
              <a:rPr lang="en-CA" sz="4400" dirty="0" err="1" smtClean="0"/>
              <a:t>መሥዋዕት</a:t>
            </a:r>
            <a:r>
              <a:rPr lang="en-CA" sz="4400" dirty="0" smtClean="0"/>
              <a:t> </a:t>
            </a:r>
            <a:r>
              <a:rPr lang="en-CA" sz="4400" dirty="0" err="1" smtClean="0"/>
              <a:t>ዘያሠምረከ</a:t>
            </a:r>
            <a:r>
              <a:rPr lang="en-CA" sz="4400" dirty="0" smtClean="0"/>
              <a:t>፣ </a:t>
            </a:r>
            <a:r>
              <a:rPr lang="en-CA" sz="4400" dirty="0" err="1" smtClean="0"/>
              <a:t>ወበዝንቱ</a:t>
            </a:r>
            <a:r>
              <a:rPr lang="en-CA" sz="4400" dirty="0" smtClean="0"/>
              <a:t> </a:t>
            </a:r>
            <a:r>
              <a:rPr lang="en-CA" sz="4400" dirty="0" err="1" smtClean="0"/>
              <a:t>አናሕሲ</a:t>
            </a:r>
            <a:r>
              <a:rPr lang="en-CA" sz="4400" dirty="0" smtClean="0"/>
              <a:t> </a:t>
            </a:r>
            <a:r>
              <a:rPr lang="en-CA" sz="4400" dirty="0" err="1" smtClean="0"/>
              <a:t>ሊተ</a:t>
            </a:r>
            <a:r>
              <a:rPr lang="en-CA" sz="4400" dirty="0" smtClean="0"/>
              <a:t> </a:t>
            </a:r>
            <a:r>
              <a:rPr lang="en-CA" sz="4400" dirty="0" err="1" smtClean="0"/>
              <a:t>ኵሎ</a:t>
            </a:r>
            <a:r>
              <a:rPr lang="en-CA" sz="4400" dirty="0" smtClean="0"/>
              <a:t> </a:t>
            </a:r>
            <a:r>
              <a:rPr lang="en-CA" sz="4400" dirty="0" err="1" smtClean="0"/>
              <a:t>ኃጢአትየ</a:t>
            </a:r>
            <a:r>
              <a:rPr lang="en-CA" sz="4400" dirty="0" smtClean="0"/>
              <a:t>፣ </a:t>
            </a:r>
            <a:r>
              <a:rPr lang="en-CA" sz="4400" dirty="0" err="1" smtClean="0"/>
              <a:t>እስመ</a:t>
            </a:r>
            <a:r>
              <a:rPr lang="en-CA" sz="4400" dirty="0" smtClean="0"/>
              <a:t> </a:t>
            </a:r>
            <a:r>
              <a:rPr lang="en-CA" sz="4400" dirty="0" err="1" smtClean="0"/>
              <a:t>በእንቲአየ</a:t>
            </a:r>
            <a:r>
              <a:rPr lang="en-CA" sz="4400" dirty="0" smtClean="0"/>
              <a:t> </a:t>
            </a:r>
            <a:r>
              <a:rPr lang="en-CA" sz="4400" dirty="0" err="1" smtClean="0"/>
              <a:t>ሞተ</a:t>
            </a:r>
            <a:r>
              <a:rPr lang="en-CA" sz="4400" dirty="0" smtClean="0"/>
              <a:t> </a:t>
            </a:r>
            <a:r>
              <a:rPr lang="en-CA" sz="4400" dirty="0" err="1" smtClean="0"/>
              <a:t>ወልድከ</a:t>
            </a:r>
            <a:r>
              <a:rPr lang="en-CA" sz="4400" dirty="0" smtClean="0"/>
              <a:t> </a:t>
            </a:r>
            <a:r>
              <a:rPr lang="en-CA" sz="4400" dirty="0" err="1" smtClean="0"/>
              <a:t>ዋሕድ</a:t>
            </a:r>
            <a:r>
              <a:rPr lang="en-CA" sz="4400" dirty="0" smtClean="0"/>
              <a:t>። </a:t>
            </a:r>
          </a:p>
        </p:txBody>
      </p:sp>
      <p:sp>
        <p:nvSpPr>
          <p:cNvPr id="8" name="Rectangle 7"/>
          <p:cNvSpPr/>
          <p:nvPr/>
        </p:nvSpPr>
        <p:spPr>
          <a:xfrm>
            <a:off x="8206957" y="390848"/>
            <a:ext cx="3985044" cy="5940088"/>
          </a:xfrm>
          <a:prstGeom prst="rect">
            <a:avLst/>
          </a:prstGeom>
        </p:spPr>
        <p:txBody>
          <a:bodyPr wrap="square">
            <a:spAutoFit/>
          </a:bodyPr>
          <a:lstStyle/>
          <a:p>
            <a:pPr marL="40639" marR="40639">
              <a:spcBef>
                <a:spcPts val="600"/>
              </a:spcBef>
              <a:defRPr sz="2800"/>
            </a:pPr>
            <a:r>
              <a:rPr lang="en-US" sz="3400" b="1" dirty="0">
                <a:solidFill>
                  <a:srgbClr val="FFFF00"/>
                </a:solidFill>
              </a:rPr>
              <a:t>People</a:t>
            </a:r>
            <a:r>
              <a:rPr lang="en-US" sz="3400" b="1" dirty="0" smtClean="0">
                <a:solidFill>
                  <a:srgbClr val="FFFF00"/>
                </a:solidFill>
              </a:rPr>
              <a:t>:</a:t>
            </a:r>
            <a:r>
              <a:rPr lang="en-US" sz="1400" dirty="0" smtClean="0">
                <a:solidFill>
                  <a:srgbClr val="FFC000"/>
                </a:solidFill>
              </a:rPr>
              <a:t>  10. </a:t>
            </a:r>
            <a:r>
              <a:rPr lang="en-US" sz="3200" dirty="0" smtClean="0">
                <a:solidFill>
                  <a:srgbClr val="FFC000"/>
                </a:solidFill>
              </a:rPr>
              <a:t> </a:t>
            </a:r>
            <a:r>
              <a:rPr lang="en-US" sz="3800" dirty="0"/>
              <a:t>Lord my God, behold the sacrifice of Thy Son's body which </a:t>
            </a:r>
            <a:r>
              <a:rPr lang="en-US" sz="3800" dirty="0" err="1"/>
              <a:t>pleaseth</a:t>
            </a:r>
            <a:r>
              <a:rPr lang="en-US" sz="3800" dirty="0"/>
              <a:t> Thee.  Through it blot out all my sins because Thy only-begotten Son died for me. </a:t>
            </a:r>
            <a:endParaRPr lang="en-US" sz="3800" dirty="0" smtClean="0"/>
          </a:p>
        </p:txBody>
      </p:sp>
    </p:spTree>
    <p:extLst>
      <p:ext uri="{BB962C8B-B14F-4D97-AF65-F5344CB8AC3E}">
        <p14:creationId xmlns:p14="http://schemas.microsoft.com/office/powerpoint/2010/main" val="3446514545"/>
      </p:ext>
    </p:extLst>
  </p:cSld>
  <p:clrMapOvr>
    <a:masterClrMapping/>
  </p:clrMapOvr>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967" y="635927"/>
            <a:ext cx="4186001" cy="5586145"/>
          </a:xfrm>
          <a:prstGeom prst="rect">
            <a:avLst/>
          </a:prstGeom>
        </p:spPr>
        <p:txBody>
          <a:bodyPr wrap="square">
            <a:spAutoFit/>
          </a:bodyPr>
          <a:lstStyle/>
          <a:p>
            <a:r>
              <a:rPr lang="en-CA" sz="1400" dirty="0" smtClean="0">
                <a:solidFill>
                  <a:srgbClr val="FFC000"/>
                </a:solidFill>
              </a:rPr>
              <a:t>11. </a:t>
            </a:r>
            <a:r>
              <a:rPr lang="en-CA" sz="4500" dirty="0" err="1" smtClean="0"/>
              <a:t>እንሆ</a:t>
            </a:r>
            <a:r>
              <a:rPr lang="en-CA" sz="4500" dirty="0" smtClean="0"/>
              <a:t> </a:t>
            </a:r>
            <a:r>
              <a:rPr lang="en-CA" sz="4500" dirty="0" err="1" smtClean="0"/>
              <a:t>ኣብ</a:t>
            </a:r>
            <a:r>
              <a:rPr lang="en-CA" sz="4500" dirty="0" smtClean="0"/>
              <a:t> </a:t>
            </a:r>
            <a:r>
              <a:rPr lang="en-CA" sz="4500" dirty="0" err="1" smtClean="0"/>
              <a:t>ቀራንዮ</a:t>
            </a:r>
            <a:r>
              <a:rPr lang="en-CA" sz="4500" dirty="0" smtClean="0"/>
              <a:t> </a:t>
            </a:r>
          </a:p>
          <a:p>
            <a:r>
              <a:rPr lang="en-CA" sz="4500" dirty="0" err="1" smtClean="0"/>
              <a:t>ዝፈሰሰ</a:t>
            </a:r>
            <a:r>
              <a:rPr lang="en-CA" sz="4500" dirty="0" smtClean="0"/>
              <a:t> </a:t>
            </a:r>
            <a:r>
              <a:rPr lang="en-CA" sz="4500" dirty="0" err="1" smtClean="0"/>
              <a:t>ንጹሕ</a:t>
            </a:r>
            <a:r>
              <a:rPr lang="en-CA" sz="4500" dirty="0" smtClean="0"/>
              <a:t> </a:t>
            </a:r>
            <a:r>
              <a:rPr lang="en-CA" sz="4500" dirty="0" err="1" smtClean="0"/>
              <a:t>ደም</a:t>
            </a:r>
            <a:r>
              <a:rPr lang="en-CA" sz="4500" dirty="0" smtClean="0"/>
              <a:t> </a:t>
            </a:r>
            <a:r>
              <a:rPr lang="en-CA" sz="4500" dirty="0" err="1" smtClean="0"/>
              <a:t>ወድኻ</a:t>
            </a:r>
            <a:r>
              <a:rPr lang="en-CA" sz="4500" dirty="0" smtClean="0"/>
              <a:t>፣ </a:t>
            </a:r>
            <a:r>
              <a:rPr lang="en-CA" sz="4500" dirty="0" err="1" smtClean="0"/>
              <a:t>ምእንታይ</a:t>
            </a:r>
            <a:r>
              <a:rPr lang="en-CA" sz="4500" dirty="0" smtClean="0"/>
              <a:t> </a:t>
            </a:r>
            <a:r>
              <a:rPr lang="en-CA" sz="4500" dirty="0" err="1" smtClean="0"/>
              <a:t>ይጠርዕ</a:t>
            </a:r>
            <a:r>
              <a:rPr lang="en-CA" sz="4500" dirty="0" smtClean="0"/>
              <a:t> </a:t>
            </a:r>
            <a:r>
              <a:rPr lang="en-CA" sz="4500" dirty="0" err="1" smtClean="0"/>
              <a:t>ኣሎ</a:t>
            </a:r>
            <a:r>
              <a:rPr lang="en-CA" sz="4500" dirty="0" smtClean="0"/>
              <a:t>።</a:t>
            </a:r>
          </a:p>
          <a:p>
            <a:r>
              <a:rPr lang="en-CA" sz="4500" dirty="0" err="1" smtClean="0"/>
              <a:t>እዚ</a:t>
            </a:r>
            <a:r>
              <a:rPr lang="en-CA" sz="4500" dirty="0" smtClean="0"/>
              <a:t> </a:t>
            </a:r>
            <a:r>
              <a:rPr lang="en-CA" sz="4500" dirty="0" err="1"/>
              <a:t>ዝዛረብ</a:t>
            </a:r>
            <a:r>
              <a:rPr lang="en-CA" sz="4500" dirty="0"/>
              <a:t> </a:t>
            </a:r>
            <a:r>
              <a:rPr lang="en-CA" sz="4500" dirty="0" err="1"/>
              <a:t>ደም</a:t>
            </a:r>
            <a:r>
              <a:rPr lang="en-CA" sz="4500" dirty="0"/>
              <a:t>፣ </a:t>
            </a:r>
            <a:r>
              <a:rPr lang="en-CA" sz="4500" dirty="0" err="1"/>
              <a:t>ናይ</a:t>
            </a:r>
            <a:r>
              <a:rPr lang="en-CA" sz="4500" dirty="0"/>
              <a:t> </a:t>
            </a:r>
            <a:r>
              <a:rPr lang="en-CA" sz="4500" dirty="0" err="1"/>
              <a:t>ባርያኻ</a:t>
            </a:r>
            <a:r>
              <a:rPr lang="en-CA" sz="4500" dirty="0"/>
              <a:t> </a:t>
            </a:r>
            <a:r>
              <a:rPr lang="en-CA" sz="4500" dirty="0" err="1"/>
              <a:t>ኃጢኣት</a:t>
            </a:r>
            <a:r>
              <a:rPr lang="en-CA" sz="4500" dirty="0"/>
              <a:t> </a:t>
            </a:r>
            <a:r>
              <a:rPr lang="en-CA" sz="4500" dirty="0" err="1"/>
              <a:t>ዘሥተሥሪ</a:t>
            </a:r>
            <a:r>
              <a:rPr lang="en-CA" sz="4500" dirty="0"/>
              <a:t> </a:t>
            </a:r>
            <a:r>
              <a:rPr lang="en-CA" sz="4500" dirty="0" err="1"/>
              <a:t>ይኹን</a:t>
            </a:r>
            <a:r>
              <a:rPr lang="en-CA" sz="4500" dirty="0"/>
              <a:t>።</a:t>
            </a:r>
          </a:p>
          <a:p>
            <a:endParaRPr lang="en-CA" sz="4200" dirty="0"/>
          </a:p>
        </p:txBody>
      </p:sp>
      <p:sp>
        <p:nvSpPr>
          <p:cNvPr id="2" name="Rectangle 1"/>
          <p:cNvSpPr/>
          <p:nvPr/>
        </p:nvSpPr>
        <p:spPr>
          <a:xfrm>
            <a:off x="150841" y="635927"/>
            <a:ext cx="4087095" cy="5524589"/>
          </a:xfrm>
          <a:prstGeom prst="rect">
            <a:avLst/>
          </a:prstGeom>
        </p:spPr>
        <p:txBody>
          <a:bodyPr wrap="square">
            <a:spAutoFit/>
          </a:bodyPr>
          <a:lstStyle/>
          <a:p>
            <a:r>
              <a:rPr lang="en-CA" sz="1400" dirty="0" smtClean="0">
                <a:solidFill>
                  <a:srgbClr val="FFC000"/>
                </a:solidFill>
              </a:rPr>
              <a:t>፲፩. </a:t>
            </a:r>
            <a:r>
              <a:rPr lang="en-CA" sz="4500" dirty="0" err="1" smtClean="0"/>
              <a:t>ወናሁ</a:t>
            </a:r>
            <a:r>
              <a:rPr lang="en-CA" sz="4500" dirty="0" smtClean="0"/>
              <a:t> </a:t>
            </a:r>
            <a:r>
              <a:rPr lang="en-CA" sz="4500" dirty="0" err="1" smtClean="0"/>
              <a:t>ደመ</a:t>
            </a:r>
            <a:r>
              <a:rPr lang="en-CA" sz="4500" dirty="0" smtClean="0"/>
              <a:t> </a:t>
            </a:r>
            <a:r>
              <a:rPr lang="en-CA" sz="4500" dirty="0" err="1" smtClean="0"/>
              <a:t>መሲሕከ</a:t>
            </a:r>
            <a:r>
              <a:rPr lang="en-CA" sz="4500" dirty="0" smtClean="0"/>
              <a:t> </a:t>
            </a:r>
            <a:r>
              <a:rPr lang="en-CA" sz="4500" dirty="0" err="1" smtClean="0"/>
              <a:t>ንጹሕ</a:t>
            </a:r>
            <a:r>
              <a:rPr lang="en-CA" sz="4500" dirty="0" smtClean="0"/>
              <a:t> </a:t>
            </a:r>
            <a:r>
              <a:rPr lang="en-CA" sz="4500" dirty="0" err="1" smtClean="0"/>
              <a:t>ዘተክዕወ</a:t>
            </a:r>
            <a:r>
              <a:rPr lang="en-CA" sz="4500" dirty="0" smtClean="0"/>
              <a:t> </a:t>
            </a:r>
            <a:r>
              <a:rPr lang="en-CA" sz="4500" dirty="0" err="1" smtClean="0"/>
              <a:t>በእንቲአየ</a:t>
            </a:r>
            <a:r>
              <a:rPr lang="en-CA" sz="4500" dirty="0" smtClean="0"/>
              <a:t> </a:t>
            </a:r>
            <a:r>
              <a:rPr lang="en-CA" sz="4500" dirty="0" err="1" smtClean="0"/>
              <a:t>በቀራንዮ</a:t>
            </a:r>
            <a:r>
              <a:rPr lang="en-CA" sz="4500" dirty="0" smtClean="0"/>
              <a:t> </a:t>
            </a:r>
            <a:r>
              <a:rPr lang="en-CA" sz="4500" dirty="0" err="1" smtClean="0"/>
              <a:t>ይኬልሕ</a:t>
            </a:r>
            <a:r>
              <a:rPr lang="en-CA" sz="4500" dirty="0" smtClean="0"/>
              <a:t> </a:t>
            </a:r>
            <a:r>
              <a:rPr lang="en-CA" sz="4500" dirty="0" err="1" smtClean="0"/>
              <a:t>ህየንቴየ</a:t>
            </a:r>
            <a:r>
              <a:rPr lang="en-CA" sz="4500" dirty="0" smtClean="0"/>
              <a:t>። </a:t>
            </a:r>
            <a:r>
              <a:rPr lang="en-CA" sz="4500" dirty="0" err="1"/>
              <a:t>ዝንቱ</a:t>
            </a:r>
            <a:r>
              <a:rPr lang="en-CA" sz="4500" dirty="0"/>
              <a:t> </a:t>
            </a:r>
            <a:r>
              <a:rPr lang="en-CA" sz="4500" dirty="0" err="1"/>
              <a:t>ደም</a:t>
            </a:r>
            <a:r>
              <a:rPr lang="en-CA" sz="4500" dirty="0"/>
              <a:t> </a:t>
            </a:r>
            <a:r>
              <a:rPr lang="en-CA" sz="4500" dirty="0" err="1"/>
              <a:t>ነባቢ</a:t>
            </a:r>
            <a:r>
              <a:rPr lang="en-CA" sz="4500" dirty="0"/>
              <a:t> </a:t>
            </a:r>
            <a:r>
              <a:rPr lang="en-CA" sz="4500" dirty="0" err="1"/>
              <a:t>ይኩን</a:t>
            </a:r>
            <a:r>
              <a:rPr lang="en-CA" sz="4500" dirty="0"/>
              <a:t> </a:t>
            </a:r>
            <a:r>
              <a:rPr lang="en-CA" sz="4500" dirty="0" err="1"/>
              <a:t>ሠራዬ</a:t>
            </a:r>
            <a:r>
              <a:rPr lang="en-CA" sz="4500" dirty="0"/>
              <a:t> </a:t>
            </a:r>
            <a:r>
              <a:rPr lang="en-CA" sz="4500" dirty="0" err="1"/>
              <a:t>ኃጢአትየ</a:t>
            </a:r>
            <a:r>
              <a:rPr lang="en-CA" sz="4500" dirty="0"/>
              <a:t> </a:t>
            </a:r>
            <a:r>
              <a:rPr lang="en-CA" sz="4500" dirty="0" err="1"/>
              <a:t>ለገብርከ</a:t>
            </a:r>
            <a:r>
              <a:rPr lang="en-CA" sz="4500" dirty="0"/>
              <a:t>። </a:t>
            </a:r>
          </a:p>
          <a:p>
            <a:endParaRPr lang="en-CA" sz="3800" dirty="0" smtClean="0"/>
          </a:p>
        </p:txBody>
      </p:sp>
      <p:sp>
        <p:nvSpPr>
          <p:cNvPr id="8" name="Rectangle 7"/>
          <p:cNvSpPr/>
          <p:nvPr/>
        </p:nvSpPr>
        <p:spPr>
          <a:xfrm>
            <a:off x="8206956" y="659651"/>
            <a:ext cx="4093603" cy="5940088"/>
          </a:xfrm>
          <a:prstGeom prst="rect">
            <a:avLst/>
          </a:prstGeom>
        </p:spPr>
        <p:txBody>
          <a:bodyPr wrap="square">
            <a:spAutoFit/>
          </a:bodyPr>
          <a:lstStyle/>
          <a:p>
            <a:pPr marL="40639" marR="40639">
              <a:spcBef>
                <a:spcPts val="600"/>
              </a:spcBef>
              <a:defRPr sz="2800"/>
            </a:pPr>
            <a:r>
              <a:rPr lang="en-US" sz="1400" dirty="0" smtClean="0">
                <a:solidFill>
                  <a:srgbClr val="FFC000"/>
                </a:solidFill>
              </a:rPr>
              <a:t>11. </a:t>
            </a:r>
            <a:r>
              <a:rPr lang="en-US" sz="3800" dirty="0" smtClean="0"/>
              <a:t>And </a:t>
            </a:r>
            <a:r>
              <a:rPr lang="en-US" sz="3800" dirty="0"/>
              <a:t>behold, the pure blood of Thy Messiah, which was shed for me upon Calvary, </a:t>
            </a:r>
            <a:r>
              <a:rPr lang="en-US" sz="3800" dirty="0" err="1">
                <a:uFill>
                  <a:solidFill>
                    <a:srgbClr val="000000"/>
                  </a:solidFill>
                </a:uFill>
              </a:rPr>
              <a:t>crieth</a:t>
            </a:r>
            <a:r>
              <a:rPr lang="en-US" sz="3800" dirty="0">
                <a:uFill>
                  <a:solidFill>
                    <a:srgbClr val="000000"/>
                  </a:solidFill>
                </a:uFill>
              </a:rPr>
              <a:t> aloud in my stand.  Grant that this speaking blood may be the forgiver of me Thy servant. </a:t>
            </a:r>
          </a:p>
        </p:txBody>
      </p:sp>
    </p:spTree>
    <p:extLst>
      <p:ext uri="{BB962C8B-B14F-4D97-AF65-F5344CB8AC3E}">
        <p14:creationId xmlns:p14="http://schemas.microsoft.com/office/powerpoint/2010/main" val="474755094"/>
      </p:ext>
    </p:extLst>
  </p:cSld>
  <p:clrMapOvr>
    <a:masterClrMapping/>
  </p:clrMapOvr>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15314" y="-56367"/>
            <a:ext cx="4329220" cy="6863417"/>
          </a:xfrm>
          <a:prstGeom prst="rect">
            <a:avLst/>
          </a:prstGeom>
        </p:spPr>
        <p:txBody>
          <a:bodyPr wrap="square">
            <a:spAutoFit/>
          </a:bodyPr>
          <a:lstStyle/>
          <a:p>
            <a:r>
              <a:rPr lang="en-CA" sz="1400" dirty="0" smtClean="0">
                <a:solidFill>
                  <a:srgbClr val="FFC000"/>
                </a:solidFill>
              </a:rPr>
              <a:t>12. </a:t>
            </a:r>
            <a:r>
              <a:rPr lang="en-CA" sz="4000" dirty="0" err="1" smtClean="0"/>
              <a:t>ምእንቲ</a:t>
            </a:r>
            <a:r>
              <a:rPr lang="en-CA" sz="4000" dirty="0" smtClean="0"/>
              <a:t> </a:t>
            </a:r>
            <a:r>
              <a:rPr lang="en-CA" sz="4000" dirty="0" err="1" smtClean="0"/>
              <a:t>ደሙ</a:t>
            </a:r>
            <a:r>
              <a:rPr lang="en-CA" sz="4000" dirty="0" smtClean="0"/>
              <a:t> </a:t>
            </a:r>
            <a:r>
              <a:rPr lang="en-CA" sz="4000" dirty="0" err="1" smtClean="0"/>
              <a:t>ተቐበለለይ</a:t>
            </a:r>
            <a:r>
              <a:rPr lang="en-CA" sz="4000" dirty="0" smtClean="0"/>
              <a:t> ። </a:t>
            </a:r>
            <a:r>
              <a:rPr lang="en-CA" sz="4000" dirty="0" err="1" smtClean="0"/>
              <a:t>ከመይ</a:t>
            </a:r>
            <a:r>
              <a:rPr lang="en-CA" sz="4000" dirty="0" smtClean="0"/>
              <a:t> </a:t>
            </a:r>
            <a:r>
              <a:rPr lang="en-CA" sz="4000" dirty="0" err="1" smtClean="0"/>
              <a:t>ፍቑር</a:t>
            </a:r>
            <a:r>
              <a:rPr lang="en-CA" sz="4000" dirty="0" smtClean="0"/>
              <a:t> </a:t>
            </a:r>
            <a:r>
              <a:rPr lang="en-CA" sz="4000" dirty="0" err="1" smtClean="0"/>
              <a:t>ወድኻ</a:t>
            </a:r>
            <a:r>
              <a:rPr lang="en-CA" sz="4000" dirty="0" smtClean="0"/>
              <a:t>፣ </a:t>
            </a:r>
            <a:r>
              <a:rPr lang="en-CA" sz="4000" dirty="0" err="1" smtClean="0"/>
              <a:t>ምእንቲ</a:t>
            </a:r>
            <a:r>
              <a:rPr lang="en-CA" sz="4000" dirty="0" smtClean="0"/>
              <a:t> </a:t>
            </a:r>
            <a:r>
              <a:rPr lang="en-CA" sz="4000" dirty="0" err="1" smtClean="0"/>
              <a:t>ከስምረካ</a:t>
            </a:r>
            <a:r>
              <a:rPr lang="en-CA" sz="4000" dirty="0" smtClean="0"/>
              <a:t>፣ </a:t>
            </a:r>
            <a:r>
              <a:rPr lang="en-CA" sz="4000" dirty="0" err="1" smtClean="0"/>
              <a:t>ኲናትን</a:t>
            </a:r>
            <a:r>
              <a:rPr lang="en-CA" sz="4000" dirty="0" smtClean="0"/>
              <a:t> </a:t>
            </a:r>
            <a:r>
              <a:rPr lang="en-CA" sz="4000" dirty="0" err="1" smtClean="0"/>
              <a:t>ሽግርን</a:t>
            </a:r>
            <a:r>
              <a:rPr lang="en-CA" sz="4000" dirty="0" smtClean="0"/>
              <a:t> </a:t>
            </a:r>
            <a:r>
              <a:rPr lang="en-CA" sz="4000" dirty="0" err="1" smtClean="0"/>
              <a:t>ተቐቢሉ</a:t>
            </a:r>
            <a:r>
              <a:rPr lang="en-CA" sz="4000" dirty="0" smtClean="0"/>
              <a:t> </a:t>
            </a:r>
            <a:r>
              <a:rPr lang="en-CA" sz="4000" dirty="0" err="1" smtClean="0"/>
              <a:t>እዩ</a:t>
            </a:r>
            <a:r>
              <a:rPr lang="en-CA" sz="4000" dirty="0" smtClean="0"/>
              <a:t>። </a:t>
            </a:r>
          </a:p>
          <a:p>
            <a:r>
              <a:rPr lang="en-CA" sz="4000" dirty="0" err="1" smtClean="0"/>
              <a:t>ምስ</a:t>
            </a:r>
            <a:r>
              <a:rPr lang="en-CA" sz="4000" dirty="0" smtClean="0"/>
              <a:t> </a:t>
            </a:r>
            <a:r>
              <a:rPr lang="en-CA" sz="4000" dirty="0" err="1" smtClean="0"/>
              <a:t>ደሓንኩውን</a:t>
            </a:r>
            <a:r>
              <a:rPr lang="en-CA" sz="4000" dirty="0" smtClean="0"/>
              <a:t> </a:t>
            </a:r>
            <a:r>
              <a:rPr lang="en-CA" sz="4000" dirty="0" err="1" smtClean="0"/>
              <a:t>ሰይጣን</a:t>
            </a:r>
            <a:r>
              <a:rPr lang="en-CA" sz="4000" dirty="0" smtClean="0"/>
              <a:t> </a:t>
            </a:r>
            <a:r>
              <a:rPr lang="en-CA" sz="4000" dirty="0" err="1" smtClean="0"/>
              <a:t>ኣብ</a:t>
            </a:r>
            <a:r>
              <a:rPr lang="en-CA" sz="4000" dirty="0" smtClean="0"/>
              <a:t> </a:t>
            </a:r>
            <a:r>
              <a:rPr lang="en-CA" sz="4000" dirty="0" err="1" smtClean="0"/>
              <a:t>ውሽጢ</a:t>
            </a:r>
            <a:r>
              <a:rPr lang="en-CA" sz="4000" dirty="0" smtClean="0"/>
              <a:t> </a:t>
            </a:r>
            <a:r>
              <a:rPr lang="en-CA" sz="4000" dirty="0" err="1" smtClean="0"/>
              <a:t>ልበይ</a:t>
            </a:r>
            <a:r>
              <a:rPr lang="en-CA" sz="4000" dirty="0" smtClean="0"/>
              <a:t> </a:t>
            </a:r>
            <a:r>
              <a:rPr lang="en-CA" sz="4000" dirty="0" err="1" smtClean="0"/>
              <a:t>ኣትዩ</a:t>
            </a:r>
            <a:r>
              <a:rPr lang="en-CA" sz="4000" dirty="0" smtClean="0"/>
              <a:t>  </a:t>
            </a:r>
            <a:r>
              <a:rPr lang="en-CA" sz="4000" dirty="0" err="1" smtClean="0"/>
              <a:t>ብመንትጉ</a:t>
            </a:r>
            <a:r>
              <a:rPr lang="en-CA" sz="4000" dirty="0" smtClean="0"/>
              <a:t> </a:t>
            </a:r>
            <a:r>
              <a:rPr lang="en-CA" sz="4000" dirty="0" err="1" smtClean="0"/>
              <a:t>ወጊኡኒ</a:t>
            </a:r>
            <a:r>
              <a:rPr lang="en-CA" sz="4000" dirty="0" smtClean="0"/>
              <a:t> </a:t>
            </a:r>
            <a:r>
              <a:rPr lang="en-CA" sz="4000" dirty="0" err="1" smtClean="0"/>
              <a:t>እዩ</a:t>
            </a:r>
            <a:r>
              <a:rPr lang="en-CA" sz="4000" dirty="0" smtClean="0"/>
              <a:t> </a:t>
            </a:r>
            <a:r>
              <a:rPr lang="en-CA" sz="4000" dirty="0" err="1" smtClean="0"/>
              <a:t>እሞ</a:t>
            </a:r>
            <a:r>
              <a:rPr lang="en-CA" sz="4000" dirty="0" smtClean="0"/>
              <a:t>፣ ኦ </a:t>
            </a:r>
            <a:r>
              <a:rPr lang="en-CA" sz="4000" dirty="0" err="1" smtClean="0"/>
              <a:t>ጐይታ</a:t>
            </a:r>
            <a:r>
              <a:rPr lang="en-CA" sz="4000" dirty="0" smtClean="0"/>
              <a:t>፣ </a:t>
            </a:r>
            <a:r>
              <a:rPr lang="en-CA" sz="4000" dirty="0" err="1" smtClean="0"/>
              <a:t>ንሱ</a:t>
            </a:r>
            <a:r>
              <a:rPr lang="en-CA" sz="4000" dirty="0" smtClean="0"/>
              <a:t> </a:t>
            </a:r>
            <a:r>
              <a:rPr lang="en-CA" sz="4000" dirty="0" err="1" smtClean="0"/>
              <a:t>ጽኑዕ</a:t>
            </a:r>
            <a:r>
              <a:rPr lang="en-CA" sz="4000" dirty="0" smtClean="0"/>
              <a:t> </a:t>
            </a:r>
            <a:r>
              <a:rPr lang="en-CA" sz="4000" dirty="0" err="1" smtClean="0"/>
              <a:t>ከሳሲ</a:t>
            </a:r>
            <a:r>
              <a:rPr lang="en-CA" sz="4000" dirty="0" smtClean="0"/>
              <a:t> </a:t>
            </a:r>
            <a:r>
              <a:rPr lang="en-CA" sz="4000" dirty="0" err="1" smtClean="0"/>
              <a:t>ስለ</a:t>
            </a:r>
            <a:r>
              <a:rPr lang="en-CA" sz="4000" dirty="0" smtClean="0"/>
              <a:t> </a:t>
            </a:r>
            <a:r>
              <a:rPr lang="en-CA" sz="4000" dirty="0" err="1" smtClean="0"/>
              <a:t>ዝኾነ</a:t>
            </a:r>
            <a:r>
              <a:rPr lang="en-CA" sz="4000" dirty="0" smtClean="0"/>
              <a:t> </a:t>
            </a:r>
            <a:r>
              <a:rPr lang="en-CA" sz="4000" dirty="0" err="1" smtClean="0"/>
              <a:t>ምሕረትካ</a:t>
            </a:r>
            <a:r>
              <a:rPr lang="en-CA" sz="4000" dirty="0" smtClean="0"/>
              <a:t> </a:t>
            </a:r>
            <a:r>
              <a:rPr lang="en-CA" sz="4000" dirty="0" err="1" smtClean="0"/>
              <a:t>ሃበኒ</a:t>
            </a:r>
            <a:r>
              <a:rPr lang="en-CA" sz="4000" dirty="0" smtClean="0"/>
              <a:t>።</a:t>
            </a:r>
            <a:endParaRPr lang="en-CA" sz="4000" dirty="0"/>
          </a:p>
        </p:txBody>
      </p:sp>
      <p:sp>
        <p:nvSpPr>
          <p:cNvPr id="2" name="Rectangle 1"/>
          <p:cNvSpPr/>
          <p:nvPr/>
        </p:nvSpPr>
        <p:spPr>
          <a:xfrm>
            <a:off x="-29071" y="-85141"/>
            <a:ext cx="3950139" cy="6863417"/>
          </a:xfrm>
          <a:prstGeom prst="rect">
            <a:avLst/>
          </a:prstGeom>
        </p:spPr>
        <p:txBody>
          <a:bodyPr wrap="square">
            <a:spAutoFit/>
          </a:bodyPr>
          <a:lstStyle/>
          <a:p>
            <a:r>
              <a:rPr lang="en-CA" sz="1400" dirty="0" smtClean="0">
                <a:solidFill>
                  <a:srgbClr val="FFC000"/>
                </a:solidFill>
              </a:rPr>
              <a:t>፲፪. </a:t>
            </a:r>
            <a:r>
              <a:rPr lang="en-CA" sz="4000" dirty="0" err="1" smtClean="0"/>
              <a:t>ወተወከፍ</a:t>
            </a:r>
            <a:r>
              <a:rPr lang="en-CA" sz="4000" dirty="0" smtClean="0"/>
              <a:t> </a:t>
            </a:r>
            <a:r>
              <a:rPr lang="en-CA" sz="4000" dirty="0" err="1" smtClean="0"/>
              <a:t>ስእለትየ</a:t>
            </a:r>
            <a:r>
              <a:rPr lang="en-CA" sz="4000" dirty="0" smtClean="0"/>
              <a:t> </a:t>
            </a:r>
            <a:r>
              <a:rPr lang="en-CA" sz="4000" dirty="0" err="1" smtClean="0"/>
              <a:t>በእንትአሁ</a:t>
            </a:r>
            <a:r>
              <a:rPr lang="en-CA" sz="4000" dirty="0" smtClean="0"/>
              <a:t> </a:t>
            </a:r>
            <a:r>
              <a:rPr lang="en-CA" sz="4000" dirty="0" err="1" smtClean="0"/>
              <a:t>እስመ</a:t>
            </a:r>
            <a:r>
              <a:rPr lang="en-CA" sz="4000" dirty="0" smtClean="0"/>
              <a:t> </a:t>
            </a:r>
            <a:r>
              <a:rPr lang="en-CA" sz="4000" dirty="0" err="1" smtClean="0"/>
              <a:t>በእንቲአየ</a:t>
            </a:r>
            <a:r>
              <a:rPr lang="en-CA" sz="4000" dirty="0" smtClean="0"/>
              <a:t> </a:t>
            </a:r>
            <a:r>
              <a:rPr lang="en-CA" sz="4000" dirty="0" err="1" smtClean="0"/>
              <a:t>ኵናት</a:t>
            </a:r>
            <a:r>
              <a:rPr lang="en-CA" sz="4000" dirty="0" smtClean="0"/>
              <a:t> </a:t>
            </a:r>
            <a:r>
              <a:rPr lang="en-CA" sz="4000" dirty="0" err="1" smtClean="0"/>
              <a:t>ወቅንዋት</a:t>
            </a:r>
            <a:r>
              <a:rPr lang="en-CA" sz="4000" dirty="0" smtClean="0"/>
              <a:t> </a:t>
            </a:r>
            <a:r>
              <a:rPr lang="en-CA" sz="4000" dirty="0" err="1" smtClean="0"/>
              <a:t>ተወክፈ</a:t>
            </a:r>
            <a:r>
              <a:rPr lang="en-CA" sz="4000" dirty="0" smtClean="0"/>
              <a:t> </a:t>
            </a:r>
            <a:r>
              <a:rPr lang="en-CA" sz="4000" dirty="0" err="1" smtClean="0"/>
              <a:t>ፍቁርከ</a:t>
            </a:r>
            <a:r>
              <a:rPr lang="en-CA" sz="4000" dirty="0" smtClean="0"/>
              <a:t>፣ </a:t>
            </a:r>
            <a:r>
              <a:rPr lang="en-CA" sz="4000" dirty="0" err="1" smtClean="0"/>
              <a:t>ወእምድኅረ</a:t>
            </a:r>
            <a:r>
              <a:rPr lang="en-CA" sz="4000" dirty="0" smtClean="0"/>
              <a:t> </a:t>
            </a:r>
            <a:r>
              <a:rPr lang="en-CA" sz="4000" dirty="0" err="1" smtClean="0"/>
              <a:t>ድኅንኩ</a:t>
            </a:r>
            <a:r>
              <a:rPr lang="en-CA" sz="4000" dirty="0" smtClean="0"/>
              <a:t> </a:t>
            </a:r>
            <a:r>
              <a:rPr lang="en-CA" sz="4000" dirty="0" err="1" smtClean="0"/>
              <a:t>ገብአ</a:t>
            </a:r>
            <a:r>
              <a:rPr lang="en-CA" sz="4000" dirty="0" smtClean="0"/>
              <a:t> </a:t>
            </a:r>
            <a:r>
              <a:rPr lang="en-CA" sz="4000" dirty="0" err="1" smtClean="0"/>
              <a:t>ሰይጣን</a:t>
            </a:r>
            <a:r>
              <a:rPr lang="en-CA" sz="4000" dirty="0" smtClean="0"/>
              <a:t> </a:t>
            </a:r>
            <a:r>
              <a:rPr lang="en-CA" sz="4000" dirty="0" err="1" smtClean="0"/>
              <a:t>ውስተ</a:t>
            </a:r>
            <a:r>
              <a:rPr lang="en-CA" sz="4000" dirty="0" smtClean="0"/>
              <a:t> </a:t>
            </a:r>
            <a:r>
              <a:rPr lang="en-CA" sz="4000" dirty="0" err="1" smtClean="0"/>
              <a:t>ልብየ</a:t>
            </a:r>
            <a:r>
              <a:rPr lang="en-CA" sz="4000" dirty="0" smtClean="0"/>
              <a:t> </a:t>
            </a:r>
            <a:r>
              <a:rPr lang="en-CA" sz="4000" dirty="0" err="1" smtClean="0"/>
              <a:t>ወነደፈኒ</a:t>
            </a:r>
            <a:r>
              <a:rPr lang="en-CA" sz="4000" dirty="0" smtClean="0"/>
              <a:t> </a:t>
            </a:r>
            <a:r>
              <a:rPr lang="en-CA" sz="4000" dirty="0" err="1" smtClean="0"/>
              <a:t>በኣሕፃሁ</a:t>
            </a:r>
            <a:r>
              <a:rPr lang="en-CA" sz="4000" dirty="0" smtClean="0"/>
              <a:t>። </a:t>
            </a:r>
            <a:r>
              <a:rPr lang="en-CA" sz="4000" dirty="0" err="1" smtClean="0"/>
              <a:t>ሀበኒ</a:t>
            </a:r>
            <a:r>
              <a:rPr lang="en-CA" sz="4000" dirty="0" smtClean="0"/>
              <a:t> </a:t>
            </a:r>
            <a:r>
              <a:rPr lang="en-CA" sz="4000" dirty="0" err="1" smtClean="0"/>
              <a:t>እግዚኦ</a:t>
            </a:r>
            <a:r>
              <a:rPr lang="en-CA" sz="4000" dirty="0" smtClean="0"/>
              <a:t> </a:t>
            </a:r>
            <a:r>
              <a:rPr lang="en-CA" sz="4000" dirty="0" err="1" smtClean="0"/>
              <a:t>ምሕረተከ</a:t>
            </a:r>
            <a:r>
              <a:rPr lang="en-CA" sz="4000" dirty="0" smtClean="0"/>
              <a:t> </a:t>
            </a:r>
            <a:r>
              <a:rPr lang="en-CA" sz="4000" dirty="0" err="1" smtClean="0"/>
              <a:t>እስመ</a:t>
            </a:r>
            <a:r>
              <a:rPr lang="en-CA" sz="4000" dirty="0" smtClean="0"/>
              <a:t> </a:t>
            </a:r>
            <a:r>
              <a:rPr lang="en-CA" sz="4000" dirty="0" err="1" smtClean="0"/>
              <a:t>መስተዋቅስ</a:t>
            </a:r>
            <a:r>
              <a:rPr lang="en-CA" sz="4000" dirty="0" smtClean="0"/>
              <a:t> </a:t>
            </a:r>
            <a:r>
              <a:rPr lang="en-CA" sz="4000" dirty="0" err="1" smtClean="0"/>
              <a:t>ጽኑዕ</a:t>
            </a:r>
            <a:r>
              <a:rPr lang="en-CA" sz="4000" dirty="0" smtClean="0"/>
              <a:t> </a:t>
            </a:r>
            <a:r>
              <a:rPr lang="en-CA" sz="4000" dirty="0" err="1" smtClean="0"/>
              <a:t>ውእቱ</a:t>
            </a:r>
            <a:r>
              <a:rPr lang="en-CA" sz="4000" dirty="0" smtClean="0"/>
              <a:t>።</a:t>
            </a:r>
          </a:p>
        </p:txBody>
      </p:sp>
      <p:sp>
        <p:nvSpPr>
          <p:cNvPr id="8" name="Rectangle 7"/>
          <p:cNvSpPr/>
          <p:nvPr/>
        </p:nvSpPr>
        <p:spPr>
          <a:xfrm>
            <a:off x="8206956" y="-4079"/>
            <a:ext cx="4093603" cy="6986528"/>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12. </a:t>
            </a:r>
            <a:r>
              <a:rPr lang="en-US" sz="3200" dirty="0" smtClean="0">
                <a:uFill>
                  <a:solidFill>
                    <a:srgbClr val="000000"/>
                  </a:solidFill>
                </a:uFill>
              </a:rPr>
              <a:t>And </a:t>
            </a:r>
            <a:r>
              <a:rPr lang="en-US" sz="3200" dirty="0">
                <a:uFill>
                  <a:solidFill>
                    <a:srgbClr val="000000"/>
                  </a:solidFill>
                </a:uFill>
              </a:rPr>
              <a:t>accept my prayers for its sake, because Thy beloved accepted the spear and the nails for my sake and suffered to please Thee.  But after I was saved, Satan returned to my heart and pierced me through </a:t>
            </a:r>
            <a:r>
              <a:rPr lang="en-US" sz="3200" dirty="0" smtClean="0">
                <a:uFill>
                  <a:solidFill>
                    <a:srgbClr val="000000"/>
                  </a:solidFill>
                </a:uFill>
              </a:rPr>
              <a:t> With </a:t>
            </a:r>
            <a:r>
              <a:rPr lang="en-US" sz="3200" dirty="0">
                <a:uFill>
                  <a:solidFill>
                    <a:srgbClr val="000000"/>
                  </a:solidFill>
                </a:uFill>
              </a:rPr>
              <a:t>his darts.  Grant me, Lord, Thy mercy, because He is a powerful accuser. </a:t>
            </a:r>
          </a:p>
        </p:txBody>
      </p:sp>
    </p:spTree>
    <p:extLst>
      <p:ext uri="{BB962C8B-B14F-4D97-AF65-F5344CB8AC3E}">
        <p14:creationId xmlns:p14="http://schemas.microsoft.com/office/powerpoint/2010/main" val="2173300855"/>
      </p:ext>
    </p:extLst>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15314" y="-56367"/>
            <a:ext cx="4409962" cy="6524863"/>
          </a:xfrm>
          <a:prstGeom prst="rect">
            <a:avLst/>
          </a:prstGeom>
        </p:spPr>
        <p:txBody>
          <a:bodyPr wrap="square">
            <a:spAutoFit/>
          </a:bodyPr>
          <a:lstStyle/>
          <a:p>
            <a:r>
              <a:rPr lang="en-CA" sz="1400" dirty="0" smtClean="0">
                <a:solidFill>
                  <a:srgbClr val="FFC000"/>
                </a:solidFill>
              </a:rPr>
              <a:t>13. </a:t>
            </a:r>
            <a:r>
              <a:rPr lang="en-CA" sz="3800" dirty="0" err="1" smtClean="0"/>
              <a:t>ብምኽንያት</a:t>
            </a:r>
            <a:r>
              <a:rPr lang="en-CA" sz="3800" dirty="0" smtClean="0"/>
              <a:t> </a:t>
            </a:r>
            <a:r>
              <a:rPr lang="en-CA" sz="3800" dirty="0" err="1" smtClean="0"/>
              <a:t>ኃጢኣት</a:t>
            </a:r>
            <a:r>
              <a:rPr lang="en-CA" sz="3800" dirty="0" smtClean="0"/>
              <a:t> </a:t>
            </a:r>
            <a:r>
              <a:rPr lang="en-CA" sz="3800" dirty="0" err="1" smtClean="0"/>
              <a:t>ቀቲሉኒ</a:t>
            </a:r>
            <a:r>
              <a:rPr lang="en-CA" sz="3800" dirty="0" smtClean="0"/>
              <a:t> </a:t>
            </a:r>
            <a:r>
              <a:rPr lang="en-CA" sz="3800" dirty="0" err="1" smtClean="0"/>
              <a:t>እዩ</a:t>
            </a:r>
            <a:r>
              <a:rPr lang="en-CA" sz="3800" dirty="0" smtClean="0"/>
              <a:t>፣ </a:t>
            </a:r>
            <a:r>
              <a:rPr lang="en-CA" sz="3800" dirty="0" err="1" smtClean="0"/>
              <a:t>ካብ</a:t>
            </a:r>
            <a:r>
              <a:rPr lang="en-CA" sz="3800" dirty="0" smtClean="0"/>
              <a:t> </a:t>
            </a:r>
            <a:r>
              <a:rPr lang="en-CA" sz="3800" dirty="0" err="1" smtClean="0"/>
              <a:t>ሕይወተይ</a:t>
            </a:r>
            <a:r>
              <a:rPr lang="en-CA" sz="3800" dirty="0" smtClean="0"/>
              <a:t> </a:t>
            </a:r>
            <a:r>
              <a:rPr lang="en-CA" sz="3800" dirty="0" err="1" smtClean="0"/>
              <a:t>ካባኻ</a:t>
            </a:r>
            <a:r>
              <a:rPr lang="en-CA" sz="3800" dirty="0" smtClean="0"/>
              <a:t> </a:t>
            </a:r>
            <a:r>
              <a:rPr lang="en-CA" sz="3800" dirty="0" err="1"/>
              <a:t>ክ</a:t>
            </a:r>
            <a:r>
              <a:rPr lang="en-CA" sz="3800" dirty="0" err="1" smtClean="0"/>
              <a:t>ፈሊ</a:t>
            </a:r>
            <a:r>
              <a:rPr lang="en-CA" sz="3800" dirty="0" smtClean="0"/>
              <a:t> </a:t>
            </a:r>
            <a:r>
              <a:rPr lang="en-CA" sz="3800" dirty="0" err="1" smtClean="0"/>
              <a:t>ንኣይ</a:t>
            </a:r>
            <a:r>
              <a:rPr lang="en-CA" sz="3800" dirty="0" smtClean="0"/>
              <a:t> </a:t>
            </a:r>
            <a:r>
              <a:rPr lang="en-CA" sz="3800" dirty="0" err="1" smtClean="0"/>
              <a:t>ንምስሓት</a:t>
            </a:r>
            <a:r>
              <a:rPr lang="en-CA" sz="3800" dirty="0" smtClean="0"/>
              <a:t> </a:t>
            </a:r>
            <a:r>
              <a:rPr lang="en-CA" sz="3800" dirty="0" err="1" smtClean="0"/>
              <a:t>ካብ</a:t>
            </a:r>
            <a:r>
              <a:rPr lang="en-CA" sz="3800" dirty="0" smtClean="0"/>
              <a:t> </a:t>
            </a:r>
            <a:r>
              <a:rPr lang="en-CA" sz="3800" dirty="0" err="1" smtClean="0"/>
              <a:t>ዘይጸግብ</a:t>
            </a:r>
            <a:r>
              <a:rPr lang="en-CA" sz="3800" dirty="0" smtClean="0"/>
              <a:t> (</a:t>
            </a:r>
            <a:r>
              <a:rPr lang="en-CA" sz="3800" dirty="0" err="1" smtClean="0"/>
              <a:t>ዘየቋርጽ</a:t>
            </a:r>
            <a:r>
              <a:rPr lang="en-CA" sz="3800" dirty="0" smtClean="0"/>
              <a:t>) </a:t>
            </a:r>
            <a:r>
              <a:rPr lang="en-CA" sz="3800" dirty="0" err="1" smtClean="0"/>
              <a:t>ደፋር</a:t>
            </a:r>
            <a:r>
              <a:rPr lang="en-CA" sz="3800" dirty="0" smtClean="0"/>
              <a:t> </a:t>
            </a:r>
            <a:r>
              <a:rPr lang="en-CA" sz="3800" dirty="0" err="1" smtClean="0"/>
              <a:t>ሰይጣን</a:t>
            </a:r>
            <a:r>
              <a:rPr lang="en-CA" sz="3800" dirty="0" smtClean="0"/>
              <a:t> </a:t>
            </a:r>
            <a:r>
              <a:rPr lang="en-CA" sz="3800" dirty="0" err="1" smtClean="0"/>
              <a:t>ኣድሕነኒ</a:t>
            </a:r>
            <a:r>
              <a:rPr lang="en-CA" sz="3800" dirty="0" smtClean="0"/>
              <a:t>።</a:t>
            </a:r>
          </a:p>
          <a:p>
            <a:r>
              <a:rPr lang="en-CA" sz="1400" dirty="0" smtClean="0">
                <a:solidFill>
                  <a:srgbClr val="FFC000"/>
                </a:solidFill>
              </a:rPr>
              <a:t>14. </a:t>
            </a:r>
            <a:r>
              <a:rPr lang="en-CA" sz="3800" dirty="0" smtClean="0"/>
              <a:t>ኦ </a:t>
            </a:r>
            <a:r>
              <a:rPr lang="en-CA" sz="3800" dirty="0" err="1" smtClean="0"/>
              <a:t>ጐይታ</a:t>
            </a:r>
            <a:r>
              <a:rPr lang="en-CA" sz="3800" dirty="0" smtClean="0"/>
              <a:t>፣ </a:t>
            </a:r>
            <a:r>
              <a:rPr lang="en-CA" sz="3800" dirty="0" err="1" smtClean="0"/>
              <a:t>ንስኻ</a:t>
            </a:r>
            <a:r>
              <a:rPr lang="en-CA" sz="3800" dirty="0" smtClean="0"/>
              <a:t> </a:t>
            </a:r>
            <a:r>
              <a:rPr lang="en-CA" sz="3800" dirty="0" err="1" smtClean="0"/>
              <a:t>ንጉሠይን</a:t>
            </a:r>
            <a:r>
              <a:rPr lang="en-CA" sz="3800" dirty="0" smtClean="0"/>
              <a:t> </a:t>
            </a:r>
            <a:r>
              <a:rPr lang="en-CA" sz="3800" dirty="0" err="1" smtClean="0"/>
              <a:t>ኣምላኸይን</a:t>
            </a:r>
            <a:r>
              <a:rPr lang="en-CA" sz="3800" dirty="0" smtClean="0"/>
              <a:t> </a:t>
            </a:r>
            <a:r>
              <a:rPr lang="en-CA" sz="3800" dirty="0" err="1" smtClean="0"/>
              <a:t>መድኃኒየይን</a:t>
            </a:r>
            <a:r>
              <a:rPr lang="en-CA" sz="3800" dirty="0" smtClean="0"/>
              <a:t> </a:t>
            </a:r>
            <a:r>
              <a:rPr lang="en-CA" sz="3800" dirty="0" err="1" smtClean="0"/>
              <a:t>ኢኻ</a:t>
            </a:r>
            <a:r>
              <a:rPr lang="en-CA" sz="3800" dirty="0" smtClean="0"/>
              <a:t> </a:t>
            </a:r>
            <a:r>
              <a:rPr lang="en-CA" sz="3800" dirty="0" err="1" smtClean="0"/>
              <a:t>እሞ</a:t>
            </a:r>
            <a:r>
              <a:rPr lang="en-CA" sz="3800" dirty="0" smtClean="0"/>
              <a:t> </a:t>
            </a:r>
            <a:r>
              <a:rPr lang="en-CA" sz="3800" dirty="0" err="1" smtClean="0"/>
              <a:t>ንኣይ</a:t>
            </a:r>
            <a:r>
              <a:rPr lang="en-CA" sz="3800" dirty="0" smtClean="0"/>
              <a:t> </a:t>
            </a:r>
            <a:r>
              <a:rPr lang="en-CA" sz="3800" dirty="0" err="1" smtClean="0"/>
              <a:t>ንባርያኻ</a:t>
            </a:r>
            <a:r>
              <a:rPr lang="en-CA" sz="3800" dirty="0" smtClean="0"/>
              <a:t> </a:t>
            </a:r>
            <a:r>
              <a:rPr lang="en-CA" sz="3800" dirty="0" err="1" smtClean="0"/>
              <a:t>ቍስሊ</a:t>
            </a:r>
            <a:r>
              <a:rPr lang="en-CA" sz="3800" dirty="0" smtClean="0"/>
              <a:t> </a:t>
            </a:r>
            <a:r>
              <a:rPr lang="en-CA" sz="3800" dirty="0" err="1" smtClean="0"/>
              <a:t>ነፍሰይን</a:t>
            </a:r>
            <a:r>
              <a:rPr lang="en-CA" sz="3800" dirty="0" smtClean="0"/>
              <a:t> </a:t>
            </a:r>
            <a:r>
              <a:rPr lang="en-CA" sz="3800" dirty="0" err="1" smtClean="0"/>
              <a:t>ሥጋይን</a:t>
            </a:r>
            <a:r>
              <a:rPr lang="en-CA" sz="3800" dirty="0" smtClean="0"/>
              <a:t> </a:t>
            </a:r>
            <a:r>
              <a:rPr lang="en-CA" sz="3800" dirty="0" err="1" smtClean="0"/>
              <a:t>ኣንቅጸለይ</a:t>
            </a:r>
            <a:r>
              <a:rPr lang="en-CA" sz="3800" dirty="0" smtClean="0"/>
              <a:t>። </a:t>
            </a:r>
            <a:endParaRPr lang="en-CA" sz="3800" dirty="0"/>
          </a:p>
        </p:txBody>
      </p:sp>
      <p:sp>
        <p:nvSpPr>
          <p:cNvPr id="2" name="Rectangle 1"/>
          <p:cNvSpPr/>
          <p:nvPr/>
        </p:nvSpPr>
        <p:spPr>
          <a:xfrm>
            <a:off x="-29071" y="-85141"/>
            <a:ext cx="4087095" cy="6247864"/>
          </a:xfrm>
          <a:prstGeom prst="rect">
            <a:avLst/>
          </a:prstGeom>
        </p:spPr>
        <p:txBody>
          <a:bodyPr wrap="square">
            <a:spAutoFit/>
          </a:bodyPr>
          <a:lstStyle/>
          <a:p>
            <a:r>
              <a:rPr lang="en-CA" sz="1400" dirty="0" smtClean="0">
                <a:solidFill>
                  <a:srgbClr val="FFC000"/>
                </a:solidFill>
              </a:rPr>
              <a:t>፲፫. </a:t>
            </a:r>
            <a:r>
              <a:rPr lang="en-CA" sz="4000" dirty="0" err="1" smtClean="0"/>
              <a:t>ወበሥንቀ</a:t>
            </a:r>
            <a:r>
              <a:rPr lang="en-CA" sz="4000" dirty="0" smtClean="0"/>
              <a:t> </a:t>
            </a:r>
            <a:r>
              <a:rPr lang="en-CA" sz="4000" dirty="0" err="1" smtClean="0"/>
              <a:t>ኃጢአት</a:t>
            </a:r>
            <a:r>
              <a:rPr lang="en-CA" sz="4000" dirty="0" smtClean="0"/>
              <a:t> </a:t>
            </a:r>
            <a:r>
              <a:rPr lang="en-CA" sz="4000" dirty="0" err="1" smtClean="0"/>
              <a:t>ቀተለኒ</a:t>
            </a:r>
            <a:r>
              <a:rPr lang="en-CA" sz="4000" dirty="0" smtClean="0"/>
              <a:t> ፣ </a:t>
            </a:r>
            <a:r>
              <a:rPr lang="en-CA" sz="4000" dirty="0" err="1" smtClean="0"/>
              <a:t>ተበቀል</a:t>
            </a:r>
            <a:r>
              <a:rPr lang="en-CA" sz="4000" dirty="0" smtClean="0"/>
              <a:t> </a:t>
            </a:r>
            <a:r>
              <a:rPr lang="en-CA" sz="4000" dirty="0" err="1" smtClean="0"/>
              <a:t>ሊተ</a:t>
            </a:r>
            <a:r>
              <a:rPr lang="en-CA" sz="4000" dirty="0" smtClean="0"/>
              <a:t> </a:t>
            </a:r>
            <a:r>
              <a:rPr lang="en-CA" sz="4000" dirty="0" err="1" smtClean="0"/>
              <a:t>እምደፋሪ</a:t>
            </a:r>
            <a:r>
              <a:rPr lang="en-CA" sz="4000" dirty="0" smtClean="0"/>
              <a:t>፣ </a:t>
            </a:r>
            <a:r>
              <a:rPr lang="en-CA" sz="4000" dirty="0" err="1" smtClean="0"/>
              <a:t>ዘኢይጸግብ</a:t>
            </a:r>
            <a:r>
              <a:rPr lang="en-CA" sz="4000" dirty="0" smtClean="0"/>
              <a:t> </a:t>
            </a:r>
            <a:r>
              <a:rPr lang="en-CA" sz="4000" dirty="0" err="1" smtClean="0"/>
              <a:t>አስሕቶትየ</a:t>
            </a:r>
            <a:r>
              <a:rPr lang="en-CA" sz="4000" dirty="0" smtClean="0"/>
              <a:t> </a:t>
            </a:r>
            <a:r>
              <a:rPr lang="en-CA" sz="4000" dirty="0" err="1" smtClean="0"/>
              <a:t>እምሕይወትየ</a:t>
            </a:r>
            <a:r>
              <a:rPr lang="en-CA" sz="4000" dirty="0" smtClean="0"/>
              <a:t>።</a:t>
            </a:r>
          </a:p>
          <a:p>
            <a:r>
              <a:rPr lang="en-CA" sz="1400" dirty="0" smtClean="0">
                <a:solidFill>
                  <a:srgbClr val="FFC000"/>
                </a:solidFill>
              </a:rPr>
              <a:t>፲፬. </a:t>
            </a:r>
            <a:r>
              <a:rPr lang="en-CA" sz="4000" dirty="0" err="1" smtClean="0"/>
              <a:t>አንተ</a:t>
            </a:r>
            <a:r>
              <a:rPr lang="en-CA" sz="4000" dirty="0" smtClean="0"/>
              <a:t> </a:t>
            </a:r>
            <a:r>
              <a:rPr lang="en-CA" sz="4000" dirty="0" err="1" smtClean="0"/>
              <a:t>እግዚኦ</a:t>
            </a:r>
            <a:r>
              <a:rPr lang="en-CA" sz="4000" dirty="0" smtClean="0"/>
              <a:t> </a:t>
            </a:r>
            <a:r>
              <a:rPr lang="en-CA" sz="4000" dirty="0" err="1" smtClean="0"/>
              <a:t>ንጉሥየ</a:t>
            </a:r>
            <a:r>
              <a:rPr lang="en-CA" sz="4000" dirty="0" smtClean="0"/>
              <a:t> </a:t>
            </a:r>
            <a:r>
              <a:rPr lang="en-CA" sz="4000" dirty="0" err="1" smtClean="0"/>
              <a:t>ወአምላኪየ</a:t>
            </a:r>
            <a:r>
              <a:rPr lang="en-CA" sz="4000" dirty="0" smtClean="0"/>
              <a:t> </a:t>
            </a:r>
            <a:r>
              <a:rPr lang="en-CA" sz="4000" dirty="0" err="1" smtClean="0"/>
              <a:t>ወመድኃኒየ</a:t>
            </a:r>
            <a:r>
              <a:rPr lang="en-CA" sz="4000" dirty="0" smtClean="0"/>
              <a:t>፣ </a:t>
            </a:r>
            <a:r>
              <a:rPr lang="en-CA" sz="4000" dirty="0" err="1" smtClean="0"/>
              <a:t>አጽምም</a:t>
            </a:r>
            <a:r>
              <a:rPr lang="en-CA" sz="4000" dirty="0" smtClean="0"/>
              <a:t> </a:t>
            </a:r>
            <a:r>
              <a:rPr lang="en-CA" sz="4000" dirty="0" err="1" smtClean="0"/>
              <a:t>ሊተ</a:t>
            </a:r>
            <a:r>
              <a:rPr lang="en-CA" sz="4000" dirty="0" smtClean="0"/>
              <a:t> </a:t>
            </a:r>
            <a:r>
              <a:rPr lang="en-CA" sz="4000" dirty="0" err="1" smtClean="0"/>
              <a:t>ቍስለ</a:t>
            </a:r>
            <a:r>
              <a:rPr lang="en-CA" sz="4000" dirty="0" smtClean="0"/>
              <a:t> </a:t>
            </a:r>
            <a:r>
              <a:rPr lang="en-CA" sz="4000" dirty="0" err="1" smtClean="0"/>
              <a:t>ነፍስየ</a:t>
            </a:r>
            <a:r>
              <a:rPr lang="en-CA" sz="4000" dirty="0" smtClean="0"/>
              <a:t> </a:t>
            </a:r>
            <a:r>
              <a:rPr lang="en-CA" sz="4000" dirty="0" err="1" smtClean="0"/>
              <a:t>ወሥጋየ</a:t>
            </a:r>
            <a:r>
              <a:rPr lang="en-CA" sz="4000" dirty="0" smtClean="0"/>
              <a:t> </a:t>
            </a:r>
            <a:r>
              <a:rPr lang="en-CA" sz="4000" dirty="0" err="1" smtClean="0"/>
              <a:t>ለገብርከ</a:t>
            </a:r>
            <a:r>
              <a:rPr lang="en-CA" sz="4000" dirty="0" smtClean="0"/>
              <a:t>።</a:t>
            </a:r>
          </a:p>
        </p:txBody>
      </p:sp>
      <p:sp>
        <p:nvSpPr>
          <p:cNvPr id="8" name="Rectangle 7"/>
          <p:cNvSpPr/>
          <p:nvPr/>
        </p:nvSpPr>
        <p:spPr>
          <a:xfrm>
            <a:off x="8206956" y="-4079"/>
            <a:ext cx="4093603" cy="6971139"/>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13. </a:t>
            </a:r>
            <a:r>
              <a:rPr lang="en-US" sz="3400" dirty="0" smtClean="0">
                <a:uFill>
                  <a:solidFill>
                    <a:srgbClr val="000000"/>
                  </a:solidFill>
                </a:uFill>
              </a:rPr>
              <a:t>And </a:t>
            </a:r>
            <a:r>
              <a:rPr lang="en-US" sz="3400" dirty="0">
                <a:uFill>
                  <a:solidFill>
                    <a:srgbClr val="000000"/>
                  </a:solidFill>
                </a:uFill>
              </a:rPr>
              <a:t>by the provision of sin he slew me.  Avenge me of the audacious one who is not satisfied with my being led astray from my life.
</a:t>
            </a:r>
            <a:r>
              <a:rPr lang="en-US" sz="1400" dirty="0" smtClean="0">
                <a:solidFill>
                  <a:srgbClr val="FFC000"/>
                </a:solidFill>
                <a:uFill>
                  <a:solidFill>
                    <a:srgbClr val="000000"/>
                  </a:solidFill>
                </a:uFill>
              </a:rPr>
              <a:t>14. </a:t>
            </a:r>
            <a:r>
              <a:rPr lang="en-US" sz="3400" dirty="0" smtClean="0">
                <a:uFill>
                  <a:solidFill>
                    <a:srgbClr val="000000"/>
                  </a:solidFill>
                </a:uFill>
              </a:rPr>
              <a:t>Thou</a:t>
            </a:r>
            <a:r>
              <a:rPr lang="en-US" sz="3400" dirty="0">
                <a:uFill>
                  <a:solidFill>
                    <a:srgbClr val="000000"/>
                  </a:solidFill>
                </a:uFill>
              </a:rPr>
              <a:t>, Lord, my King and my God and my Savior, blind up the wounds of the soul and body of me Thy servant. </a:t>
            </a:r>
          </a:p>
        </p:txBody>
      </p:sp>
    </p:spTree>
    <p:extLst>
      <p:ext uri="{BB962C8B-B14F-4D97-AF65-F5344CB8AC3E}">
        <p14:creationId xmlns:p14="http://schemas.microsoft.com/office/powerpoint/2010/main" val="142061282"/>
      </p:ext>
    </p:extLst>
  </p:cSld>
  <p:clrMapOvr>
    <a:masterClrMapping/>
  </p:clrMapOvr>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79532"/>
            <a:ext cx="4086379" cy="7171194"/>
          </a:xfrm>
          <a:prstGeom prst="rect">
            <a:avLst/>
          </a:prstGeom>
          <a:noFill/>
        </p:spPr>
        <p:txBody>
          <a:bodyPr wrap="square" rtlCol="0">
            <a:spAutoFit/>
          </a:bodyPr>
          <a:lstStyle/>
          <a:p>
            <a:r>
              <a:rPr lang="en-CA" sz="2000" b="1" dirty="0" err="1" smtClean="0">
                <a:solidFill>
                  <a:srgbClr val="FFC000"/>
                </a:solidFill>
              </a:rPr>
              <a:t>ጊዜ</a:t>
            </a:r>
            <a:r>
              <a:rPr lang="en-CA" sz="2000" b="1" dirty="0" smtClean="0">
                <a:solidFill>
                  <a:srgbClr val="FFC000"/>
                </a:solidFill>
              </a:rPr>
              <a:t> </a:t>
            </a:r>
            <a:r>
              <a:rPr lang="en-CA" sz="2000" b="1" dirty="0" err="1" smtClean="0">
                <a:solidFill>
                  <a:srgbClr val="FFC000"/>
                </a:solidFill>
              </a:rPr>
              <a:t>ተንሥኦ</a:t>
            </a:r>
            <a:r>
              <a:rPr lang="en-CA" sz="2000" b="1" dirty="0" smtClean="0">
                <a:solidFill>
                  <a:srgbClr val="FFC000"/>
                </a:solidFill>
              </a:rPr>
              <a:t> </a:t>
            </a:r>
            <a:r>
              <a:rPr lang="en-CA" sz="2000" b="1" dirty="0" err="1" smtClean="0">
                <a:solidFill>
                  <a:srgbClr val="FFC000"/>
                </a:solidFill>
              </a:rPr>
              <a:t>እምኣስተብርኮ</a:t>
            </a:r>
            <a:endParaRPr lang="en-CA" sz="2000" b="1" dirty="0" smtClean="0">
              <a:solidFill>
                <a:srgbClr val="FFC000"/>
              </a:solidFill>
            </a:endParaRPr>
          </a:p>
          <a:p>
            <a:r>
              <a:rPr lang="en-CA" sz="4400" b="1" dirty="0" err="1" smtClean="0">
                <a:solidFill>
                  <a:srgbClr val="FF0000"/>
                </a:solidFill>
              </a:rPr>
              <a:t>ይ.ካ</a:t>
            </a:r>
            <a:r>
              <a:rPr lang="en-CA" sz="4400" b="1" dirty="0" smtClean="0">
                <a:solidFill>
                  <a:srgbClr val="FF0000"/>
                </a:solidFill>
              </a:rPr>
              <a:t>.  </a:t>
            </a:r>
            <a:r>
              <a:rPr lang="en-CA" sz="4400" b="1" dirty="0" err="1" smtClean="0"/>
              <a:t>ሰላም</a:t>
            </a:r>
            <a:r>
              <a:rPr lang="en-CA" sz="4400" b="1" dirty="0" smtClean="0"/>
              <a:t> </a:t>
            </a:r>
            <a:r>
              <a:rPr lang="en-CA" sz="4400" b="1" dirty="0" err="1" smtClean="0"/>
              <a:t>ለኪ</a:t>
            </a:r>
            <a:r>
              <a:rPr lang="en-CA" sz="4400" b="1" dirty="0" smtClean="0"/>
              <a:t> </a:t>
            </a:r>
          </a:p>
          <a:p>
            <a:r>
              <a:rPr lang="en-CA" sz="4400" b="1" dirty="0" err="1" smtClean="0"/>
              <a:t>እንዘ</a:t>
            </a:r>
            <a:r>
              <a:rPr lang="en-CA" sz="4400" b="1" dirty="0" smtClean="0"/>
              <a:t> </a:t>
            </a:r>
            <a:r>
              <a:rPr lang="en-CA" sz="4400" b="1" dirty="0" err="1" smtClean="0"/>
              <a:t>ንሰግድ</a:t>
            </a:r>
            <a:r>
              <a:rPr lang="en-CA" sz="4400" b="1" dirty="0" smtClean="0"/>
              <a:t> </a:t>
            </a:r>
            <a:r>
              <a:rPr lang="en-CA" sz="4400" b="1" dirty="0" err="1" smtClean="0"/>
              <a:t>ንብለኪ</a:t>
            </a:r>
            <a:r>
              <a:rPr lang="en-CA" sz="4400" b="1" dirty="0" smtClean="0"/>
              <a:t>፥</a:t>
            </a:r>
          </a:p>
          <a:p>
            <a:r>
              <a:rPr lang="en-CA" sz="4400" b="1" dirty="0" err="1" smtClean="0"/>
              <a:t>ማርያም</a:t>
            </a:r>
            <a:r>
              <a:rPr lang="en-CA" sz="4400" b="1" dirty="0" smtClean="0"/>
              <a:t> </a:t>
            </a:r>
            <a:r>
              <a:rPr lang="en-CA" sz="4400" b="1" dirty="0" err="1" smtClean="0"/>
              <a:t>እምነ</a:t>
            </a:r>
            <a:r>
              <a:rPr lang="en-CA" sz="4400" b="1" dirty="0" smtClean="0"/>
              <a:t> </a:t>
            </a:r>
            <a:r>
              <a:rPr lang="en-CA" sz="4400" b="1" dirty="0" err="1" smtClean="0"/>
              <a:t>ናስተበቍዓኪ</a:t>
            </a:r>
            <a:r>
              <a:rPr lang="en-CA" sz="4400" b="1" dirty="0"/>
              <a:t>፣</a:t>
            </a:r>
            <a:endParaRPr lang="en-CA" sz="4400" b="1" dirty="0" smtClean="0"/>
          </a:p>
          <a:p>
            <a:r>
              <a:rPr lang="en-CA" sz="4400" b="1" dirty="0" err="1" smtClean="0">
                <a:solidFill>
                  <a:srgbClr val="FFFF00"/>
                </a:solidFill>
              </a:rPr>
              <a:t>ይ.ሕ</a:t>
            </a:r>
            <a:r>
              <a:rPr lang="en-CA" sz="4400" b="1" dirty="0" smtClean="0">
                <a:solidFill>
                  <a:srgbClr val="FFFF00"/>
                </a:solidFill>
              </a:rPr>
              <a:t>. </a:t>
            </a:r>
            <a:r>
              <a:rPr lang="en-CA" sz="4400" b="1" dirty="0" err="1" smtClean="0"/>
              <a:t>እምአርዌ</a:t>
            </a:r>
            <a:r>
              <a:rPr lang="en-CA" sz="4400" b="1" dirty="0" smtClean="0"/>
              <a:t> </a:t>
            </a:r>
            <a:r>
              <a:rPr lang="en-CA" sz="4400" b="1" dirty="0" err="1" smtClean="0"/>
              <a:t>ነዓዊ</a:t>
            </a:r>
            <a:r>
              <a:rPr lang="en-CA" sz="4400" b="1" dirty="0" smtClean="0"/>
              <a:t> </a:t>
            </a:r>
            <a:r>
              <a:rPr lang="en-CA" sz="4400" b="1" dirty="0" err="1" smtClean="0"/>
              <a:t>ተማኅፀነ</a:t>
            </a:r>
            <a:r>
              <a:rPr lang="en-CA" sz="4400" b="1" dirty="0" smtClean="0"/>
              <a:t> </a:t>
            </a:r>
            <a:r>
              <a:rPr lang="en-CA" sz="4400" b="1" dirty="0" err="1" smtClean="0"/>
              <a:t>ብኪ</a:t>
            </a:r>
            <a:r>
              <a:rPr lang="en-CA" sz="4400" b="1" dirty="0" smtClean="0"/>
              <a:t>፥</a:t>
            </a:r>
          </a:p>
          <a:p>
            <a:r>
              <a:rPr lang="en-CA" sz="4400" b="1" dirty="0" err="1" smtClean="0"/>
              <a:t>በእንተ</a:t>
            </a:r>
            <a:r>
              <a:rPr lang="en-CA" sz="4400" b="1" dirty="0" smtClean="0"/>
              <a:t> </a:t>
            </a:r>
            <a:r>
              <a:rPr lang="en-CA" sz="4400" b="1" dirty="0" err="1" smtClean="0"/>
              <a:t>ሐና</a:t>
            </a:r>
            <a:r>
              <a:rPr lang="en-CA" sz="4400" b="1" dirty="0" smtClean="0"/>
              <a:t> </a:t>
            </a:r>
            <a:r>
              <a:rPr lang="en-CA" sz="4400" b="1" dirty="0" err="1" smtClean="0"/>
              <a:t>እምኪ</a:t>
            </a:r>
            <a:r>
              <a:rPr lang="en-CA" sz="4400" b="1" dirty="0" smtClean="0"/>
              <a:t> </a:t>
            </a:r>
            <a:r>
              <a:rPr lang="en-CA" sz="4400" b="1" dirty="0" err="1" smtClean="0"/>
              <a:t>ወኢያቄም</a:t>
            </a:r>
            <a:r>
              <a:rPr lang="en-CA" sz="4400" b="1" dirty="0" smtClean="0"/>
              <a:t> </a:t>
            </a:r>
            <a:r>
              <a:rPr lang="en-CA" sz="4400" b="1" dirty="0" err="1" smtClean="0"/>
              <a:t>አቡኪ</a:t>
            </a:r>
            <a:r>
              <a:rPr lang="en-CA" sz="4400" b="1" dirty="0" smtClean="0"/>
              <a:t>፥ </a:t>
            </a:r>
            <a:r>
              <a:rPr lang="en-CA" sz="4400" b="1" dirty="0" err="1" smtClean="0"/>
              <a:t>ማሕበረነ</a:t>
            </a:r>
            <a:r>
              <a:rPr lang="en-CA" sz="4400" b="1" dirty="0" smtClean="0"/>
              <a:t> </a:t>
            </a:r>
            <a:r>
              <a:rPr lang="en-CA" sz="4400" b="1" dirty="0" err="1" smtClean="0"/>
              <a:t>ዮም</a:t>
            </a:r>
            <a:r>
              <a:rPr lang="en-CA" sz="4400" b="1" dirty="0" smtClean="0"/>
              <a:t> </a:t>
            </a:r>
            <a:r>
              <a:rPr lang="en-CA" sz="4400" b="1" dirty="0" err="1" smtClean="0"/>
              <a:t>ድንግል</a:t>
            </a:r>
            <a:r>
              <a:rPr lang="en-CA" sz="4400" b="1" dirty="0" smtClean="0"/>
              <a:t> </a:t>
            </a:r>
            <a:r>
              <a:rPr lang="en-CA" sz="4400" b="1" dirty="0" err="1" smtClean="0"/>
              <a:t>ባርኪ</a:t>
            </a:r>
            <a:r>
              <a:rPr lang="en-CA" sz="4400" b="1" dirty="0" smtClean="0"/>
              <a:t>።</a:t>
            </a:r>
            <a:endParaRPr lang="en-CA" sz="4400" b="1" dirty="0"/>
          </a:p>
        </p:txBody>
      </p:sp>
      <p:sp>
        <p:nvSpPr>
          <p:cNvPr id="8" name="TextBox 7"/>
          <p:cNvSpPr txBox="1"/>
          <p:nvPr/>
        </p:nvSpPr>
        <p:spPr>
          <a:xfrm>
            <a:off x="3993390" y="-8743"/>
            <a:ext cx="4413375" cy="7017306"/>
          </a:xfrm>
          <a:prstGeom prst="rect">
            <a:avLst/>
          </a:prstGeom>
          <a:noFill/>
        </p:spPr>
        <p:txBody>
          <a:bodyPr wrap="square" rtlCol="0">
            <a:spAutoFit/>
          </a:bodyPr>
          <a:lstStyle/>
          <a:p>
            <a:r>
              <a:rPr lang="en-CA" sz="2000" b="1" dirty="0" err="1" smtClean="0">
                <a:solidFill>
                  <a:srgbClr val="FFC000"/>
                </a:solidFill>
              </a:rPr>
              <a:t>ግዜ</a:t>
            </a:r>
            <a:r>
              <a:rPr lang="en-CA" sz="2000" b="1" dirty="0" smtClean="0">
                <a:solidFill>
                  <a:srgbClr val="FFC000"/>
                </a:solidFill>
              </a:rPr>
              <a:t> </a:t>
            </a:r>
            <a:r>
              <a:rPr lang="en-CA" sz="2000" b="1" dirty="0" err="1" smtClean="0">
                <a:solidFill>
                  <a:srgbClr val="FFC000"/>
                </a:solidFill>
              </a:rPr>
              <a:t>ምትንሣእ</a:t>
            </a:r>
            <a:r>
              <a:rPr lang="en-CA" sz="2000" b="1" dirty="0" smtClean="0">
                <a:solidFill>
                  <a:srgbClr val="FFC000"/>
                </a:solidFill>
              </a:rPr>
              <a:t> </a:t>
            </a:r>
            <a:r>
              <a:rPr lang="en-CA" sz="2000" b="1" dirty="0" err="1" smtClean="0">
                <a:solidFill>
                  <a:srgbClr val="FFC000"/>
                </a:solidFill>
              </a:rPr>
              <a:t>ካብ</a:t>
            </a:r>
            <a:r>
              <a:rPr lang="en-CA" sz="2000" b="1" dirty="0" smtClean="0">
                <a:solidFill>
                  <a:srgbClr val="FFC000"/>
                </a:solidFill>
              </a:rPr>
              <a:t> </a:t>
            </a:r>
            <a:r>
              <a:rPr lang="en-CA" sz="2000" b="1" dirty="0" err="1" smtClean="0">
                <a:solidFill>
                  <a:srgbClr val="FFC000"/>
                </a:solidFill>
              </a:rPr>
              <a:t>ምንብርካኽ</a:t>
            </a:r>
            <a:endParaRPr lang="en-CA" sz="2000" b="1" dirty="0" smtClean="0">
              <a:solidFill>
                <a:srgbClr val="FFC000"/>
              </a:solidFill>
            </a:endParaRPr>
          </a:p>
          <a:p>
            <a:r>
              <a:rPr lang="en-CA" sz="4300" b="1" dirty="0" err="1" smtClean="0">
                <a:solidFill>
                  <a:srgbClr val="FF0000"/>
                </a:solidFill>
              </a:rPr>
              <a:t>ይ.ካ</a:t>
            </a:r>
            <a:r>
              <a:rPr lang="en-CA" sz="4300" b="1" dirty="0" smtClean="0">
                <a:solidFill>
                  <a:srgbClr val="FF0000"/>
                </a:solidFill>
              </a:rPr>
              <a:t>.  </a:t>
            </a:r>
            <a:r>
              <a:rPr lang="en-CA" sz="4300" dirty="0" err="1" smtClean="0"/>
              <a:t>ሰላም</a:t>
            </a:r>
            <a:r>
              <a:rPr lang="en-CA" sz="4300" dirty="0" smtClean="0"/>
              <a:t> </a:t>
            </a:r>
            <a:r>
              <a:rPr lang="en-CA" sz="4300" dirty="0" err="1" smtClean="0"/>
              <a:t>ንዓኺ</a:t>
            </a:r>
            <a:r>
              <a:rPr lang="en-CA" sz="4300" dirty="0" smtClean="0"/>
              <a:t> </a:t>
            </a:r>
            <a:r>
              <a:rPr lang="en-CA" sz="4300" dirty="0" err="1" smtClean="0"/>
              <a:t>ይኹን</a:t>
            </a:r>
            <a:r>
              <a:rPr lang="en-CA" sz="4300" dirty="0" smtClean="0"/>
              <a:t> </a:t>
            </a:r>
            <a:r>
              <a:rPr lang="en-CA" sz="4300" dirty="0" err="1" smtClean="0"/>
              <a:t>እናበልና</a:t>
            </a:r>
            <a:r>
              <a:rPr lang="en-CA" sz="4300" dirty="0" smtClean="0"/>
              <a:t> </a:t>
            </a:r>
            <a:r>
              <a:rPr lang="en-CA" sz="4300" dirty="0" err="1" smtClean="0"/>
              <a:t>ንሰግደልክን</a:t>
            </a:r>
            <a:r>
              <a:rPr lang="en-CA" sz="4300" dirty="0" smtClean="0"/>
              <a:t> </a:t>
            </a:r>
            <a:r>
              <a:rPr lang="en-CA" sz="4300" dirty="0" err="1" smtClean="0"/>
              <a:t>ንልምነክን</a:t>
            </a:r>
            <a:r>
              <a:rPr lang="en-CA" sz="4300" dirty="0" smtClean="0"/>
              <a:t> </a:t>
            </a:r>
            <a:r>
              <a:rPr lang="en-CA" sz="4300" dirty="0" err="1" smtClean="0"/>
              <a:t>ኣዴና</a:t>
            </a:r>
            <a:r>
              <a:rPr lang="en-CA" sz="4300" dirty="0" smtClean="0"/>
              <a:t> </a:t>
            </a:r>
            <a:r>
              <a:rPr lang="en-CA" sz="4300" dirty="0" err="1" smtClean="0"/>
              <a:t>ማርያም</a:t>
            </a:r>
            <a:r>
              <a:rPr lang="en-CA" sz="4300" dirty="0" smtClean="0"/>
              <a:t>፣</a:t>
            </a:r>
          </a:p>
          <a:p>
            <a:r>
              <a:rPr lang="en-CA" sz="4300" dirty="0" err="1" smtClean="0">
                <a:solidFill>
                  <a:srgbClr val="FFFF00"/>
                </a:solidFill>
              </a:rPr>
              <a:t>ይ.ሕ.</a:t>
            </a:r>
            <a:r>
              <a:rPr lang="en-CA" sz="4300" dirty="0" err="1" smtClean="0"/>
              <a:t>ካብ</a:t>
            </a:r>
            <a:r>
              <a:rPr lang="en-CA" sz="4300" dirty="0" smtClean="0"/>
              <a:t> </a:t>
            </a:r>
            <a:r>
              <a:rPr lang="en-CA" sz="4300" dirty="0" err="1" smtClean="0"/>
              <a:t>ሃዳናይ</a:t>
            </a:r>
            <a:r>
              <a:rPr lang="en-CA" sz="4300" dirty="0" smtClean="0"/>
              <a:t> </a:t>
            </a:r>
            <a:r>
              <a:rPr lang="en-CA" sz="4300" dirty="0" err="1" smtClean="0"/>
              <a:t>ኣራዊት</a:t>
            </a:r>
            <a:r>
              <a:rPr lang="en-CA" sz="4300" dirty="0" smtClean="0"/>
              <a:t> </a:t>
            </a:r>
            <a:r>
              <a:rPr lang="en-CA" sz="4300" dirty="0" err="1" smtClean="0"/>
              <a:t>ንምሕጸነኪ</a:t>
            </a:r>
            <a:r>
              <a:rPr lang="en-CA" sz="4300" dirty="0" smtClean="0"/>
              <a:t>፥ </a:t>
            </a:r>
            <a:r>
              <a:rPr lang="en-CA" sz="4300" dirty="0" err="1" smtClean="0"/>
              <a:t>ምእንቲ</a:t>
            </a:r>
            <a:r>
              <a:rPr lang="en-CA" sz="4300" dirty="0" smtClean="0"/>
              <a:t> </a:t>
            </a:r>
            <a:r>
              <a:rPr lang="en-CA" sz="4300" dirty="0" err="1" smtClean="0"/>
              <a:t>ሃና</a:t>
            </a:r>
            <a:r>
              <a:rPr lang="en-CA" sz="4300" dirty="0" smtClean="0"/>
              <a:t> </a:t>
            </a:r>
            <a:r>
              <a:rPr lang="en-CA" sz="4300" dirty="0" err="1" smtClean="0"/>
              <a:t>ኣዴኺን</a:t>
            </a:r>
            <a:r>
              <a:rPr lang="en-CA" sz="4300" dirty="0" smtClean="0"/>
              <a:t> </a:t>
            </a:r>
            <a:r>
              <a:rPr lang="en-CA" sz="4300" dirty="0" err="1" smtClean="0"/>
              <a:t>ኢያቄም</a:t>
            </a:r>
            <a:r>
              <a:rPr lang="en-CA" sz="4300" dirty="0" smtClean="0"/>
              <a:t> </a:t>
            </a:r>
            <a:r>
              <a:rPr lang="en-CA" sz="4300" dirty="0" err="1" smtClean="0"/>
              <a:t>ኣቦኽን</a:t>
            </a:r>
            <a:r>
              <a:rPr lang="en-CA" sz="4300" dirty="0" smtClean="0"/>
              <a:t>፥ </a:t>
            </a:r>
            <a:r>
              <a:rPr lang="en-CA" sz="4300" dirty="0" err="1" smtClean="0"/>
              <a:t>ማኅበርና</a:t>
            </a:r>
            <a:r>
              <a:rPr lang="en-CA" sz="4300" dirty="0" smtClean="0"/>
              <a:t> </a:t>
            </a:r>
            <a:r>
              <a:rPr lang="en-CA" sz="4300" dirty="0" err="1" smtClean="0"/>
              <a:t>ድንግል</a:t>
            </a:r>
            <a:r>
              <a:rPr lang="en-CA" sz="4300" dirty="0" smtClean="0"/>
              <a:t> </a:t>
            </a:r>
            <a:r>
              <a:rPr lang="en-CA" sz="4300" dirty="0" err="1" smtClean="0"/>
              <a:t>ባርኽልና</a:t>
            </a:r>
            <a:r>
              <a:rPr lang="en-CA" sz="4300" dirty="0" smtClean="0"/>
              <a:t>። </a:t>
            </a:r>
            <a:endParaRPr lang="en-CA" sz="4300" dirty="0"/>
          </a:p>
        </p:txBody>
      </p:sp>
      <p:sp>
        <p:nvSpPr>
          <p:cNvPr id="7" name="Rectangle 6"/>
          <p:cNvSpPr/>
          <p:nvPr/>
        </p:nvSpPr>
        <p:spPr>
          <a:xfrm>
            <a:off x="7986410" y="-125376"/>
            <a:ext cx="4306143" cy="6732612"/>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2000" b="1" dirty="0">
                <a:solidFill>
                  <a:srgbClr val="FFC000"/>
                </a:solidFill>
                <a:uFill>
                  <a:solidFill>
                    <a:srgbClr val="FF2600"/>
                  </a:solidFill>
                </a:uFill>
              </a:rPr>
              <a:t>Time to stand up from Kneeled</a:t>
            </a:r>
            <a:r>
              <a:rPr lang="en-US" sz="2000" b="1" dirty="0">
                <a:solidFill>
                  <a:srgbClr val="FFC000"/>
                </a:solidFill>
              </a:rPr>
              <a:t> </a:t>
            </a:r>
          </a:p>
          <a:p>
            <a:pPr marL="40639" marR="40639">
              <a:lnSpc>
                <a:spcPct val="150000"/>
              </a:lnSpc>
              <a:spcBef>
                <a:spcPts val="600"/>
              </a:spcBef>
              <a:buClr>
                <a:srgbClr val="000000"/>
              </a:buClr>
              <a:buFont typeface="Arial"/>
              <a:defRPr sz="2800"/>
            </a:pPr>
            <a:r>
              <a:rPr lang="en-US" sz="2900" b="1" dirty="0">
                <a:solidFill>
                  <a:srgbClr val="FF0000"/>
                </a:solidFill>
              </a:rPr>
              <a:t>Priest</a:t>
            </a:r>
            <a:r>
              <a:rPr lang="en-US" sz="2900" b="1" dirty="0" smtClean="0">
                <a:solidFill>
                  <a:srgbClr val="FF0000"/>
                </a:solidFill>
              </a:rPr>
              <a:t>:</a:t>
            </a:r>
            <a:r>
              <a:rPr lang="en-US" sz="2900" dirty="0" smtClean="0">
                <a:solidFill>
                  <a:srgbClr val="FF0000"/>
                </a:solidFill>
              </a:rPr>
              <a:t>  </a:t>
            </a:r>
            <a:r>
              <a:rPr lang="en-US" sz="2900" dirty="0"/>
              <a:t>Peace be unto you, while bowing unto you, Our mother Mary, we ask for your prayers.</a:t>
            </a:r>
          </a:p>
          <a:p>
            <a:pPr marL="40639" marR="40639">
              <a:lnSpc>
                <a:spcPct val="150000"/>
              </a:lnSpc>
              <a:spcBef>
                <a:spcPts val="600"/>
              </a:spcBef>
              <a:buClr>
                <a:srgbClr val="0329D6"/>
              </a:buClr>
              <a:buFont typeface="Arial"/>
              <a:defRPr sz="2800"/>
            </a:pPr>
            <a:r>
              <a:rPr lang="en-US" sz="2900" b="1" dirty="0">
                <a:solidFill>
                  <a:srgbClr val="FFFF00"/>
                </a:solidFill>
                <a:uFill>
                  <a:solidFill>
                    <a:srgbClr val="0329D6"/>
                  </a:solidFill>
                </a:uFill>
              </a:rPr>
              <a:t>People</a:t>
            </a:r>
            <a:r>
              <a:rPr lang="en-US" sz="2900" b="1" dirty="0" smtClean="0">
                <a:solidFill>
                  <a:srgbClr val="FFFF00"/>
                </a:solidFill>
                <a:uFill>
                  <a:solidFill>
                    <a:srgbClr val="0329D6"/>
                  </a:solidFill>
                </a:uFill>
              </a:rPr>
              <a:t>:</a:t>
            </a:r>
            <a:r>
              <a:rPr lang="en-US" sz="2900" dirty="0" smtClean="0">
                <a:solidFill>
                  <a:srgbClr val="FFFF00"/>
                </a:solidFill>
                <a:uFill>
                  <a:solidFill>
                    <a:srgbClr val="0329D6"/>
                  </a:solidFill>
                </a:uFill>
              </a:rPr>
              <a:t> </a:t>
            </a:r>
            <a:r>
              <a:rPr lang="en-US" sz="2900" dirty="0">
                <a:solidFill>
                  <a:schemeClr val="tx1">
                    <a:lumMod val="95000"/>
                  </a:schemeClr>
                </a:solidFill>
                <a:uFill>
                  <a:solidFill>
                    <a:srgbClr val="0329D6"/>
                  </a:solidFill>
                </a:uFill>
              </a:rPr>
              <a:t>Protect us from hunting animals.  For the sake of thy mother, Hanna, and thy father, </a:t>
            </a:r>
            <a:r>
              <a:rPr lang="en-US" sz="2900" dirty="0" err="1">
                <a:solidFill>
                  <a:schemeClr val="tx1">
                    <a:lumMod val="95000"/>
                  </a:schemeClr>
                </a:solidFill>
                <a:uFill>
                  <a:solidFill>
                    <a:srgbClr val="0329D6"/>
                  </a:solidFill>
                </a:uFill>
              </a:rPr>
              <a:t>Iyakem</a:t>
            </a:r>
            <a:r>
              <a:rPr lang="en-US" sz="2900" dirty="0">
                <a:solidFill>
                  <a:schemeClr val="tx1">
                    <a:lumMod val="95000"/>
                  </a:schemeClr>
                </a:solidFill>
                <a:uFill>
                  <a:solidFill>
                    <a:srgbClr val="0329D6"/>
                  </a:solidFill>
                </a:uFill>
              </a:rPr>
              <a:t>, O Virgin blesses this day.</a:t>
            </a:r>
          </a:p>
        </p:txBody>
      </p:sp>
    </p:spTree>
    <p:extLst>
      <p:ext uri="{BB962C8B-B14F-4D97-AF65-F5344CB8AC3E}">
        <p14:creationId xmlns:p14="http://schemas.microsoft.com/office/powerpoint/2010/main" val="2680485856"/>
      </p:ext>
    </p:extLst>
  </p:cSld>
  <p:clrMapOvr>
    <a:masterClrMapping/>
  </p:clrMapOvr>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2514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19280" y="640558"/>
            <a:ext cx="10839296" cy="5170646"/>
          </a:xfrm>
          <a:prstGeom prst="rect">
            <a:avLst/>
          </a:prstGeom>
          <a:noFill/>
        </p:spPr>
        <p:txBody>
          <a:bodyPr wrap="square" rtlCol="0">
            <a:spAutoFit/>
          </a:bodyPr>
          <a:lstStyle/>
          <a:p>
            <a:r>
              <a:rPr lang="en-CA" sz="5500" b="1" dirty="0" err="1" smtClean="0">
                <a:solidFill>
                  <a:srgbClr val="FF0000"/>
                </a:solidFill>
              </a:rPr>
              <a:t>ይ.ካ</a:t>
            </a:r>
            <a:r>
              <a:rPr lang="en-CA" sz="5500" b="1" dirty="0" smtClean="0">
                <a:solidFill>
                  <a:srgbClr val="FF0000"/>
                </a:solidFill>
              </a:rPr>
              <a:t>.  </a:t>
            </a:r>
            <a:r>
              <a:rPr lang="en-CA" sz="5500" b="1" dirty="0" err="1" smtClean="0"/>
              <a:t>ሰላም</a:t>
            </a:r>
            <a:r>
              <a:rPr lang="en-CA" sz="5500" b="1" dirty="0" smtClean="0"/>
              <a:t> </a:t>
            </a:r>
            <a:r>
              <a:rPr lang="en-CA" sz="5500" b="1" dirty="0" err="1" smtClean="0"/>
              <a:t>ሰላም</a:t>
            </a:r>
            <a:r>
              <a:rPr lang="en-CA" sz="5500" b="1" dirty="0" smtClean="0"/>
              <a:t> </a:t>
            </a:r>
            <a:r>
              <a:rPr lang="en-CA" sz="5500" b="1" dirty="0" err="1" smtClean="0"/>
              <a:t>ለመልክዐ</a:t>
            </a:r>
            <a:r>
              <a:rPr lang="en-CA" sz="5500" b="1" dirty="0" smtClean="0"/>
              <a:t> </a:t>
            </a:r>
            <a:r>
              <a:rPr lang="en-CA" sz="5500" b="1" dirty="0" err="1" smtClean="0"/>
              <a:t>ሐና</a:t>
            </a:r>
            <a:r>
              <a:rPr lang="en-CA" sz="5500" b="1" dirty="0" smtClean="0"/>
              <a:t> </a:t>
            </a:r>
            <a:r>
              <a:rPr lang="en-CA" sz="5500" b="1" dirty="0" err="1" smtClean="0"/>
              <a:t>ወኢያቄም</a:t>
            </a:r>
            <a:r>
              <a:rPr lang="en-CA" sz="5500" b="1" dirty="0" smtClean="0"/>
              <a:t>፥</a:t>
            </a:r>
          </a:p>
          <a:p>
            <a:r>
              <a:rPr lang="en-CA" sz="5500" b="1" dirty="0" err="1" smtClean="0"/>
              <a:t>በርስዓኖሙ</a:t>
            </a:r>
            <a:r>
              <a:rPr lang="en-CA" sz="5500" b="1" dirty="0" smtClean="0"/>
              <a:t> </a:t>
            </a:r>
            <a:r>
              <a:rPr lang="en-CA" sz="5500" b="1" dirty="0" err="1" smtClean="0"/>
              <a:t>ጥሉል</a:t>
            </a:r>
            <a:r>
              <a:rPr lang="en-CA" sz="5500" b="1" dirty="0" smtClean="0"/>
              <a:t> </a:t>
            </a:r>
            <a:r>
              <a:rPr lang="en-CA" sz="5500" b="1" dirty="0" err="1" smtClean="0"/>
              <a:t>ዘወለድዋ</a:t>
            </a:r>
            <a:r>
              <a:rPr lang="en-CA" sz="5500" b="1" dirty="0" smtClean="0"/>
              <a:t> </a:t>
            </a:r>
            <a:r>
              <a:rPr lang="en-CA" sz="5500" b="1" dirty="0" err="1"/>
              <a:t>ለ</a:t>
            </a:r>
            <a:r>
              <a:rPr lang="en-CA" sz="5500" b="1" dirty="0" err="1" smtClean="0"/>
              <a:t>ማርያም</a:t>
            </a:r>
            <a:r>
              <a:rPr lang="en-CA" sz="5500" b="1" dirty="0" smtClean="0"/>
              <a:t> ፣</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err="1" smtClean="0"/>
              <a:t>እትመኀፀን</a:t>
            </a:r>
            <a:r>
              <a:rPr lang="en-CA" sz="5500" b="1" dirty="0" smtClean="0"/>
              <a:t> </a:t>
            </a:r>
            <a:r>
              <a:rPr lang="en-CA" sz="5500" b="1" dirty="0" err="1" smtClean="0"/>
              <a:t>አንሰ</a:t>
            </a:r>
            <a:r>
              <a:rPr lang="en-CA" sz="5500" b="1" dirty="0" smtClean="0"/>
              <a:t> </a:t>
            </a:r>
            <a:r>
              <a:rPr lang="en-CA" sz="5500" b="1" dirty="0" err="1" smtClean="0"/>
              <a:t>በመልክዖሙ</a:t>
            </a:r>
            <a:r>
              <a:rPr lang="en-CA" sz="5500" b="1" dirty="0" smtClean="0"/>
              <a:t> </a:t>
            </a:r>
            <a:r>
              <a:rPr lang="en-CA" sz="5500" b="1" dirty="0" err="1" smtClean="0"/>
              <a:t>ፍጹም</a:t>
            </a:r>
            <a:r>
              <a:rPr lang="en-CA" sz="5500" b="1" dirty="0" smtClean="0"/>
              <a:t>፥</a:t>
            </a:r>
          </a:p>
          <a:p>
            <a:r>
              <a:rPr lang="en-CA" sz="5500" b="1" dirty="0" err="1" smtClean="0"/>
              <a:t>ወአዓትብ</a:t>
            </a:r>
            <a:r>
              <a:rPr lang="en-CA" sz="5500" b="1" dirty="0" smtClean="0"/>
              <a:t> </a:t>
            </a:r>
            <a:r>
              <a:rPr lang="en-CA" sz="5500" b="1" dirty="0" err="1" smtClean="0"/>
              <a:t>መልክዕየ</a:t>
            </a:r>
            <a:r>
              <a:rPr lang="en-CA" sz="5500" b="1" dirty="0" smtClean="0"/>
              <a:t> </a:t>
            </a:r>
            <a:r>
              <a:rPr lang="en-CA" sz="5500" b="1" dirty="0" err="1" smtClean="0"/>
              <a:t>በወርኅ</a:t>
            </a:r>
            <a:r>
              <a:rPr lang="en-CA" sz="5500" b="1" dirty="0" smtClean="0"/>
              <a:t> </a:t>
            </a:r>
            <a:r>
              <a:rPr lang="en-CA" sz="5500" b="1" dirty="0" err="1" smtClean="0"/>
              <a:t>ግሩም</a:t>
            </a:r>
            <a:r>
              <a:rPr lang="en-CA" sz="5500" b="1" dirty="0" smtClean="0"/>
              <a:t>፥ </a:t>
            </a:r>
          </a:p>
          <a:p>
            <a:r>
              <a:rPr lang="en-CA" sz="5500" b="1" dirty="0" err="1" smtClean="0"/>
              <a:t>ለዓለመ</a:t>
            </a:r>
            <a:r>
              <a:rPr lang="en-CA" sz="5500" b="1" dirty="0" smtClean="0"/>
              <a:t> </a:t>
            </a:r>
            <a:r>
              <a:rPr lang="en-CA" sz="5500" b="1" dirty="0" err="1" smtClean="0"/>
              <a:t>ዓለም</a:t>
            </a:r>
            <a:r>
              <a:rPr lang="en-CA" sz="5500" b="1" dirty="0" smtClean="0"/>
              <a:t> </a:t>
            </a:r>
            <a:r>
              <a:rPr lang="en-CA" sz="5500" b="1" dirty="0" err="1" smtClean="0"/>
              <a:t>ወዓዲ</a:t>
            </a:r>
            <a:r>
              <a:rPr lang="en-CA" sz="5500" b="1" dirty="0" smtClean="0"/>
              <a:t> </a:t>
            </a:r>
            <a:r>
              <a:rPr lang="en-CA" sz="5500" b="1" dirty="0" err="1" smtClean="0"/>
              <a:t>በሰላም</a:t>
            </a:r>
            <a:r>
              <a:rPr lang="en-CA" sz="5500" b="1" dirty="0" smtClean="0"/>
              <a:t>።</a:t>
            </a:r>
            <a:endParaRPr lang="en-CA" sz="5500" b="1" dirty="0"/>
          </a:p>
        </p:txBody>
      </p:sp>
    </p:spTree>
    <p:extLst>
      <p:ext uri="{BB962C8B-B14F-4D97-AF65-F5344CB8AC3E}">
        <p14:creationId xmlns:p14="http://schemas.microsoft.com/office/powerpoint/2010/main" val="41841508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8232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176377" cy="6924973"/>
          </a:xfrm>
          <a:prstGeom prst="rect">
            <a:avLst/>
          </a:prstGeom>
        </p:spPr>
        <p:txBody>
          <a:bodyPr wrap="square">
            <a:spAutoFit/>
          </a:bodyPr>
          <a:lstStyle/>
          <a:p>
            <a:r>
              <a:rPr lang="en-CA" sz="1400" dirty="0" smtClean="0">
                <a:solidFill>
                  <a:srgbClr val="FFC000"/>
                </a:solidFill>
              </a:rPr>
              <a:t>፴፱</a:t>
            </a:r>
            <a:r>
              <a:rPr lang="en-CA" sz="1400" dirty="0">
                <a:solidFill>
                  <a:srgbClr val="FFC000"/>
                </a:solidFill>
              </a:rPr>
              <a:t>. </a:t>
            </a:r>
            <a:r>
              <a:rPr lang="en-CA" sz="1400" dirty="0" smtClean="0">
                <a:solidFill>
                  <a:srgbClr val="FFC000"/>
                </a:solidFill>
              </a:rPr>
              <a:t> </a:t>
            </a:r>
            <a:r>
              <a:rPr lang="en-CA" sz="3700" dirty="0" err="1" smtClean="0"/>
              <a:t>ኢታብኣነ</a:t>
            </a:r>
            <a:r>
              <a:rPr lang="en-CA" sz="3700" dirty="0" smtClean="0"/>
              <a:t>  </a:t>
            </a:r>
            <a:r>
              <a:rPr lang="en-CA" sz="3700" dirty="0" err="1" smtClean="0"/>
              <a:t>ውስተ</a:t>
            </a:r>
            <a:r>
              <a:rPr lang="en-CA" sz="3700" dirty="0" smtClean="0"/>
              <a:t>  </a:t>
            </a:r>
            <a:r>
              <a:rPr lang="en-CA" sz="3700" dirty="0" err="1" smtClean="0"/>
              <a:t>መን</a:t>
            </a:r>
            <a:endParaRPr lang="en-CA" sz="3700" dirty="0" smtClean="0"/>
          </a:p>
          <a:p>
            <a:r>
              <a:rPr lang="en-CA" sz="3700" dirty="0" err="1" smtClean="0"/>
              <a:t>ሱት</a:t>
            </a:r>
            <a:r>
              <a:rPr lang="en-CA" sz="3700" dirty="0" smtClean="0"/>
              <a:t> </a:t>
            </a:r>
            <a:r>
              <a:rPr lang="en-CA" sz="3700" dirty="0" err="1"/>
              <a:t>አላ</a:t>
            </a:r>
            <a:r>
              <a:rPr lang="en-CA" sz="3700" dirty="0"/>
              <a:t> </a:t>
            </a:r>
            <a:r>
              <a:rPr lang="en-CA" sz="3700" dirty="0" err="1"/>
              <a:t>አድኅነነ</a:t>
            </a:r>
            <a:r>
              <a:rPr lang="en-CA" sz="3700" dirty="0"/>
              <a:t> </a:t>
            </a:r>
            <a:r>
              <a:rPr lang="en-CA" sz="3700" dirty="0" err="1" smtClean="0"/>
              <a:t>ወባልሐነ</a:t>
            </a:r>
            <a:r>
              <a:rPr lang="en-CA" sz="3700" dirty="0" smtClean="0"/>
              <a:t> </a:t>
            </a:r>
            <a:r>
              <a:rPr lang="en-CA" sz="3700" dirty="0" err="1"/>
              <a:t>እምኵሉ</a:t>
            </a:r>
            <a:r>
              <a:rPr lang="en-CA" sz="3700" dirty="0"/>
              <a:t> </a:t>
            </a:r>
            <a:r>
              <a:rPr lang="en-CA" sz="3700" dirty="0" err="1"/>
              <a:t>እኩይ</a:t>
            </a:r>
            <a:r>
              <a:rPr lang="en-CA" sz="3700" dirty="0"/>
              <a:t> </a:t>
            </a:r>
            <a:r>
              <a:rPr lang="en-CA" sz="3700" dirty="0" err="1"/>
              <a:t>በጸጋ</a:t>
            </a:r>
            <a:r>
              <a:rPr lang="en-CA" sz="3700" dirty="0"/>
              <a:t> </a:t>
            </a:r>
            <a:r>
              <a:rPr lang="en-CA" sz="3700" dirty="0" err="1" smtClean="0"/>
              <a:t>ወሣ</a:t>
            </a:r>
            <a:endParaRPr lang="en-CA" sz="3700" dirty="0" smtClean="0"/>
          </a:p>
          <a:p>
            <a:r>
              <a:rPr lang="en-CA" sz="3700" dirty="0" err="1" smtClean="0"/>
              <a:t>ህል</a:t>
            </a:r>
            <a:r>
              <a:rPr lang="en-CA" sz="3700" dirty="0" smtClean="0"/>
              <a:t> </a:t>
            </a:r>
            <a:r>
              <a:rPr lang="en-CA" sz="3700" dirty="0" err="1"/>
              <a:t>ዘለፍቅረ</a:t>
            </a:r>
            <a:r>
              <a:rPr lang="en-CA" sz="3700" dirty="0"/>
              <a:t> </a:t>
            </a:r>
            <a:r>
              <a:rPr lang="en-CA" sz="3700" dirty="0" err="1"/>
              <a:t>ሰብእ</a:t>
            </a:r>
            <a:r>
              <a:rPr lang="en-CA" sz="3700" dirty="0"/>
              <a:t> </a:t>
            </a:r>
            <a:r>
              <a:rPr lang="en-CA" sz="3700" dirty="0" err="1" smtClean="0"/>
              <a:t>ዘበወ</a:t>
            </a:r>
            <a:endParaRPr lang="en-CA" sz="3700" dirty="0" smtClean="0"/>
          </a:p>
          <a:p>
            <a:r>
              <a:rPr lang="en-CA" sz="3700" dirty="0" err="1" smtClean="0"/>
              <a:t>ልድከ</a:t>
            </a:r>
            <a:r>
              <a:rPr lang="en-CA" sz="3700" dirty="0" smtClean="0"/>
              <a:t> </a:t>
            </a:r>
            <a:r>
              <a:rPr lang="en-CA" sz="3700" dirty="0" err="1"/>
              <a:t>ዋሕድ</a:t>
            </a:r>
            <a:r>
              <a:rPr lang="en-CA" sz="3700" dirty="0"/>
              <a:t> </a:t>
            </a:r>
            <a:r>
              <a:rPr lang="en-CA" sz="3700" dirty="0" err="1"/>
              <a:t>እግዚእነ</a:t>
            </a:r>
            <a:r>
              <a:rPr lang="en-CA" sz="3700" dirty="0"/>
              <a:t> </a:t>
            </a:r>
            <a:r>
              <a:rPr lang="en-CA" sz="3700" dirty="0" err="1" smtClean="0"/>
              <a:t>ወአ</a:t>
            </a:r>
            <a:endParaRPr lang="en-CA" sz="3700" dirty="0" smtClean="0"/>
          </a:p>
          <a:p>
            <a:r>
              <a:rPr lang="en-CA" sz="3700" dirty="0" err="1" smtClean="0"/>
              <a:t>ምላክነ</a:t>
            </a:r>
            <a:r>
              <a:rPr lang="en-CA" sz="3700" dirty="0" smtClean="0"/>
              <a:t> </a:t>
            </a:r>
            <a:r>
              <a:rPr lang="en-CA" sz="3700" dirty="0" err="1"/>
              <a:t>ወመንኀኒነ</a:t>
            </a:r>
            <a:r>
              <a:rPr lang="en-CA" sz="3700" dirty="0"/>
              <a:t> </a:t>
            </a:r>
            <a:r>
              <a:rPr lang="en-CA" sz="3700" dirty="0" err="1"/>
              <a:t>ኢየሱስ</a:t>
            </a:r>
            <a:r>
              <a:rPr lang="en-CA" sz="3700" dirty="0"/>
              <a:t> </a:t>
            </a:r>
            <a:r>
              <a:rPr lang="en-CA" sz="3700" dirty="0" err="1"/>
              <a:t>ክርስቶስ</a:t>
            </a:r>
            <a:r>
              <a:rPr lang="en-CA" sz="3700" dirty="0"/>
              <a:t> </a:t>
            </a:r>
            <a:r>
              <a:rPr lang="en-CA" sz="3700" dirty="0" err="1"/>
              <a:t>ዘቦቱ</a:t>
            </a:r>
            <a:r>
              <a:rPr lang="en-CA" sz="3700" dirty="0"/>
              <a:t> </a:t>
            </a:r>
            <a:r>
              <a:rPr lang="en-CA" sz="3700" dirty="0" err="1"/>
              <a:t>ለከ</a:t>
            </a:r>
            <a:r>
              <a:rPr lang="en-CA" sz="3700" dirty="0"/>
              <a:t> </a:t>
            </a:r>
            <a:r>
              <a:rPr lang="en-CA" sz="3700" dirty="0" err="1" smtClean="0"/>
              <a:t>ስብ</a:t>
            </a:r>
            <a:endParaRPr lang="en-CA" sz="3700" dirty="0" smtClean="0"/>
          </a:p>
          <a:p>
            <a:r>
              <a:rPr lang="en-CA" sz="3700" dirty="0" err="1" smtClean="0"/>
              <a:t>ሐት</a:t>
            </a:r>
            <a:r>
              <a:rPr lang="en-CA" sz="3700" dirty="0" smtClean="0"/>
              <a:t> </a:t>
            </a:r>
            <a:r>
              <a:rPr lang="en-CA" sz="3700" dirty="0" err="1"/>
              <a:t>ወክብር</a:t>
            </a:r>
            <a:r>
              <a:rPr lang="en-CA" sz="3700" dirty="0"/>
              <a:t> </a:t>
            </a:r>
            <a:r>
              <a:rPr lang="en-CA" sz="3700" dirty="0" err="1"/>
              <a:t>ወእዘዝ</a:t>
            </a:r>
            <a:r>
              <a:rPr lang="en-CA" sz="3700" dirty="0"/>
              <a:t> </a:t>
            </a:r>
            <a:r>
              <a:rPr lang="en-CA" sz="3700" dirty="0" err="1"/>
              <a:t>ይደሉ</a:t>
            </a:r>
            <a:r>
              <a:rPr lang="en-CA" sz="3700" dirty="0"/>
              <a:t> </a:t>
            </a:r>
            <a:r>
              <a:rPr lang="en-CA" sz="3700" dirty="0" err="1"/>
              <a:t>ምስሌሁ</a:t>
            </a:r>
            <a:r>
              <a:rPr lang="en-CA" sz="3700" dirty="0"/>
              <a:t>  </a:t>
            </a:r>
            <a:r>
              <a:rPr lang="en-CA" sz="3700" dirty="0" err="1"/>
              <a:t>ወምስለ</a:t>
            </a:r>
            <a:r>
              <a:rPr lang="en-CA" sz="3700" dirty="0"/>
              <a:t> </a:t>
            </a:r>
            <a:r>
              <a:rPr lang="en-CA" sz="3700" dirty="0" err="1"/>
              <a:t>መንፈስ</a:t>
            </a:r>
            <a:r>
              <a:rPr lang="en-CA" sz="3700" dirty="0"/>
              <a:t> </a:t>
            </a:r>
            <a:r>
              <a:rPr lang="en-CA" sz="3700" dirty="0" err="1"/>
              <a:t>ቅዱስ</a:t>
            </a:r>
            <a:r>
              <a:rPr lang="en-CA" sz="3700" dirty="0"/>
              <a:t> </a:t>
            </a:r>
            <a:r>
              <a:rPr lang="en-CA" sz="3700" dirty="0" err="1"/>
              <a:t>ማሕየዊ</a:t>
            </a:r>
            <a:r>
              <a:rPr lang="en-CA" sz="3700" dirty="0"/>
              <a:t> </a:t>
            </a:r>
            <a:r>
              <a:rPr lang="en-CA" sz="3700" dirty="0" err="1"/>
              <a:t>ዘዕሩይ</a:t>
            </a:r>
            <a:r>
              <a:rPr lang="en-CA" sz="3700" dirty="0"/>
              <a:t> </a:t>
            </a:r>
            <a:r>
              <a:rPr lang="en-CA" sz="3700" dirty="0" err="1"/>
              <a:t>ምስሌከ</a:t>
            </a:r>
            <a:r>
              <a:rPr lang="en-CA" sz="3700" dirty="0"/>
              <a:t>። </a:t>
            </a:r>
            <a:r>
              <a:rPr lang="en-CA" sz="3700" dirty="0" err="1"/>
              <a:t>ይዜኒ</a:t>
            </a:r>
            <a:r>
              <a:rPr lang="en-CA" sz="3700" dirty="0"/>
              <a:t> </a:t>
            </a:r>
            <a:r>
              <a:rPr lang="en-CA" sz="3700" dirty="0" err="1"/>
              <a:t>ወዘልፈኒ</a:t>
            </a:r>
            <a:r>
              <a:rPr lang="en-CA" sz="3700" dirty="0"/>
              <a:t> </a:t>
            </a:r>
            <a:r>
              <a:rPr lang="en-CA" sz="3700" dirty="0" err="1"/>
              <a:t>ወለዓለመ</a:t>
            </a:r>
            <a:r>
              <a:rPr lang="en-CA" sz="3700" dirty="0"/>
              <a:t> </a:t>
            </a:r>
            <a:r>
              <a:rPr lang="en-CA" sz="3700" dirty="0" err="1"/>
              <a:t>ዓለም</a:t>
            </a:r>
            <a:r>
              <a:rPr lang="en-CA" sz="3700" dirty="0"/>
              <a:t> </a:t>
            </a:r>
            <a:r>
              <a:rPr lang="en-CA" sz="3700" dirty="0" err="1"/>
              <a:t>አሜን</a:t>
            </a:r>
            <a:r>
              <a:rPr lang="en-CA" sz="3700" dirty="0"/>
              <a:t>።</a:t>
            </a:r>
          </a:p>
        </p:txBody>
      </p:sp>
      <p:sp>
        <p:nvSpPr>
          <p:cNvPr id="19" name="Rectangle 18"/>
          <p:cNvSpPr/>
          <p:nvPr/>
        </p:nvSpPr>
        <p:spPr>
          <a:xfrm>
            <a:off x="3959995" y="-22961"/>
            <a:ext cx="4333400" cy="6740307"/>
          </a:xfrm>
          <a:prstGeom prst="rect">
            <a:avLst/>
          </a:prstGeom>
        </p:spPr>
        <p:txBody>
          <a:bodyPr wrap="square">
            <a:spAutoFit/>
          </a:bodyPr>
          <a:lstStyle/>
          <a:p>
            <a:r>
              <a:rPr lang="en-CA" sz="1400" dirty="0" smtClean="0">
                <a:solidFill>
                  <a:srgbClr val="FFC000"/>
                </a:solidFill>
              </a:rPr>
              <a:t>39</a:t>
            </a:r>
            <a:r>
              <a:rPr lang="en-CA" sz="1400" dirty="0">
                <a:solidFill>
                  <a:srgbClr val="FFC000"/>
                </a:solidFill>
              </a:rPr>
              <a:t>. </a:t>
            </a:r>
            <a:r>
              <a:rPr lang="en-CA" sz="3600" dirty="0" err="1"/>
              <a:t>ካብ</a:t>
            </a:r>
            <a:r>
              <a:rPr lang="en-CA" sz="3600" dirty="0"/>
              <a:t> </a:t>
            </a:r>
            <a:r>
              <a:rPr lang="en-CA" sz="3600" dirty="0" err="1"/>
              <a:t>ኵሉ</a:t>
            </a:r>
            <a:r>
              <a:rPr lang="en-CA" sz="3600" dirty="0"/>
              <a:t> </a:t>
            </a:r>
            <a:r>
              <a:rPr lang="en-CA" sz="3600" dirty="0" err="1"/>
              <a:t>ኽፉእ</a:t>
            </a:r>
            <a:r>
              <a:rPr lang="en-CA" sz="3600" dirty="0"/>
              <a:t> </a:t>
            </a:r>
            <a:r>
              <a:rPr lang="en-CA" sz="3600" dirty="0" err="1" smtClean="0"/>
              <a:t>ኣድኅነና</a:t>
            </a:r>
            <a:r>
              <a:rPr lang="en-CA" sz="3600" dirty="0" smtClean="0"/>
              <a:t> </a:t>
            </a:r>
            <a:r>
              <a:rPr lang="en-CA" sz="3600" dirty="0" err="1"/>
              <a:t>ባልሃና</a:t>
            </a:r>
            <a:r>
              <a:rPr lang="en-CA" sz="3600" dirty="0"/>
              <a:t> </a:t>
            </a:r>
            <a:r>
              <a:rPr lang="en-CA" sz="3600" dirty="0" err="1"/>
              <a:t>እምበር</a:t>
            </a:r>
            <a:r>
              <a:rPr lang="en-CA" sz="3600" dirty="0"/>
              <a:t>፥ </a:t>
            </a:r>
            <a:r>
              <a:rPr lang="en-CA" sz="3600" dirty="0" err="1"/>
              <a:t>ናብ</a:t>
            </a:r>
            <a:r>
              <a:rPr lang="en-CA" sz="3600" dirty="0"/>
              <a:t> </a:t>
            </a:r>
            <a:r>
              <a:rPr lang="en-CA" sz="3600" dirty="0" err="1" smtClean="0"/>
              <a:t>ፈተና</a:t>
            </a:r>
            <a:r>
              <a:rPr lang="en-CA" sz="3600" dirty="0" smtClean="0"/>
              <a:t> </a:t>
            </a:r>
            <a:r>
              <a:rPr lang="en-CA" sz="3600" dirty="0" err="1"/>
              <a:t>ኣይተእትወና</a:t>
            </a:r>
            <a:r>
              <a:rPr lang="en-CA" sz="3600" dirty="0"/>
              <a:t>። </a:t>
            </a:r>
            <a:r>
              <a:rPr lang="en-CA" sz="3600" dirty="0" err="1" smtClean="0"/>
              <a:t>ሓደ</a:t>
            </a:r>
            <a:r>
              <a:rPr lang="en-CA" sz="3600" dirty="0"/>
              <a:t> </a:t>
            </a:r>
            <a:r>
              <a:rPr lang="en-CA" sz="3600" dirty="0" err="1" smtClean="0"/>
              <a:t>ወድኻ</a:t>
            </a:r>
            <a:r>
              <a:rPr lang="en-CA" sz="3600" dirty="0" smtClean="0"/>
              <a:t>  </a:t>
            </a:r>
            <a:r>
              <a:rPr lang="en-CA" sz="3600" dirty="0" err="1" smtClean="0"/>
              <a:t>ጐይታናን</a:t>
            </a:r>
            <a:r>
              <a:rPr lang="en-CA" sz="3600" dirty="0" smtClean="0"/>
              <a:t>  </a:t>
            </a:r>
            <a:r>
              <a:rPr lang="en-CA" sz="3600" dirty="0" err="1" smtClean="0"/>
              <a:t>ኣምላኽናን</a:t>
            </a:r>
            <a:r>
              <a:rPr lang="en-CA" sz="3600" dirty="0" smtClean="0"/>
              <a:t> </a:t>
            </a:r>
            <a:r>
              <a:rPr lang="en-CA" sz="3600" dirty="0" err="1" smtClean="0"/>
              <a:t>መድ</a:t>
            </a:r>
            <a:endParaRPr lang="en-CA" sz="3600" dirty="0" smtClean="0"/>
          </a:p>
          <a:p>
            <a:r>
              <a:rPr lang="en-CA" sz="3600" dirty="0" err="1" smtClean="0"/>
              <a:t>ኃኒናን</a:t>
            </a:r>
            <a:r>
              <a:rPr lang="en-CA" sz="3600" dirty="0" smtClean="0"/>
              <a:t> </a:t>
            </a:r>
            <a:r>
              <a:rPr lang="en-CA" sz="3600" dirty="0" err="1"/>
              <a:t>ኢየሱስ</a:t>
            </a:r>
            <a:r>
              <a:rPr lang="en-CA" sz="3600" dirty="0"/>
              <a:t> </a:t>
            </a:r>
            <a:r>
              <a:rPr lang="en-CA" sz="3600" dirty="0" err="1"/>
              <a:t>ክርስቶስ</a:t>
            </a:r>
            <a:r>
              <a:rPr lang="en-CA" sz="3600" dirty="0"/>
              <a:t> </a:t>
            </a:r>
            <a:r>
              <a:rPr lang="en-CA" sz="3600" dirty="0" err="1" smtClean="0"/>
              <a:t>ምእ</a:t>
            </a:r>
            <a:endParaRPr lang="en-CA" sz="3600" dirty="0" smtClean="0"/>
          </a:p>
          <a:p>
            <a:r>
              <a:rPr lang="en-CA" sz="3600" dirty="0" err="1" smtClean="0"/>
              <a:t>ንቲ</a:t>
            </a:r>
            <a:r>
              <a:rPr lang="en-CA" sz="3600" dirty="0" smtClean="0"/>
              <a:t> </a:t>
            </a:r>
            <a:r>
              <a:rPr lang="en-CA" sz="3600" dirty="0" err="1"/>
              <a:t>ፍቕሪ</a:t>
            </a:r>
            <a:r>
              <a:rPr lang="en-CA" sz="3600" dirty="0"/>
              <a:t> </a:t>
            </a:r>
            <a:r>
              <a:rPr lang="en-CA" sz="3600" dirty="0" err="1"/>
              <a:t>ሰብ</a:t>
            </a:r>
            <a:r>
              <a:rPr lang="en-CA" sz="3600" dirty="0"/>
              <a:t> </a:t>
            </a:r>
            <a:r>
              <a:rPr lang="en-CA" sz="3600" dirty="0" err="1"/>
              <a:t>ኢሉ</a:t>
            </a:r>
            <a:r>
              <a:rPr lang="en-CA" sz="3600" dirty="0"/>
              <a:t> </a:t>
            </a:r>
            <a:r>
              <a:rPr lang="en-CA" sz="3600" dirty="0" err="1" smtClean="0"/>
              <a:t>ብዝገበሮ</a:t>
            </a:r>
            <a:r>
              <a:rPr lang="en-CA" sz="3600" dirty="0" smtClean="0"/>
              <a:t> </a:t>
            </a:r>
            <a:r>
              <a:rPr lang="en-CA" sz="3600" dirty="0" err="1"/>
              <a:t>ምሕረትን</a:t>
            </a:r>
            <a:r>
              <a:rPr lang="en-CA" sz="3600" dirty="0"/>
              <a:t> </a:t>
            </a:r>
            <a:r>
              <a:rPr lang="en-CA" sz="3600" dirty="0" err="1"/>
              <a:t>ይቕሬታን</a:t>
            </a:r>
            <a:r>
              <a:rPr lang="en-CA" sz="3600" dirty="0"/>
              <a:t>፥ </a:t>
            </a:r>
            <a:r>
              <a:rPr lang="en-CA" sz="3600" dirty="0" err="1"/>
              <a:t>ምሳኻ</a:t>
            </a:r>
            <a:r>
              <a:rPr lang="en-CA" sz="3600" dirty="0"/>
              <a:t> </a:t>
            </a:r>
            <a:r>
              <a:rPr lang="en-CA" sz="3600" dirty="0" err="1"/>
              <a:t>ማዕረ</a:t>
            </a:r>
            <a:r>
              <a:rPr lang="en-CA" sz="3600" dirty="0"/>
              <a:t> </a:t>
            </a:r>
            <a:r>
              <a:rPr lang="en-CA" sz="3600" dirty="0" err="1"/>
              <a:t>ምስ</a:t>
            </a:r>
            <a:r>
              <a:rPr lang="en-CA" sz="3600" dirty="0"/>
              <a:t> </a:t>
            </a:r>
            <a:r>
              <a:rPr lang="en-CA" sz="3600" dirty="0" err="1"/>
              <a:t>ዝኾነ</a:t>
            </a:r>
            <a:r>
              <a:rPr lang="en-CA" sz="3600" dirty="0"/>
              <a:t> </a:t>
            </a:r>
            <a:r>
              <a:rPr lang="en-CA" sz="3600" dirty="0" err="1"/>
              <a:t>መሕወዩ</a:t>
            </a:r>
            <a:r>
              <a:rPr lang="en-CA" sz="3600" dirty="0"/>
              <a:t> </a:t>
            </a:r>
            <a:r>
              <a:rPr lang="en-CA" sz="3600" dirty="0" err="1"/>
              <a:t>መንፈስ</a:t>
            </a:r>
            <a:r>
              <a:rPr lang="en-CA" sz="3600" dirty="0"/>
              <a:t> </a:t>
            </a:r>
            <a:r>
              <a:rPr lang="en-CA" sz="3600" dirty="0" err="1"/>
              <a:t>ቅዱስን</a:t>
            </a:r>
            <a:r>
              <a:rPr lang="en-CA" sz="3600" dirty="0"/>
              <a:t> </a:t>
            </a:r>
            <a:r>
              <a:rPr lang="en-CA" sz="3600" dirty="0" err="1"/>
              <a:t>ምስጋናን</a:t>
            </a:r>
            <a:r>
              <a:rPr lang="en-CA" sz="3600" dirty="0"/>
              <a:t> </a:t>
            </a:r>
            <a:r>
              <a:rPr lang="en-CA" sz="3600" dirty="0" err="1"/>
              <a:t>ክብርን</a:t>
            </a:r>
            <a:r>
              <a:rPr lang="en-CA" sz="3600" dirty="0"/>
              <a:t> </a:t>
            </a:r>
            <a:r>
              <a:rPr lang="en-CA" sz="3600" dirty="0" err="1"/>
              <a:t>ጽንዓትን</a:t>
            </a:r>
            <a:r>
              <a:rPr lang="en-CA" sz="3600" dirty="0"/>
              <a:t> </a:t>
            </a:r>
            <a:r>
              <a:rPr lang="en-CA" sz="3600" dirty="0" err="1"/>
              <a:t>ብእኡ</a:t>
            </a:r>
            <a:r>
              <a:rPr lang="en-CA" sz="3600" dirty="0"/>
              <a:t> </a:t>
            </a:r>
            <a:r>
              <a:rPr lang="en-CA" sz="3600" dirty="0" err="1"/>
              <a:t>ዘሎካ</a:t>
            </a:r>
            <a:r>
              <a:rPr lang="en-CA" sz="3600" dirty="0"/>
              <a:t>፥ </a:t>
            </a:r>
            <a:r>
              <a:rPr lang="en-CA" sz="3600" dirty="0" err="1"/>
              <a:t>ሎምን</a:t>
            </a:r>
            <a:r>
              <a:rPr lang="en-CA" sz="3600" dirty="0"/>
              <a:t> </a:t>
            </a:r>
            <a:r>
              <a:rPr lang="en-CA" sz="3600" dirty="0" err="1"/>
              <a:t>ኵሉ</a:t>
            </a:r>
            <a:r>
              <a:rPr lang="en-CA" sz="3600" dirty="0"/>
              <a:t> </a:t>
            </a:r>
            <a:r>
              <a:rPr lang="en-CA" sz="3600" dirty="0" err="1"/>
              <a:t>ሳዕን</a:t>
            </a:r>
            <a:r>
              <a:rPr lang="en-CA" sz="3600" dirty="0"/>
              <a:t> </a:t>
            </a:r>
            <a:r>
              <a:rPr lang="en-CA" sz="3600" dirty="0" err="1"/>
              <a:t>ንዘለዓለም</a:t>
            </a:r>
            <a:r>
              <a:rPr lang="en-CA" sz="3600" dirty="0"/>
              <a:t> </a:t>
            </a:r>
            <a:r>
              <a:rPr lang="en-CA" sz="3600" dirty="0" err="1"/>
              <a:t>ዓለምን</a:t>
            </a:r>
            <a:r>
              <a:rPr lang="en-CA" sz="3600" dirty="0"/>
              <a:t> </a:t>
            </a:r>
            <a:r>
              <a:rPr lang="en-CA" sz="3600" dirty="0" err="1"/>
              <a:t>ኣሜን</a:t>
            </a:r>
            <a:r>
              <a:rPr lang="en-CA" sz="3600" dirty="0"/>
              <a:t>።</a:t>
            </a:r>
          </a:p>
        </p:txBody>
      </p:sp>
      <p:sp>
        <p:nvSpPr>
          <p:cNvPr id="20" name="Rectangle 19"/>
          <p:cNvSpPr/>
          <p:nvPr/>
        </p:nvSpPr>
        <p:spPr>
          <a:xfrm>
            <a:off x="8125855" y="-22961"/>
            <a:ext cx="4200825" cy="674030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39.</a:t>
            </a:r>
            <a:r>
              <a:rPr lang="en-US" sz="2700" dirty="0" smtClean="0">
                <a:uFill>
                  <a:solidFill>
                    <a:srgbClr val="D84800"/>
                  </a:solidFill>
                </a:uFill>
              </a:rPr>
              <a:t>Lead </a:t>
            </a:r>
            <a:r>
              <a:rPr lang="en-US" sz="2700" dirty="0">
                <a:uFill>
                  <a:solidFill>
                    <a:srgbClr val="D84800"/>
                  </a:solidFill>
                </a:uFill>
              </a:rPr>
              <a:t>us lest we wander </a:t>
            </a:r>
            <a:r>
              <a:rPr lang="en-US" sz="2700" dirty="0" smtClean="0">
                <a:uFill>
                  <a:solidFill>
                    <a:srgbClr val="D84800"/>
                  </a:solidFill>
                </a:uFill>
              </a:rPr>
              <a:t>into temptation</a:t>
            </a:r>
            <a:r>
              <a:rPr lang="en-US" sz="2700" dirty="0">
                <a:uFill>
                  <a:solidFill>
                    <a:srgbClr val="D84800"/>
                  </a:solidFill>
                </a:uFill>
              </a:rPr>
              <a:t>, but deliver us and rescue </a:t>
            </a:r>
            <a:r>
              <a:rPr lang="en-US" sz="2700" dirty="0" smtClean="0">
                <a:uFill>
                  <a:solidFill>
                    <a:srgbClr val="D84800"/>
                  </a:solidFill>
                </a:uFill>
              </a:rPr>
              <a:t>us from </a:t>
            </a:r>
            <a:r>
              <a:rPr lang="en-US" sz="2700" dirty="0">
                <a:uFill>
                  <a:solidFill>
                    <a:srgbClr val="D84800"/>
                  </a:solidFill>
                </a:uFill>
              </a:rPr>
              <a:t>all evil in </a:t>
            </a:r>
            <a:r>
              <a:rPr lang="en-US" sz="2700" dirty="0" smtClean="0">
                <a:uFill>
                  <a:solidFill>
                    <a:srgbClr val="D84800"/>
                  </a:solidFill>
                </a:uFill>
              </a:rPr>
              <a:t>the grace </a:t>
            </a:r>
            <a:r>
              <a:rPr lang="en-US" sz="2700" dirty="0">
                <a:uFill>
                  <a:solidFill>
                    <a:srgbClr val="D84800"/>
                  </a:solidFill>
                </a:uFill>
              </a:rPr>
              <a:t>and lovingkindness, shown by the love </a:t>
            </a:r>
            <a:r>
              <a:rPr lang="en-US" sz="2700" dirty="0" smtClean="0">
                <a:uFill>
                  <a:solidFill>
                    <a:srgbClr val="D84800"/>
                  </a:solidFill>
                </a:uFill>
              </a:rPr>
              <a:t>towards mankind </a:t>
            </a:r>
            <a:r>
              <a:rPr lang="en-US" sz="2700" dirty="0">
                <a:uFill>
                  <a:solidFill>
                    <a:srgbClr val="D84800"/>
                  </a:solidFill>
                </a:uFill>
              </a:rPr>
              <a:t>of Thine only-begotten Son, </a:t>
            </a:r>
            <a:r>
              <a:rPr lang="en-US" sz="2700" dirty="0" smtClean="0">
                <a:uFill>
                  <a:solidFill>
                    <a:srgbClr val="D84800"/>
                  </a:solidFill>
                </a:uFill>
              </a:rPr>
              <a:t>our Lord</a:t>
            </a:r>
            <a:r>
              <a:rPr lang="en-US" sz="2700" dirty="0">
                <a:uFill>
                  <a:solidFill>
                    <a:srgbClr val="D84800"/>
                  </a:solidFill>
                </a:uFill>
              </a:rPr>
              <a:t>, God, and </a:t>
            </a:r>
            <a:r>
              <a:rPr lang="en-US" sz="2700" dirty="0" err="1">
                <a:uFill>
                  <a:solidFill>
                    <a:srgbClr val="D84800"/>
                  </a:solidFill>
                </a:uFill>
              </a:rPr>
              <a:t>Saviour</a:t>
            </a:r>
            <a:r>
              <a:rPr lang="en-US" sz="2700" dirty="0">
                <a:uFill>
                  <a:solidFill>
                    <a:srgbClr val="D84800"/>
                  </a:solidFill>
                </a:uFill>
              </a:rPr>
              <a:t> Jesus Christ</a:t>
            </a:r>
            <a:r>
              <a:rPr lang="en-US" sz="2700" dirty="0" smtClean="0">
                <a:uFill>
                  <a:solidFill>
                    <a:srgbClr val="D84800"/>
                  </a:solidFill>
                </a:uFill>
              </a:rPr>
              <a:t>, through </a:t>
            </a:r>
            <a:r>
              <a:rPr lang="en-US" sz="2700" dirty="0">
                <a:uFill>
                  <a:solidFill>
                    <a:srgbClr val="D84800"/>
                  </a:solidFill>
                </a:uFill>
              </a:rPr>
              <a:t>Whom to Thee with Him and </a:t>
            </a:r>
            <a:r>
              <a:rPr lang="en-US" sz="2700" dirty="0" smtClean="0">
                <a:uFill>
                  <a:solidFill>
                    <a:srgbClr val="D84800"/>
                  </a:solidFill>
                </a:uFill>
              </a:rPr>
              <a:t>with the </a:t>
            </a:r>
            <a:r>
              <a:rPr lang="en-US" sz="2700" dirty="0">
                <a:uFill>
                  <a:solidFill>
                    <a:srgbClr val="D84800"/>
                  </a:solidFill>
                </a:uFill>
              </a:rPr>
              <a:t>Holy Spirit, the life-giver, Who </a:t>
            </a:r>
            <a:r>
              <a:rPr lang="en-US" sz="2700" dirty="0" smtClean="0">
                <a:uFill>
                  <a:solidFill>
                    <a:srgbClr val="D84800"/>
                  </a:solidFill>
                </a:uFill>
              </a:rPr>
              <a:t>is coequal </a:t>
            </a:r>
            <a:r>
              <a:rPr lang="en-US" sz="2700" dirty="0">
                <a:uFill>
                  <a:solidFill>
                    <a:srgbClr val="D84800"/>
                  </a:solidFill>
                </a:uFill>
              </a:rPr>
              <a:t>with Thee are due glory, </a:t>
            </a:r>
            <a:r>
              <a:rPr lang="en-US" sz="2700" dirty="0" err="1">
                <a:uFill>
                  <a:solidFill>
                    <a:srgbClr val="D84800"/>
                  </a:solidFill>
                </a:uFill>
              </a:rPr>
              <a:t>honour</a:t>
            </a:r>
            <a:r>
              <a:rPr lang="en-US" sz="2700" dirty="0" smtClean="0">
                <a:uFill>
                  <a:solidFill>
                    <a:srgbClr val="D84800"/>
                  </a:solidFill>
                </a:uFill>
              </a:rPr>
              <a:t>, and </a:t>
            </a:r>
            <a:r>
              <a:rPr lang="en-US" sz="2700" dirty="0">
                <a:uFill>
                  <a:solidFill>
                    <a:srgbClr val="D84800"/>
                  </a:solidFill>
                </a:uFill>
              </a:rPr>
              <a:t>dominion, both now and ever, and </a:t>
            </a:r>
            <a:r>
              <a:rPr lang="en-US" sz="2700" dirty="0" smtClean="0">
                <a:uFill>
                  <a:solidFill>
                    <a:srgbClr val="D84800"/>
                  </a:solidFill>
                </a:uFill>
              </a:rPr>
              <a:t>unto ages </a:t>
            </a:r>
            <a:r>
              <a:rPr lang="en-US" sz="2700" dirty="0">
                <a:uFill>
                  <a:solidFill>
                    <a:srgbClr val="D84800"/>
                  </a:solidFill>
                </a:uFill>
              </a:rPr>
              <a:t>of ages. Amen.</a:t>
            </a:r>
            <a:endParaRPr lang="en-US" sz="2700" dirty="0"/>
          </a:p>
        </p:txBody>
      </p:sp>
    </p:spTree>
    <p:extLst>
      <p:ext uri="{BB962C8B-B14F-4D97-AF65-F5344CB8AC3E}">
        <p14:creationId xmlns:p14="http://schemas.microsoft.com/office/powerpoint/2010/main" val="3841929216"/>
      </p:ext>
    </p:extLst>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5170646"/>
          </a:xfrm>
          <a:prstGeom prst="rect">
            <a:avLst/>
          </a:prstGeom>
          <a:noFill/>
        </p:spPr>
        <p:txBody>
          <a:bodyPr wrap="square" rtlCol="0">
            <a:spAutoFit/>
          </a:bodyPr>
          <a:lstStyle/>
          <a:p>
            <a:r>
              <a:rPr lang="en-CA" sz="5500" b="1" dirty="0" err="1" smtClean="0">
                <a:solidFill>
                  <a:srgbClr val="92D050"/>
                </a:solidFill>
              </a:rPr>
              <a:t>ይ.ዲ</a:t>
            </a:r>
            <a:r>
              <a:rPr lang="en-CA" sz="5500" b="1" dirty="0" smtClean="0">
                <a:solidFill>
                  <a:srgbClr val="92D050"/>
                </a:solidFill>
              </a:rPr>
              <a:t>.  </a:t>
            </a:r>
            <a:r>
              <a:rPr lang="en-CA" sz="5500" b="1" dirty="0" err="1" smtClean="0"/>
              <a:t>ተማኅፀነ</a:t>
            </a:r>
            <a:r>
              <a:rPr lang="en-CA" sz="5500" b="1" dirty="0" smtClean="0"/>
              <a:t> </a:t>
            </a:r>
            <a:r>
              <a:rPr lang="en-CA" sz="5500" b="1" dirty="0" err="1" smtClean="0"/>
              <a:t>ድንግል</a:t>
            </a:r>
            <a:r>
              <a:rPr lang="en-CA" sz="5500" b="1" dirty="0" smtClean="0"/>
              <a:t> </a:t>
            </a:r>
            <a:r>
              <a:rPr lang="en-CA" sz="5500" b="1" dirty="0" err="1" smtClean="0"/>
              <a:t>በሥጋኪ</a:t>
            </a:r>
            <a:r>
              <a:rPr lang="en-CA" sz="5500" b="1" dirty="0" smtClean="0"/>
              <a:t> </a:t>
            </a:r>
            <a:r>
              <a:rPr lang="en-CA" sz="5500" b="1" dirty="0" err="1" smtClean="0"/>
              <a:t>ንጹሕ</a:t>
            </a:r>
            <a:r>
              <a:rPr lang="en-CA" sz="5500" b="1" dirty="0" smtClean="0"/>
              <a:t> </a:t>
            </a:r>
            <a:r>
              <a:rPr lang="en-CA" sz="5500" b="1" dirty="0" err="1" smtClean="0"/>
              <a:t>በዘለብሶ</a:t>
            </a:r>
            <a:r>
              <a:rPr lang="en-CA" sz="5500" b="1" dirty="0" smtClean="0"/>
              <a:t>፥</a:t>
            </a:r>
          </a:p>
          <a:p>
            <a:r>
              <a:rPr lang="en-CA" sz="5500" b="1" dirty="0" err="1" smtClean="0"/>
              <a:t>ወበኪዳንኪ</a:t>
            </a:r>
            <a:r>
              <a:rPr lang="en-CA" sz="5500" b="1" dirty="0" smtClean="0"/>
              <a:t> </a:t>
            </a:r>
            <a:r>
              <a:rPr lang="en-CA" sz="5500" b="1" dirty="0" err="1" smtClean="0"/>
              <a:t>ጽኑዕ</a:t>
            </a:r>
            <a:r>
              <a:rPr lang="en-CA" sz="5500" b="1" dirty="0" smtClean="0"/>
              <a:t> </a:t>
            </a:r>
            <a:r>
              <a:rPr lang="en-CA" sz="5500" b="1" dirty="0" err="1" smtClean="0"/>
              <a:t>ዘኢይትሔሶ</a:t>
            </a:r>
            <a:r>
              <a:rPr lang="en-CA" sz="5500" b="1" dirty="0" smtClean="0"/>
              <a:t>፣</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err="1" smtClean="0"/>
              <a:t>መፍቀሬ</a:t>
            </a:r>
            <a:r>
              <a:rPr lang="en-CA" sz="5500" b="1" dirty="0" smtClean="0"/>
              <a:t> </a:t>
            </a:r>
            <a:r>
              <a:rPr lang="en-CA" sz="5500" b="1" dirty="0" err="1" smtClean="0"/>
              <a:t>አምላክ</a:t>
            </a:r>
            <a:r>
              <a:rPr lang="en-CA" sz="5500" b="1" dirty="0" smtClean="0"/>
              <a:t> </a:t>
            </a:r>
            <a:r>
              <a:rPr lang="en-CA" sz="5500" b="1" dirty="0" err="1" smtClean="0"/>
              <a:t>ገብርኪ</a:t>
            </a:r>
            <a:r>
              <a:rPr lang="en-CA" sz="5500" b="1" dirty="0" smtClean="0"/>
              <a:t> </a:t>
            </a:r>
            <a:r>
              <a:rPr lang="en-CA" sz="5500" b="1" dirty="0" err="1" smtClean="0"/>
              <a:t>ዘአወፈየኪ</a:t>
            </a:r>
            <a:r>
              <a:rPr lang="en-CA" sz="5500" b="1" dirty="0" smtClean="0"/>
              <a:t> </a:t>
            </a:r>
            <a:r>
              <a:rPr lang="en-CA" sz="5500" b="1" dirty="0" err="1" smtClean="0"/>
              <a:t>ንግሥ</a:t>
            </a:r>
            <a:r>
              <a:rPr lang="en-CA" sz="5500" b="1" dirty="0" smtClean="0"/>
              <a:t>፥</a:t>
            </a:r>
          </a:p>
          <a:p>
            <a:r>
              <a:rPr lang="en-CA" sz="5500" b="1" dirty="0" err="1" smtClean="0"/>
              <a:t>ታግርሪ</a:t>
            </a:r>
            <a:r>
              <a:rPr lang="en-CA" sz="5500" b="1" dirty="0" smtClean="0"/>
              <a:t> </a:t>
            </a:r>
            <a:r>
              <a:rPr lang="en-CA" sz="5500" b="1" dirty="0" err="1" smtClean="0"/>
              <a:t>ፀሮ</a:t>
            </a:r>
            <a:r>
              <a:rPr lang="en-CA" sz="5500" b="1" dirty="0" smtClean="0"/>
              <a:t> </a:t>
            </a:r>
            <a:r>
              <a:rPr lang="en-CA" sz="5500" b="1" dirty="0" err="1" smtClean="0"/>
              <a:t>ታሕተ</a:t>
            </a:r>
            <a:r>
              <a:rPr lang="en-CA" sz="5500" b="1" dirty="0" smtClean="0"/>
              <a:t> </a:t>
            </a:r>
            <a:r>
              <a:rPr lang="en-CA" sz="5500" b="1" dirty="0" err="1" smtClean="0"/>
              <a:t>አትሮንሶ</a:t>
            </a:r>
            <a:r>
              <a:rPr lang="en-CA" sz="5500" b="1" dirty="0" smtClean="0"/>
              <a:t>፥ </a:t>
            </a:r>
          </a:p>
          <a:p>
            <a:r>
              <a:rPr lang="en-CA" sz="5500" b="1" dirty="0" err="1" smtClean="0"/>
              <a:t>ወሀበኪ</a:t>
            </a:r>
            <a:r>
              <a:rPr lang="en-CA" sz="5500" b="1" dirty="0" smtClean="0"/>
              <a:t> </a:t>
            </a:r>
            <a:r>
              <a:rPr lang="en-CA" sz="5500" b="1" dirty="0" err="1" smtClean="0"/>
              <a:t>ምዕቅብና</a:t>
            </a:r>
            <a:r>
              <a:rPr lang="en-CA" sz="5500" b="1" dirty="0" smtClean="0"/>
              <a:t> </a:t>
            </a:r>
            <a:r>
              <a:rPr lang="en-CA" sz="5500" b="1" dirty="0" err="1" smtClean="0"/>
              <a:t>ሥጋሁ</a:t>
            </a:r>
            <a:r>
              <a:rPr lang="en-CA" sz="5500" b="1" dirty="0" smtClean="0"/>
              <a:t> </a:t>
            </a:r>
            <a:r>
              <a:rPr lang="en-CA" sz="5500" b="1" dirty="0" err="1" smtClean="0"/>
              <a:t>ወነፍሶ</a:t>
            </a:r>
            <a:r>
              <a:rPr lang="en-CA" sz="5500" b="1" dirty="0" smtClean="0"/>
              <a:t>።</a:t>
            </a:r>
            <a:endParaRPr lang="en-CA" sz="5500" b="1" dirty="0"/>
          </a:p>
        </p:txBody>
      </p:sp>
    </p:spTree>
    <p:extLst>
      <p:ext uri="{BB962C8B-B14F-4D97-AF65-F5344CB8AC3E}">
        <p14:creationId xmlns:p14="http://schemas.microsoft.com/office/powerpoint/2010/main" val="3477033711"/>
      </p:ext>
    </p:extLst>
  </p:cSld>
  <p:clrMapOvr>
    <a:masterClrMapping/>
  </p:clrMapOvr>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6017032"/>
          </a:xfrm>
          <a:prstGeom prst="rect">
            <a:avLst/>
          </a:prstGeom>
          <a:noFill/>
        </p:spPr>
        <p:txBody>
          <a:bodyPr wrap="square" rtlCol="0">
            <a:spAutoFit/>
          </a:bodyPr>
          <a:lstStyle/>
          <a:p>
            <a:r>
              <a:rPr lang="en-CA" sz="5500" b="1" dirty="0" err="1" smtClean="0">
                <a:solidFill>
                  <a:srgbClr val="92D050"/>
                </a:solidFill>
              </a:rPr>
              <a:t>ይ.ዲ</a:t>
            </a:r>
            <a:r>
              <a:rPr lang="en-CA" sz="5500" b="1" dirty="0" smtClean="0">
                <a:solidFill>
                  <a:srgbClr val="92D050"/>
                </a:solidFill>
              </a:rPr>
              <a:t>.  </a:t>
            </a:r>
            <a:r>
              <a:rPr lang="en-CA" sz="5500" b="1" dirty="0" err="1" smtClean="0"/>
              <a:t>ናዛዚትነ</a:t>
            </a:r>
            <a:r>
              <a:rPr lang="en-CA" sz="5500" b="1" dirty="0" smtClean="0"/>
              <a:t> </a:t>
            </a:r>
            <a:r>
              <a:rPr lang="en-CA" sz="5500" b="1" dirty="0" err="1" smtClean="0"/>
              <a:t>እምኃዘን</a:t>
            </a:r>
            <a:r>
              <a:rPr lang="en-CA" sz="5500" b="1" dirty="0" smtClean="0"/>
              <a:t> </a:t>
            </a:r>
            <a:r>
              <a:rPr lang="en-CA" sz="5500" b="1" dirty="0" err="1" smtClean="0"/>
              <a:t>ወኀይለ</a:t>
            </a:r>
            <a:r>
              <a:rPr lang="en-CA" sz="5500" b="1" dirty="0" smtClean="0"/>
              <a:t> </a:t>
            </a:r>
            <a:r>
              <a:rPr lang="en-CA" sz="5500" b="1" dirty="0" err="1" smtClean="0"/>
              <a:t>ውርዙትነ</a:t>
            </a:r>
            <a:r>
              <a:rPr lang="en-CA" sz="5500" b="1" dirty="0" smtClean="0"/>
              <a:t> </a:t>
            </a:r>
            <a:r>
              <a:rPr lang="en-CA" sz="5500" b="1" dirty="0" err="1" smtClean="0"/>
              <a:t>እምርስዓን</a:t>
            </a:r>
            <a:r>
              <a:rPr lang="en-CA" sz="5500" b="1" dirty="0" smtClean="0"/>
              <a:t>፥</a:t>
            </a:r>
          </a:p>
          <a:p>
            <a:r>
              <a:rPr lang="en-CA" sz="5500" b="1" dirty="0" err="1" smtClean="0"/>
              <a:t>በማኅፀንኪ</a:t>
            </a:r>
            <a:r>
              <a:rPr lang="en-CA" sz="5500" b="1" dirty="0" smtClean="0"/>
              <a:t> </a:t>
            </a:r>
            <a:r>
              <a:rPr lang="en-CA" sz="5500" b="1" dirty="0" err="1" smtClean="0"/>
              <a:t>ተፀውረ</a:t>
            </a:r>
            <a:r>
              <a:rPr lang="en-CA" sz="5500" b="1" dirty="0" smtClean="0"/>
              <a:t> </a:t>
            </a:r>
            <a:r>
              <a:rPr lang="en-CA" sz="5500" b="1" dirty="0" err="1" smtClean="0"/>
              <a:t>ብሉየ</a:t>
            </a:r>
            <a:r>
              <a:rPr lang="en-CA" sz="5500" b="1" dirty="0" smtClean="0"/>
              <a:t> </a:t>
            </a:r>
            <a:r>
              <a:rPr lang="en-CA" sz="5500" b="1" dirty="0" err="1" smtClean="0"/>
              <a:t>መዋዕል</a:t>
            </a:r>
            <a:r>
              <a:rPr lang="en-CA" sz="5500" b="1" dirty="0" smtClean="0"/>
              <a:t> </a:t>
            </a:r>
            <a:r>
              <a:rPr lang="en-CA" sz="5500" b="1" dirty="0" err="1" smtClean="0"/>
              <a:t>ሕፃን</a:t>
            </a:r>
            <a:r>
              <a:rPr lang="en-CA" sz="5500" b="1" dirty="0" smtClean="0"/>
              <a:t>፣</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smtClean="0"/>
              <a:t>ኦ </a:t>
            </a:r>
            <a:r>
              <a:rPr lang="en-CA" sz="5500" b="1" dirty="0" err="1" smtClean="0"/>
              <a:t>ማርያም</a:t>
            </a:r>
            <a:r>
              <a:rPr lang="en-CA" sz="5500" b="1" dirty="0" smtClean="0"/>
              <a:t> </a:t>
            </a:r>
            <a:r>
              <a:rPr lang="en-CA" sz="5500" b="1" dirty="0" err="1" smtClean="0"/>
              <a:t>ተስፋ</a:t>
            </a:r>
            <a:r>
              <a:rPr lang="en-CA" sz="5500" b="1" dirty="0" smtClean="0"/>
              <a:t> </a:t>
            </a:r>
            <a:r>
              <a:rPr lang="en-CA" sz="5500" b="1" dirty="0" err="1" smtClean="0"/>
              <a:t>ለቅቡጻን</a:t>
            </a:r>
            <a:r>
              <a:rPr lang="en-CA" sz="5500" b="1" dirty="0" smtClean="0"/>
              <a:t>፥</a:t>
            </a:r>
          </a:p>
          <a:p>
            <a:r>
              <a:rPr lang="en-CA" sz="5500" b="1" dirty="0" err="1" smtClean="0"/>
              <a:t>በጊዜ</a:t>
            </a:r>
            <a:r>
              <a:rPr lang="en-CA" sz="5500" b="1" dirty="0" smtClean="0"/>
              <a:t> </a:t>
            </a:r>
            <a:r>
              <a:rPr lang="en-CA" sz="5500" b="1" dirty="0" err="1" smtClean="0"/>
              <a:t>ጸሎት</a:t>
            </a:r>
            <a:r>
              <a:rPr lang="en-CA" sz="5500" b="1" dirty="0" smtClean="0"/>
              <a:t> </a:t>
            </a:r>
            <a:r>
              <a:rPr lang="en-CA" sz="5500" b="1" dirty="0" err="1" smtClean="0"/>
              <a:t>ወዕጣን</a:t>
            </a:r>
            <a:r>
              <a:rPr lang="en-CA" sz="5500" b="1" dirty="0" smtClean="0"/>
              <a:t> </a:t>
            </a:r>
            <a:r>
              <a:rPr lang="en-CA" sz="5500" b="1" dirty="0" err="1" smtClean="0"/>
              <a:t>ወበጊዜ</a:t>
            </a:r>
            <a:r>
              <a:rPr lang="en-CA" sz="5500" b="1" dirty="0" smtClean="0"/>
              <a:t> </a:t>
            </a:r>
            <a:r>
              <a:rPr lang="en-CA" sz="5500" b="1" dirty="0" err="1" smtClean="0"/>
              <a:t>ንጹሕ</a:t>
            </a:r>
            <a:r>
              <a:rPr lang="en-CA" sz="5500" b="1" dirty="0" smtClean="0"/>
              <a:t> </a:t>
            </a:r>
            <a:r>
              <a:rPr lang="en-CA" sz="5500" b="1" dirty="0" err="1" smtClean="0"/>
              <a:t>ቍርባን</a:t>
            </a:r>
            <a:r>
              <a:rPr lang="en-CA" sz="5500" b="1" dirty="0" smtClean="0"/>
              <a:t>፥ </a:t>
            </a:r>
          </a:p>
          <a:p>
            <a:r>
              <a:rPr lang="en-CA" sz="5500" b="1" dirty="0" err="1" smtClean="0"/>
              <a:t>ለናዝዞትነ</a:t>
            </a:r>
            <a:r>
              <a:rPr lang="en-CA" sz="5500" b="1" dirty="0" smtClean="0"/>
              <a:t> </a:t>
            </a:r>
            <a:r>
              <a:rPr lang="en-CA" sz="5500" b="1" dirty="0" err="1" smtClean="0"/>
              <a:t>ንዒ</a:t>
            </a:r>
            <a:r>
              <a:rPr lang="en-CA" sz="5500" b="1" dirty="0" smtClean="0"/>
              <a:t> </a:t>
            </a:r>
            <a:r>
              <a:rPr lang="en-CA" sz="5500" b="1" dirty="0" err="1" smtClean="0"/>
              <a:t>ውስተ</a:t>
            </a:r>
            <a:r>
              <a:rPr lang="en-CA" sz="5500" b="1" dirty="0" smtClean="0"/>
              <a:t> ዝ </a:t>
            </a:r>
            <a:r>
              <a:rPr lang="en-CA" sz="5500" b="1" dirty="0" err="1" smtClean="0"/>
              <a:t>መካን</a:t>
            </a:r>
            <a:r>
              <a:rPr lang="en-CA" sz="5500" b="1" dirty="0" smtClean="0"/>
              <a:t>።</a:t>
            </a:r>
            <a:endParaRPr lang="en-CA" sz="5500" b="1" dirty="0"/>
          </a:p>
        </p:txBody>
      </p:sp>
    </p:spTree>
    <p:extLst>
      <p:ext uri="{BB962C8B-B14F-4D97-AF65-F5344CB8AC3E}">
        <p14:creationId xmlns:p14="http://schemas.microsoft.com/office/powerpoint/2010/main" val="495348136"/>
      </p:ext>
    </p:extLst>
  </p:cSld>
  <p:clrMapOvr>
    <a:masterClrMapping/>
  </p:clrMapOvr>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6017032"/>
          </a:xfrm>
          <a:prstGeom prst="rect">
            <a:avLst/>
          </a:prstGeom>
          <a:noFill/>
        </p:spPr>
        <p:txBody>
          <a:bodyPr wrap="square" rtlCol="0">
            <a:spAutoFit/>
          </a:bodyPr>
          <a:lstStyle/>
          <a:p>
            <a:r>
              <a:rPr lang="en-CA" sz="5500" b="1" dirty="0" err="1" smtClean="0">
                <a:solidFill>
                  <a:srgbClr val="FF0000"/>
                </a:solidFill>
              </a:rPr>
              <a:t>ይ.ካ</a:t>
            </a:r>
            <a:r>
              <a:rPr lang="en-CA" sz="5500" b="1" dirty="0" smtClean="0">
                <a:solidFill>
                  <a:srgbClr val="FF0000"/>
                </a:solidFill>
              </a:rPr>
              <a:t>.  </a:t>
            </a:r>
            <a:r>
              <a:rPr lang="en-CA" sz="5500" b="1" dirty="0" err="1" smtClean="0"/>
              <a:t>ወላዲተ</a:t>
            </a:r>
            <a:r>
              <a:rPr lang="en-CA" sz="5500" b="1" dirty="0" smtClean="0"/>
              <a:t> </a:t>
            </a:r>
            <a:r>
              <a:rPr lang="en-CA" sz="5500" b="1" dirty="0" err="1" smtClean="0"/>
              <a:t>ኣምላክ</a:t>
            </a:r>
            <a:r>
              <a:rPr lang="en-CA" sz="5500" b="1" dirty="0" smtClean="0"/>
              <a:t> </a:t>
            </a:r>
            <a:r>
              <a:rPr lang="en-CA" sz="5500" b="1" dirty="0" err="1" smtClean="0"/>
              <a:t>ማርያም</a:t>
            </a:r>
            <a:r>
              <a:rPr lang="en-CA" sz="5500" b="1" dirty="0" smtClean="0"/>
              <a:t> </a:t>
            </a:r>
            <a:r>
              <a:rPr lang="en-CA" sz="5500" b="1" dirty="0" err="1" smtClean="0"/>
              <a:t>እንበለ</a:t>
            </a:r>
            <a:r>
              <a:rPr lang="en-CA" sz="5500" b="1" dirty="0" smtClean="0"/>
              <a:t> </a:t>
            </a:r>
            <a:r>
              <a:rPr lang="en-CA" sz="5500" b="1" dirty="0" err="1" smtClean="0"/>
              <a:t>ሰብሳብ</a:t>
            </a:r>
            <a:r>
              <a:rPr lang="en-CA" sz="5500" b="1" dirty="0" smtClean="0"/>
              <a:t> </a:t>
            </a:r>
            <a:r>
              <a:rPr lang="en-CA" sz="5500" b="1" dirty="0" err="1" smtClean="0"/>
              <a:t>ወሩካቤ</a:t>
            </a:r>
            <a:r>
              <a:rPr lang="en-CA" sz="5500" b="1" dirty="0" smtClean="0"/>
              <a:t>፥</a:t>
            </a:r>
          </a:p>
          <a:p>
            <a:r>
              <a:rPr lang="en-CA" sz="5500" b="1" dirty="0" err="1" smtClean="0"/>
              <a:t>በይነ</a:t>
            </a:r>
            <a:r>
              <a:rPr lang="en-CA" sz="5500" b="1" dirty="0" smtClean="0"/>
              <a:t> </a:t>
            </a:r>
            <a:r>
              <a:rPr lang="en-CA" sz="5500" b="1" dirty="0" err="1" smtClean="0"/>
              <a:t>ዘአቅረብኩ</a:t>
            </a:r>
            <a:r>
              <a:rPr lang="en-CA" sz="5500" b="1" dirty="0" smtClean="0"/>
              <a:t> </a:t>
            </a:r>
            <a:r>
              <a:rPr lang="en-CA" sz="5500" b="1" dirty="0" err="1" smtClean="0"/>
              <a:t>ለኪ</a:t>
            </a:r>
            <a:r>
              <a:rPr lang="en-CA" sz="5500" b="1" dirty="0" smtClean="0"/>
              <a:t> </a:t>
            </a:r>
            <a:r>
              <a:rPr lang="en-CA" sz="5500" b="1" dirty="0" err="1" smtClean="0"/>
              <a:t>ንስቲተ</a:t>
            </a:r>
            <a:r>
              <a:rPr lang="en-CA" sz="5500" b="1" dirty="0" smtClean="0"/>
              <a:t> </a:t>
            </a:r>
            <a:r>
              <a:rPr lang="en-CA" sz="5500" b="1" dirty="0" err="1" smtClean="0"/>
              <a:t>ቃለ</a:t>
            </a:r>
            <a:r>
              <a:rPr lang="en-CA" sz="5500" b="1" dirty="0" smtClean="0"/>
              <a:t> </a:t>
            </a:r>
            <a:r>
              <a:rPr lang="en-CA" sz="5500" b="1" dirty="0" err="1" smtClean="0"/>
              <a:t>ይባቤ</a:t>
            </a:r>
            <a:r>
              <a:rPr lang="en-CA" sz="5500" b="1" dirty="0" smtClean="0"/>
              <a:t>፣</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err="1" smtClean="0"/>
              <a:t>ፈትቲ</a:t>
            </a:r>
            <a:r>
              <a:rPr lang="en-CA" sz="5500" b="1" dirty="0" smtClean="0"/>
              <a:t> </a:t>
            </a:r>
            <a:r>
              <a:rPr lang="en-CA" sz="5500" b="1" dirty="0" err="1" smtClean="0"/>
              <a:t>እሙ</a:t>
            </a:r>
            <a:r>
              <a:rPr lang="en-CA" sz="5500" b="1" dirty="0" smtClean="0"/>
              <a:t> </a:t>
            </a:r>
            <a:r>
              <a:rPr lang="en-CA" sz="5500" b="1" dirty="0" err="1" smtClean="0"/>
              <a:t>በረከተ</a:t>
            </a:r>
            <a:r>
              <a:rPr lang="en-CA" sz="5500" b="1" dirty="0" smtClean="0"/>
              <a:t> </a:t>
            </a:r>
            <a:r>
              <a:rPr lang="en-CA" sz="5500" b="1" dirty="0" err="1" smtClean="0"/>
              <a:t>አፉኪ</a:t>
            </a:r>
            <a:r>
              <a:rPr lang="en-CA" sz="5500" b="1" dirty="0" smtClean="0"/>
              <a:t> </a:t>
            </a:r>
            <a:r>
              <a:rPr lang="en-CA" sz="5500" b="1" dirty="0" err="1" smtClean="0"/>
              <a:t>መዓዛ</a:t>
            </a:r>
            <a:r>
              <a:rPr lang="en-CA" sz="5500" b="1" dirty="0" smtClean="0"/>
              <a:t> </a:t>
            </a:r>
            <a:r>
              <a:rPr lang="en-CA" sz="5500" b="1" dirty="0" err="1" smtClean="0"/>
              <a:t>ከርቤ</a:t>
            </a:r>
            <a:r>
              <a:rPr lang="en-CA" sz="5500" b="1" dirty="0" smtClean="0"/>
              <a:t>፥</a:t>
            </a:r>
          </a:p>
          <a:p>
            <a:r>
              <a:rPr lang="en-CA" sz="5500" b="1" dirty="0" err="1" smtClean="0"/>
              <a:t>ለነዳይ</a:t>
            </a:r>
            <a:r>
              <a:rPr lang="en-CA" sz="5500" b="1" dirty="0" smtClean="0"/>
              <a:t> </a:t>
            </a:r>
            <a:r>
              <a:rPr lang="en-CA" sz="5500" b="1" dirty="0" err="1" smtClean="0"/>
              <a:t>ብእሲ</a:t>
            </a:r>
            <a:r>
              <a:rPr lang="en-CA" sz="5500" b="1" dirty="0" smtClean="0"/>
              <a:t> </a:t>
            </a:r>
            <a:r>
              <a:rPr lang="en-CA" sz="5500" b="1" dirty="0" err="1" smtClean="0"/>
              <a:t>ወለዘረከቦ</a:t>
            </a:r>
            <a:r>
              <a:rPr lang="en-CA" sz="5500" b="1" dirty="0" smtClean="0"/>
              <a:t> </a:t>
            </a:r>
            <a:r>
              <a:rPr lang="en-CA" sz="5500" b="1" dirty="0" err="1" smtClean="0"/>
              <a:t>ምንዳቤ</a:t>
            </a:r>
            <a:r>
              <a:rPr lang="en-CA" sz="5500" b="1" dirty="0" smtClean="0"/>
              <a:t>፥ </a:t>
            </a:r>
          </a:p>
          <a:p>
            <a:r>
              <a:rPr lang="en-CA" sz="5500" b="1" dirty="0" err="1" smtClean="0"/>
              <a:t>ኅብስተከ</a:t>
            </a:r>
            <a:r>
              <a:rPr lang="en-CA" sz="5500" b="1" dirty="0" smtClean="0"/>
              <a:t> </a:t>
            </a:r>
            <a:r>
              <a:rPr lang="en-CA" sz="5500" b="1" dirty="0" err="1" smtClean="0"/>
              <a:t>ፈትት</a:t>
            </a:r>
            <a:r>
              <a:rPr lang="en-CA" sz="5500" b="1" dirty="0" smtClean="0"/>
              <a:t> </a:t>
            </a:r>
            <a:r>
              <a:rPr lang="en-CA" sz="5500" b="1" dirty="0" err="1" smtClean="0"/>
              <a:t>ኢሳይያስ</a:t>
            </a:r>
            <a:r>
              <a:rPr lang="en-CA" sz="5500" b="1" dirty="0" smtClean="0"/>
              <a:t> </a:t>
            </a:r>
            <a:r>
              <a:rPr lang="en-CA" sz="5500" b="1" dirty="0" err="1" smtClean="0"/>
              <a:t>ይቤ</a:t>
            </a:r>
            <a:r>
              <a:rPr lang="en-CA" sz="5500" b="1" dirty="0" smtClean="0"/>
              <a:t>።</a:t>
            </a:r>
            <a:endParaRPr lang="en-CA" sz="5500" b="1" dirty="0"/>
          </a:p>
        </p:txBody>
      </p:sp>
    </p:spTree>
    <p:extLst>
      <p:ext uri="{BB962C8B-B14F-4D97-AF65-F5344CB8AC3E}">
        <p14:creationId xmlns:p14="http://schemas.microsoft.com/office/powerpoint/2010/main" val="2102895830"/>
      </p:ext>
    </p:extLst>
  </p:cSld>
  <p:clrMapOvr>
    <a:masterClrMapping/>
  </p:clrMapOvr>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68201"/>
            <a:ext cx="4086379" cy="6863417"/>
          </a:xfrm>
          <a:prstGeom prst="rect">
            <a:avLst/>
          </a:prstGeom>
          <a:noFill/>
        </p:spPr>
        <p:txBody>
          <a:bodyPr wrap="square" rtlCol="0">
            <a:spAutoFit/>
          </a:bodyPr>
          <a:lstStyle/>
          <a:p>
            <a:r>
              <a:rPr lang="en-CA" sz="4000" b="1" dirty="0" err="1" smtClean="0">
                <a:solidFill>
                  <a:srgbClr val="FF0000"/>
                </a:solidFill>
              </a:rPr>
              <a:t>ይ.ካ.ንፍቅ</a:t>
            </a:r>
            <a:r>
              <a:rPr lang="en-CA" sz="4000" b="1" dirty="0" smtClean="0">
                <a:solidFill>
                  <a:srgbClr val="FF0000"/>
                </a:solidFill>
              </a:rPr>
              <a:t>  </a:t>
            </a:r>
            <a:r>
              <a:rPr lang="en-CA" sz="4000" b="1" dirty="0" err="1" smtClean="0"/>
              <a:t>ይወርድ</a:t>
            </a:r>
            <a:r>
              <a:rPr lang="en-CA" sz="4000" b="1" dirty="0" smtClean="0"/>
              <a:t> </a:t>
            </a:r>
            <a:r>
              <a:rPr lang="en-CA" sz="4000" b="1" dirty="0" err="1" smtClean="0"/>
              <a:t>መንፈስ</a:t>
            </a:r>
            <a:r>
              <a:rPr lang="en-CA" sz="4000" b="1" dirty="0" smtClean="0"/>
              <a:t> </a:t>
            </a:r>
            <a:r>
              <a:rPr lang="en-CA" sz="4000" b="1" dirty="0" err="1" smtClean="0"/>
              <a:t>ቅዱስ</a:t>
            </a:r>
            <a:r>
              <a:rPr lang="en-CA" sz="4000" b="1" dirty="0"/>
              <a:t> </a:t>
            </a:r>
            <a:r>
              <a:rPr lang="en-CA" sz="4000" b="1" dirty="0" err="1" smtClean="0"/>
              <a:t>በላዕለ</a:t>
            </a:r>
            <a:r>
              <a:rPr lang="en-CA" sz="4000" b="1" dirty="0" smtClean="0"/>
              <a:t> </a:t>
            </a:r>
            <a:r>
              <a:rPr lang="en-CA" sz="4000" b="1" dirty="0" err="1" smtClean="0"/>
              <a:t>ኅብስቱ</a:t>
            </a:r>
            <a:r>
              <a:rPr lang="en-CA" sz="4000" b="1" dirty="0" smtClean="0"/>
              <a:t> </a:t>
            </a:r>
            <a:r>
              <a:rPr lang="en-CA" sz="4000" b="1" dirty="0" err="1" smtClean="0"/>
              <a:t>ወወይኑ</a:t>
            </a:r>
            <a:r>
              <a:rPr lang="en-CA" sz="4000" b="1" dirty="0" smtClean="0"/>
              <a:t>፥</a:t>
            </a:r>
          </a:p>
          <a:p>
            <a:r>
              <a:rPr lang="en-CA" sz="4000" b="1" dirty="0" err="1" smtClean="0"/>
              <a:t>ሶበ</a:t>
            </a:r>
            <a:r>
              <a:rPr lang="en-CA" sz="4000" b="1" dirty="0" smtClean="0"/>
              <a:t> </a:t>
            </a:r>
            <a:r>
              <a:rPr lang="en-CA" sz="4000" b="1" dirty="0" err="1" smtClean="0"/>
              <a:t>ይብል</a:t>
            </a:r>
            <a:r>
              <a:rPr lang="en-CA" sz="4000" b="1" dirty="0" smtClean="0"/>
              <a:t> </a:t>
            </a:r>
            <a:r>
              <a:rPr lang="en-CA" sz="4000" b="1" dirty="0" err="1" smtClean="0"/>
              <a:t>ካህን</a:t>
            </a:r>
            <a:r>
              <a:rPr lang="en-CA" sz="4000" b="1" dirty="0" smtClean="0"/>
              <a:t> </a:t>
            </a:r>
            <a:r>
              <a:rPr lang="en-CA" sz="4000" b="1" dirty="0" err="1" smtClean="0"/>
              <a:t>ጸጋ</a:t>
            </a:r>
            <a:r>
              <a:rPr lang="en-CA" sz="4000" b="1" dirty="0" smtClean="0"/>
              <a:t> </a:t>
            </a:r>
            <a:r>
              <a:rPr lang="en-CA" sz="4000" b="1" dirty="0" err="1" smtClean="0"/>
              <a:t>መንፈስ</a:t>
            </a:r>
            <a:r>
              <a:rPr lang="en-CA" sz="4000" b="1" dirty="0" smtClean="0"/>
              <a:t> </a:t>
            </a:r>
            <a:r>
              <a:rPr lang="en-CA" sz="4000" b="1" dirty="0" err="1" smtClean="0"/>
              <a:t>ቅዱስ</a:t>
            </a:r>
            <a:r>
              <a:rPr lang="en-CA" sz="4000" b="1" dirty="0" smtClean="0"/>
              <a:t> </a:t>
            </a:r>
            <a:r>
              <a:rPr lang="en-CA" sz="4000" b="1" dirty="0" err="1" smtClean="0"/>
              <a:t>ፈኑ</a:t>
            </a:r>
            <a:r>
              <a:rPr lang="en-CA" sz="4000" b="1" dirty="0" smtClean="0"/>
              <a:t>፣</a:t>
            </a:r>
          </a:p>
          <a:p>
            <a:r>
              <a:rPr lang="en-CA" sz="4000" b="1" dirty="0" err="1" smtClean="0">
                <a:solidFill>
                  <a:srgbClr val="FFFF00"/>
                </a:solidFill>
              </a:rPr>
              <a:t>ይ.ሕ</a:t>
            </a:r>
            <a:r>
              <a:rPr lang="en-CA" sz="4000" b="1" dirty="0" smtClean="0">
                <a:solidFill>
                  <a:srgbClr val="FFFF00"/>
                </a:solidFill>
              </a:rPr>
              <a:t>. </a:t>
            </a:r>
            <a:r>
              <a:rPr lang="en-CA" sz="4000" b="1" dirty="0" err="1" smtClean="0"/>
              <a:t>ማእከለ</a:t>
            </a:r>
            <a:r>
              <a:rPr lang="en-CA" sz="4000" b="1" dirty="0" smtClean="0"/>
              <a:t> </a:t>
            </a:r>
            <a:r>
              <a:rPr lang="en-CA" sz="4000" b="1" dirty="0" err="1" smtClean="0"/>
              <a:t>ዛቲ</a:t>
            </a:r>
            <a:r>
              <a:rPr lang="en-CA" sz="4000" b="1" dirty="0" smtClean="0"/>
              <a:t> </a:t>
            </a:r>
            <a:r>
              <a:rPr lang="en-CA" sz="4000" b="1" dirty="0" err="1" smtClean="0"/>
              <a:t>ቅድስት</a:t>
            </a:r>
            <a:r>
              <a:rPr lang="en-CA" sz="4000" b="1" dirty="0" smtClean="0"/>
              <a:t> </a:t>
            </a:r>
            <a:r>
              <a:rPr lang="en-CA" sz="4000" b="1" dirty="0" err="1" smtClean="0"/>
              <a:t>ቤተክርስቲያኑ</a:t>
            </a:r>
            <a:r>
              <a:rPr lang="en-CA" sz="4000" b="1" dirty="0" smtClean="0"/>
              <a:t> ፥</a:t>
            </a:r>
          </a:p>
          <a:p>
            <a:r>
              <a:rPr lang="en-CA" sz="4000" b="1" dirty="0" err="1" smtClean="0"/>
              <a:t>ይዌልጦሙ</a:t>
            </a:r>
            <a:r>
              <a:rPr lang="en-CA" sz="4000" b="1" dirty="0" smtClean="0"/>
              <a:t> </a:t>
            </a:r>
            <a:r>
              <a:rPr lang="en-CA" sz="4000" b="1" dirty="0" err="1" smtClean="0"/>
              <a:t>ከመ</a:t>
            </a:r>
            <a:r>
              <a:rPr lang="en-CA" sz="4000" b="1" dirty="0" smtClean="0"/>
              <a:t> </a:t>
            </a:r>
            <a:r>
              <a:rPr lang="en-CA" sz="4000" b="1" dirty="0" err="1" smtClean="0"/>
              <a:t>ቅጽበት</a:t>
            </a:r>
            <a:r>
              <a:rPr lang="en-CA" sz="4000" b="1" dirty="0" smtClean="0"/>
              <a:t> </a:t>
            </a:r>
            <a:r>
              <a:rPr lang="en-CA" sz="4000" b="1" dirty="0" err="1" smtClean="0"/>
              <a:t>ኣባላተ</a:t>
            </a:r>
            <a:r>
              <a:rPr lang="en-CA" sz="4000" b="1" dirty="0" smtClean="0"/>
              <a:t> </a:t>
            </a:r>
            <a:r>
              <a:rPr lang="en-CA" sz="4000" b="1" dirty="0" err="1" smtClean="0"/>
              <a:t>ክርስቶስ</a:t>
            </a:r>
            <a:r>
              <a:rPr lang="en-CA" sz="4000" b="1" dirty="0" smtClean="0"/>
              <a:t> </a:t>
            </a:r>
            <a:r>
              <a:rPr lang="en-CA" sz="4000" b="1" dirty="0" err="1" smtClean="0"/>
              <a:t>ይኩኑ</a:t>
            </a:r>
            <a:r>
              <a:rPr lang="en-CA" sz="4000" b="1" dirty="0" smtClean="0"/>
              <a:t>፥ </a:t>
            </a:r>
            <a:r>
              <a:rPr lang="en-CA" sz="4000" b="1" dirty="0" err="1" smtClean="0"/>
              <a:t>በኃይለ</a:t>
            </a:r>
            <a:r>
              <a:rPr lang="en-CA" sz="4000" b="1" dirty="0" smtClean="0"/>
              <a:t> </a:t>
            </a:r>
            <a:r>
              <a:rPr lang="en-CA" sz="4000" b="1" dirty="0" err="1" smtClean="0"/>
              <a:t>ጥበቡ</a:t>
            </a:r>
            <a:r>
              <a:rPr lang="en-CA" sz="4000" b="1" dirty="0" smtClean="0"/>
              <a:t> </a:t>
            </a:r>
            <a:r>
              <a:rPr lang="en-CA" sz="4000" b="1" dirty="0" err="1" smtClean="0"/>
              <a:t>ዕፁብ</a:t>
            </a:r>
            <a:r>
              <a:rPr lang="en-CA" sz="4000" b="1" dirty="0" smtClean="0"/>
              <a:t> </a:t>
            </a:r>
            <a:r>
              <a:rPr lang="en-CA" sz="4000" b="1" dirty="0" err="1" smtClean="0"/>
              <a:t>ወመንክር</a:t>
            </a:r>
            <a:r>
              <a:rPr lang="en-CA" sz="4000" b="1" dirty="0" smtClean="0"/>
              <a:t> </a:t>
            </a:r>
            <a:r>
              <a:rPr lang="en-CA" sz="4000" b="1" dirty="0" err="1" smtClean="0"/>
              <a:t>ኪኑ</a:t>
            </a:r>
            <a:r>
              <a:rPr lang="en-CA" sz="4000" b="1" dirty="0" smtClean="0"/>
              <a:t>።</a:t>
            </a:r>
            <a:endParaRPr lang="en-CA" sz="4000" b="1" dirty="0"/>
          </a:p>
        </p:txBody>
      </p:sp>
      <p:sp>
        <p:nvSpPr>
          <p:cNvPr id="8" name="TextBox 7"/>
          <p:cNvSpPr txBox="1"/>
          <p:nvPr/>
        </p:nvSpPr>
        <p:spPr>
          <a:xfrm>
            <a:off x="3993391" y="111272"/>
            <a:ext cx="4236210" cy="6401753"/>
          </a:xfrm>
          <a:prstGeom prst="rect">
            <a:avLst/>
          </a:prstGeom>
          <a:noFill/>
        </p:spPr>
        <p:txBody>
          <a:bodyPr wrap="square" rtlCol="0">
            <a:spAutoFit/>
          </a:bodyPr>
          <a:lstStyle/>
          <a:p>
            <a:r>
              <a:rPr lang="en-CA" sz="4100" b="1" dirty="0" err="1" smtClean="0">
                <a:solidFill>
                  <a:srgbClr val="FF0000"/>
                </a:solidFill>
              </a:rPr>
              <a:t>ይ.ካ.ንፍቅ</a:t>
            </a:r>
            <a:r>
              <a:rPr lang="en-CA" sz="4100" b="1" dirty="0" smtClean="0">
                <a:solidFill>
                  <a:srgbClr val="FF0000"/>
                </a:solidFill>
              </a:rPr>
              <a:t>  </a:t>
            </a:r>
            <a:r>
              <a:rPr lang="en-CA" sz="4100" dirty="0" err="1" smtClean="0"/>
              <a:t>ካህን</a:t>
            </a:r>
            <a:r>
              <a:rPr lang="en-CA" sz="4100" dirty="0" smtClean="0"/>
              <a:t> </a:t>
            </a:r>
            <a:r>
              <a:rPr lang="en-CA" sz="4100" dirty="0" err="1" smtClean="0"/>
              <a:t>ጸጋ</a:t>
            </a:r>
            <a:r>
              <a:rPr lang="en-CA" sz="4100" dirty="0" smtClean="0"/>
              <a:t> </a:t>
            </a:r>
            <a:r>
              <a:rPr lang="en-CA" sz="4100" dirty="0" err="1" smtClean="0"/>
              <a:t>መንፈስ</a:t>
            </a:r>
            <a:r>
              <a:rPr lang="en-CA" sz="4100" dirty="0" smtClean="0"/>
              <a:t> </a:t>
            </a:r>
            <a:r>
              <a:rPr lang="en-CA" sz="4100" dirty="0" err="1" smtClean="0"/>
              <a:t>ቅዱስ</a:t>
            </a:r>
            <a:r>
              <a:rPr lang="en-CA" sz="4100" dirty="0"/>
              <a:t> </a:t>
            </a:r>
            <a:r>
              <a:rPr lang="en-CA" sz="4100" dirty="0" err="1" smtClean="0"/>
              <a:t>ናብ</a:t>
            </a:r>
            <a:r>
              <a:rPr lang="en-CA" sz="4100" dirty="0" smtClean="0"/>
              <a:t> </a:t>
            </a:r>
            <a:r>
              <a:rPr lang="en-CA" sz="4100" dirty="0" err="1" smtClean="0"/>
              <a:t>ልዕሊ</a:t>
            </a:r>
            <a:r>
              <a:rPr lang="en-CA" sz="4100" dirty="0" smtClean="0"/>
              <a:t> </a:t>
            </a:r>
            <a:r>
              <a:rPr lang="en-CA" sz="4100" dirty="0" err="1" smtClean="0"/>
              <a:t>ኅብስትን</a:t>
            </a:r>
            <a:r>
              <a:rPr lang="en-CA" sz="4100" dirty="0" smtClean="0"/>
              <a:t> </a:t>
            </a:r>
            <a:r>
              <a:rPr lang="en-CA" sz="4100" dirty="0" err="1" smtClean="0"/>
              <a:t>ወይንን</a:t>
            </a:r>
            <a:r>
              <a:rPr lang="en-CA" sz="4100" dirty="0" smtClean="0"/>
              <a:t> </a:t>
            </a:r>
            <a:r>
              <a:rPr lang="en-CA" sz="4100" dirty="0" err="1" smtClean="0"/>
              <a:t>ይውረድ</a:t>
            </a:r>
            <a:r>
              <a:rPr lang="en-CA" sz="4100" dirty="0" smtClean="0"/>
              <a:t> </a:t>
            </a:r>
            <a:r>
              <a:rPr lang="en-CA" sz="4100" dirty="0" err="1" smtClean="0"/>
              <a:t>ኣብ</a:t>
            </a:r>
            <a:r>
              <a:rPr lang="en-CA" sz="4100" dirty="0" smtClean="0"/>
              <a:t> </a:t>
            </a:r>
            <a:r>
              <a:rPr lang="en-CA" sz="4100" dirty="0" err="1" smtClean="0"/>
              <a:t>ዝብለሉ</a:t>
            </a:r>
            <a:r>
              <a:rPr lang="en-CA" sz="4100" dirty="0" smtClean="0"/>
              <a:t> </a:t>
            </a:r>
            <a:r>
              <a:rPr lang="en-CA" sz="4100" dirty="0" err="1" smtClean="0"/>
              <a:t>ግዜ</a:t>
            </a:r>
            <a:r>
              <a:rPr lang="en-CA" sz="4100" dirty="0" smtClean="0"/>
              <a:t>፣</a:t>
            </a:r>
          </a:p>
          <a:p>
            <a:r>
              <a:rPr lang="en-CA" sz="4100" dirty="0" err="1" smtClean="0">
                <a:solidFill>
                  <a:srgbClr val="FFFF00"/>
                </a:solidFill>
              </a:rPr>
              <a:t>ይ.ሕ.</a:t>
            </a:r>
            <a:r>
              <a:rPr lang="en-CA" sz="4100" dirty="0" err="1" smtClean="0"/>
              <a:t>ኣብ</a:t>
            </a:r>
            <a:r>
              <a:rPr lang="en-CA" sz="4100" dirty="0" smtClean="0"/>
              <a:t> </a:t>
            </a:r>
            <a:r>
              <a:rPr lang="en-CA" sz="4100" dirty="0" err="1" smtClean="0"/>
              <a:t>ማእከል</a:t>
            </a:r>
            <a:r>
              <a:rPr lang="en-CA" sz="4100" dirty="0" smtClean="0"/>
              <a:t> </a:t>
            </a:r>
            <a:r>
              <a:rPr lang="en-CA" sz="4100" dirty="0" err="1" smtClean="0"/>
              <a:t>ቅድስቲ</a:t>
            </a:r>
            <a:r>
              <a:rPr lang="en-CA" sz="4100" dirty="0" smtClean="0"/>
              <a:t> </a:t>
            </a:r>
            <a:r>
              <a:rPr lang="en-CA" sz="4100" dirty="0" err="1" smtClean="0"/>
              <a:t>ቤተ</a:t>
            </a:r>
            <a:r>
              <a:rPr lang="en-CA" sz="4100" dirty="0" smtClean="0"/>
              <a:t> </a:t>
            </a:r>
            <a:r>
              <a:rPr lang="en-CA" sz="4100" dirty="0" err="1" smtClean="0"/>
              <a:t>ክርስትያኑ</a:t>
            </a:r>
            <a:r>
              <a:rPr lang="en-CA" sz="4100" dirty="0" smtClean="0"/>
              <a:t> </a:t>
            </a:r>
            <a:r>
              <a:rPr lang="en-CA" sz="4100" dirty="0" err="1" smtClean="0"/>
              <a:t>በዘደንቕ</a:t>
            </a:r>
            <a:r>
              <a:rPr lang="en-CA" sz="4100" dirty="0" smtClean="0"/>
              <a:t> </a:t>
            </a:r>
            <a:r>
              <a:rPr lang="en-CA" sz="4100" dirty="0" err="1" smtClean="0"/>
              <a:t>ግሩም</a:t>
            </a:r>
            <a:r>
              <a:rPr lang="en-CA" sz="4100" dirty="0" smtClean="0"/>
              <a:t> </a:t>
            </a:r>
            <a:r>
              <a:rPr lang="en-CA" sz="4100" dirty="0" err="1" smtClean="0"/>
              <a:t>ሥልጣኑ</a:t>
            </a:r>
            <a:r>
              <a:rPr lang="en-CA" sz="4100" dirty="0" smtClean="0"/>
              <a:t> </a:t>
            </a:r>
            <a:r>
              <a:rPr lang="en-CA" sz="4100" dirty="0" err="1" smtClean="0"/>
              <a:t>ኣባላት</a:t>
            </a:r>
            <a:r>
              <a:rPr lang="en-CA" sz="4100" dirty="0" smtClean="0"/>
              <a:t> </a:t>
            </a:r>
            <a:r>
              <a:rPr lang="en-CA" sz="4100" dirty="0" err="1" smtClean="0"/>
              <a:t>ክርስቶስ</a:t>
            </a:r>
            <a:r>
              <a:rPr lang="en-CA" sz="4100" dirty="0" smtClean="0"/>
              <a:t> </a:t>
            </a:r>
            <a:r>
              <a:rPr lang="en-CA" sz="4100" dirty="0" err="1" smtClean="0"/>
              <a:t>ንክኾኑ</a:t>
            </a:r>
            <a:r>
              <a:rPr lang="en-CA" sz="4100" dirty="0" smtClean="0"/>
              <a:t> </a:t>
            </a:r>
            <a:r>
              <a:rPr lang="en-CA" sz="4100" dirty="0" err="1" smtClean="0"/>
              <a:t>ይልውጦም</a:t>
            </a:r>
            <a:r>
              <a:rPr lang="en-CA" sz="4100" dirty="0" smtClean="0"/>
              <a:t>። </a:t>
            </a:r>
            <a:endParaRPr lang="en-CA" sz="4100" dirty="0"/>
          </a:p>
        </p:txBody>
      </p:sp>
      <p:sp>
        <p:nvSpPr>
          <p:cNvPr id="9" name="Rectangle 8"/>
          <p:cNvSpPr/>
          <p:nvPr/>
        </p:nvSpPr>
        <p:spPr>
          <a:xfrm>
            <a:off x="7986410" y="-125376"/>
            <a:ext cx="4306143" cy="6801862"/>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700" b="1" dirty="0">
                <a:solidFill>
                  <a:srgbClr val="FF0000"/>
                </a:solidFill>
              </a:rPr>
              <a:t>Asst. Priest</a:t>
            </a:r>
            <a:r>
              <a:rPr lang="en-US" sz="2700" b="1" dirty="0" smtClean="0">
                <a:solidFill>
                  <a:srgbClr val="FF0000"/>
                </a:solidFill>
              </a:rPr>
              <a:t>:</a:t>
            </a:r>
            <a:r>
              <a:rPr lang="en-US" sz="2700" dirty="0" smtClean="0">
                <a:solidFill>
                  <a:srgbClr val="FF0000"/>
                </a:solidFill>
              </a:rPr>
              <a:t>  </a:t>
            </a:r>
            <a:r>
              <a:rPr lang="en-US" sz="2700" dirty="0"/>
              <a:t>As the priest says let the Holy Spirit descend, on this revered Holy of Holies</a:t>
            </a:r>
            <a:r>
              <a:rPr lang="en-US" sz="2700" dirty="0" smtClean="0"/>
              <a:t>.</a:t>
            </a:r>
          </a:p>
          <a:p>
            <a:pPr marL="40639" marR="40639">
              <a:lnSpc>
                <a:spcPct val="150000"/>
              </a:lnSpc>
              <a:spcBef>
                <a:spcPts val="600"/>
              </a:spcBef>
              <a:buClr>
                <a:srgbClr val="000000"/>
              </a:buClr>
              <a:buFont typeface="Arial"/>
              <a:defRPr sz="2800"/>
            </a:pPr>
            <a:endParaRPr lang="en-US" sz="1400" dirty="0"/>
          </a:p>
          <a:p>
            <a:pPr marL="40639" marR="40639">
              <a:lnSpc>
                <a:spcPct val="150000"/>
              </a:lnSpc>
              <a:spcBef>
                <a:spcPts val="600"/>
              </a:spcBef>
              <a:buClr>
                <a:srgbClr val="0329D6"/>
              </a:buClr>
              <a:buFont typeface="Arial"/>
              <a:defRPr sz="2800"/>
            </a:pPr>
            <a:r>
              <a:rPr lang="en-US" sz="2700" b="1" dirty="0" smtClean="0">
                <a:solidFill>
                  <a:srgbClr val="FFFF00"/>
                </a:solidFill>
                <a:uFill>
                  <a:solidFill>
                    <a:srgbClr val="0329D6"/>
                  </a:solidFill>
                </a:uFill>
              </a:rPr>
              <a:t>People:</a:t>
            </a:r>
            <a:r>
              <a:rPr lang="en-US" sz="2700" dirty="0" smtClean="0">
                <a:solidFill>
                  <a:srgbClr val="FFFF00"/>
                </a:solidFill>
                <a:uFill>
                  <a:solidFill>
                    <a:srgbClr val="0329D6"/>
                  </a:solidFill>
                </a:uFill>
              </a:rPr>
              <a:t>  </a:t>
            </a:r>
            <a:r>
              <a:rPr lang="en-US" sz="2700" dirty="0">
                <a:solidFill>
                  <a:schemeClr val="tx1">
                    <a:lumMod val="95000"/>
                  </a:schemeClr>
                </a:solidFill>
                <a:uFill>
                  <a:solidFill>
                    <a:srgbClr val="0329D6"/>
                  </a:solidFill>
                </a:uFill>
              </a:rPr>
              <a:t>The Holy Spirit will descend upon the bread and wine and towards Flesh and Blood, His special Spirit will transform them in an instant with His wisdom. </a:t>
            </a:r>
          </a:p>
        </p:txBody>
      </p:sp>
    </p:spTree>
    <p:extLst>
      <p:ext uri="{BB962C8B-B14F-4D97-AF65-F5344CB8AC3E}">
        <p14:creationId xmlns:p14="http://schemas.microsoft.com/office/powerpoint/2010/main" val="59485636"/>
      </p:ext>
    </p:extLst>
  </p:cSld>
  <p:clrMapOvr>
    <a:masterClrMapping/>
  </p:clrMapOvr>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401753"/>
          </a:xfrm>
          <a:prstGeom prst="rect">
            <a:avLst/>
          </a:prstGeom>
          <a:noFill/>
        </p:spPr>
        <p:txBody>
          <a:bodyPr wrap="square" rtlCol="0">
            <a:spAutoFit/>
          </a:bodyPr>
          <a:lstStyle/>
          <a:p>
            <a:r>
              <a:rPr lang="en-CA" sz="4100" b="1" dirty="0" err="1" smtClean="0">
                <a:solidFill>
                  <a:srgbClr val="FF0000"/>
                </a:solidFill>
              </a:rPr>
              <a:t>ይ.ካ</a:t>
            </a:r>
            <a:r>
              <a:rPr lang="en-CA" sz="4100" b="1" dirty="0" smtClean="0">
                <a:solidFill>
                  <a:srgbClr val="FF0000"/>
                </a:solidFill>
              </a:rPr>
              <a:t>.  </a:t>
            </a:r>
            <a:r>
              <a:rPr lang="en-CA" sz="4100" b="1" dirty="0" err="1" smtClean="0"/>
              <a:t>ሰላም</a:t>
            </a:r>
            <a:r>
              <a:rPr lang="en-CA" sz="4100" b="1" dirty="0" smtClean="0"/>
              <a:t> </a:t>
            </a:r>
            <a:r>
              <a:rPr lang="en-CA" sz="4100" b="1" dirty="0" err="1" smtClean="0"/>
              <a:t>ለክሙ</a:t>
            </a:r>
            <a:r>
              <a:rPr lang="en-CA" sz="4100" b="1" dirty="0" smtClean="0"/>
              <a:t> </a:t>
            </a:r>
            <a:r>
              <a:rPr lang="en-CA" sz="4100" b="1" dirty="0" err="1" smtClean="0"/>
              <a:t>ጻድቃነን</a:t>
            </a:r>
            <a:r>
              <a:rPr lang="en-CA" sz="4100" b="1" dirty="0" smtClean="0"/>
              <a:t> </a:t>
            </a:r>
            <a:r>
              <a:rPr lang="en-CA" sz="4100" b="1" dirty="0" err="1" smtClean="0"/>
              <a:t>ወሰማዕት</a:t>
            </a:r>
            <a:r>
              <a:rPr lang="en-CA" sz="4100" b="1" dirty="0" smtClean="0"/>
              <a:t>፥ </a:t>
            </a:r>
            <a:r>
              <a:rPr lang="en-CA" sz="4100" b="1" dirty="0" err="1" smtClean="0"/>
              <a:t>እለ</a:t>
            </a:r>
            <a:r>
              <a:rPr lang="en-CA" sz="4100" b="1" dirty="0" smtClean="0"/>
              <a:t> </a:t>
            </a:r>
            <a:r>
              <a:rPr lang="en-CA" sz="4100" b="1" dirty="0" err="1" smtClean="0"/>
              <a:t>አዕረፍክሙ</a:t>
            </a:r>
            <a:r>
              <a:rPr lang="en-CA" sz="4100" b="1" dirty="0" smtClean="0"/>
              <a:t> </a:t>
            </a:r>
            <a:r>
              <a:rPr lang="en-CA" sz="4100" b="1" dirty="0" err="1" smtClean="0"/>
              <a:t>በሃይማኖት</a:t>
            </a:r>
            <a:r>
              <a:rPr lang="en-CA" sz="4100" b="1" dirty="0" smtClean="0"/>
              <a:t>፣</a:t>
            </a:r>
          </a:p>
          <a:p>
            <a:r>
              <a:rPr lang="en-CA" sz="4100" b="1" dirty="0" err="1" smtClean="0">
                <a:solidFill>
                  <a:srgbClr val="FFFF00"/>
                </a:solidFill>
              </a:rPr>
              <a:t>ይ.ሕ</a:t>
            </a:r>
            <a:r>
              <a:rPr lang="en-CA" sz="4100" b="1" dirty="0" smtClean="0">
                <a:solidFill>
                  <a:srgbClr val="FFFF00"/>
                </a:solidFill>
              </a:rPr>
              <a:t>. </a:t>
            </a:r>
            <a:r>
              <a:rPr lang="en-CA" sz="4100" b="1" dirty="0" err="1" smtClean="0"/>
              <a:t>መዋዕያነ</a:t>
            </a:r>
            <a:r>
              <a:rPr lang="en-CA" sz="4100" b="1" dirty="0" smtClean="0"/>
              <a:t> </a:t>
            </a:r>
            <a:r>
              <a:rPr lang="en-CA" sz="4100" b="1" dirty="0" err="1" smtClean="0"/>
              <a:t>ዓለም</a:t>
            </a:r>
            <a:r>
              <a:rPr lang="en-CA" sz="4100" b="1" dirty="0" smtClean="0"/>
              <a:t> </a:t>
            </a:r>
            <a:r>
              <a:rPr lang="en-CA" sz="4100" b="1" dirty="0" err="1" smtClean="0"/>
              <a:t>አንትሙ</a:t>
            </a:r>
            <a:r>
              <a:rPr lang="en-CA" sz="4100" b="1" dirty="0" smtClean="0"/>
              <a:t> </a:t>
            </a:r>
            <a:r>
              <a:rPr lang="en-CA" sz="4100" b="1" dirty="0" err="1" smtClean="0"/>
              <a:t>በብዙኅ</a:t>
            </a:r>
            <a:r>
              <a:rPr lang="en-CA" sz="4100" b="1" dirty="0" smtClean="0"/>
              <a:t> </a:t>
            </a:r>
            <a:r>
              <a:rPr lang="en-CA" sz="4100" b="1" dirty="0" err="1" smtClean="0"/>
              <a:t>ትዕግሥት</a:t>
            </a:r>
            <a:r>
              <a:rPr lang="en-CA" sz="4100" b="1" dirty="0" smtClean="0"/>
              <a:t>፥ </a:t>
            </a:r>
            <a:r>
              <a:rPr lang="en-CA" sz="4100" b="1" dirty="0" err="1" smtClean="0"/>
              <a:t>ሰአሉ</a:t>
            </a:r>
            <a:r>
              <a:rPr lang="en-CA" sz="4100" b="1" dirty="0" smtClean="0"/>
              <a:t> </a:t>
            </a:r>
            <a:r>
              <a:rPr lang="en-CA" sz="4100" b="1" dirty="0" err="1" smtClean="0"/>
              <a:t>ቅድመ</a:t>
            </a:r>
            <a:r>
              <a:rPr lang="en-CA" sz="4100" b="1" dirty="0" smtClean="0"/>
              <a:t> </a:t>
            </a:r>
            <a:r>
              <a:rPr lang="en-CA" sz="4100" b="1" dirty="0" err="1" smtClean="0"/>
              <a:t>ፈጣሪ</a:t>
            </a:r>
            <a:r>
              <a:rPr lang="en-CA" sz="4100" b="1" dirty="0" smtClean="0"/>
              <a:t> </a:t>
            </a:r>
            <a:r>
              <a:rPr lang="en-CA" sz="4100" b="1" dirty="0" err="1" smtClean="0"/>
              <a:t>በኵሉ</a:t>
            </a:r>
            <a:r>
              <a:rPr lang="en-CA" sz="4100" b="1" dirty="0" smtClean="0"/>
              <a:t> </a:t>
            </a:r>
            <a:r>
              <a:rPr lang="en-CA" sz="4100" b="1" dirty="0" err="1" smtClean="0"/>
              <a:t>ሰዓት</a:t>
            </a:r>
            <a:r>
              <a:rPr lang="en-CA" sz="4100" b="1" dirty="0" smtClean="0"/>
              <a:t>፥ </a:t>
            </a:r>
            <a:r>
              <a:rPr lang="en-CA" sz="4100" b="1" dirty="0" err="1" smtClean="0"/>
              <a:t>እንበለ</a:t>
            </a:r>
            <a:r>
              <a:rPr lang="en-CA" sz="4100" b="1" dirty="0" smtClean="0"/>
              <a:t> </a:t>
            </a:r>
            <a:r>
              <a:rPr lang="en-CA" sz="4100" b="1" dirty="0" err="1" smtClean="0"/>
              <a:t>ንሥሐ</a:t>
            </a:r>
            <a:r>
              <a:rPr lang="en-CA" sz="4100" b="1" dirty="0" smtClean="0"/>
              <a:t> </a:t>
            </a:r>
            <a:r>
              <a:rPr lang="en-CA" sz="4100" b="1" dirty="0" err="1" smtClean="0"/>
              <a:t>ኪያነ</a:t>
            </a:r>
            <a:r>
              <a:rPr lang="en-CA" sz="4100" b="1" dirty="0" smtClean="0"/>
              <a:t> </a:t>
            </a:r>
            <a:r>
              <a:rPr lang="en-CA" sz="4100" b="1" dirty="0" err="1" smtClean="0"/>
              <a:t>ኢይንሣአነ</a:t>
            </a:r>
            <a:r>
              <a:rPr lang="en-CA" sz="4100" b="1" dirty="0" smtClean="0"/>
              <a:t> </a:t>
            </a:r>
            <a:r>
              <a:rPr lang="en-CA" sz="4100" b="1" dirty="0" err="1" smtClean="0"/>
              <a:t>ሞት</a:t>
            </a:r>
            <a:r>
              <a:rPr lang="en-CA" sz="4100" b="1" dirty="0" smtClean="0"/>
              <a:t>።</a:t>
            </a:r>
            <a:endParaRPr lang="en-CA" sz="4100" b="1" dirty="0"/>
          </a:p>
        </p:txBody>
      </p:sp>
      <p:sp>
        <p:nvSpPr>
          <p:cNvPr id="8" name="TextBox 7"/>
          <p:cNvSpPr txBox="1"/>
          <p:nvPr/>
        </p:nvSpPr>
        <p:spPr>
          <a:xfrm>
            <a:off x="3993391" y="82697"/>
            <a:ext cx="4236210" cy="6709529"/>
          </a:xfrm>
          <a:prstGeom prst="rect">
            <a:avLst/>
          </a:prstGeom>
          <a:noFill/>
        </p:spPr>
        <p:txBody>
          <a:bodyPr wrap="square" rtlCol="0">
            <a:spAutoFit/>
          </a:bodyPr>
          <a:lstStyle/>
          <a:p>
            <a:r>
              <a:rPr lang="en-CA" sz="4300" b="1" dirty="0" err="1" smtClean="0">
                <a:solidFill>
                  <a:srgbClr val="FF0000"/>
                </a:solidFill>
              </a:rPr>
              <a:t>ይ.ካ</a:t>
            </a:r>
            <a:r>
              <a:rPr lang="en-CA" sz="4300" b="1" dirty="0" smtClean="0">
                <a:solidFill>
                  <a:srgbClr val="FF0000"/>
                </a:solidFill>
              </a:rPr>
              <a:t>.  </a:t>
            </a:r>
            <a:r>
              <a:rPr lang="en-CA" sz="4300" dirty="0" err="1" smtClean="0"/>
              <a:t>ሰላም</a:t>
            </a:r>
            <a:r>
              <a:rPr lang="en-CA" sz="4300" dirty="0" smtClean="0"/>
              <a:t> </a:t>
            </a:r>
            <a:r>
              <a:rPr lang="en-CA" sz="4300" dirty="0" err="1" smtClean="0"/>
              <a:t>ንዓኹም</a:t>
            </a:r>
            <a:r>
              <a:rPr lang="en-CA" sz="4300" dirty="0"/>
              <a:t> </a:t>
            </a:r>
            <a:r>
              <a:rPr lang="en-CA" sz="4300" dirty="0" err="1" smtClean="0"/>
              <a:t>ኣብ</a:t>
            </a:r>
            <a:r>
              <a:rPr lang="en-CA" sz="4300" dirty="0" smtClean="0"/>
              <a:t> </a:t>
            </a:r>
            <a:r>
              <a:rPr lang="en-CA" sz="4300" dirty="0" err="1" smtClean="0"/>
              <a:t>እምነት</a:t>
            </a:r>
            <a:r>
              <a:rPr lang="en-CA" sz="4300" dirty="0" smtClean="0"/>
              <a:t> </a:t>
            </a:r>
            <a:r>
              <a:rPr lang="en-CA" sz="4300" dirty="0" err="1" smtClean="0"/>
              <a:t>ዘዕረፍኩም</a:t>
            </a:r>
            <a:r>
              <a:rPr lang="en-CA" sz="4300" dirty="0" smtClean="0"/>
              <a:t> </a:t>
            </a:r>
            <a:r>
              <a:rPr lang="en-CA" sz="4300" dirty="0" err="1" smtClean="0"/>
              <a:t>ጻድቃንን</a:t>
            </a:r>
            <a:r>
              <a:rPr lang="en-CA" sz="4300" dirty="0" smtClean="0"/>
              <a:t> </a:t>
            </a:r>
            <a:r>
              <a:rPr lang="en-CA" sz="4300" dirty="0" err="1" smtClean="0"/>
              <a:t>ሰማእታትን</a:t>
            </a:r>
            <a:r>
              <a:rPr lang="en-CA" sz="4300" dirty="0" smtClean="0"/>
              <a:t>፣</a:t>
            </a:r>
          </a:p>
          <a:p>
            <a:r>
              <a:rPr lang="en-CA" sz="4300" dirty="0" err="1" smtClean="0">
                <a:solidFill>
                  <a:srgbClr val="FFFF00"/>
                </a:solidFill>
              </a:rPr>
              <a:t>ይ.ሕ.</a:t>
            </a:r>
            <a:r>
              <a:rPr lang="en-CA" sz="4300" dirty="0" err="1" smtClean="0"/>
              <a:t>ብብዙሕ</a:t>
            </a:r>
            <a:r>
              <a:rPr lang="en-CA" sz="4300" dirty="0" smtClean="0"/>
              <a:t> </a:t>
            </a:r>
            <a:r>
              <a:rPr lang="en-CA" sz="4300" dirty="0" err="1" smtClean="0"/>
              <a:t>ትዕግስቲ</a:t>
            </a:r>
            <a:r>
              <a:rPr lang="en-CA" sz="4300" dirty="0" smtClean="0"/>
              <a:t> </a:t>
            </a:r>
            <a:r>
              <a:rPr lang="en-CA" sz="4300" dirty="0" err="1" smtClean="0"/>
              <a:t>ንዓለም</a:t>
            </a:r>
            <a:r>
              <a:rPr lang="en-CA" sz="4300" dirty="0" smtClean="0"/>
              <a:t> </a:t>
            </a:r>
            <a:r>
              <a:rPr lang="en-CA" sz="4300" dirty="0" err="1" smtClean="0"/>
              <a:t>ዝሰዓርኩም</a:t>
            </a:r>
            <a:r>
              <a:rPr lang="en-CA" sz="4300" dirty="0" smtClean="0"/>
              <a:t>፥ </a:t>
            </a:r>
            <a:r>
              <a:rPr lang="en-CA" sz="4300" dirty="0" err="1"/>
              <a:t>ብዘይንሥሓ</a:t>
            </a:r>
            <a:r>
              <a:rPr lang="en-CA" sz="4300" dirty="0"/>
              <a:t> </a:t>
            </a:r>
            <a:r>
              <a:rPr lang="en-CA" sz="4300" dirty="0" err="1"/>
              <a:t>ሞት</a:t>
            </a:r>
            <a:r>
              <a:rPr lang="en-CA" sz="4300" dirty="0"/>
              <a:t> </a:t>
            </a:r>
            <a:r>
              <a:rPr lang="en-CA" sz="4300" dirty="0" err="1" smtClean="0"/>
              <a:t>ከይወስደና</a:t>
            </a:r>
            <a:r>
              <a:rPr lang="en-CA" sz="4300" dirty="0" smtClean="0"/>
              <a:t>፥ </a:t>
            </a:r>
            <a:r>
              <a:rPr lang="en-CA" sz="4300" dirty="0" err="1" smtClean="0"/>
              <a:t>ኣብ</a:t>
            </a:r>
            <a:r>
              <a:rPr lang="en-CA" sz="4300" dirty="0" smtClean="0"/>
              <a:t> </a:t>
            </a:r>
            <a:r>
              <a:rPr lang="en-CA" sz="4300" dirty="0" err="1" smtClean="0"/>
              <a:t>ቅድሚ</a:t>
            </a:r>
            <a:r>
              <a:rPr lang="en-CA" sz="4300" dirty="0" smtClean="0"/>
              <a:t> </a:t>
            </a:r>
            <a:r>
              <a:rPr lang="en-CA" sz="4300" dirty="0" err="1" smtClean="0"/>
              <a:t>ፈጣሪ</a:t>
            </a:r>
            <a:r>
              <a:rPr lang="en-CA" sz="4300" dirty="0" smtClean="0"/>
              <a:t> </a:t>
            </a:r>
            <a:r>
              <a:rPr lang="en-CA" sz="4300" dirty="0" err="1" smtClean="0"/>
              <a:t>ኩሉ</a:t>
            </a:r>
            <a:r>
              <a:rPr lang="en-CA" sz="4300" dirty="0" smtClean="0"/>
              <a:t> </a:t>
            </a:r>
            <a:r>
              <a:rPr lang="en-CA" sz="4300" dirty="0" err="1" smtClean="0"/>
              <a:t>ግዜ</a:t>
            </a:r>
            <a:r>
              <a:rPr lang="en-CA" sz="4300" dirty="0" smtClean="0"/>
              <a:t> </a:t>
            </a:r>
            <a:r>
              <a:rPr lang="en-CA" sz="4300" dirty="0" err="1" smtClean="0"/>
              <a:t>ጸልዩልና</a:t>
            </a:r>
            <a:r>
              <a:rPr lang="en-CA" sz="4300" dirty="0" smtClean="0"/>
              <a:t>። </a:t>
            </a:r>
            <a:endParaRPr lang="en-CA" sz="4300" dirty="0"/>
          </a:p>
        </p:txBody>
      </p:sp>
      <p:sp>
        <p:nvSpPr>
          <p:cNvPr id="7" name="Rectangle 6"/>
          <p:cNvSpPr/>
          <p:nvPr/>
        </p:nvSpPr>
        <p:spPr>
          <a:xfrm>
            <a:off x="8079770" y="-125376"/>
            <a:ext cx="4306143" cy="6632585"/>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800" b="1" dirty="0">
                <a:solidFill>
                  <a:srgbClr val="FF0000"/>
                </a:solidFill>
              </a:rPr>
              <a:t>Asst. Priest</a:t>
            </a:r>
            <a:r>
              <a:rPr lang="en-US" sz="2800" b="1" dirty="0" smtClean="0">
                <a:solidFill>
                  <a:srgbClr val="FF0000"/>
                </a:solidFill>
              </a:rPr>
              <a:t>: </a:t>
            </a:r>
            <a:r>
              <a:rPr lang="en-US" sz="2800" dirty="0" smtClean="0">
                <a:solidFill>
                  <a:srgbClr val="DDDDDD"/>
                </a:solidFill>
              </a:rPr>
              <a:t>Peace </a:t>
            </a:r>
            <a:r>
              <a:rPr lang="en-US" sz="2800" dirty="0">
                <a:solidFill>
                  <a:srgbClr val="DDDDDD"/>
                </a:solidFill>
              </a:rPr>
              <a:t>be unto you, blessed and martyrs, who have died for the faith.</a:t>
            </a:r>
            <a:endParaRPr lang="en-US" sz="2800" b="1" u="sng" dirty="0" smtClean="0">
              <a:solidFill>
                <a:srgbClr val="0329D6"/>
              </a:solidFill>
              <a:uFill>
                <a:solidFill>
                  <a:srgbClr val="0329D6"/>
                </a:solidFill>
              </a:uFill>
            </a:endParaRPr>
          </a:p>
          <a:p>
            <a:pPr marL="40639" marR="40639">
              <a:lnSpc>
                <a:spcPct val="150000"/>
              </a:lnSpc>
              <a:spcBef>
                <a:spcPts val="600"/>
              </a:spcBef>
              <a:buClr>
                <a:srgbClr val="0329D6"/>
              </a:buClr>
              <a:buFont typeface="Arial"/>
              <a:defRPr sz="2800"/>
            </a:pPr>
            <a:r>
              <a:rPr lang="en-US" sz="2800" b="1" dirty="0" smtClean="0">
                <a:solidFill>
                  <a:srgbClr val="FFFF00"/>
                </a:solidFill>
                <a:uFill>
                  <a:solidFill>
                    <a:srgbClr val="0329D6"/>
                  </a:solidFill>
                </a:uFill>
              </a:rPr>
              <a:t>People: </a:t>
            </a:r>
            <a:r>
              <a:rPr lang="en-US" sz="2800" dirty="0" smtClean="0">
                <a:solidFill>
                  <a:srgbClr val="DDDDDD"/>
                </a:solidFill>
              </a:rPr>
              <a:t>Ye who have conquered the world by patience, pray for us day and night standing in front of our Creator, so that death will not take us before we have repented.</a:t>
            </a:r>
            <a:endParaRPr lang="en-US" sz="28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829777718"/>
      </p:ext>
    </p:extLst>
  </p:cSld>
  <p:clrMapOvr>
    <a:masterClrMapping/>
  </p:clrMapOvr>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863417"/>
          </a:xfrm>
          <a:prstGeom prst="rect">
            <a:avLst/>
          </a:prstGeom>
          <a:noFill/>
        </p:spPr>
        <p:txBody>
          <a:bodyPr wrap="square" rtlCol="0">
            <a:spAutoFit/>
          </a:bodyPr>
          <a:lstStyle/>
          <a:p>
            <a:r>
              <a:rPr lang="en-CA" sz="4000" b="1" dirty="0" err="1" smtClean="0">
                <a:solidFill>
                  <a:srgbClr val="FF0000"/>
                </a:solidFill>
              </a:rPr>
              <a:t>ይ.ካ</a:t>
            </a:r>
            <a:r>
              <a:rPr lang="en-CA" sz="4000" b="1" dirty="0" smtClean="0">
                <a:solidFill>
                  <a:srgbClr val="FF0000"/>
                </a:solidFill>
              </a:rPr>
              <a:t>.  </a:t>
            </a:r>
            <a:r>
              <a:rPr lang="en-CA" sz="4000" b="1" dirty="0" err="1" smtClean="0"/>
              <a:t>ሰላም</a:t>
            </a:r>
            <a:r>
              <a:rPr lang="en-CA" sz="4000" b="1" dirty="0" smtClean="0"/>
              <a:t> </a:t>
            </a:r>
            <a:r>
              <a:rPr lang="en-CA" sz="4000" b="1" dirty="0" err="1" smtClean="0"/>
              <a:t>ለክሙ</a:t>
            </a:r>
            <a:r>
              <a:rPr lang="en-CA" sz="4000" b="1" dirty="0" smtClean="0"/>
              <a:t> </a:t>
            </a:r>
            <a:r>
              <a:rPr lang="en-CA" sz="4000" b="1" dirty="0" err="1" smtClean="0"/>
              <a:t>ጻድቃነ</a:t>
            </a:r>
            <a:r>
              <a:rPr lang="en-CA" sz="4000" b="1" dirty="0" smtClean="0"/>
              <a:t> </a:t>
            </a:r>
            <a:r>
              <a:rPr lang="en-CA" sz="4000" b="1" dirty="0" err="1" smtClean="0"/>
              <a:t>ዛቲ</a:t>
            </a:r>
            <a:r>
              <a:rPr lang="en-CA" sz="4000" b="1" dirty="0" smtClean="0"/>
              <a:t> </a:t>
            </a:r>
            <a:r>
              <a:rPr lang="en-CA" sz="4000" b="1" dirty="0" err="1" smtClean="0"/>
              <a:t>ዕለት</a:t>
            </a:r>
            <a:r>
              <a:rPr lang="en-CA" sz="4000" b="1" dirty="0" smtClean="0"/>
              <a:t> </a:t>
            </a:r>
            <a:r>
              <a:rPr lang="en-CA" sz="4000" b="1" dirty="0" err="1" smtClean="0"/>
              <a:t>ኵልክሙ</a:t>
            </a:r>
            <a:r>
              <a:rPr lang="en-CA" sz="4000" b="1" dirty="0" smtClean="0"/>
              <a:t>፥ </a:t>
            </a:r>
            <a:r>
              <a:rPr lang="en-CA" sz="4000" b="1" dirty="0" err="1" smtClean="0"/>
              <a:t>ዕድ</a:t>
            </a:r>
            <a:r>
              <a:rPr lang="en-CA" sz="4000" b="1" dirty="0" smtClean="0"/>
              <a:t> </a:t>
            </a:r>
            <a:r>
              <a:rPr lang="en-CA" sz="4000" b="1" dirty="0" err="1" smtClean="0"/>
              <a:t>ወአንስት</a:t>
            </a:r>
            <a:r>
              <a:rPr lang="en-CA" sz="4000" b="1" dirty="0" smtClean="0"/>
              <a:t> </a:t>
            </a:r>
            <a:r>
              <a:rPr lang="en-CA" sz="4000" b="1" dirty="0" err="1" smtClean="0"/>
              <a:t>በበአስማቲክሙ</a:t>
            </a:r>
            <a:r>
              <a:rPr lang="en-CA" sz="4000" b="1" dirty="0" smtClean="0"/>
              <a:t>፣</a:t>
            </a:r>
          </a:p>
          <a:p>
            <a:r>
              <a:rPr lang="en-CA" sz="4000" b="1" dirty="0" err="1" smtClean="0">
                <a:solidFill>
                  <a:srgbClr val="FFFF00"/>
                </a:solidFill>
              </a:rPr>
              <a:t>ይ.ሕ</a:t>
            </a:r>
            <a:r>
              <a:rPr lang="en-CA" sz="4000" b="1" dirty="0" smtClean="0">
                <a:solidFill>
                  <a:srgbClr val="FFFF00"/>
                </a:solidFill>
              </a:rPr>
              <a:t>. </a:t>
            </a:r>
            <a:r>
              <a:rPr lang="en-CA" sz="4000" b="1" dirty="0" err="1" smtClean="0"/>
              <a:t>ቅዱሳነ</a:t>
            </a:r>
            <a:r>
              <a:rPr lang="en-CA" sz="4000" b="1" dirty="0" smtClean="0"/>
              <a:t> </a:t>
            </a:r>
            <a:r>
              <a:rPr lang="en-CA" sz="4000" b="1" dirty="0" err="1" smtClean="0"/>
              <a:t>ሰማይ</a:t>
            </a:r>
            <a:r>
              <a:rPr lang="en-CA" sz="4000" b="1" dirty="0" smtClean="0"/>
              <a:t> </a:t>
            </a:r>
            <a:r>
              <a:rPr lang="en-CA" sz="4000" b="1" dirty="0" err="1" smtClean="0"/>
              <a:t>ወምድር</a:t>
            </a:r>
            <a:r>
              <a:rPr lang="en-CA" sz="4000" b="1" dirty="0" smtClean="0"/>
              <a:t> </a:t>
            </a:r>
            <a:r>
              <a:rPr lang="en-CA" sz="4000" b="1" dirty="0" err="1" smtClean="0"/>
              <a:t>ማኅበረ</a:t>
            </a:r>
            <a:r>
              <a:rPr lang="en-CA" sz="4000" b="1" dirty="0" smtClean="0"/>
              <a:t> </a:t>
            </a:r>
            <a:r>
              <a:rPr lang="en-CA" sz="4000" b="1" dirty="0" err="1" smtClean="0"/>
              <a:t>ሥላሴ</a:t>
            </a:r>
            <a:r>
              <a:rPr lang="en-CA" sz="4000" b="1" dirty="0" smtClean="0"/>
              <a:t> </a:t>
            </a:r>
            <a:r>
              <a:rPr lang="en-CA" sz="4000" b="1" dirty="0" err="1" smtClean="0"/>
              <a:t>አንትሙ</a:t>
            </a:r>
            <a:r>
              <a:rPr lang="en-CA" sz="4000" b="1" dirty="0" smtClean="0"/>
              <a:t>፥ </a:t>
            </a:r>
            <a:r>
              <a:rPr lang="en-CA" sz="4000" b="1" dirty="0" err="1" smtClean="0"/>
              <a:t>ዝክሩነ</a:t>
            </a:r>
            <a:r>
              <a:rPr lang="en-CA" sz="4000" b="1" dirty="0" smtClean="0"/>
              <a:t> </a:t>
            </a:r>
            <a:r>
              <a:rPr lang="en-CA" sz="4000" b="1" dirty="0" err="1" smtClean="0"/>
              <a:t>በጸሎትክሙ</a:t>
            </a:r>
            <a:r>
              <a:rPr lang="en-CA" sz="4000" b="1" dirty="0" smtClean="0"/>
              <a:t> </a:t>
            </a:r>
            <a:r>
              <a:rPr lang="en-CA" sz="4000" b="1" dirty="0" err="1" smtClean="0"/>
              <a:t>በእንተ</a:t>
            </a:r>
            <a:r>
              <a:rPr lang="en-CA" sz="4000" b="1" dirty="0" smtClean="0"/>
              <a:t> </a:t>
            </a:r>
            <a:r>
              <a:rPr lang="en-CA" sz="4000" b="1" dirty="0" err="1" smtClean="0"/>
              <a:t>ማርያም</a:t>
            </a:r>
            <a:r>
              <a:rPr lang="en-CA" sz="4000" b="1" dirty="0" smtClean="0"/>
              <a:t> </a:t>
            </a:r>
            <a:r>
              <a:rPr lang="en-CA" sz="4000" b="1" dirty="0" err="1" smtClean="0"/>
              <a:t>እሙ</a:t>
            </a:r>
            <a:r>
              <a:rPr lang="en-CA" sz="4000" b="1" dirty="0" smtClean="0"/>
              <a:t>፥ </a:t>
            </a:r>
            <a:r>
              <a:rPr lang="en-CA" sz="4000" b="1" dirty="0" err="1" smtClean="0"/>
              <a:t>ተማኅፀነ</a:t>
            </a:r>
            <a:r>
              <a:rPr lang="en-CA" sz="4000" b="1" dirty="0" smtClean="0"/>
              <a:t> </a:t>
            </a:r>
            <a:r>
              <a:rPr lang="en-CA" sz="4000" b="1" dirty="0" err="1" smtClean="0"/>
              <a:t>ለክርስቶስ</a:t>
            </a:r>
            <a:r>
              <a:rPr lang="en-CA" sz="4000" b="1" dirty="0" smtClean="0"/>
              <a:t> </a:t>
            </a:r>
            <a:r>
              <a:rPr lang="en-CA" sz="4000" b="1" dirty="0" err="1" smtClean="0"/>
              <a:t>በሥጋሁ</a:t>
            </a:r>
            <a:r>
              <a:rPr lang="en-CA" sz="4000" b="1" dirty="0" smtClean="0"/>
              <a:t> </a:t>
            </a:r>
            <a:r>
              <a:rPr lang="en-CA" sz="4000" b="1" dirty="0" err="1" smtClean="0"/>
              <a:t>ወደሙ</a:t>
            </a:r>
            <a:r>
              <a:rPr lang="en-CA" sz="4000" b="1" dirty="0" smtClean="0"/>
              <a:t>።</a:t>
            </a:r>
            <a:endParaRPr lang="en-CA" sz="4000" b="1" dirty="0"/>
          </a:p>
        </p:txBody>
      </p:sp>
      <p:sp>
        <p:nvSpPr>
          <p:cNvPr id="8" name="TextBox 7"/>
          <p:cNvSpPr txBox="1"/>
          <p:nvPr/>
        </p:nvSpPr>
        <p:spPr>
          <a:xfrm>
            <a:off x="3993391" y="82697"/>
            <a:ext cx="4236210" cy="6863417"/>
          </a:xfrm>
          <a:prstGeom prst="rect">
            <a:avLst/>
          </a:prstGeom>
          <a:noFill/>
        </p:spPr>
        <p:txBody>
          <a:bodyPr wrap="square" rtlCol="0">
            <a:spAutoFit/>
          </a:bodyPr>
          <a:lstStyle/>
          <a:p>
            <a:r>
              <a:rPr lang="en-CA" sz="4000" b="1" dirty="0" err="1" smtClean="0">
                <a:solidFill>
                  <a:srgbClr val="FF0000"/>
                </a:solidFill>
              </a:rPr>
              <a:t>ይ.ካ</a:t>
            </a:r>
            <a:r>
              <a:rPr lang="en-CA" sz="4000" b="1" dirty="0" smtClean="0">
                <a:solidFill>
                  <a:srgbClr val="FF0000"/>
                </a:solidFill>
              </a:rPr>
              <a:t>.  </a:t>
            </a:r>
            <a:r>
              <a:rPr lang="en-CA" sz="4000" dirty="0" err="1" smtClean="0"/>
              <a:t>ሰላም</a:t>
            </a:r>
            <a:r>
              <a:rPr lang="en-CA" sz="4000" dirty="0" smtClean="0"/>
              <a:t> </a:t>
            </a:r>
            <a:r>
              <a:rPr lang="en-CA" sz="4000" dirty="0" err="1" smtClean="0"/>
              <a:t>ንዓኹም</a:t>
            </a:r>
            <a:r>
              <a:rPr lang="en-CA" sz="4000" dirty="0"/>
              <a:t> </a:t>
            </a:r>
            <a:r>
              <a:rPr lang="en-CA" sz="4000" dirty="0" err="1" smtClean="0"/>
              <a:t>ናይዚ</a:t>
            </a:r>
            <a:r>
              <a:rPr lang="en-CA" sz="4000" dirty="0" smtClean="0"/>
              <a:t> </a:t>
            </a:r>
            <a:r>
              <a:rPr lang="en-CA" sz="4000" dirty="0" err="1" smtClean="0"/>
              <a:t>መዓልቲ’ዚ</a:t>
            </a:r>
            <a:r>
              <a:rPr lang="en-CA" sz="4000" dirty="0" smtClean="0"/>
              <a:t> </a:t>
            </a:r>
            <a:r>
              <a:rPr lang="en-CA" sz="4000" dirty="0" err="1" smtClean="0"/>
              <a:t>ጻድቃን</a:t>
            </a:r>
            <a:r>
              <a:rPr lang="en-CA" sz="4000" dirty="0" smtClean="0"/>
              <a:t> </a:t>
            </a:r>
            <a:r>
              <a:rPr lang="en-CA" sz="4000" dirty="0" err="1" smtClean="0"/>
              <a:t>ኵልኹም</a:t>
            </a:r>
            <a:r>
              <a:rPr lang="en-CA" sz="4000" dirty="0" smtClean="0"/>
              <a:t>፥ </a:t>
            </a:r>
            <a:r>
              <a:rPr lang="en-CA" sz="4000" dirty="0" err="1" smtClean="0"/>
              <a:t>በብኣስማትኩም</a:t>
            </a:r>
            <a:r>
              <a:rPr lang="en-CA" sz="4000" dirty="0" smtClean="0"/>
              <a:t>፣</a:t>
            </a:r>
          </a:p>
          <a:p>
            <a:r>
              <a:rPr lang="en-CA" sz="4000" dirty="0" err="1" smtClean="0">
                <a:solidFill>
                  <a:srgbClr val="FFFF00"/>
                </a:solidFill>
              </a:rPr>
              <a:t>ይ.ሕ</a:t>
            </a:r>
            <a:r>
              <a:rPr lang="en-CA" sz="4000" dirty="0" smtClean="0">
                <a:solidFill>
                  <a:srgbClr val="FFFF00"/>
                </a:solidFill>
              </a:rPr>
              <a:t>.</a:t>
            </a:r>
            <a:r>
              <a:rPr lang="en-CA" sz="4000" dirty="0" smtClean="0"/>
              <a:t>  </a:t>
            </a:r>
            <a:r>
              <a:rPr lang="en-CA" sz="4000" dirty="0" err="1" smtClean="0"/>
              <a:t>ኣብ</a:t>
            </a:r>
            <a:r>
              <a:rPr lang="en-CA" sz="4000" dirty="0" smtClean="0"/>
              <a:t> </a:t>
            </a:r>
            <a:r>
              <a:rPr lang="en-CA" sz="4000" dirty="0" err="1" smtClean="0"/>
              <a:t>ሰማይን</a:t>
            </a:r>
            <a:r>
              <a:rPr lang="en-CA" sz="4000" dirty="0" smtClean="0"/>
              <a:t> </a:t>
            </a:r>
            <a:r>
              <a:rPr lang="en-CA" sz="4000" dirty="0" err="1" smtClean="0"/>
              <a:t>ምድርን</a:t>
            </a:r>
            <a:r>
              <a:rPr lang="en-CA" sz="4000" dirty="0" smtClean="0"/>
              <a:t> </a:t>
            </a:r>
            <a:r>
              <a:rPr lang="en-CA" sz="4000" dirty="0" err="1" smtClean="0"/>
              <a:t>ማሕበር</a:t>
            </a:r>
            <a:r>
              <a:rPr lang="en-CA" sz="4000" dirty="0" smtClean="0"/>
              <a:t> </a:t>
            </a:r>
            <a:r>
              <a:rPr lang="en-CA" sz="4000" dirty="0" err="1" smtClean="0"/>
              <a:t>ሥላሴ</a:t>
            </a:r>
            <a:r>
              <a:rPr lang="en-CA" sz="4000" dirty="0" smtClean="0"/>
              <a:t> </a:t>
            </a:r>
            <a:r>
              <a:rPr lang="en-CA" sz="4000" dirty="0" err="1" smtClean="0"/>
              <a:t>ዝኸበርኩም</a:t>
            </a:r>
            <a:r>
              <a:rPr lang="en-CA" sz="4000" dirty="0" smtClean="0"/>
              <a:t>፥ </a:t>
            </a:r>
            <a:r>
              <a:rPr lang="en-CA" sz="4000" dirty="0" err="1" smtClean="0"/>
              <a:t>ኣብ</a:t>
            </a:r>
            <a:r>
              <a:rPr lang="en-CA" sz="4000" dirty="0" smtClean="0"/>
              <a:t> </a:t>
            </a:r>
            <a:r>
              <a:rPr lang="en-CA" sz="4000" dirty="0" err="1" smtClean="0"/>
              <a:t>ጸሎትኩም</a:t>
            </a:r>
            <a:r>
              <a:rPr lang="en-CA" sz="4000" dirty="0" smtClean="0"/>
              <a:t> </a:t>
            </a:r>
            <a:r>
              <a:rPr lang="en-CA" sz="4000" dirty="0" err="1" smtClean="0"/>
              <a:t>ዘክሩና</a:t>
            </a:r>
            <a:r>
              <a:rPr lang="en-CA" sz="4000" dirty="0" smtClean="0"/>
              <a:t>፥ </a:t>
            </a:r>
            <a:r>
              <a:rPr lang="en-CA" sz="4000" dirty="0" err="1" smtClean="0"/>
              <a:t>ምእንቲ</a:t>
            </a:r>
            <a:r>
              <a:rPr lang="en-CA" sz="4000" dirty="0" smtClean="0"/>
              <a:t> </a:t>
            </a:r>
            <a:r>
              <a:rPr lang="en-CA" sz="4000" dirty="0" err="1" smtClean="0"/>
              <a:t>ማርያም</a:t>
            </a:r>
            <a:r>
              <a:rPr lang="en-CA" sz="4000" dirty="0" smtClean="0"/>
              <a:t> </a:t>
            </a:r>
            <a:r>
              <a:rPr lang="en-CA" sz="4000" dirty="0" err="1" smtClean="0"/>
              <a:t>እዲኡ</a:t>
            </a:r>
            <a:r>
              <a:rPr lang="en-CA" sz="4000" dirty="0" smtClean="0"/>
              <a:t>፥ </a:t>
            </a:r>
            <a:r>
              <a:rPr lang="en-CA" sz="4000" dirty="0" err="1" smtClean="0"/>
              <a:t>ብናይ</a:t>
            </a:r>
            <a:r>
              <a:rPr lang="en-CA" sz="4000" dirty="0" smtClean="0"/>
              <a:t> </a:t>
            </a:r>
            <a:r>
              <a:rPr lang="en-CA" sz="4000" dirty="0" err="1" smtClean="0"/>
              <a:t>ክርስቶስ</a:t>
            </a:r>
            <a:r>
              <a:rPr lang="en-CA" sz="4000" dirty="0" smtClean="0"/>
              <a:t> </a:t>
            </a:r>
            <a:r>
              <a:rPr lang="en-CA" sz="4000" dirty="0" err="1" smtClean="0"/>
              <a:t>ሥጋን</a:t>
            </a:r>
            <a:r>
              <a:rPr lang="en-CA" sz="4000" dirty="0" smtClean="0"/>
              <a:t> </a:t>
            </a:r>
            <a:r>
              <a:rPr lang="en-CA" sz="4000" dirty="0" err="1" smtClean="0"/>
              <a:t>ደምን</a:t>
            </a:r>
            <a:r>
              <a:rPr lang="en-CA" sz="4000" dirty="0" smtClean="0"/>
              <a:t> </a:t>
            </a:r>
            <a:r>
              <a:rPr lang="en-CA" sz="4000" dirty="0" err="1" smtClean="0"/>
              <a:t>ንምሕጸነኩም</a:t>
            </a:r>
            <a:r>
              <a:rPr lang="en-CA" sz="4000" dirty="0" smtClean="0"/>
              <a:t>። </a:t>
            </a:r>
            <a:endParaRPr lang="en-CA" sz="4000" dirty="0"/>
          </a:p>
        </p:txBody>
      </p:sp>
      <p:sp>
        <p:nvSpPr>
          <p:cNvPr id="9" name="Rectangle 8"/>
          <p:cNvSpPr/>
          <p:nvPr/>
        </p:nvSpPr>
        <p:spPr>
          <a:xfrm>
            <a:off x="8079770" y="-51814"/>
            <a:ext cx="4205590" cy="670901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600" b="1" dirty="0">
                <a:solidFill>
                  <a:srgbClr val="FF0000"/>
                </a:solidFill>
              </a:rPr>
              <a:t>Asst. </a:t>
            </a:r>
            <a:r>
              <a:rPr lang="en-US" sz="2600" b="1" dirty="0" smtClean="0">
                <a:solidFill>
                  <a:srgbClr val="FF0000"/>
                </a:solidFill>
              </a:rPr>
              <a:t>Priest: </a:t>
            </a:r>
            <a:r>
              <a:rPr lang="en-US" sz="2600" dirty="0" smtClean="0">
                <a:solidFill>
                  <a:srgbClr val="DDDDDD"/>
                </a:solidFill>
              </a:rPr>
              <a:t>Peace </a:t>
            </a:r>
            <a:r>
              <a:rPr lang="en-US" sz="2600" dirty="0">
                <a:solidFill>
                  <a:srgbClr val="DDDDDD"/>
                </a:solidFill>
              </a:rPr>
              <a:t>be unto you, all those blessed on this day, men and women according to your name. </a:t>
            </a:r>
            <a:endParaRPr lang="en-US" sz="2600" dirty="0" smtClean="0">
              <a:solidFill>
                <a:srgbClr val="DDDDDD"/>
              </a:solidFill>
            </a:endParaRPr>
          </a:p>
          <a:p>
            <a:pPr marL="40639" marR="40639">
              <a:lnSpc>
                <a:spcPct val="150000"/>
              </a:lnSpc>
              <a:spcBef>
                <a:spcPts val="600"/>
              </a:spcBef>
              <a:buClr>
                <a:srgbClr val="000000"/>
              </a:buClr>
              <a:buFont typeface="Arial"/>
              <a:defRPr sz="2800"/>
            </a:pPr>
            <a:r>
              <a:rPr lang="en-US" sz="2600" b="1" dirty="0" smtClean="0">
                <a:solidFill>
                  <a:srgbClr val="FFFF00"/>
                </a:solidFill>
                <a:uFill>
                  <a:solidFill>
                    <a:srgbClr val="0329D6"/>
                  </a:solidFill>
                </a:uFill>
              </a:rPr>
              <a:t>People: </a:t>
            </a:r>
            <a:r>
              <a:rPr lang="en-US" sz="2600" dirty="0" smtClean="0">
                <a:solidFill>
                  <a:srgbClr val="DDDDDD"/>
                </a:solidFill>
              </a:rPr>
              <a:t>Ye </a:t>
            </a:r>
            <a:r>
              <a:rPr lang="en-US" sz="2600" dirty="0">
                <a:solidFill>
                  <a:srgbClr val="DDDDDD"/>
                </a:solidFill>
              </a:rPr>
              <a:t>that are glorified in heaven and on earth, friends of the Holy Trinity; remember us in your prayers for the sake of Mary and for the sake of Christ's flesh and blood, we beseech You.</a:t>
            </a:r>
            <a:endParaRPr lang="en-US" sz="26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1668647485"/>
      </p:ext>
    </p:extLst>
  </p:cSld>
  <p:clrMapOvr>
    <a:masterClrMapping/>
  </p:clrMapOvr>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463308"/>
          </a:xfrm>
          <a:prstGeom prst="rect">
            <a:avLst/>
          </a:prstGeom>
          <a:noFill/>
        </p:spPr>
        <p:txBody>
          <a:bodyPr wrap="square" rtlCol="0">
            <a:spAutoFit/>
          </a:bodyPr>
          <a:lstStyle/>
          <a:p>
            <a:r>
              <a:rPr lang="en-CA" sz="4600" b="1" dirty="0" err="1" smtClean="0">
                <a:solidFill>
                  <a:srgbClr val="FF0000"/>
                </a:solidFill>
              </a:rPr>
              <a:t>ይ.ካ</a:t>
            </a:r>
            <a:r>
              <a:rPr lang="en-CA" sz="4600" b="1" dirty="0" smtClean="0">
                <a:solidFill>
                  <a:srgbClr val="FF0000"/>
                </a:solidFill>
              </a:rPr>
              <a:t>.  </a:t>
            </a:r>
            <a:r>
              <a:rPr lang="en-CA" sz="4600" b="1" dirty="0" err="1" smtClean="0"/>
              <a:t>እግዚኦ</a:t>
            </a:r>
            <a:r>
              <a:rPr lang="en-CA" sz="4600" b="1" dirty="0" smtClean="0"/>
              <a:t> </a:t>
            </a:r>
            <a:r>
              <a:rPr lang="en-CA" sz="4600" b="1" dirty="0" err="1" smtClean="0"/>
              <a:t>ኵነኔከ</a:t>
            </a:r>
            <a:r>
              <a:rPr lang="en-CA" sz="4600" b="1" dirty="0" smtClean="0"/>
              <a:t> </a:t>
            </a:r>
            <a:r>
              <a:rPr lang="en-CA" sz="4600" b="1" dirty="0" err="1" smtClean="0"/>
              <a:t>ሃባ</a:t>
            </a:r>
            <a:r>
              <a:rPr lang="en-CA" sz="4600" b="1" dirty="0" smtClean="0"/>
              <a:t> </a:t>
            </a:r>
            <a:r>
              <a:rPr lang="en-CA" sz="4600" b="1" dirty="0" err="1" smtClean="0"/>
              <a:t>ለሃገር</a:t>
            </a:r>
            <a:r>
              <a:rPr lang="en-CA" sz="4600" b="1" dirty="0" smtClean="0"/>
              <a:t>፥ </a:t>
            </a:r>
          </a:p>
          <a:p>
            <a:r>
              <a:rPr lang="en-CA" sz="4600" b="1" dirty="0" err="1" smtClean="0"/>
              <a:t>ጽድቀከኒ</a:t>
            </a:r>
            <a:r>
              <a:rPr lang="en-CA" sz="4600" b="1" dirty="0" smtClean="0"/>
              <a:t> </a:t>
            </a:r>
            <a:r>
              <a:rPr lang="en-CA" sz="4600" b="1" dirty="0" err="1" smtClean="0"/>
              <a:t>ለወልድ</a:t>
            </a:r>
            <a:r>
              <a:rPr lang="en-CA" sz="4600" b="1" dirty="0" smtClean="0"/>
              <a:t> </a:t>
            </a:r>
            <a:r>
              <a:rPr lang="en-CA" sz="4600" b="1" dirty="0" err="1" smtClean="0"/>
              <a:t>ሃገር</a:t>
            </a:r>
            <a:r>
              <a:rPr lang="en-CA" sz="4600" b="1" dirty="0" smtClean="0"/>
              <a:t>፣</a:t>
            </a:r>
          </a:p>
          <a:p>
            <a:r>
              <a:rPr lang="en-CA" sz="4600" b="1" dirty="0" err="1" smtClean="0">
                <a:solidFill>
                  <a:srgbClr val="FFFF00"/>
                </a:solidFill>
              </a:rPr>
              <a:t>ይ.ሕ</a:t>
            </a:r>
            <a:r>
              <a:rPr lang="en-CA" sz="4600" b="1" dirty="0" smtClean="0">
                <a:solidFill>
                  <a:srgbClr val="FFFF00"/>
                </a:solidFill>
              </a:rPr>
              <a:t>. </a:t>
            </a:r>
            <a:r>
              <a:rPr lang="en-CA" sz="4600" b="1" dirty="0" err="1" smtClean="0"/>
              <a:t>አግርር</a:t>
            </a:r>
            <a:r>
              <a:rPr lang="en-CA" sz="4600" b="1" dirty="0" smtClean="0"/>
              <a:t> </a:t>
            </a:r>
            <a:r>
              <a:rPr lang="en-CA" sz="4600" b="1" dirty="0" err="1" smtClean="0"/>
              <a:t>ፀራ</a:t>
            </a:r>
            <a:r>
              <a:rPr lang="en-CA" sz="4600" b="1" dirty="0" smtClean="0"/>
              <a:t> </a:t>
            </a:r>
            <a:r>
              <a:rPr lang="en-CA" sz="4600" b="1" dirty="0" err="1" smtClean="0"/>
              <a:t>ታሕተ</a:t>
            </a:r>
            <a:r>
              <a:rPr lang="en-CA" sz="4600" b="1" dirty="0" smtClean="0"/>
              <a:t> </a:t>
            </a:r>
            <a:r>
              <a:rPr lang="en-CA" sz="4600" b="1" dirty="0" err="1" smtClean="0"/>
              <a:t>እገሪሃ</a:t>
            </a:r>
            <a:r>
              <a:rPr lang="en-CA" sz="4600" b="1" dirty="0" smtClean="0"/>
              <a:t>፥ </a:t>
            </a:r>
          </a:p>
          <a:p>
            <a:r>
              <a:rPr lang="en-CA" sz="4600" b="1" dirty="0" err="1" smtClean="0"/>
              <a:t>ዕቀብ</a:t>
            </a:r>
            <a:r>
              <a:rPr lang="en-CA" sz="4600" b="1" dirty="0" smtClean="0"/>
              <a:t> </a:t>
            </a:r>
            <a:r>
              <a:rPr lang="en-CA" sz="4600" b="1" dirty="0" err="1" smtClean="0"/>
              <a:t>ሕዝባ</a:t>
            </a:r>
            <a:r>
              <a:rPr lang="en-CA" sz="4600" b="1" dirty="0" smtClean="0"/>
              <a:t> </a:t>
            </a:r>
            <a:r>
              <a:rPr lang="en-CA" sz="4600" b="1" dirty="0" err="1" smtClean="0"/>
              <a:t>ወሠራዊታ</a:t>
            </a:r>
            <a:r>
              <a:rPr lang="en-CA" sz="4600" b="1" dirty="0" smtClean="0"/>
              <a:t> </a:t>
            </a:r>
            <a:r>
              <a:rPr lang="en-CA" sz="4600" b="1" dirty="0" err="1" smtClean="0"/>
              <a:t>ለሃገሪትነ</a:t>
            </a:r>
            <a:r>
              <a:rPr lang="en-CA" sz="4600" b="1" dirty="0" smtClean="0"/>
              <a:t> </a:t>
            </a:r>
            <a:r>
              <a:rPr lang="en-CA" sz="4600" b="1" dirty="0" err="1" smtClean="0"/>
              <a:t>ኤርትራ</a:t>
            </a:r>
            <a:r>
              <a:rPr lang="en-CA" sz="4600" b="1" dirty="0" smtClean="0"/>
              <a:t>።</a:t>
            </a:r>
            <a:endParaRPr lang="en-CA" sz="4600" b="1" dirty="0"/>
          </a:p>
        </p:txBody>
      </p:sp>
      <p:sp>
        <p:nvSpPr>
          <p:cNvPr id="8" name="TextBox 7"/>
          <p:cNvSpPr txBox="1"/>
          <p:nvPr/>
        </p:nvSpPr>
        <p:spPr>
          <a:xfrm>
            <a:off x="4003589" y="335845"/>
            <a:ext cx="4168243" cy="6186309"/>
          </a:xfrm>
          <a:prstGeom prst="rect">
            <a:avLst/>
          </a:prstGeom>
          <a:noFill/>
        </p:spPr>
        <p:txBody>
          <a:bodyPr wrap="square" rtlCol="0">
            <a:spAutoFit/>
          </a:bodyPr>
          <a:lstStyle/>
          <a:p>
            <a:r>
              <a:rPr lang="en-CA" sz="4400" b="1" dirty="0" err="1" smtClean="0">
                <a:solidFill>
                  <a:srgbClr val="FF0000"/>
                </a:solidFill>
              </a:rPr>
              <a:t>ይ.ካ</a:t>
            </a:r>
            <a:r>
              <a:rPr lang="en-CA" sz="4400" b="1" dirty="0" smtClean="0">
                <a:solidFill>
                  <a:srgbClr val="FF0000"/>
                </a:solidFill>
              </a:rPr>
              <a:t>.  </a:t>
            </a:r>
            <a:r>
              <a:rPr lang="en-CA" sz="4400" dirty="0" err="1" smtClean="0"/>
              <a:t>ጐይታን</a:t>
            </a:r>
            <a:r>
              <a:rPr lang="en-CA" sz="4400" dirty="0" smtClean="0"/>
              <a:t> </a:t>
            </a:r>
            <a:r>
              <a:rPr lang="en-CA" sz="4400" dirty="0" err="1" smtClean="0"/>
              <a:t>ፍትሕኻ</a:t>
            </a:r>
            <a:r>
              <a:rPr lang="en-CA" sz="4400" dirty="0" smtClean="0"/>
              <a:t> </a:t>
            </a:r>
            <a:r>
              <a:rPr lang="en-CA" sz="4400" dirty="0" err="1" smtClean="0"/>
              <a:t>ንሃገር</a:t>
            </a:r>
            <a:r>
              <a:rPr lang="en-CA" sz="4400" dirty="0" smtClean="0"/>
              <a:t>፥ </a:t>
            </a:r>
            <a:r>
              <a:rPr lang="en-CA" sz="4400" dirty="0" err="1" smtClean="0"/>
              <a:t>ሓቅነትካ</a:t>
            </a:r>
            <a:r>
              <a:rPr lang="en-CA" sz="4400" dirty="0" smtClean="0"/>
              <a:t> </a:t>
            </a:r>
            <a:r>
              <a:rPr lang="en-CA" sz="4400" dirty="0" err="1" smtClean="0"/>
              <a:t>ንወዲ</a:t>
            </a:r>
            <a:r>
              <a:rPr lang="en-CA" sz="4400" dirty="0" smtClean="0"/>
              <a:t> </a:t>
            </a:r>
            <a:r>
              <a:rPr lang="en-CA" sz="4400" dirty="0" err="1" smtClean="0"/>
              <a:t>ሃገር</a:t>
            </a:r>
            <a:r>
              <a:rPr lang="en-CA" sz="4400" dirty="0" smtClean="0"/>
              <a:t> </a:t>
            </a:r>
            <a:r>
              <a:rPr lang="en-CA" sz="4400" dirty="0" err="1" smtClean="0"/>
              <a:t>ሃብ</a:t>
            </a:r>
            <a:r>
              <a:rPr lang="en-CA" sz="4400" dirty="0" smtClean="0"/>
              <a:t>፣</a:t>
            </a:r>
          </a:p>
          <a:p>
            <a:r>
              <a:rPr lang="en-CA" sz="4400" dirty="0" err="1" smtClean="0">
                <a:solidFill>
                  <a:srgbClr val="FFFF00"/>
                </a:solidFill>
              </a:rPr>
              <a:t>ይ.ሕ</a:t>
            </a:r>
            <a:r>
              <a:rPr lang="en-CA" sz="4400" dirty="0" smtClean="0">
                <a:solidFill>
                  <a:srgbClr val="FFFF00"/>
                </a:solidFill>
              </a:rPr>
              <a:t>.</a:t>
            </a:r>
            <a:r>
              <a:rPr lang="en-CA" sz="4400" dirty="0" smtClean="0"/>
              <a:t>  </a:t>
            </a:r>
            <a:r>
              <a:rPr lang="en-CA" sz="4400" dirty="0" err="1" smtClean="0"/>
              <a:t>ንሃገርና</a:t>
            </a:r>
            <a:r>
              <a:rPr lang="en-CA" sz="4400" dirty="0" smtClean="0"/>
              <a:t> </a:t>
            </a:r>
            <a:r>
              <a:rPr lang="en-CA" sz="4400" dirty="0" err="1" smtClean="0"/>
              <a:t>ኤርትራን</a:t>
            </a:r>
            <a:r>
              <a:rPr lang="en-CA" sz="4400" dirty="0" smtClean="0"/>
              <a:t> </a:t>
            </a:r>
            <a:r>
              <a:rPr lang="en-CA" sz="4400" dirty="0" err="1" smtClean="0"/>
              <a:t>ሕዝባን</a:t>
            </a:r>
            <a:r>
              <a:rPr lang="en-CA" sz="4400" dirty="0" smtClean="0"/>
              <a:t> </a:t>
            </a:r>
            <a:r>
              <a:rPr lang="en-CA" sz="4400" dirty="0" err="1" smtClean="0"/>
              <a:t>ሠራዊታን</a:t>
            </a:r>
            <a:r>
              <a:rPr lang="en-CA" sz="4400" dirty="0" smtClean="0"/>
              <a:t> </a:t>
            </a:r>
            <a:r>
              <a:rPr lang="en-CA" sz="4400" dirty="0" err="1" smtClean="0"/>
              <a:t>ሓሉ</a:t>
            </a:r>
            <a:r>
              <a:rPr lang="en-CA" sz="4400" dirty="0" smtClean="0"/>
              <a:t>፥ </a:t>
            </a:r>
            <a:r>
              <a:rPr lang="en-CA" sz="4400" dirty="0" err="1" smtClean="0"/>
              <a:t>ጸላእታ</a:t>
            </a:r>
            <a:r>
              <a:rPr lang="en-CA" sz="4400" dirty="0" smtClean="0"/>
              <a:t> </a:t>
            </a:r>
            <a:r>
              <a:rPr lang="en-CA" sz="4400" dirty="0" err="1" smtClean="0"/>
              <a:t>ኣብ</a:t>
            </a:r>
            <a:r>
              <a:rPr lang="en-CA" sz="4400" dirty="0" smtClean="0"/>
              <a:t> </a:t>
            </a:r>
            <a:r>
              <a:rPr lang="en-CA" sz="4400" dirty="0" err="1" smtClean="0"/>
              <a:t>ትሕቲ</a:t>
            </a:r>
            <a:r>
              <a:rPr lang="en-CA" sz="4400" dirty="0" smtClean="0"/>
              <a:t> </a:t>
            </a:r>
            <a:r>
              <a:rPr lang="en-CA" sz="4400" dirty="0" err="1" smtClean="0"/>
              <a:t>ኣእጋራ</a:t>
            </a:r>
            <a:r>
              <a:rPr lang="en-CA" sz="4400" dirty="0" smtClean="0"/>
              <a:t> </a:t>
            </a:r>
            <a:r>
              <a:rPr lang="en-CA" sz="4400" dirty="0" err="1" smtClean="0"/>
              <a:t>ኣግዝኣላ</a:t>
            </a:r>
            <a:r>
              <a:rPr lang="en-CA" sz="4400" dirty="0" smtClean="0"/>
              <a:t>። </a:t>
            </a:r>
            <a:endParaRPr lang="en-CA" sz="4400" dirty="0"/>
          </a:p>
        </p:txBody>
      </p:sp>
      <p:sp>
        <p:nvSpPr>
          <p:cNvPr id="7" name="Rectangle 6"/>
          <p:cNvSpPr/>
          <p:nvPr/>
        </p:nvSpPr>
        <p:spPr>
          <a:xfrm>
            <a:off x="8150980" y="23646"/>
            <a:ext cx="4172465" cy="6401753"/>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000" b="1" dirty="0">
                <a:solidFill>
                  <a:srgbClr val="FF0000"/>
                </a:solidFill>
              </a:rPr>
              <a:t>Priest</a:t>
            </a:r>
            <a:r>
              <a:rPr lang="en-US" sz="3000" b="1" dirty="0" smtClean="0">
                <a:solidFill>
                  <a:srgbClr val="FF0000"/>
                </a:solidFill>
              </a:rPr>
              <a:t>:</a:t>
            </a:r>
            <a:r>
              <a:rPr lang="en-US" sz="3000" dirty="0" smtClean="0">
                <a:solidFill>
                  <a:srgbClr val="FF0000"/>
                </a:solidFill>
              </a:rPr>
              <a:t> </a:t>
            </a:r>
            <a:r>
              <a:rPr lang="en-US" sz="3000" dirty="0"/>
              <a:t>O Lord endow the country with your </a:t>
            </a:r>
            <a:r>
              <a:rPr lang="en-US" sz="3000" dirty="0" smtClean="0"/>
              <a:t>justice And </a:t>
            </a:r>
            <a:r>
              <a:rPr lang="en-US" sz="3000" dirty="0"/>
              <a:t>your righteousness to son of the </a:t>
            </a:r>
            <a:r>
              <a:rPr lang="en-US" sz="3000" dirty="0" smtClean="0"/>
              <a:t>country</a:t>
            </a:r>
          </a:p>
          <a:p>
            <a:pPr marL="40639" marR="40639">
              <a:lnSpc>
                <a:spcPct val="150000"/>
              </a:lnSpc>
              <a:spcBef>
                <a:spcPts val="600"/>
              </a:spcBef>
              <a:buClr>
                <a:srgbClr val="0329D6"/>
              </a:buClr>
              <a:buFont typeface="Arial"/>
              <a:defRPr sz="2000">
                <a:solidFill>
                  <a:srgbClr val="0329D6"/>
                </a:solidFill>
                <a:uFill>
                  <a:solidFill>
                    <a:srgbClr val="0329D6"/>
                  </a:solidFill>
                </a:uFill>
              </a:defRPr>
            </a:pPr>
            <a:r>
              <a:rPr lang="en-US" sz="3000" dirty="0" smtClean="0"/>
              <a:t> </a:t>
            </a:r>
            <a:r>
              <a:rPr lang="en-US" sz="3000" dirty="0">
                <a:solidFill>
                  <a:srgbClr val="FFFF00"/>
                </a:solidFill>
              </a:rPr>
              <a:t>People</a:t>
            </a:r>
            <a:r>
              <a:rPr lang="en-US" sz="3000" dirty="0" smtClean="0">
                <a:solidFill>
                  <a:srgbClr val="FFFF00"/>
                </a:solidFill>
              </a:rPr>
              <a:t>: </a:t>
            </a:r>
            <a:r>
              <a:rPr lang="en-US" sz="3000" dirty="0" smtClean="0">
                <a:solidFill>
                  <a:schemeClr val="tx1">
                    <a:lumMod val="95000"/>
                  </a:schemeClr>
                </a:solidFill>
              </a:rPr>
              <a:t>subdue </a:t>
            </a:r>
            <a:r>
              <a:rPr lang="en-US" sz="3000" dirty="0">
                <a:solidFill>
                  <a:schemeClr val="tx1">
                    <a:lumMod val="95000"/>
                  </a:schemeClr>
                </a:solidFill>
              </a:rPr>
              <a:t>her adversaries under her feet, keep the people and defense of our country </a:t>
            </a:r>
            <a:r>
              <a:rPr lang="en-US" sz="3000" dirty="0" smtClean="0">
                <a:solidFill>
                  <a:schemeClr val="tx1">
                    <a:lumMod val="95000"/>
                  </a:schemeClr>
                </a:solidFill>
              </a:rPr>
              <a:t>Eritrea. </a:t>
            </a:r>
            <a:endParaRPr lang="en-US" sz="3000" dirty="0">
              <a:solidFill>
                <a:schemeClr val="tx1">
                  <a:lumMod val="95000"/>
                </a:schemeClr>
              </a:solidFill>
            </a:endParaRPr>
          </a:p>
        </p:txBody>
      </p:sp>
    </p:spTree>
    <p:extLst>
      <p:ext uri="{BB962C8B-B14F-4D97-AF65-F5344CB8AC3E}">
        <p14:creationId xmlns:p14="http://schemas.microsoft.com/office/powerpoint/2010/main" val="4099159251"/>
      </p:ext>
    </p:extLst>
  </p:cSld>
  <p:clrMapOvr>
    <a:masterClrMapping/>
  </p:clrMapOvr>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8956298"/>
          </a:xfrm>
          <a:prstGeom prst="rect">
            <a:avLst/>
          </a:prstGeom>
          <a:noFill/>
        </p:spPr>
        <p:txBody>
          <a:bodyPr wrap="square" rtlCol="0">
            <a:spAutoFit/>
          </a:bodyPr>
          <a:lstStyle/>
          <a:p>
            <a:r>
              <a:rPr lang="en-CA" sz="4400" b="1" dirty="0" err="1" smtClean="0">
                <a:solidFill>
                  <a:srgbClr val="FF0000"/>
                </a:solidFill>
              </a:rPr>
              <a:t>ይ.ካ</a:t>
            </a:r>
            <a:r>
              <a:rPr lang="en-CA" sz="4400" b="1" dirty="0" smtClean="0">
                <a:solidFill>
                  <a:srgbClr val="FF0000"/>
                </a:solidFill>
              </a:rPr>
              <a:t>.  </a:t>
            </a:r>
            <a:r>
              <a:rPr lang="en-CA" sz="4400" b="1" dirty="0" err="1" smtClean="0"/>
              <a:t>እግዚኦ</a:t>
            </a:r>
            <a:r>
              <a:rPr lang="en-CA" sz="4400" b="1" dirty="0" smtClean="0"/>
              <a:t> </a:t>
            </a:r>
            <a:r>
              <a:rPr lang="en-CA" sz="4400" b="1" dirty="0" err="1" smtClean="0"/>
              <a:t>መሐረነ</a:t>
            </a:r>
            <a:r>
              <a:rPr lang="en-CA" sz="4400" b="1" dirty="0" smtClean="0"/>
              <a:t> </a:t>
            </a:r>
            <a:r>
              <a:rPr lang="en-CA" sz="4400" b="1" dirty="0" err="1" smtClean="0"/>
              <a:t>ክርስቶስ</a:t>
            </a:r>
            <a:r>
              <a:rPr lang="en-CA" sz="4400" b="1" dirty="0" smtClean="0"/>
              <a:t>። </a:t>
            </a:r>
            <a:r>
              <a:rPr lang="en-CA" sz="2000" b="1" dirty="0" smtClean="0">
                <a:solidFill>
                  <a:srgbClr val="FFC000"/>
                </a:solidFill>
              </a:rPr>
              <a:t>፫ </a:t>
            </a:r>
            <a:r>
              <a:rPr lang="en-CA" sz="2000" b="1" dirty="0" err="1" smtClean="0">
                <a:solidFill>
                  <a:srgbClr val="FFC000"/>
                </a:solidFill>
              </a:rPr>
              <a:t>ጊዜ</a:t>
            </a:r>
            <a:endParaRPr lang="en-CA" sz="2000" b="1" dirty="0" smtClean="0">
              <a:solidFill>
                <a:srgbClr val="FFC000"/>
              </a:solidFill>
            </a:endParaRPr>
          </a:p>
          <a:p>
            <a:r>
              <a:rPr lang="en-CA" sz="4400" b="1" dirty="0" err="1" smtClean="0">
                <a:solidFill>
                  <a:srgbClr val="FFFF00"/>
                </a:solidFill>
              </a:rPr>
              <a:t>ይ.ሕ</a:t>
            </a:r>
            <a:r>
              <a:rPr lang="en-CA" sz="4400" b="1" dirty="0" smtClean="0">
                <a:solidFill>
                  <a:srgbClr val="FFFF00"/>
                </a:solidFill>
              </a:rPr>
              <a:t>. </a:t>
            </a:r>
            <a:r>
              <a:rPr lang="en-CA" sz="4400" b="1" dirty="0" err="1" smtClean="0"/>
              <a:t>እግዚኦ</a:t>
            </a:r>
            <a:r>
              <a:rPr lang="en-CA" sz="4400" b="1" dirty="0" smtClean="0"/>
              <a:t> </a:t>
            </a:r>
            <a:r>
              <a:rPr lang="en-CA" sz="4400" b="1" dirty="0" err="1" smtClean="0"/>
              <a:t>መሐረነ</a:t>
            </a:r>
            <a:r>
              <a:rPr lang="en-CA" sz="4400" b="1" dirty="0" smtClean="0"/>
              <a:t> </a:t>
            </a:r>
            <a:r>
              <a:rPr lang="en-CA" sz="4400" b="1" dirty="0" err="1" smtClean="0"/>
              <a:t>ክርስቶስ</a:t>
            </a:r>
            <a:r>
              <a:rPr lang="en-CA" sz="4400" b="1" dirty="0" smtClean="0"/>
              <a:t>።</a:t>
            </a:r>
          </a:p>
          <a:p>
            <a:r>
              <a:rPr lang="en-CA" sz="4400" b="1" dirty="0" err="1">
                <a:solidFill>
                  <a:srgbClr val="FF0000"/>
                </a:solidFill>
              </a:rPr>
              <a:t>ይ.ካ</a:t>
            </a:r>
            <a:r>
              <a:rPr lang="en-CA" sz="4400" b="1" dirty="0">
                <a:solidFill>
                  <a:srgbClr val="FF0000"/>
                </a:solidFill>
              </a:rPr>
              <a:t>.  </a:t>
            </a:r>
            <a:r>
              <a:rPr lang="en-CA" sz="4400" b="1" dirty="0" err="1" smtClean="0"/>
              <a:t>በእንተ</a:t>
            </a:r>
            <a:r>
              <a:rPr lang="en-CA" sz="4400" b="1" dirty="0" smtClean="0"/>
              <a:t> </a:t>
            </a:r>
            <a:r>
              <a:rPr lang="en-CA" sz="4400" b="1" dirty="0" err="1" smtClean="0"/>
              <a:t>ማርያም</a:t>
            </a:r>
            <a:r>
              <a:rPr lang="en-CA" sz="4400" b="1" dirty="0" smtClean="0"/>
              <a:t> </a:t>
            </a:r>
            <a:r>
              <a:rPr lang="en-CA" sz="4400" b="1" dirty="0" err="1" smtClean="0"/>
              <a:t>መሐረነ</a:t>
            </a:r>
            <a:r>
              <a:rPr lang="en-CA" sz="4400" b="1" dirty="0" smtClean="0"/>
              <a:t> </a:t>
            </a:r>
            <a:r>
              <a:rPr lang="en-CA" sz="4400" b="1" dirty="0" err="1" smtClean="0"/>
              <a:t>ክርስቶስ</a:t>
            </a:r>
            <a:r>
              <a:rPr lang="en-CA" sz="4400" b="1" dirty="0" smtClean="0"/>
              <a:t>። </a:t>
            </a:r>
            <a:r>
              <a:rPr lang="en-CA" sz="2000" b="1" dirty="0" smtClean="0">
                <a:solidFill>
                  <a:srgbClr val="FFC000"/>
                </a:solidFill>
              </a:rPr>
              <a:t>፫ </a:t>
            </a:r>
            <a:r>
              <a:rPr lang="en-CA" sz="2000" b="1" dirty="0" err="1">
                <a:solidFill>
                  <a:srgbClr val="FFC000"/>
                </a:solidFill>
              </a:rPr>
              <a:t>ጊዜ</a:t>
            </a:r>
            <a:endParaRPr lang="en-CA" sz="2000" b="1" dirty="0"/>
          </a:p>
          <a:p>
            <a:r>
              <a:rPr lang="en-CA" sz="4400" b="1" dirty="0" err="1">
                <a:solidFill>
                  <a:srgbClr val="FFFF00"/>
                </a:solidFill>
              </a:rPr>
              <a:t>ይ.ሕ</a:t>
            </a:r>
            <a:r>
              <a:rPr lang="en-CA" sz="4400" b="1" dirty="0">
                <a:solidFill>
                  <a:srgbClr val="FFFF00"/>
                </a:solidFill>
              </a:rPr>
              <a:t>. </a:t>
            </a:r>
            <a:r>
              <a:rPr lang="en-CA" sz="4400" b="1" dirty="0" err="1"/>
              <a:t>በእንተ</a:t>
            </a:r>
            <a:r>
              <a:rPr lang="en-CA" sz="4400" b="1" dirty="0"/>
              <a:t> </a:t>
            </a:r>
            <a:endParaRPr lang="en-CA" sz="4400" b="1" dirty="0" smtClean="0"/>
          </a:p>
          <a:p>
            <a:r>
              <a:rPr lang="en-CA" sz="4400" b="1" dirty="0" err="1" smtClean="0"/>
              <a:t>ማርያም</a:t>
            </a:r>
            <a:r>
              <a:rPr lang="en-CA" sz="4400" b="1" dirty="0" smtClean="0"/>
              <a:t> </a:t>
            </a:r>
            <a:r>
              <a:rPr lang="en-CA" sz="4400" b="1" dirty="0" err="1"/>
              <a:t>መሐረነ</a:t>
            </a:r>
            <a:r>
              <a:rPr lang="en-CA" sz="4400" b="1" dirty="0"/>
              <a:t> </a:t>
            </a:r>
            <a:r>
              <a:rPr lang="en-CA" sz="4400" b="1" dirty="0" err="1"/>
              <a:t>ክርስቶስ</a:t>
            </a:r>
            <a:r>
              <a:rPr lang="en-CA" sz="4400" b="1" dirty="0"/>
              <a:t> </a:t>
            </a:r>
            <a:r>
              <a:rPr lang="en-CA" sz="4400" b="1" dirty="0" smtClean="0"/>
              <a:t>። </a:t>
            </a:r>
            <a:r>
              <a:rPr lang="en-CA" sz="2000" b="1" dirty="0" smtClean="0">
                <a:solidFill>
                  <a:srgbClr val="FFC000"/>
                </a:solidFill>
              </a:rPr>
              <a:t>፫ </a:t>
            </a:r>
            <a:r>
              <a:rPr lang="en-CA" sz="2000" b="1" dirty="0" err="1">
                <a:solidFill>
                  <a:srgbClr val="FFC000"/>
                </a:solidFill>
              </a:rPr>
              <a:t>ጊዜ</a:t>
            </a:r>
            <a:endParaRPr lang="en-CA" sz="2000" b="1" dirty="0"/>
          </a:p>
          <a:p>
            <a:endParaRPr lang="en-CA" sz="4400" b="1" dirty="0"/>
          </a:p>
          <a:p>
            <a:endParaRPr lang="en-CA" sz="4600" b="1" dirty="0" smtClean="0"/>
          </a:p>
          <a:p>
            <a:endParaRPr lang="en-CA" sz="4600" b="1" dirty="0"/>
          </a:p>
        </p:txBody>
      </p:sp>
      <p:sp>
        <p:nvSpPr>
          <p:cNvPr id="8" name="TextBox 7"/>
          <p:cNvSpPr txBox="1"/>
          <p:nvPr/>
        </p:nvSpPr>
        <p:spPr>
          <a:xfrm>
            <a:off x="4003589" y="335845"/>
            <a:ext cx="4168243" cy="6863417"/>
          </a:xfrm>
          <a:prstGeom prst="rect">
            <a:avLst/>
          </a:prstGeom>
          <a:noFill/>
        </p:spPr>
        <p:txBody>
          <a:bodyPr wrap="square" rtlCol="0">
            <a:spAutoFit/>
          </a:bodyPr>
          <a:lstStyle/>
          <a:p>
            <a:r>
              <a:rPr lang="en-CA" sz="4400" b="1" dirty="0" err="1" smtClean="0">
                <a:solidFill>
                  <a:srgbClr val="FF0000"/>
                </a:solidFill>
              </a:rPr>
              <a:t>ይ.ካ</a:t>
            </a:r>
            <a:r>
              <a:rPr lang="en-CA" sz="4400" b="1" dirty="0" smtClean="0">
                <a:solidFill>
                  <a:srgbClr val="FF0000"/>
                </a:solidFill>
              </a:rPr>
              <a:t>.  </a:t>
            </a:r>
            <a:r>
              <a:rPr lang="en-CA" sz="4400" dirty="0" smtClean="0"/>
              <a:t>ኦ </a:t>
            </a:r>
            <a:r>
              <a:rPr lang="en-CA" sz="4400" dirty="0" err="1" smtClean="0"/>
              <a:t>ክርስቶስ</a:t>
            </a:r>
            <a:r>
              <a:rPr lang="en-CA" sz="4400" dirty="0" smtClean="0"/>
              <a:t> </a:t>
            </a:r>
            <a:r>
              <a:rPr lang="en-CA" sz="4400" dirty="0" err="1" smtClean="0"/>
              <a:t>ጐይታ</a:t>
            </a:r>
            <a:r>
              <a:rPr lang="en-CA" sz="4400" dirty="0" smtClean="0"/>
              <a:t> </a:t>
            </a:r>
            <a:r>
              <a:rPr lang="en-CA" sz="4400" dirty="0" err="1" smtClean="0"/>
              <a:t>መሓረና</a:t>
            </a:r>
            <a:r>
              <a:rPr lang="en-CA" sz="4400" dirty="0" smtClean="0"/>
              <a:t>፣ </a:t>
            </a:r>
            <a:r>
              <a:rPr lang="en-CA" sz="2000" dirty="0" smtClean="0">
                <a:solidFill>
                  <a:srgbClr val="FFC000"/>
                </a:solidFill>
              </a:rPr>
              <a:t>3ተ </a:t>
            </a:r>
            <a:r>
              <a:rPr lang="en-CA" sz="2000" dirty="0" err="1">
                <a:solidFill>
                  <a:srgbClr val="FFC000"/>
                </a:solidFill>
              </a:rPr>
              <a:t>ግዜ</a:t>
            </a:r>
            <a:endParaRPr lang="en-CA" sz="2000" dirty="0">
              <a:solidFill>
                <a:srgbClr val="FFC000"/>
              </a:solidFill>
            </a:endParaRPr>
          </a:p>
          <a:p>
            <a:r>
              <a:rPr lang="en-CA" sz="4400" dirty="0" err="1" smtClean="0">
                <a:solidFill>
                  <a:srgbClr val="FFFF00"/>
                </a:solidFill>
              </a:rPr>
              <a:t>ይ.ሕ</a:t>
            </a:r>
            <a:r>
              <a:rPr lang="en-CA" sz="4400" dirty="0" smtClean="0">
                <a:solidFill>
                  <a:srgbClr val="FFFF00"/>
                </a:solidFill>
              </a:rPr>
              <a:t>.</a:t>
            </a:r>
            <a:r>
              <a:rPr lang="en-CA" sz="4400" dirty="0" smtClean="0"/>
              <a:t> </a:t>
            </a:r>
            <a:r>
              <a:rPr lang="en-CA" sz="4400" dirty="0"/>
              <a:t>ኦ </a:t>
            </a:r>
            <a:r>
              <a:rPr lang="en-CA" sz="4400" dirty="0" err="1"/>
              <a:t>ክርስቶስ</a:t>
            </a:r>
            <a:r>
              <a:rPr lang="en-CA" sz="4400" dirty="0"/>
              <a:t> </a:t>
            </a:r>
            <a:r>
              <a:rPr lang="en-CA" sz="4400" dirty="0" err="1"/>
              <a:t>ጐይታ</a:t>
            </a:r>
            <a:r>
              <a:rPr lang="en-CA" sz="4400" dirty="0"/>
              <a:t> </a:t>
            </a:r>
            <a:r>
              <a:rPr lang="en-CA" sz="4400" dirty="0" err="1" smtClean="0"/>
              <a:t>መሓረና</a:t>
            </a:r>
            <a:r>
              <a:rPr lang="en-CA" sz="4400" dirty="0" smtClean="0"/>
              <a:t>። </a:t>
            </a:r>
            <a:r>
              <a:rPr lang="en-CA" sz="2000" dirty="0" smtClean="0">
                <a:solidFill>
                  <a:srgbClr val="FFC000"/>
                </a:solidFill>
              </a:rPr>
              <a:t>3ተ </a:t>
            </a:r>
            <a:r>
              <a:rPr lang="en-CA" sz="2000" dirty="0" err="1" smtClean="0">
                <a:solidFill>
                  <a:srgbClr val="FFC000"/>
                </a:solidFill>
              </a:rPr>
              <a:t>ግዜ</a:t>
            </a:r>
            <a:endParaRPr lang="en-CA" sz="2000" dirty="0">
              <a:solidFill>
                <a:srgbClr val="FFC000"/>
              </a:solidFill>
            </a:endParaRPr>
          </a:p>
          <a:p>
            <a:r>
              <a:rPr lang="en-CA" sz="4400" b="1" dirty="0" err="1">
                <a:solidFill>
                  <a:srgbClr val="FF0000"/>
                </a:solidFill>
              </a:rPr>
              <a:t>ይ.ካ</a:t>
            </a:r>
            <a:r>
              <a:rPr lang="en-CA" sz="4400" b="1" dirty="0">
                <a:solidFill>
                  <a:srgbClr val="FF0000"/>
                </a:solidFill>
              </a:rPr>
              <a:t>.  </a:t>
            </a:r>
            <a:r>
              <a:rPr lang="en-CA" sz="4400" dirty="0" err="1" smtClean="0"/>
              <a:t>ምእንቲ</a:t>
            </a:r>
            <a:r>
              <a:rPr lang="en-CA" sz="4400" dirty="0" smtClean="0"/>
              <a:t> </a:t>
            </a:r>
            <a:r>
              <a:rPr lang="en-CA" sz="4400" dirty="0" err="1" smtClean="0"/>
              <a:t>ማርያም</a:t>
            </a:r>
            <a:r>
              <a:rPr lang="en-CA" sz="4400" dirty="0" smtClean="0"/>
              <a:t> </a:t>
            </a:r>
            <a:r>
              <a:rPr lang="en-CA" sz="4400" dirty="0" err="1" smtClean="0"/>
              <a:t>መሓረና</a:t>
            </a:r>
            <a:r>
              <a:rPr lang="en-CA" sz="4400" dirty="0" smtClean="0"/>
              <a:t> </a:t>
            </a:r>
            <a:r>
              <a:rPr lang="en-CA" sz="4400" dirty="0" err="1" smtClean="0"/>
              <a:t>ክርስቶስ</a:t>
            </a:r>
            <a:r>
              <a:rPr lang="en-CA" sz="4400" dirty="0" smtClean="0"/>
              <a:t>፣ </a:t>
            </a:r>
            <a:r>
              <a:rPr lang="en-CA" sz="2000" dirty="0">
                <a:solidFill>
                  <a:srgbClr val="FFC000"/>
                </a:solidFill>
              </a:rPr>
              <a:t>3</a:t>
            </a:r>
            <a:r>
              <a:rPr lang="en-CA" sz="2000" dirty="0" smtClean="0">
                <a:solidFill>
                  <a:srgbClr val="FFC000"/>
                </a:solidFill>
              </a:rPr>
              <a:t>ተ </a:t>
            </a:r>
            <a:r>
              <a:rPr lang="en-CA" sz="2000" dirty="0" err="1">
                <a:solidFill>
                  <a:srgbClr val="FFC000"/>
                </a:solidFill>
              </a:rPr>
              <a:t>ግዜ</a:t>
            </a:r>
            <a:endParaRPr lang="en-CA" sz="2000" dirty="0">
              <a:solidFill>
                <a:srgbClr val="FFC000"/>
              </a:solidFill>
            </a:endParaRPr>
          </a:p>
          <a:p>
            <a:r>
              <a:rPr lang="en-CA" sz="4400" dirty="0" err="1">
                <a:solidFill>
                  <a:srgbClr val="FFFF00"/>
                </a:solidFill>
              </a:rPr>
              <a:t>ይ.ሕ</a:t>
            </a:r>
            <a:r>
              <a:rPr lang="en-CA" sz="4400" dirty="0">
                <a:solidFill>
                  <a:srgbClr val="FFFF00"/>
                </a:solidFill>
              </a:rPr>
              <a:t>.</a:t>
            </a:r>
            <a:r>
              <a:rPr lang="en-CA" sz="4400" dirty="0"/>
              <a:t> ኦ </a:t>
            </a:r>
            <a:r>
              <a:rPr lang="en-CA" sz="4400" dirty="0" err="1"/>
              <a:t>ክርስቶስ</a:t>
            </a:r>
            <a:r>
              <a:rPr lang="en-CA" sz="4400" dirty="0"/>
              <a:t> </a:t>
            </a:r>
            <a:r>
              <a:rPr lang="en-CA" sz="4400" dirty="0" err="1"/>
              <a:t>ጐይታ</a:t>
            </a:r>
            <a:r>
              <a:rPr lang="en-CA" sz="4400" dirty="0"/>
              <a:t> </a:t>
            </a:r>
            <a:r>
              <a:rPr lang="en-CA" sz="4400" dirty="0" err="1"/>
              <a:t>መሓረና</a:t>
            </a:r>
            <a:r>
              <a:rPr lang="en-CA" sz="4400" dirty="0"/>
              <a:t>። </a:t>
            </a:r>
            <a:r>
              <a:rPr lang="en-CA" sz="2000" dirty="0" smtClean="0">
                <a:solidFill>
                  <a:srgbClr val="FFC000"/>
                </a:solidFill>
              </a:rPr>
              <a:t>2ተ </a:t>
            </a:r>
            <a:r>
              <a:rPr lang="en-CA" sz="2000" dirty="0" err="1">
                <a:solidFill>
                  <a:srgbClr val="FFC000"/>
                </a:solidFill>
              </a:rPr>
              <a:t>ግዜ</a:t>
            </a:r>
            <a:endParaRPr lang="en-CA" sz="2000" dirty="0">
              <a:solidFill>
                <a:srgbClr val="FFC000"/>
              </a:solidFill>
            </a:endParaRPr>
          </a:p>
          <a:p>
            <a:endParaRPr lang="en-CA" sz="4400" dirty="0"/>
          </a:p>
        </p:txBody>
      </p:sp>
      <p:sp>
        <p:nvSpPr>
          <p:cNvPr id="13" name="Rectangle 12"/>
          <p:cNvSpPr/>
          <p:nvPr/>
        </p:nvSpPr>
        <p:spPr>
          <a:xfrm>
            <a:off x="8094995" y="-125376"/>
            <a:ext cx="4306143" cy="7134389"/>
          </a:xfrm>
          <a:prstGeom prst="rect">
            <a:avLst/>
          </a:prstGeom>
        </p:spPr>
        <p:txBody>
          <a:bodyPr wrap="square">
            <a:spAutoFit/>
          </a:bodyPr>
          <a:lstStyle/>
          <a:p>
            <a:pPr marL="40639" marR="40639">
              <a:lnSpc>
                <a:spcPct val="145000"/>
              </a:lnSpc>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2800" dirty="0"/>
              <a:t>Lord have compassion upon us, O </a:t>
            </a:r>
            <a:r>
              <a:rPr lang="en-US" sz="2800" dirty="0" smtClean="0"/>
              <a:t>Christ </a:t>
            </a:r>
            <a:r>
              <a:rPr lang="en-US" sz="2800" dirty="0"/>
              <a:t>Lord </a:t>
            </a:r>
            <a:r>
              <a:rPr lang="en-US" sz="2000" dirty="0">
                <a:solidFill>
                  <a:srgbClr val="FFC000"/>
                </a:solidFill>
              </a:rPr>
              <a:t>(3 times)</a:t>
            </a:r>
          </a:p>
          <a:p>
            <a:pPr marL="40639" marR="40639">
              <a:lnSpc>
                <a:spcPct val="145000"/>
              </a:lnSpc>
              <a:spcBef>
                <a:spcPts val="600"/>
              </a:spcBef>
              <a:buClr>
                <a:srgbClr val="0329D6"/>
              </a:buClr>
              <a:buFont typeface="Arial"/>
              <a:defRPr sz="2800"/>
            </a:pPr>
            <a:r>
              <a:rPr lang="en-US" sz="2800" dirty="0">
                <a:solidFill>
                  <a:srgbClr val="FFFF00"/>
                </a:solidFill>
                <a:uFill>
                  <a:solidFill>
                    <a:srgbClr val="0329D6"/>
                  </a:solidFill>
                </a:uFill>
              </a:rPr>
              <a:t>People</a:t>
            </a:r>
            <a:r>
              <a:rPr lang="en-US" sz="2800" dirty="0" smtClean="0">
                <a:solidFill>
                  <a:srgbClr val="FFFF00"/>
                </a:solidFill>
                <a:uFill>
                  <a:solidFill>
                    <a:srgbClr val="0329D6"/>
                  </a:solidFill>
                </a:uFill>
              </a:rPr>
              <a:t>:  </a:t>
            </a:r>
            <a:r>
              <a:rPr lang="en-US" sz="2800" dirty="0">
                <a:solidFill>
                  <a:schemeClr val="tx1">
                    <a:lumMod val="95000"/>
                  </a:schemeClr>
                </a:solidFill>
                <a:uFill>
                  <a:solidFill>
                    <a:srgbClr val="0329D6"/>
                  </a:solidFill>
                </a:uFill>
              </a:rPr>
              <a:t>The people shall repeat his words.</a:t>
            </a:r>
          </a:p>
          <a:p>
            <a:pPr marL="40639" marR="40639">
              <a:lnSpc>
                <a:spcPct val="145000"/>
              </a:lnSpc>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2800" dirty="0"/>
              <a:t>For the sake of Mary, have compassion upon us, O Christ Lord</a:t>
            </a:r>
            <a:r>
              <a:rPr lang="en-US" sz="2800" dirty="0" smtClean="0"/>
              <a:t>.</a:t>
            </a:r>
          </a:p>
          <a:p>
            <a:pPr marL="40639" marR="40639">
              <a:lnSpc>
                <a:spcPct val="145000"/>
              </a:lnSpc>
              <a:spcBef>
                <a:spcPts val="600"/>
              </a:spcBef>
              <a:buClr>
                <a:srgbClr val="000000"/>
              </a:buClr>
              <a:buFont typeface="Arial"/>
              <a:defRPr sz="2800"/>
            </a:pPr>
            <a:r>
              <a:rPr lang="en-US" sz="2000" dirty="0" smtClean="0">
                <a:solidFill>
                  <a:srgbClr val="FFC000"/>
                </a:solidFill>
              </a:rPr>
              <a:t>(</a:t>
            </a:r>
            <a:r>
              <a:rPr lang="en-US" sz="2000" dirty="0">
                <a:solidFill>
                  <a:srgbClr val="FFC000"/>
                </a:solidFill>
              </a:rPr>
              <a:t>3 times)</a:t>
            </a:r>
          </a:p>
          <a:p>
            <a:pPr marL="40639" marR="40639">
              <a:lnSpc>
                <a:spcPct val="145000"/>
              </a:lnSpc>
              <a:spcBef>
                <a:spcPts val="600"/>
              </a:spcBef>
              <a:buClr>
                <a:srgbClr val="0329D6"/>
              </a:buClr>
              <a:buFont typeface="Arial"/>
              <a:defRPr sz="2800"/>
            </a:pPr>
            <a:r>
              <a:rPr lang="en-US" sz="2800" b="1" dirty="0">
                <a:solidFill>
                  <a:srgbClr val="FFFF00"/>
                </a:solidFill>
                <a:uFill>
                  <a:solidFill>
                    <a:srgbClr val="0329D6"/>
                  </a:solidFill>
                </a:uFill>
              </a:rPr>
              <a:t>People</a:t>
            </a:r>
            <a:r>
              <a:rPr lang="en-US" sz="2800" b="1" dirty="0" smtClean="0">
                <a:solidFill>
                  <a:srgbClr val="FFFF00"/>
                </a:solidFill>
                <a:uFill>
                  <a:solidFill>
                    <a:srgbClr val="0329D6"/>
                  </a:solidFill>
                </a:uFill>
              </a:rPr>
              <a:t>:  </a:t>
            </a:r>
            <a:r>
              <a:rPr lang="en-US" sz="2800" b="1" dirty="0">
                <a:solidFill>
                  <a:schemeClr val="tx1">
                    <a:lumMod val="95000"/>
                  </a:schemeClr>
                </a:solidFill>
                <a:uFill>
                  <a:solidFill>
                    <a:srgbClr val="0329D6"/>
                  </a:solidFill>
                </a:uFill>
              </a:rPr>
              <a:t>The people shall repeat his </a:t>
            </a:r>
            <a:r>
              <a:rPr lang="en-US" sz="2800" b="1" dirty="0" smtClean="0">
                <a:solidFill>
                  <a:schemeClr val="tx1">
                    <a:lumMod val="95000"/>
                  </a:schemeClr>
                </a:solidFill>
                <a:uFill>
                  <a:solidFill>
                    <a:srgbClr val="0329D6"/>
                  </a:solidFill>
                </a:uFill>
              </a:rPr>
              <a:t>words</a:t>
            </a:r>
            <a:endParaRPr lang="en-US" sz="2800" b="1"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179669558"/>
      </p:ext>
    </p:extLst>
  </p:cSld>
  <p:clrMapOvr>
    <a:masterClrMapping/>
  </p:clrMapOvr>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7725192"/>
          </a:xfrm>
          <a:prstGeom prst="rect">
            <a:avLst/>
          </a:prstGeom>
          <a:noFill/>
        </p:spPr>
        <p:txBody>
          <a:bodyPr wrap="square" rtlCol="0">
            <a:spAutoFit/>
          </a:bodyPr>
          <a:lstStyle/>
          <a:p>
            <a:r>
              <a:rPr lang="en-CA" sz="6000" b="1" dirty="0" err="1" smtClean="0">
                <a:solidFill>
                  <a:srgbClr val="FFFF00"/>
                </a:solidFill>
              </a:rPr>
              <a:t>ይ.ሕ</a:t>
            </a:r>
            <a:r>
              <a:rPr lang="en-CA" sz="6000" b="1" dirty="0" smtClean="0">
                <a:solidFill>
                  <a:srgbClr val="FFFF00"/>
                </a:solidFill>
              </a:rPr>
              <a:t>. </a:t>
            </a:r>
          </a:p>
          <a:p>
            <a:r>
              <a:rPr lang="en-CA" sz="6000" b="1" dirty="0" err="1" smtClean="0"/>
              <a:t>ሰአሊ</a:t>
            </a:r>
            <a:r>
              <a:rPr lang="en-CA" sz="6000" b="1" dirty="0" smtClean="0"/>
              <a:t> </a:t>
            </a:r>
            <a:r>
              <a:rPr lang="en-CA" sz="6000" b="1" dirty="0" err="1" smtClean="0"/>
              <a:t>ለነ</a:t>
            </a:r>
            <a:r>
              <a:rPr lang="en-CA" sz="6000" b="1" dirty="0" smtClean="0"/>
              <a:t> </a:t>
            </a:r>
            <a:r>
              <a:rPr lang="en-CA" sz="6000" b="1" dirty="0" err="1" smtClean="0"/>
              <a:t>ማርያም</a:t>
            </a:r>
            <a:r>
              <a:rPr lang="en-CA" sz="6000" b="1" dirty="0" smtClean="0"/>
              <a:t>፥ </a:t>
            </a:r>
            <a:r>
              <a:rPr lang="en-CA" sz="6000" b="1" dirty="0" err="1" smtClean="0"/>
              <a:t>ምሕረተ</a:t>
            </a:r>
            <a:r>
              <a:rPr lang="en-CA" sz="6000" b="1" dirty="0" smtClean="0"/>
              <a:t> </a:t>
            </a:r>
            <a:r>
              <a:rPr lang="en-CA" sz="6000" b="1" dirty="0" err="1" smtClean="0"/>
              <a:t>ወልድኪ</a:t>
            </a:r>
            <a:r>
              <a:rPr lang="en-CA" sz="6000" b="1" dirty="0" smtClean="0"/>
              <a:t> </a:t>
            </a:r>
            <a:r>
              <a:rPr lang="en-CA" sz="6000" b="1" dirty="0" err="1" smtClean="0"/>
              <a:t>ሳሕሎ</a:t>
            </a:r>
            <a:r>
              <a:rPr lang="en-CA" sz="6000" b="1" dirty="0" smtClean="0"/>
              <a:t> </a:t>
            </a:r>
            <a:r>
              <a:rPr lang="en-CA" sz="6000" b="1" dirty="0" err="1" smtClean="0"/>
              <a:t>ይክፍለነ</a:t>
            </a:r>
            <a:r>
              <a:rPr lang="en-CA" sz="6000" b="1" dirty="0" smtClean="0"/>
              <a:t>።</a:t>
            </a:r>
          </a:p>
          <a:p>
            <a:endParaRPr lang="en-CA" sz="4400" b="1" dirty="0"/>
          </a:p>
          <a:p>
            <a:endParaRPr lang="en-CA" sz="4600" b="1" dirty="0" smtClean="0"/>
          </a:p>
          <a:p>
            <a:endParaRPr lang="en-CA" sz="4600" b="1" dirty="0"/>
          </a:p>
        </p:txBody>
      </p:sp>
      <p:sp>
        <p:nvSpPr>
          <p:cNvPr id="8" name="TextBox 7"/>
          <p:cNvSpPr txBox="1"/>
          <p:nvPr/>
        </p:nvSpPr>
        <p:spPr>
          <a:xfrm>
            <a:off x="4086379" y="497093"/>
            <a:ext cx="4168243" cy="4708981"/>
          </a:xfrm>
          <a:prstGeom prst="rect">
            <a:avLst/>
          </a:prstGeom>
          <a:noFill/>
        </p:spPr>
        <p:txBody>
          <a:bodyPr wrap="square" rtlCol="0">
            <a:spAutoFit/>
          </a:bodyPr>
          <a:lstStyle/>
          <a:p>
            <a:r>
              <a:rPr lang="en-CA" sz="6000" dirty="0" err="1" smtClean="0">
                <a:solidFill>
                  <a:srgbClr val="FFFF00"/>
                </a:solidFill>
              </a:rPr>
              <a:t>ይ.ሕ</a:t>
            </a:r>
            <a:r>
              <a:rPr lang="en-CA" sz="6000" dirty="0">
                <a:solidFill>
                  <a:srgbClr val="FFFF00"/>
                </a:solidFill>
              </a:rPr>
              <a:t>.</a:t>
            </a:r>
            <a:r>
              <a:rPr lang="en-CA" sz="6000" dirty="0"/>
              <a:t> </a:t>
            </a:r>
            <a:endParaRPr lang="en-CA" sz="6000" dirty="0" smtClean="0"/>
          </a:p>
          <a:p>
            <a:r>
              <a:rPr lang="en-CA" sz="6000" dirty="0" err="1" smtClean="0"/>
              <a:t>ማርያም</a:t>
            </a:r>
            <a:r>
              <a:rPr lang="en-CA" sz="6000" dirty="0" smtClean="0"/>
              <a:t> </a:t>
            </a:r>
            <a:r>
              <a:rPr lang="en-CA" sz="6000" dirty="0" err="1" smtClean="0"/>
              <a:t>ምሕረቱ</a:t>
            </a:r>
            <a:r>
              <a:rPr lang="en-CA" sz="6000" dirty="0" smtClean="0"/>
              <a:t> </a:t>
            </a:r>
            <a:r>
              <a:rPr lang="en-CA" sz="6000" dirty="0" err="1" smtClean="0"/>
              <a:t>ኪህበና</a:t>
            </a:r>
            <a:r>
              <a:rPr lang="en-CA" sz="6000" dirty="0" smtClean="0"/>
              <a:t> </a:t>
            </a:r>
            <a:r>
              <a:rPr lang="en-CA" sz="6000" dirty="0" err="1" smtClean="0"/>
              <a:t>ናብ</a:t>
            </a:r>
            <a:r>
              <a:rPr lang="en-CA" sz="6000" dirty="0" smtClean="0"/>
              <a:t> </a:t>
            </a:r>
            <a:r>
              <a:rPr lang="en-CA" sz="6000" dirty="0" err="1" smtClean="0"/>
              <a:t>ወድኺ</a:t>
            </a:r>
            <a:r>
              <a:rPr lang="en-CA" sz="6000" dirty="0" smtClean="0"/>
              <a:t> </a:t>
            </a:r>
            <a:r>
              <a:rPr lang="en-CA" sz="6000" dirty="0" err="1" smtClean="0"/>
              <a:t>ለምንልና</a:t>
            </a:r>
            <a:r>
              <a:rPr lang="en-CA" sz="6000" dirty="0" smtClean="0"/>
              <a:t>።</a:t>
            </a:r>
            <a:endParaRPr lang="en-CA" sz="6000" dirty="0"/>
          </a:p>
        </p:txBody>
      </p:sp>
      <p:sp>
        <p:nvSpPr>
          <p:cNvPr id="13" name="Rectangle 12"/>
          <p:cNvSpPr/>
          <p:nvPr/>
        </p:nvSpPr>
        <p:spPr>
          <a:xfrm>
            <a:off x="8171832" y="574037"/>
            <a:ext cx="3597207" cy="4632037"/>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4000" b="1" dirty="0" smtClean="0">
                <a:solidFill>
                  <a:srgbClr val="FFFF00"/>
                </a:solidFill>
                <a:uFill>
                  <a:solidFill>
                    <a:srgbClr val="0329D6"/>
                  </a:solidFill>
                </a:uFill>
              </a:rPr>
              <a:t>People: </a:t>
            </a:r>
          </a:p>
          <a:p>
            <a:pPr marL="40639" marR="40639">
              <a:lnSpc>
                <a:spcPct val="145000"/>
              </a:lnSpc>
              <a:spcBef>
                <a:spcPts val="600"/>
              </a:spcBef>
              <a:buClr>
                <a:srgbClr val="0329D6"/>
              </a:buClr>
              <a:buFont typeface="Arial"/>
              <a:defRPr sz="2800"/>
            </a:pPr>
            <a:r>
              <a:rPr lang="en-US" sz="4000" dirty="0" smtClean="0">
                <a:solidFill>
                  <a:schemeClr val="tx1">
                    <a:lumMod val="95000"/>
                  </a:schemeClr>
                </a:solidFill>
                <a:uFill>
                  <a:solidFill>
                    <a:srgbClr val="0329D6"/>
                  </a:solidFill>
                </a:uFill>
              </a:rPr>
              <a:t>O </a:t>
            </a:r>
            <a:r>
              <a:rPr lang="en-US" sz="4000" dirty="0">
                <a:solidFill>
                  <a:schemeClr val="tx1">
                    <a:lumMod val="95000"/>
                  </a:schemeClr>
                </a:solidFill>
                <a:uFill>
                  <a:solidFill>
                    <a:srgbClr val="0329D6"/>
                  </a:solidFill>
                </a:uFill>
              </a:rPr>
              <a:t>Mary, pray for our mercy, so that He may forgive us. </a:t>
            </a:r>
            <a:r>
              <a:rPr lang="en-US" sz="4000" dirty="0" smtClean="0">
                <a:solidFill>
                  <a:schemeClr val="tx1">
                    <a:lumMod val="95000"/>
                  </a:schemeClr>
                </a:solidFill>
                <a:uFill>
                  <a:solidFill>
                    <a:srgbClr val="0329D6"/>
                  </a:solidFill>
                </a:uFill>
              </a:rPr>
              <a:t> </a:t>
            </a:r>
            <a:endParaRPr lang="en-US" sz="40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150591704"/>
      </p:ext>
    </p:extLst>
  </p:cSld>
  <p:clrMapOvr>
    <a:masterClrMapping/>
  </p:clrMapOvr>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2000" dirty="0" err="1" smtClean="0">
                <a:solidFill>
                  <a:srgbClr val="FFC000"/>
                </a:solidFill>
              </a:rPr>
              <a:t>ወእምቅድመ</a:t>
            </a:r>
            <a:r>
              <a:rPr lang="en-CA" sz="2000" dirty="0" smtClean="0">
                <a:solidFill>
                  <a:srgbClr val="FFC000"/>
                </a:solidFill>
              </a:rPr>
              <a:t> </a:t>
            </a:r>
            <a:r>
              <a:rPr lang="en-CA" sz="2000" dirty="0" err="1" smtClean="0">
                <a:solidFill>
                  <a:srgbClr val="FFC000"/>
                </a:solidFill>
              </a:rPr>
              <a:t>ተመጥዎ</a:t>
            </a:r>
            <a:r>
              <a:rPr lang="en-CA" sz="2000" dirty="0" smtClean="0">
                <a:solidFill>
                  <a:srgbClr val="FFC000"/>
                </a:solidFill>
              </a:rPr>
              <a:t> </a:t>
            </a:r>
            <a:r>
              <a:rPr lang="en-CA" sz="2000" dirty="0" err="1" smtClean="0">
                <a:solidFill>
                  <a:srgbClr val="FFC000"/>
                </a:solidFill>
              </a:rPr>
              <a:t>ቍርባን</a:t>
            </a:r>
            <a:r>
              <a:rPr lang="en-CA" sz="2000" dirty="0" smtClean="0">
                <a:solidFill>
                  <a:srgbClr val="FFC000"/>
                </a:solidFill>
              </a:rPr>
              <a:t> </a:t>
            </a:r>
            <a:r>
              <a:rPr lang="en-CA" sz="2000" dirty="0" err="1" smtClean="0">
                <a:solidFill>
                  <a:srgbClr val="FFC000"/>
                </a:solidFill>
              </a:rPr>
              <a:t>ይቤሉ</a:t>
            </a:r>
            <a:r>
              <a:rPr lang="en-CA" sz="2000" dirty="0" smtClean="0">
                <a:solidFill>
                  <a:srgbClr val="FFC000"/>
                </a:solidFill>
              </a:rPr>
              <a:t> </a:t>
            </a:r>
            <a:r>
              <a:rPr lang="en-CA" sz="2000" dirty="0" err="1" smtClean="0">
                <a:solidFill>
                  <a:srgbClr val="FFC000"/>
                </a:solidFill>
              </a:rPr>
              <a:t>ኵሎሙ</a:t>
            </a:r>
            <a:r>
              <a:rPr lang="en-CA" sz="2000" dirty="0" smtClean="0">
                <a:solidFill>
                  <a:srgbClr val="FFC000"/>
                </a:solidFill>
              </a:rPr>
              <a:t> </a:t>
            </a:r>
            <a:r>
              <a:rPr lang="en-CA" sz="2000" dirty="0" err="1" smtClean="0">
                <a:solidFill>
                  <a:srgbClr val="FFC000"/>
                </a:solidFill>
              </a:rPr>
              <a:t>እለ</a:t>
            </a:r>
            <a:r>
              <a:rPr lang="en-CA" sz="2000" dirty="0" smtClean="0">
                <a:solidFill>
                  <a:srgbClr val="FFC000"/>
                </a:solidFill>
              </a:rPr>
              <a:t> </a:t>
            </a:r>
            <a:r>
              <a:rPr lang="en-CA" sz="2000" dirty="0" err="1" smtClean="0">
                <a:solidFill>
                  <a:srgbClr val="FFC000"/>
                </a:solidFill>
              </a:rPr>
              <a:t>ይነሥኡ</a:t>
            </a:r>
            <a:r>
              <a:rPr lang="en-CA" sz="2000" dirty="0" smtClean="0">
                <a:solidFill>
                  <a:srgbClr val="FFC000"/>
                </a:solidFill>
              </a:rPr>
              <a:t> </a:t>
            </a:r>
            <a:r>
              <a:rPr lang="en-CA" sz="2000" dirty="0" err="1" smtClean="0">
                <a:solidFill>
                  <a:srgbClr val="FFC000"/>
                </a:solidFill>
              </a:rPr>
              <a:t>እምሥጢር</a:t>
            </a:r>
            <a:r>
              <a:rPr lang="en-CA" sz="2000" dirty="0" smtClean="0">
                <a:solidFill>
                  <a:srgbClr val="FFC000"/>
                </a:solidFill>
              </a:rPr>
              <a:t> </a:t>
            </a:r>
            <a:r>
              <a:rPr lang="en-CA" sz="2000" dirty="0" err="1" smtClean="0">
                <a:solidFill>
                  <a:srgbClr val="FFC000"/>
                </a:solidFill>
              </a:rPr>
              <a:t>ቅዱስ</a:t>
            </a:r>
            <a:endParaRPr lang="en-CA" sz="2000" dirty="0" smtClean="0">
              <a:solidFill>
                <a:srgbClr val="FFC000"/>
              </a:solidFill>
            </a:endParaRPr>
          </a:p>
          <a:p>
            <a:r>
              <a:rPr lang="en-CA" sz="4000" b="1" dirty="0" err="1" smtClean="0">
                <a:solidFill>
                  <a:srgbClr val="FFFF00"/>
                </a:solidFill>
              </a:rPr>
              <a:t>ይ.ሕ</a:t>
            </a:r>
            <a:r>
              <a:rPr lang="en-CA" sz="4000" b="1" dirty="0" smtClean="0">
                <a:solidFill>
                  <a:srgbClr val="FFFF00"/>
                </a:solidFill>
              </a:rPr>
              <a:t>.  </a:t>
            </a:r>
            <a:r>
              <a:rPr lang="en-CA" sz="4000" dirty="0" smtClean="0"/>
              <a:t>ኦ </a:t>
            </a:r>
            <a:r>
              <a:rPr lang="en-CA" sz="4000" dirty="0" err="1" smtClean="0"/>
              <a:t>እግዚእየ</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አኮ</a:t>
            </a:r>
            <a:r>
              <a:rPr lang="en-CA" sz="4000" dirty="0" smtClean="0"/>
              <a:t> </a:t>
            </a:r>
            <a:r>
              <a:rPr lang="en-CA" sz="4000" dirty="0" err="1" smtClean="0"/>
              <a:t>ዘይደልወኒ</a:t>
            </a:r>
            <a:r>
              <a:rPr lang="en-CA" sz="4000" dirty="0" smtClean="0"/>
              <a:t> </a:t>
            </a:r>
            <a:r>
              <a:rPr lang="en-CA" sz="4000" dirty="0" err="1" smtClean="0"/>
              <a:t>ትባእ</a:t>
            </a:r>
            <a:r>
              <a:rPr lang="en-CA" sz="4000" dirty="0"/>
              <a:t> </a:t>
            </a:r>
            <a:r>
              <a:rPr lang="en-CA" sz="4000" dirty="0" err="1" smtClean="0"/>
              <a:t>ታሕተ</a:t>
            </a:r>
            <a:r>
              <a:rPr lang="en-CA" sz="4000" dirty="0" smtClean="0"/>
              <a:t> </a:t>
            </a:r>
            <a:r>
              <a:rPr lang="en-CA" sz="4000" dirty="0" err="1" smtClean="0"/>
              <a:t>ጠፈረ</a:t>
            </a:r>
            <a:r>
              <a:rPr lang="en-CA" sz="4000" dirty="0" smtClean="0"/>
              <a:t> </a:t>
            </a:r>
            <a:r>
              <a:rPr lang="en-CA" sz="4000" dirty="0" err="1" smtClean="0"/>
              <a:t>ቤትየ</a:t>
            </a:r>
            <a:r>
              <a:rPr lang="en-CA" sz="4000" dirty="0" smtClean="0"/>
              <a:t> </a:t>
            </a:r>
            <a:r>
              <a:rPr lang="en-CA" sz="4000" dirty="0" err="1" smtClean="0"/>
              <a:t>ርኵስት</a:t>
            </a:r>
            <a:r>
              <a:rPr lang="en-CA" sz="4000" dirty="0" smtClean="0"/>
              <a:t>። </a:t>
            </a:r>
            <a:r>
              <a:rPr lang="en-CA" sz="4000" dirty="0" err="1" smtClean="0"/>
              <a:t>እስመ</a:t>
            </a:r>
            <a:r>
              <a:rPr lang="en-CA" sz="4000" dirty="0" smtClean="0"/>
              <a:t> </a:t>
            </a:r>
            <a:r>
              <a:rPr lang="en-CA" sz="4000" dirty="0" err="1" smtClean="0"/>
              <a:t>አነ</a:t>
            </a:r>
            <a:r>
              <a:rPr lang="en-CA" sz="4000" dirty="0" smtClean="0"/>
              <a:t> </a:t>
            </a:r>
            <a:r>
              <a:rPr lang="en-CA" sz="4000" dirty="0" err="1" smtClean="0"/>
              <a:t>አስተቈጣዕ</a:t>
            </a:r>
            <a:endParaRPr lang="en-CA" sz="4000" dirty="0" smtClean="0"/>
          </a:p>
          <a:p>
            <a:r>
              <a:rPr lang="en-CA" sz="4000" dirty="0" err="1" smtClean="0"/>
              <a:t>ኩከ</a:t>
            </a:r>
            <a:r>
              <a:rPr lang="en-CA" sz="4000" dirty="0" smtClean="0"/>
              <a:t> ፥ </a:t>
            </a:r>
            <a:r>
              <a:rPr lang="en-CA" sz="4000" dirty="0" err="1" smtClean="0"/>
              <a:t>ወገበርኩ</a:t>
            </a:r>
            <a:r>
              <a:rPr lang="en-CA" sz="4000" dirty="0" smtClean="0"/>
              <a:t>  </a:t>
            </a:r>
            <a:r>
              <a:rPr lang="en-CA" sz="4000" dirty="0" err="1" smtClean="0"/>
              <a:t>እኩየ</a:t>
            </a:r>
            <a:r>
              <a:rPr lang="en-CA" sz="4000" dirty="0" smtClean="0"/>
              <a:t>  </a:t>
            </a:r>
          </a:p>
          <a:p>
            <a:r>
              <a:rPr lang="en-CA" sz="4000" dirty="0" err="1" smtClean="0"/>
              <a:t>በቅድሜከ</a:t>
            </a:r>
            <a:r>
              <a:rPr lang="en-CA" sz="4000" dirty="0" smtClean="0"/>
              <a:t>፥ </a:t>
            </a:r>
            <a:r>
              <a:rPr lang="en-CA" sz="4000" dirty="0" err="1" smtClean="0"/>
              <a:t>ወአርከስኩ</a:t>
            </a:r>
            <a:r>
              <a:rPr lang="en-CA" sz="4000" dirty="0" smtClean="0"/>
              <a:t> </a:t>
            </a:r>
            <a:r>
              <a:rPr lang="en-CA" sz="4000" dirty="0" err="1" smtClean="0"/>
              <a:t>ነፍስየ</a:t>
            </a:r>
            <a:r>
              <a:rPr lang="en-CA" sz="4000" dirty="0" smtClean="0"/>
              <a:t> </a:t>
            </a:r>
            <a:r>
              <a:rPr lang="en-CA" sz="4000" dirty="0" err="1" smtClean="0"/>
              <a:t>ወሥጋየ</a:t>
            </a:r>
            <a:r>
              <a:rPr lang="en-CA" sz="4000" dirty="0" smtClean="0"/>
              <a:t> </a:t>
            </a:r>
            <a:r>
              <a:rPr lang="en-CA" sz="4000" dirty="0" err="1" smtClean="0"/>
              <a:t>ዘፈጠርከ</a:t>
            </a:r>
            <a:r>
              <a:rPr lang="en-CA" sz="4000" dirty="0" smtClean="0"/>
              <a:t> </a:t>
            </a:r>
            <a:r>
              <a:rPr lang="en-CA" sz="4000" dirty="0" err="1" smtClean="0"/>
              <a:t>በአርአያከ</a:t>
            </a:r>
            <a:r>
              <a:rPr lang="en-CA" sz="4000" dirty="0" smtClean="0"/>
              <a:t>፥ </a:t>
            </a:r>
            <a:r>
              <a:rPr lang="en-CA" sz="4000" dirty="0" err="1" smtClean="0"/>
              <a:t>ወበአምሳሊከ</a:t>
            </a:r>
            <a:r>
              <a:rPr lang="en-CA" sz="4000" dirty="0" smtClean="0"/>
              <a:t> </a:t>
            </a:r>
            <a:r>
              <a:rPr lang="en-CA" sz="4000" dirty="0" err="1" smtClean="0"/>
              <a:t>በዐሊወ</a:t>
            </a:r>
            <a:endParaRPr lang="en-CA" sz="4000" b="1" dirty="0"/>
          </a:p>
        </p:txBody>
      </p:sp>
      <p:sp>
        <p:nvSpPr>
          <p:cNvPr id="8" name="TextBox 7"/>
          <p:cNvSpPr txBox="1"/>
          <p:nvPr/>
        </p:nvSpPr>
        <p:spPr>
          <a:xfrm>
            <a:off x="3886354" y="-16203"/>
            <a:ext cx="4240377" cy="6586418"/>
          </a:xfrm>
          <a:prstGeom prst="rect">
            <a:avLst/>
          </a:prstGeom>
          <a:noFill/>
        </p:spPr>
        <p:txBody>
          <a:bodyPr wrap="square" rtlCol="0">
            <a:spAutoFit/>
          </a:bodyPr>
          <a:lstStyle/>
          <a:p>
            <a:r>
              <a:rPr lang="en-CA" sz="2000" dirty="0" err="1" smtClean="0">
                <a:solidFill>
                  <a:srgbClr val="FFC000"/>
                </a:solidFill>
              </a:rPr>
              <a:t>ሥጋኡን</a:t>
            </a:r>
            <a:r>
              <a:rPr lang="en-CA" sz="2000" dirty="0" smtClean="0">
                <a:solidFill>
                  <a:srgbClr val="FFC000"/>
                </a:solidFill>
              </a:rPr>
              <a:t> </a:t>
            </a:r>
            <a:r>
              <a:rPr lang="en-CA" sz="2000" dirty="0" err="1" smtClean="0">
                <a:solidFill>
                  <a:srgbClr val="FFC000"/>
                </a:solidFill>
              </a:rPr>
              <a:t>ደሙን</a:t>
            </a:r>
            <a:r>
              <a:rPr lang="en-CA" sz="2000" dirty="0" smtClean="0">
                <a:solidFill>
                  <a:srgbClr val="FFC000"/>
                </a:solidFill>
              </a:rPr>
              <a:t> </a:t>
            </a:r>
            <a:r>
              <a:rPr lang="en-CA" sz="2000" dirty="0" err="1" smtClean="0">
                <a:solidFill>
                  <a:srgbClr val="FFC000"/>
                </a:solidFill>
              </a:rPr>
              <a:t>ቅድሚ</a:t>
            </a:r>
            <a:r>
              <a:rPr lang="en-CA" sz="2000" dirty="0" smtClean="0">
                <a:solidFill>
                  <a:srgbClr val="FFC000"/>
                </a:solidFill>
              </a:rPr>
              <a:t> </a:t>
            </a:r>
            <a:r>
              <a:rPr lang="en-CA" sz="2000" dirty="0" err="1" smtClean="0">
                <a:solidFill>
                  <a:srgbClr val="FFC000"/>
                </a:solidFill>
              </a:rPr>
              <a:t>ምቕባል</a:t>
            </a:r>
            <a:r>
              <a:rPr lang="en-CA" sz="2000" dirty="0" smtClean="0">
                <a:solidFill>
                  <a:srgbClr val="FFC000"/>
                </a:solidFill>
              </a:rPr>
              <a:t> </a:t>
            </a:r>
            <a:r>
              <a:rPr lang="en-CA" sz="2000" dirty="0" err="1" smtClean="0">
                <a:solidFill>
                  <a:srgbClr val="FFC000"/>
                </a:solidFill>
              </a:rPr>
              <a:t>ካብ</a:t>
            </a:r>
            <a:r>
              <a:rPr lang="en-CA" sz="2000" dirty="0" smtClean="0">
                <a:solidFill>
                  <a:srgbClr val="FFC000"/>
                </a:solidFill>
              </a:rPr>
              <a:t> </a:t>
            </a:r>
            <a:r>
              <a:rPr lang="en-CA" sz="2000" dirty="0" err="1" smtClean="0">
                <a:solidFill>
                  <a:srgbClr val="FFC000"/>
                </a:solidFill>
              </a:rPr>
              <a:t>ቅዱስ</a:t>
            </a:r>
            <a:r>
              <a:rPr lang="en-CA" sz="2000" dirty="0" smtClean="0">
                <a:solidFill>
                  <a:srgbClr val="FFC000"/>
                </a:solidFill>
              </a:rPr>
              <a:t> </a:t>
            </a:r>
            <a:r>
              <a:rPr lang="en-CA" sz="2000" dirty="0" err="1" smtClean="0">
                <a:solidFill>
                  <a:srgbClr val="FFC000"/>
                </a:solidFill>
              </a:rPr>
              <a:t>ምሥጢር</a:t>
            </a:r>
            <a:r>
              <a:rPr lang="en-CA" sz="2000" dirty="0" smtClean="0">
                <a:solidFill>
                  <a:srgbClr val="FFC000"/>
                </a:solidFill>
              </a:rPr>
              <a:t> </a:t>
            </a:r>
            <a:r>
              <a:rPr lang="en-CA" sz="2000" dirty="0" err="1" smtClean="0">
                <a:solidFill>
                  <a:srgbClr val="FFC000"/>
                </a:solidFill>
              </a:rPr>
              <a:t>ዝቕበሉ</a:t>
            </a:r>
            <a:r>
              <a:rPr lang="en-CA" sz="2000" dirty="0" smtClean="0">
                <a:solidFill>
                  <a:srgbClr val="FFC000"/>
                </a:solidFill>
              </a:rPr>
              <a:t> </a:t>
            </a:r>
            <a:r>
              <a:rPr lang="en-CA" sz="2000" dirty="0" err="1" smtClean="0">
                <a:solidFill>
                  <a:srgbClr val="FFC000"/>
                </a:solidFill>
              </a:rPr>
              <a:t>ዅሎም</a:t>
            </a:r>
            <a:r>
              <a:rPr lang="en-CA" sz="2000" dirty="0" smtClean="0">
                <a:solidFill>
                  <a:srgbClr val="FFC000"/>
                </a:solidFill>
              </a:rPr>
              <a:t> </a:t>
            </a:r>
            <a:r>
              <a:rPr lang="en-CA" sz="2000" dirty="0" err="1" smtClean="0">
                <a:solidFill>
                  <a:srgbClr val="FFC000"/>
                </a:solidFill>
              </a:rPr>
              <a:t>ነዚ</a:t>
            </a:r>
            <a:r>
              <a:rPr lang="en-CA" sz="2000" dirty="0" smtClean="0">
                <a:solidFill>
                  <a:srgbClr val="FFC000"/>
                </a:solidFill>
              </a:rPr>
              <a:t> </a:t>
            </a:r>
            <a:r>
              <a:rPr lang="en-CA" sz="2000" dirty="0" err="1" smtClean="0">
                <a:solidFill>
                  <a:srgbClr val="FFC000"/>
                </a:solidFill>
              </a:rPr>
              <a:t>ይበሉ</a:t>
            </a:r>
            <a:r>
              <a:rPr lang="en-CA" sz="2000" dirty="0" smtClean="0">
                <a:solidFill>
                  <a:srgbClr val="FFC000"/>
                </a:solidFill>
              </a:rPr>
              <a:t>፥- </a:t>
            </a:r>
          </a:p>
          <a:p>
            <a:r>
              <a:rPr lang="en-CA" sz="4000" b="1" dirty="0" err="1" smtClean="0">
                <a:solidFill>
                  <a:srgbClr val="FFFF00"/>
                </a:solidFill>
              </a:rPr>
              <a:t>ይ.ሕ</a:t>
            </a:r>
            <a:r>
              <a:rPr lang="en-CA" sz="4000" b="1" dirty="0" smtClean="0">
                <a:solidFill>
                  <a:srgbClr val="FFFF00"/>
                </a:solidFill>
              </a:rPr>
              <a:t>.  </a:t>
            </a:r>
            <a:r>
              <a:rPr lang="en-CA" sz="3800" dirty="0" smtClean="0"/>
              <a:t>ኦ </a:t>
            </a:r>
            <a:r>
              <a:rPr lang="en-CA" sz="3800" dirty="0" err="1" smtClean="0"/>
              <a:t>ጐይታ</a:t>
            </a:r>
            <a:r>
              <a:rPr lang="en-CA" sz="3800" dirty="0" smtClean="0"/>
              <a:t> </a:t>
            </a:r>
            <a:r>
              <a:rPr lang="en-CA" sz="3800" dirty="0" err="1" smtClean="0"/>
              <a:t>ኢየሱስ</a:t>
            </a:r>
            <a:r>
              <a:rPr lang="en-CA" sz="3800" dirty="0" smtClean="0"/>
              <a:t> </a:t>
            </a:r>
            <a:r>
              <a:rPr lang="en-CA" sz="3800" dirty="0" err="1" smtClean="0"/>
              <a:t>ክርስቶስ</a:t>
            </a:r>
            <a:r>
              <a:rPr lang="en-CA" sz="3800" dirty="0" smtClean="0"/>
              <a:t>፥ </a:t>
            </a:r>
            <a:r>
              <a:rPr lang="en-CA" sz="3800" dirty="0" err="1" smtClean="0"/>
              <a:t>ብኃጢኣት</a:t>
            </a:r>
            <a:r>
              <a:rPr lang="en-CA" sz="3800" dirty="0" smtClean="0"/>
              <a:t> </a:t>
            </a:r>
            <a:r>
              <a:rPr lang="en-CA" sz="3800" dirty="0" err="1" smtClean="0"/>
              <a:t>ኣብ</a:t>
            </a:r>
            <a:r>
              <a:rPr lang="en-CA" sz="3800" dirty="0" smtClean="0"/>
              <a:t> </a:t>
            </a:r>
            <a:r>
              <a:rPr lang="en-CA" sz="3800" dirty="0" err="1" smtClean="0"/>
              <a:t>ሰብነተይ</a:t>
            </a:r>
            <a:r>
              <a:rPr lang="en-CA" sz="3800" dirty="0" smtClean="0"/>
              <a:t> </a:t>
            </a:r>
            <a:r>
              <a:rPr lang="en-CA" sz="3800" dirty="0" err="1" smtClean="0"/>
              <a:t>ክትሓድር</a:t>
            </a:r>
            <a:r>
              <a:rPr lang="en-CA" sz="3800" dirty="0" smtClean="0"/>
              <a:t> </a:t>
            </a:r>
            <a:r>
              <a:rPr lang="en-CA" sz="3800" dirty="0" err="1" smtClean="0"/>
              <a:t>ዝግበ</a:t>
            </a:r>
            <a:endParaRPr lang="en-CA" sz="3800" dirty="0" smtClean="0"/>
          </a:p>
          <a:p>
            <a:r>
              <a:rPr lang="en-CA" sz="3800" dirty="0" err="1" smtClean="0"/>
              <a:t>ኣኒ</a:t>
            </a:r>
            <a:r>
              <a:rPr lang="en-CA" sz="3800" dirty="0" smtClean="0"/>
              <a:t> </a:t>
            </a:r>
            <a:r>
              <a:rPr lang="en-CA" sz="3800" dirty="0" err="1" smtClean="0"/>
              <a:t>ኣይኮንኩን</a:t>
            </a:r>
            <a:r>
              <a:rPr lang="en-CA" sz="3800" dirty="0" smtClean="0"/>
              <a:t>። </a:t>
            </a:r>
            <a:r>
              <a:rPr lang="en-CA" sz="3800" dirty="0" err="1" smtClean="0"/>
              <a:t>ኣነ</a:t>
            </a:r>
            <a:r>
              <a:rPr lang="en-CA" sz="3800" dirty="0" smtClean="0"/>
              <a:t> </a:t>
            </a:r>
            <a:r>
              <a:rPr lang="en-CA" sz="3800" dirty="0" err="1" smtClean="0"/>
              <a:t>ኣቘጢ</a:t>
            </a:r>
            <a:endParaRPr lang="en-CA" sz="3800" dirty="0" smtClean="0"/>
          </a:p>
          <a:p>
            <a:r>
              <a:rPr lang="en-CA" sz="3800" dirty="0" err="1" smtClean="0"/>
              <a:t>ዐካ</a:t>
            </a:r>
            <a:r>
              <a:rPr lang="en-CA" sz="3800" dirty="0" smtClean="0"/>
              <a:t> </a:t>
            </a:r>
            <a:r>
              <a:rPr lang="en-CA" sz="3800" dirty="0" err="1" smtClean="0"/>
              <a:t>ኢየ</a:t>
            </a:r>
            <a:r>
              <a:rPr lang="en-CA" sz="3800" dirty="0" smtClean="0"/>
              <a:t>፥ </a:t>
            </a:r>
            <a:r>
              <a:rPr lang="en-CA" sz="3800" dirty="0" err="1" smtClean="0"/>
              <a:t>ኣብ</a:t>
            </a:r>
            <a:r>
              <a:rPr lang="en-CA" sz="3800" dirty="0" smtClean="0"/>
              <a:t>  </a:t>
            </a:r>
            <a:r>
              <a:rPr lang="en-CA" sz="3800" dirty="0" err="1" smtClean="0"/>
              <a:t>ቅድሜኻ</a:t>
            </a:r>
            <a:endParaRPr lang="en-CA" sz="3800" dirty="0" smtClean="0"/>
          </a:p>
          <a:p>
            <a:r>
              <a:rPr lang="en-CA" sz="3800" dirty="0" err="1" smtClean="0"/>
              <a:t>ውን</a:t>
            </a:r>
            <a:r>
              <a:rPr lang="en-CA" sz="3800" dirty="0" smtClean="0"/>
              <a:t> </a:t>
            </a:r>
            <a:r>
              <a:rPr lang="en-CA" sz="3800" dirty="0" err="1" smtClean="0"/>
              <a:t>ክፉእ</a:t>
            </a:r>
            <a:r>
              <a:rPr lang="en-CA" sz="3800" dirty="0" smtClean="0"/>
              <a:t> </a:t>
            </a:r>
            <a:r>
              <a:rPr lang="en-CA" sz="3800" dirty="0" err="1" smtClean="0"/>
              <a:t>ሥራሕ</a:t>
            </a:r>
            <a:r>
              <a:rPr lang="en-CA" sz="3800" dirty="0" smtClean="0"/>
              <a:t> </a:t>
            </a:r>
            <a:r>
              <a:rPr lang="en-CA" sz="3800" dirty="0" err="1" smtClean="0"/>
              <a:t>ሠሪሐ</a:t>
            </a:r>
            <a:r>
              <a:rPr lang="en-CA" sz="3800" dirty="0" smtClean="0"/>
              <a:t> </a:t>
            </a:r>
            <a:r>
              <a:rPr lang="en-CA" sz="3800" dirty="0" err="1" smtClean="0"/>
              <a:t>ኢየ</a:t>
            </a:r>
            <a:r>
              <a:rPr lang="en-CA" sz="3800" dirty="0" smtClean="0"/>
              <a:t> </a:t>
            </a:r>
            <a:r>
              <a:rPr lang="en-CA" sz="3800" dirty="0" err="1" smtClean="0"/>
              <a:t>እሞ</a:t>
            </a:r>
            <a:r>
              <a:rPr lang="en-CA" sz="3800" dirty="0" smtClean="0"/>
              <a:t>፥ </a:t>
            </a:r>
            <a:r>
              <a:rPr lang="en-CA" sz="3800" dirty="0" err="1" smtClean="0"/>
              <a:t>ብኣርኣያኻን</a:t>
            </a:r>
            <a:r>
              <a:rPr lang="en-CA" sz="3800" dirty="0" smtClean="0"/>
              <a:t> </a:t>
            </a:r>
            <a:r>
              <a:rPr lang="en-CA" sz="3800" dirty="0" err="1" smtClean="0"/>
              <a:t>ብኣምሳልካን</a:t>
            </a:r>
            <a:r>
              <a:rPr lang="en-CA" sz="3800" dirty="0" smtClean="0"/>
              <a:t> </a:t>
            </a:r>
            <a:r>
              <a:rPr lang="en-CA" sz="3800" dirty="0" err="1" smtClean="0"/>
              <a:t>ዝፈጠርካዮን</a:t>
            </a:r>
            <a:r>
              <a:rPr lang="en-CA" sz="3800" dirty="0" smtClean="0"/>
              <a:t> </a:t>
            </a:r>
            <a:r>
              <a:rPr lang="en-CA" sz="3800" dirty="0" err="1" smtClean="0"/>
              <a:t>ሥጋይን</a:t>
            </a:r>
            <a:r>
              <a:rPr lang="en-CA" sz="3800" dirty="0" smtClean="0"/>
              <a:t> </a:t>
            </a:r>
            <a:r>
              <a:rPr lang="en-CA" sz="3800" dirty="0" err="1" smtClean="0"/>
              <a:t>ነፍሰይን</a:t>
            </a:r>
            <a:r>
              <a:rPr lang="en-CA" sz="3800" dirty="0" smtClean="0"/>
              <a:t>፥ </a:t>
            </a:r>
            <a:r>
              <a:rPr lang="en-CA" sz="3800" dirty="0" err="1" smtClean="0"/>
              <a:t>ትእዛዝካ</a:t>
            </a:r>
            <a:r>
              <a:rPr lang="en-CA" sz="3800" dirty="0"/>
              <a:t> </a:t>
            </a:r>
            <a:r>
              <a:rPr lang="en-CA" sz="3800" dirty="0" err="1" smtClean="0"/>
              <a:t>ብምፍራስ</a:t>
            </a:r>
            <a:endParaRPr lang="en-CA" sz="3800" dirty="0"/>
          </a:p>
        </p:txBody>
      </p:sp>
      <p:sp>
        <p:nvSpPr>
          <p:cNvPr id="9" name="Rectangle 8"/>
          <p:cNvSpPr/>
          <p:nvPr/>
        </p:nvSpPr>
        <p:spPr>
          <a:xfrm>
            <a:off x="7986410" y="-60066"/>
            <a:ext cx="4306143" cy="6686446"/>
          </a:xfrm>
          <a:prstGeom prst="rect">
            <a:avLst/>
          </a:prstGeom>
        </p:spPr>
        <p:txBody>
          <a:bodyPr wrap="square">
            <a:spAutoFit/>
          </a:bodyPr>
          <a:lstStyle/>
          <a:p>
            <a:pPr marL="40639" marR="40639">
              <a:spcBef>
                <a:spcPts val="600"/>
              </a:spcBef>
              <a:defRPr sz="2800"/>
            </a:pPr>
            <a:r>
              <a:rPr lang="en-US" sz="2000" dirty="0" smtClean="0">
                <a:solidFill>
                  <a:srgbClr val="FFC000"/>
                </a:solidFill>
                <a:uFill>
                  <a:solidFill>
                    <a:srgbClr val="0329D6"/>
                  </a:solidFill>
                </a:uFill>
              </a:rPr>
              <a:t>Before receiving the communion, all communicants shall say:-</a:t>
            </a:r>
          </a:p>
          <a:p>
            <a:pPr marL="40639" marR="40639">
              <a:spcBef>
                <a:spcPts val="600"/>
              </a:spcBef>
              <a:defRPr sz="2800"/>
            </a:pPr>
            <a:r>
              <a:rPr lang="en-US" sz="2950" b="1" dirty="0" smtClean="0">
                <a:solidFill>
                  <a:srgbClr val="FFFF00"/>
                </a:solidFill>
                <a:uFill>
                  <a:solidFill>
                    <a:srgbClr val="0329D6"/>
                  </a:solidFill>
                </a:uFill>
              </a:rPr>
              <a:t>People:  </a:t>
            </a:r>
            <a:r>
              <a:rPr lang="en-US" sz="2950" dirty="0">
                <a:solidFill>
                  <a:schemeClr val="tx1">
                    <a:lumMod val="95000"/>
                  </a:schemeClr>
                </a:solidFill>
                <a:uFill>
                  <a:solidFill>
                    <a:srgbClr val="0329D6"/>
                  </a:solidFill>
                </a:uFill>
              </a:rPr>
              <a:t>O my Lord Jesus Christ, it in no wise </a:t>
            </a:r>
            <a:r>
              <a:rPr lang="en-US" sz="2950" dirty="0" smtClean="0">
                <a:solidFill>
                  <a:schemeClr val="tx1">
                    <a:lumMod val="95000"/>
                  </a:schemeClr>
                </a:solidFill>
                <a:uFill>
                  <a:solidFill>
                    <a:srgbClr val="0329D6"/>
                  </a:solidFill>
                </a:uFill>
              </a:rPr>
              <a:t>befits </a:t>
            </a:r>
            <a:r>
              <a:rPr lang="en-US" sz="2950" dirty="0">
                <a:solidFill>
                  <a:schemeClr val="tx1">
                    <a:lumMod val="95000"/>
                  </a:schemeClr>
                </a:solidFill>
                <a:uFill>
                  <a:solidFill>
                    <a:srgbClr val="0329D6"/>
                  </a:solidFill>
                </a:uFill>
              </a:rPr>
              <a:t>Thee to come under the roof of my polluted house, for I have provoked Thee to wrath, and have done evil in Thy sight, and through the transgression of Thy commandment have polluted my soul and my body which Thou didst create after Thy image </a:t>
            </a:r>
            <a:r>
              <a:rPr lang="en-US" sz="2950" dirty="0" smtClean="0">
                <a:solidFill>
                  <a:schemeClr val="tx1">
                    <a:lumMod val="95000"/>
                  </a:schemeClr>
                </a:solidFill>
                <a:uFill>
                  <a:solidFill>
                    <a:srgbClr val="0329D6"/>
                  </a:solidFill>
                </a:uFill>
              </a:rPr>
              <a:t>and</a:t>
            </a:r>
            <a:endParaRPr lang="en-US" sz="295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17582225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endParaRPr lang="pt-BR" sz="4800" b="1" dirty="0" smtClean="0">
              <a:solidFill>
                <a:srgbClr val="92D050"/>
              </a:solidFill>
            </a:endParaRPr>
          </a:p>
          <a:p>
            <a:r>
              <a:rPr lang="en-CA" sz="1400" dirty="0">
                <a:solidFill>
                  <a:srgbClr val="FFC000"/>
                </a:solidFill>
              </a:rPr>
              <a:t>፵</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endParaRPr lang="en-CA" sz="4800" dirty="0" smtClean="0">
              <a:solidFill>
                <a:srgbClr val="92D050"/>
              </a:solidFill>
            </a:endParaRPr>
          </a:p>
          <a:p>
            <a:r>
              <a:rPr lang="en-CA" sz="1400" dirty="0">
                <a:solidFill>
                  <a:srgbClr val="FFC000"/>
                </a:solidFill>
              </a:rPr>
              <a:t>4</a:t>
            </a:r>
            <a:r>
              <a:rPr lang="en-CA" sz="1400" dirty="0" smtClean="0">
                <a:solidFill>
                  <a:srgbClr val="FFC000"/>
                </a:solidFill>
              </a:rPr>
              <a:t>0.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endParaRPr lang="en-US" sz="3200" dirty="0">
              <a:solidFill>
                <a:srgbClr val="92D050"/>
              </a:solidFill>
            </a:endParaRP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4</a:t>
            </a:r>
            <a:r>
              <a:rPr lang="en-US" sz="1400" dirty="0" smtClean="0">
                <a:solidFill>
                  <a:srgbClr val="FFC000"/>
                </a:solidFill>
              </a:rPr>
              <a:t>0.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014037"/>
      </p:ext>
    </p:extLst>
  </p:cSld>
  <p:clrMapOvr>
    <a:masterClrMapping/>
  </p:clrMapOvr>
  <p:transition spd="med"/>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smtClean="0"/>
              <a:t>ትእዛዝከ</a:t>
            </a:r>
            <a:r>
              <a:rPr lang="en-CA" sz="4000" dirty="0" smtClean="0"/>
              <a:t> </a:t>
            </a:r>
            <a:r>
              <a:rPr lang="en-CA" sz="4000" dirty="0" err="1" smtClean="0"/>
              <a:t>ወአልብየ</a:t>
            </a:r>
            <a:r>
              <a:rPr lang="en-CA" sz="4000" dirty="0" smtClean="0"/>
              <a:t> </a:t>
            </a:r>
            <a:r>
              <a:rPr lang="en-CA" sz="4000" dirty="0" err="1" smtClean="0"/>
              <a:t>ምግባር</a:t>
            </a:r>
            <a:r>
              <a:rPr lang="en-CA" sz="4000" dirty="0" smtClean="0"/>
              <a:t> </a:t>
            </a:r>
            <a:r>
              <a:rPr lang="en-CA" sz="4000" dirty="0" err="1" smtClean="0"/>
              <a:t>ወኢምንትኒ</a:t>
            </a:r>
            <a:r>
              <a:rPr lang="en-CA" sz="4000" dirty="0" smtClean="0"/>
              <a:t>።</a:t>
            </a:r>
          </a:p>
          <a:p>
            <a:r>
              <a:rPr lang="en-CA" sz="4000" dirty="0" err="1" smtClean="0"/>
              <a:t>ወባሕቱ</a:t>
            </a:r>
            <a:r>
              <a:rPr lang="en-CA" sz="4000" dirty="0" smtClean="0"/>
              <a:t> </a:t>
            </a:r>
            <a:r>
              <a:rPr lang="en-CA" sz="4000" dirty="0" err="1" smtClean="0"/>
              <a:t>በእንተ</a:t>
            </a:r>
            <a:r>
              <a:rPr lang="en-CA" sz="4000" dirty="0" smtClean="0"/>
              <a:t> </a:t>
            </a:r>
            <a:r>
              <a:rPr lang="en-CA" sz="4000" dirty="0" err="1" smtClean="0"/>
              <a:t>ተኬንዎትከ</a:t>
            </a:r>
            <a:r>
              <a:rPr lang="en-CA" sz="4000" dirty="0" smtClean="0"/>
              <a:t> </a:t>
            </a:r>
            <a:r>
              <a:rPr lang="en-CA" sz="4000" dirty="0" err="1" smtClean="0"/>
              <a:t>ወበእንተ</a:t>
            </a:r>
            <a:r>
              <a:rPr lang="en-CA" sz="4000" dirty="0" smtClean="0"/>
              <a:t> </a:t>
            </a:r>
            <a:r>
              <a:rPr lang="en-CA" sz="4000" dirty="0" err="1" smtClean="0"/>
              <a:t>ትስብእትከ</a:t>
            </a:r>
            <a:r>
              <a:rPr lang="en-CA" sz="4000" dirty="0" smtClean="0"/>
              <a:t> </a:t>
            </a:r>
            <a:r>
              <a:rPr lang="en-CA" sz="4000" dirty="0" err="1" smtClean="0"/>
              <a:t>በእንተ</a:t>
            </a:r>
            <a:r>
              <a:rPr lang="en-CA" sz="4000" dirty="0" smtClean="0"/>
              <a:t> </a:t>
            </a:r>
            <a:r>
              <a:rPr lang="en-CA" sz="4000" dirty="0" err="1" smtClean="0"/>
              <a:t>መድኃኒትየ</a:t>
            </a:r>
            <a:r>
              <a:rPr lang="en-CA" sz="4000" dirty="0" smtClean="0"/>
              <a:t> </a:t>
            </a:r>
            <a:r>
              <a:rPr lang="en-CA" sz="4000" dirty="0" err="1" smtClean="0"/>
              <a:t>ወበእንተ</a:t>
            </a:r>
            <a:r>
              <a:rPr lang="en-CA" sz="4000" dirty="0" smtClean="0"/>
              <a:t> </a:t>
            </a:r>
            <a:r>
              <a:rPr lang="en-CA" sz="4000" dirty="0" err="1" smtClean="0"/>
              <a:t>መስቀልከ</a:t>
            </a:r>
            <a:r>
              <a:rPr lang="en-CA" sz="4000" dirty="0" smtClean="0"/>
              <a:t> </a:t>
            </a:r>
            <a:r>
              <a:rPr lang="en-CA" sz="4000" dirty="0" err="1" smtClean="0"/>
              <a:t>ክቡር</a:t>
            </a:r>
            <a:r>
              <a:rPr lang="en-CA" sz="4000" dirty="0" smtClean="0"/>
              <a:t> </a:t>
            </a:r>
            <a:r>
              <a:rPr lang="en-CA" sz="4000" dirty="0" err="1" smtClean="0"/>
              <a:t>ወበእንተ</a:t>
            </a:r>
            <a:r>
              <a:rPr lang="en-CA" sz="4000" dirty="0" smtClean="0"/>
              <a:t> </a:t>
            </a:r>
            <a:r>
              <a:rPr lang="en-CA" sz="4000" dirty="0" err="1" smtClean="0"/>
              <a:t>ሞትከ</a:t>
            </a:r>
            <a:r>
              <a:rPr lang="en-CA" sz="4000" dirty="0" smtClean="0"/>
              <a:t> </a:t>
            </a:r>
            <a:r>
              <a:rPr lang="en-CA" sz="4000" dirty="0" err="1" smtClean="0"/>
              <a:t>ማሕየዊት</a:t>
            </a:r>
            <a:r>
              <a:rPr lang="en-CA" sz="4000" dirty="0" smtClean="0"/>
              <a:t> </a:t>
            </a:r>
            <a:r>
              <a:rPr lang="en-CA" sz="4000" dirty="0" err="1" smtClean="0"/>
              <a:t>ወበእንተ</a:t>
            </a:r>
            <a:r>
              <a:rPr lang="en-CA" sz="4000" dirty="0" smtClean="0"/>
              <a:t> </a:t>
            </a:r>
            <a:r>
              <a:rPr lang="en-CA" sz="4000" dirty="0" err="1" smtClean="0"/>
              <a:t>ትንሣኤከ</a:t>
            </a:r>
            <a:r>
              <a:rPr lang="en-CA" sz="4000" dirty="0" smtClean="0"/>
              <a:t>  </a:t>
            </a:r>
            <a:r>
              <a:rPr lang="en-CA" sz="4000" dirty="0" err="1" smtClean="0"/>
              <a:t>ወአስተበቍ</a:t>
            </a:r>
            <a:endParaRPr lang="en-CA" sz="4000" dirty="0" smtClean="0"/>
          </a:p>
          <a:p>
            <a:r>
              <a:rPr lang="en-CA" sz="4000" dirty="0" err="1" smtClean="0"/>
              <a:t>ዓከ</a:t>
            </a:r>
            <a:r>
              <a:rPr lang="en-CA" sz="4000" dirty="0" smtClean="0"/>
              <a:t> ኦ </a:t>
            </a:r>
            <a:r>
              <a:rPr lang="en-CA" sz="4000" dirty="0" err="1" smtClean="0"/>
              <a:t>እግዚእየ</a:t>
            </a:r>
            <a:r>
              <a:rPr lang="en-CA" sz="4000" dirty="0" smtClean="0"/>
              <a:t> </a:t>
            </a:r>
            <a:r>
              <a:rPr lang="en-CA" sz="4000" dirty="0" err="1" smtClean="0"/>
              <a:t>ከመ</a:t>
            </a:r>
            <a:endParaRPr lang="en-CA" sz="4000" b="1" dirty="0"/>
          </a:p>
        </p:txBody>
      </p:sp>
      <p:sp>
        <p:nvSpPr>
          <p:cNvPr id="8" name="TextBox 7"/>
          <p:cNvSpPr txBox="1"/>
          <p:nvPr/>
        </p:nvSpPr>
        <p:spPr>
          <a:xfrm>
            <a:off x="3886354" y="-16203"/>
            <a:ext cx="4240377" cy="6863417"/>
          </a:xfrm>
          <a:prstGeom prst="rect">
            <a:avLst/>
          </a:prstGeom>
          <a:noFill/>
        </p:spPr>
        <p:txBody>
          <a:bodyPr wrap="square" rtlCol="0">
            <a:spAutoFit/>
          </a:bodyPr>
          <a:lstStyle/>
          <a:p>
            <a:r>
              <a:rPr lang="en-CA" sz="4000" dirty="0" err="1" smtClean="0"/>
              <a:t>ኣርሲሐ</a:t>
            </a:r>
            <a:r>
              <a:rPr lang="en-CA" sz="4000" dirty="0" smtClean="0"/>
              <a:t> </a:t>
            </a:r>
            <a:r>
              <a:rPr lang="en-CA" sz="4000" dirty="0" err="1" smtClean="0"/>
              <a:t>ኢየ</a:t>
            </a:r>
            <a:r>
              <a:rPr lang="en-CA" sz="4000" dirty="0" smtClean="0"/>
              <a:t>፥ </a:t>
            </a:r>
            <a:r>
              <a:rPr lang="en-CA" sz="4000" dirty="0" err="1" smtClean="0"/>
              <a:t>ገለ</a:t>
            </a:r>
            <a:r>
              <a:rPr lang="en-CA" sz="4000" dirty="0" smtClean="0"/>
              <a:t> </a:t>
            </a:r>
            <a:r>
              <a:rPr lang="en-CA" sz="4000" dirty="0" err="1" smtClean="0"/>
              <a:t>ሠናይ</a:t>
            </a:r>
            <a:r>
              <a:rPr lang="en-CA" sz="4000" dirty="0" smtClean="0"/>
              <a:t> </a:t>
            </a:r>
            <a:r>
              <a:rPr lang="en-CA" sz="4000" dirty="0" err="1" smtClean="0"/>
              <a:t>ግብሪ</a:t>
            </a:r>
            <a:r>
              <a:rPr lang="en-CA" sz="4000" dirty="0" smtClean="0"/>
              <a:t> </a:t>
            </a:r>
            <a:r>
              <a:rPr lang="en-CA" sz="4000" dirty="0" err="1" smtClean="0"/>
              <a:t>የብለይን</a:t>
            </a:r>
            <a:r>
              <a:rPr lang="en-CA" sz="4000" dirty="0" smtClean="0"/>
              <a:t>። </a:t>
            </a:r>
            <a:r>
              <a:rPr lang="en-CA" sz="4000" dirty="0" err="1" smtClean="0"/>
              <a:t>እንተ</a:t>
            </a:r>
            <a:r>
              <a:rPr lang="en-CA" sz="4000" dirty="0" smtClean="0"/>
              <a:t> </a:t>
            </a:r>
            <a:r>
              <a:rPr lang="en-CA" sz="4000" dirty="0" err="1" smtClean="0"/>
              <a:t>ኾነ</a:t>
            </a:r>
            <a:r>
              <a:rPr lang="en-CA" sz="4000" dirty="0" smtClean="0"/>
              <a:t> </a:t>
            </a:r>
            <a:r>
              <a:rPr lang="en-CA" sz="4000" dirty="0" err="1" smtClean="0"/>
              <a:t>ንኣይ</a:t>
            </a:r>
            <a:r>
              <a:rPr lang="en-CA" sz="4000" dirty="0" smtClean="0"/>
              <a:t> </a:t>
            </a:r>
            <a:r>
              <a:rPr lang="en-CA" sz="4000" dirty="0" err="1" smtClean="0"/>
              <a:t>ብምፍጣርካ</a:t>
            </a:r>
            <a:r>
              <a:rPr lang="en-CA" sz="4000" dirty="0" smtClean="0"/>
              <a:t> </a:t>
            </a:r>
            <a:r>
              <a:rPr lang="en-CA" sz="4000" dirty="0" err="1" smtClean="0"/>
              <a:t>ምእንቲ</a:t>
            </a:r>
            <a:r>
              <a:rPr lang="en-CA" sz="4000" dirty="0" smtClean="0"/>
              <a:t> </a:t>
            </a:r>
            <a:r>
              <a:rPr lang="en-CA" sz="4000" dirty="0" err="1" smtClean="0"/>
              <a:t>ምድሓነይ</a:t>
            </a:r>
            <a:r>
              <a:rPr lang="en-CA" sz="4000" dirty="0" smtClean="0"/>
              <a:t> </a:t>
            </a:r>
            <a:r>
              <a:rPr lang="en-CA" sz="4000" dirty="0" err="1" smtClean="0"/>
              <a:t>ሰብ</a:t>
            </a:r>
            <a:r>
              <a:rPr lang="en-CA" sz="4000" dirty="0" smtClean="0"/>
              <a:t> </a:t>
            </a:r>
            <a:r>
              <a:rPr lang="en-CA" sz="4000" dirty="0" err="1" smtClean="0"/>
              <a:t>ስለዝኾንካን</a:t>
            </a:r>
            <a:r>
              <a:rPr lang="en-CA" sz="4000" dirty="0" smtClean="0"/>
              <a:t> </a:t>
            </a:r>
            <a:r>
              <a:rPr lang="en-CA" sz="4000" dirty="0" err="1" smtClean="0"/>
              <a:t>ምእንቲ</a:t>
            </a:r>
            <a:r>
              <a:rPr lang="en-CA" sz="4000" dirty="0" smtClean="0"/>
              <a:t> </a:t>
            </a:r>
            <a:r>
              <a:rPr lang="en-CA" sz="4000" dirty="0" err="1"/>
              <a:t>ኽ</a:t>
            </a:r>
            <a:r>
              <a:rPr lang="en-CA" sz="4000" dirty="0" err="1" smtClean="0"/>
              <a:t>ቡር</a:t>
            </a:r>
            <a:r>
              <a:rPr lang="en-CA" sz="4000" dirty="0" smtClean="0"/>
              <a:t> </a:t>
            </a:r>
            <a:r>
              <a:rPr lang="en-CA" sz="4000" dirty="0" err="1" smtClean="0"/>
              <a:t>መስቀልካን</a:t>
            </a:r>
            <a:r>
              <a:rPr lang="en-CA" sz="4000" dirty="0" smtClean="0"/>
              <a:t> </a:t>
            </a:r>
            <a:r>
              <a:rPr lang="en-CA" sz="4000" dirty="0" err="1" smtClean="0"/>
              <a:t>መሕወዪ</a:t>
            </a:r>
            <a:r>
              <a:rPr lang="en-CA" sz="4000" dirty="0" smtClean="0"/>
              <a:t> </a:t>
            </a:r>
            <a:r>
              <a:rPr lang="en-CA" sz="4000" dirty="0" err="1" smtClean="0"/>
              <a:t>ስለ</a:t>
            </a:r>
            <a:r>
              <a:rPr lang="en-CA" sz="4000" dirty="0" smtClean="0"/>
              <a:t> </a:t>
            </a:r>
            <a:r>
              <a:rPr lang="en-CA" sz="4000" dirty="0" err="1" smtClean="0"/>
              <a:t>ዝኾነ</a:t>
            </a:r>
            <a:r>
              <a:rPr lang="en-CA" sz="4000" dirty="0" smtClean="0"/>
              <a:t> </a:t>
            </a:r>
            <a:r>
              <a:rPr lang="en-CA" sz="4000" dirty="0" err="1" smtClean="0"/>
              <a:t>ሞትካን</a:t>
            </a:r>
            <a:r>
              <a:rPr lang="en-CA" sz="4000" dirty="0" smtClean="0"/>
              <a:t> </a:t>
            </a:r>
            <a:r>
              <a:rPr lang="en-CA" sz="4000" dirty="0" err="1" smtClean="0"/>
              <a:t>ኣብ</a:t>
            </a:r>
            <a:r>
              <a:rPr lang="en-CA" sz="4000" dirty="0" smtClean="0"/>
              <a:t> </a:t>
            </a:r>
            <a:r>
              <a:rPr lang="en-CA" sz="4000" dirty="0" err="1" smtClean="0"/>
              <a:t>ሣልሰይቲ</a:t>
            </a:r>
            <a:r>
              <a:rPr lang="en-CA" sz="4000" dirty="0" smtClean="0"/>
              <a:t> </a:t>
            </a:r>
            <a:r>
              <a:rPr lang="en-CA" sz="4000" dirty="0" err="1" smtClean="0"/>
              <a:t>መዓልቲ</a:t>
            </a:r>
            <a:r>
              <a:rPr lang="en-CA" sz="4000" dirty="0" smtClean="0"/>
              <a:t> </a:t>
            </a:r>
            <a:r>
              <a:rPr lang="en-CA" sz="4000" dirty="0" err="1" smtClean="0"/>
              <a:t>ምትንሣእካን</a:t>
            </a:r>
            <a:r>
              <a:rPr lang="en-CA" sz="4000" dirty="0" smtClean="0"/>
              <a:t>። ኦ </a:t>
            </a:r>
            <a:r>
              <a:rPr lang="en-CA" sz="4000" dirty="0" err="1" smtClean="0"/>
              <a:t>ጐይታ</a:t>
            </a:r>
            <a:r>
              <a:rPr lang="en-CA" sz="4000" dirty="0" smtClean="0"/>
              <a:t>፥ </a:t>
            </a:r>
            <a:r>
              <a:rPr lang="en-CA" sz="4000" dirty="0" err="1" smtClean="0"/>
              <a:t>ካብ</a:t>
            </a:r>
            <a:r>
              <a:rPr lang="en-CA" sz="4000" dirty="0" smtClean="0"/>
              <a:t> </a:t>
            </a:r>
            <a:r>
              <a:rPr lang="en-CA" sz="4000" dirty="0" err="1" smtClean="0"/>
              <a:t>ኩሉ</a:t>
            </a:r>
            <a:r>
              <a:rPr lang="en-CA" sz="4000" dirty="0" smtClean="0"/>
              <a:t> </a:t>
            </a:r>
            <a:r>
              <a:rPr lang="en-CA" sz="4000" dirty="0" err="1" smtClean="0"/>
              <a:t>በደልን</a:t>
            </a:r>
            <a:r>
              <a:rPr lang="en-CA" sz="4000" dirty="0" smtClean="0"/>
              <a:t> </a:t>
            </a:r>
            <a:r>
              <a:rPr lang="en-CA" sz="4000" dirty="0" err="1" smtClean="0"/>
              <a:t>መርገምን</a:t>
            </a:r>
            <a:r>
              <a:rPr lang="en-CA" sz="4000" dirty="0" smtClean="0"/>
              <a:t> </a:t>
            </a:r>
            <a:r>
              <a:rPr lang="en-CA" sz="4000" dirty="0" err="1" smtClean="0"/>
              <a:t>ካብ</a:t>
            </a:r>
            <a:endParaRPr lang="en-CA" sz="4000" dirty="0"/>
          </a:p>
        </p:txBody>
      </p:sp>
      <p:sp>
        <p:nvSpPr>
          <p:cNvPr id="9" name="Rectangle 8"/>
          <p:cNvSpPr/>
          <p:nvPr/>
        </p:nvSpPr>
        <p:spPr>
          <a:xfrm>
            <a:off x="7986410" y="17499"/>
            <a:ext cx="4306143" cy="6894195"/>
          </a:xfrm>
          <a:prstGeom prst="rect">
            <a:avLst/>
          </a:prstGeom>
        </p:spPr>
        <p:txBody>
          <a:bodyPr wrap="square">
            <a:spAutoFit/>
          </a:bodyPr>
          <a:lstStyle/>
          <a:p>
            <a:pPr marL="40639" marR="40639">
              <a:spcBef>
                <a:spcPts val="600"/>
              </a:spcBef>
              <a:defRPr sz="2800"/>
            </a:pPr>
            <a:r>
              <a:rPr lang="en-US" sz="2900" dirty="0" smtClean="0">
                <a:solidFill>
                  <a:schemeClr val="tx1">
                    <a:lumMod val="95000"/>
                  </a:schemeClr>
                </a:solidFill>
                <a:uFill>
                  <a:solidFill>
                    <a:srgbClr val="0329D6"/>
                  </a:solidFill>
                </a:uFill>
              </a:rPr>
              <a:t>Thy </a:t>
            </a:r>
            <a:r>
              <a:rPr lang="en-US" sz="2900" dirty="0">
                <a:solidFill>
                  <a:schemeClr val="tx1">
                    <a:lumMod val="95000"/>
                  </a:schemeClr>
                </a:solidFill>
                <a:uFill>
                  <a:solidFill>
                    <a:srgbClr val="0329D6"/>
                  </a:solidFill>
                </a:uFill>
              </a:rPr>
              <a:t>likeness, and in me </a:t>
            </a:r>
            <a:r>
              <a:rPr lang="en-US" sz="2900" dirty="0" err="1">
                <a:solidFill>
                  <a:schemeClr val="tx1">
                    <a:lumMod val="95000"/>
                  </a:schemeClr>
                </a:solidFill>
                <a:uFill>
                  <a:solidFill>
                    <a:srgbClr val="0329D6"/>
                  </a:solidFill>
                </a:uFill>
              </a:rPr>
              <a:t>dwelleth</a:t>
            </a:r>
            <a:r>
              <a:rPr lang="en-US" sz="2900" dirty="0">
                <a:solidFill>
                  <a:schemeClr val="tx1">
                    <a:lumMod val="95000"/>
                  </a:schemeClr>
                </a:solidFill>
                <a:uFill>
                  <a:solidFill>
                    <a:srgbClr val="0329D6"/>
                  </a:solidFill>
                </a:uFill>
              </a:rPr>
              <a:t> no good thing</a:t>
            </a:r>
            <a:r>
              <a:rPr lang="en-US" sz="2900" dirty="0" smtClean="0">
                <a:solidFill>
                  <a:schemeClr val="tx1">
                    <a:lumMod val="95000"/>
                  </a:schemeClr>
                </a:solidFill>
                <a:uFill>
                  <a:solidFill>
                    <a:srgbClr val="0329D6"/>
                  </a:solidFill>
                </a:uFill>
              </a:rPr>
              <a:t>. </a:t>
            </a:r>
            <a:r>
              <a:rPr lang="en-US" sz="3200" dirty="0">
                <a:solidFill>
                  <a:schemeClr val="tx1">
                    <a:lumMod val="95000"/>
                  </a:schemeClr>
                </a:solidFill>
                <a:uFill>
                  <a:solidFill>
                    <a:srgbClr val="0329D6"/>
                  </a:solidFill>
                </a:uFill>
              </a:rPr>
              <a:t>But for the sake of Thy contrivance and Thy incarnation for my salvation, for the sake of Thy precious cross and Thy life-giving death, for the sake of my resurrection on the third day, I pray Thee and beseech Thee, O my Lord, that Thou </a:t>
            </a:r>
            <a:r>
              <a:rPr lang="en-US" sz="3200" dirty="0" err="1">
                <a:solidFill>
                  <a:schemeClr val="tx1">
                    <a:lumMod val="95000"/>
                  </a:schemeClr>
                </a:solidFill>
                <a:uFill>
                  <a:solidFill>
                    <a:srgbClr val="0329D6"/>
                  </a:solidFill>
                </a:uFill>
              </a:rPr>
              <a:t>wouldest</a:t>
            </a:r>
            <a:r>
              <a:rPr lang="en-US" sz="3200" dirty="0">
                <a:solidFill>
                  <a:schemeClr val="tx1">
                    <a:lumMod val="95000"/>
                  </a:schemeClr>
                </a:solidFill>
                <a:uFill>
                  <a:solidFill>
                    <a:srgbClr val="0329D6"/>
                  </a:solidFill>
                </a:uFill>
              </a:rPr>
              <a:t> purge </a:t>
            </a:r>
            <a:r>
              <a:rPr lang="en-US" sz="3200" dirty="0" smtClean="0">
                <a:solidFill>
                  <a:schemeClr val="tx1">
                    <a:lumMod val="95000"/>
                  </a:schemeClr>
                </a:solidFill>
                <a:uFill>
                  <a:solidFill>
                    <a:srgbClr val="0329D6"/>
                  </a:solidFill>
                </a:uFill>
              </a:rPr>
              <a:t>me</a:t>
            </a:r>
            <a:endParaRPr lang="en-US" sz="29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900625315"/>
      </p:ext>
    </p:extLst>
  </p:cSld>
  <p:clrMapOvr>
    <a:masterClrMapping/>
  </p:clrMapOvr>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smtClean="0"/>
              <a:t>ታነጽሓኒ</a:t>
            </a:r>
            <a:r>
              <a:rPr lang="en-CA" sz="4000" dirty="0" smtClean="0"/>
              <a:t> </a:t>
            </a:r>
            <a:r>
              <a:rPr lang="en-CA" sz="4000" dirty="0" err="1" smtClean="0"/>
              <a:t>እምኵሉ</a:t>
            </a:r>
            <a:r>
              <a:rPr lang="en-CA" sz="4000" dirty="0" smtClean="0"/>
              <a:t> </a:t>
            </a:r>
            <a:r>
              <a:rPr lang="en-CA" sz="4000" dirty="0" err="1" smtClean="0"/>
              <a:t>አበሳ</a:t>
            </a:r>
            <a:r>
              <a:rPr lang="en-CA" sz="4000" dirty="0" smtClean="0"/>
              <a:t> </a:t>
            </a:r>
            <a:r>
              <a:rPr lang="en-CA" sz="4000" dirty="0" err="1" smtClean="0"/>
              <a:t>ወመርገም</a:t>
            </a:r>
            <a:r>
              <a:rPr lang="en-CA" sz="4000" dirty="0" smtClean="0"/>
              <a:t> </a:t>
            </a:r>
            <a:r>
              <a:rPr lang="en-CA" sz="4000" dirty="0" err="1" smtClean="0"/>
              <a:t>ወእምኩሉ</a:t>
            </a:r>
            <a:r>
              <a:rPr lang="en-CA" sz="4000" dirty="0" smtClean="0"/>
              <a:t> </a:t>
            </a:r>
            <a:r>
              <a:rPr lang="en-CA" sz="4000" dirty="0" err="1" smtClean="0"/>
              <a:t>ሓጢአት</a:t>
            </a:r>
            <a:r>
              <a:rPr lang="en-CA" sz="4000" dirty="0" smtClean="0"/>
              <a:t> </a:t>
            </a:r>
            <a:r>
              <a:rPr lang="en-CA" sz="4000" dirty="0" err="1" smtClean="0"/>
              <a:t>ወርኵስ</a:t>
            </a:r>
            <a:r>
              <a:rPr lang="en-CA" sz="4000" dirty="0" smtClean="0"/>
              <a:t>።  </a:t>
            </a:r>
            <a:r>
              <a:rPr lang="en-CA" sz="4000" dirty="0" err="1" smtClean="0"/>
              <a:t>ወሶበ</a:t>
            </a:r>
            <a:r>
              <a:rPr lang="en-CA" sz="4000" dirty="0" smtClean="0"/>
              <a:t> </a:t>
            </a:r>
            <a:r>
              <a:rPr lang="en-CA" sz="4000" dirty="0" err="1" smtClean="0"/>
              <a:t>እትሜጠዎ</a:t>
            </a:r>
            <a:r>
              <a:rPr lang="en-CA" sz="4000" dirty="0" smtClean="0"/>
              <a:t> </a:t>
            </a:r>
            <a:r>
              <a:rPr lang="en-CA" sz="4000" dirty="0" err="1" smtClean="0"/>
              <a:t>ለምሥጢረ</a:t>
            </a:r>
            <a:r>
              <a:rPr lang="en-CA" sz="4000" dirty="0" smtClean="0"/>
              <a:t> </a:t>
            </a:r>
            <a:r>
              <a:rPr lang="en-CA" sz="4000" dirty="0" err="1" smtClean="0"/>
              <a:t>ቅድሳቲከ</a:t>
            </a:r>
            <a:r>
              <a:rPr lang="en-CA" sz="4000" dirty="0" smtClean="0"/>
              <a:t>። </a:t>
            </a:r>
            <a:r>
              <a:rPr lang="en-CA" sz="4000" dirty="0" err="1" smtClean="0"/>
              <a:t>ኢይኩነኒ</a:t>
            </a:r>
            <a:r>
              <a:rPr lang="en-CA" sz="4000" dirty="0" smtClean="0"/>
              <a:t> </a:t>
            </a:r>
            <a:r>
              <a:rPr lang="en-CA" sz="4000" dirty="0" err="1" smtClean="0"/>
              <a:t>ለቅስት</a:t>
            </a:r>
            <a:r>
              <a:rPr lang="en-CA" sz="4000" dirty="0" smtClean="0"/>
              <a:t> </a:t>
            </a:r>
            <a:r>
              <a:rPr lang="en-CA" sz="4000" dirty="0" err="1" smtClean="0"/>
              <a:t>ወኢለኩነኔ</a:t>
            </a:r>
            <a:r>
              <a:rPr lang="en-CA" sz="4000" dirty="0" smtClean="0"/>
              <a:t>፥ </a:t>
            </a:r>
            <a:r>
              <a:rPr lang="en-CA" sz="4000" dirty="0" err="1" smtClean="0"/>
              <a:t>አላ</a:t>
            </a:r>
            <a:r>
              <a:rPr lang="en-CA" sz="4000" dirty="0" smtClean="0"/>
              <a:t> </a:t>
            </a:r>
            <a:r>
              <a:rPr lang="en-CA" sz="4000" dirty="0" err="1" smtClean="0"/>
              <a:t>መሐረኒ</a:t>
            </a:r>
            <a:r>
              <a:rPr lang="en-CA" sz="4000" dirty="0" smtClean="0"/>
              <a:t> </a:t>
            </a:r>
            <a:r>
              <a:rPr lang="en-CA" sz="4000" dirty="0" err="1" smtClean="0"/>
              <a:t>ወተሣሃለኒ</a:t>
            </a:r>
            <a:r>
              <a:rPr lang="en-CA" sz="4000" dirty="0" smtClean="0"/>
              <a:t>። </a:t>
            </a:r>
            <a:r>
              <a:rPr lang="en-CA" sz="4000" dirty="0" err="1" smtClean="0"/>
              <a:t>ወሃበኒ</a:t>
            </a:r>
            <a:r>
              <a:rPr lang="en-CA" sz="4000" dirty="0" smtClean="0"/>
              <a:t> </a:t>
            </a:r>
            <a:r>
              <a:rPr lang="en-CA" sz="4000" dirty="0" err="1" smtClean="0"/>
              <a:t>ቦቱ</a:t>
            </a:r>
            <a:r>
              <a:rPr lang="en-CA" sz="4000" dirty="0" smtClean="0"/>
              <a:t> </a:t>
            </a:r>
            <a:r>
              <a:rPr lang="en-CA" sz="4000" dirty="0" err="1" smtClean="0"/>
              <a:t>ሥርየተ</a:t>
            </a:r>
            <a:r>
              <a:rPr lang="en-CA" sz="4000" dirty="0" smtClean="0"/>
              <a:t> </a:t>
            </a:r>
            <a:r>
              <a:rPr lang="en-CA" sz="4000" dirty="0" err="1" smtClean="0"/>
              <a:t>ኃጢአትየ</a:t>
            </a:r>
            <a:r>
              <a:rPr lang="en-CA" sz="4000" dirty="0" smtClean="0"/>
              <a:t>፥ </a:t>
            </a:r>
            <a:r>
              <a:rPr lang="en-CA" sz="4000" dirty="0" err="1" smtClean="0"/>
              <a:t>ወሕይወተ</a:t>
            </a:r>
            <a:r>
              <a:rPr lang="en-CA" sz="4000" dirty="0" smtClean="0"/>
              <a:t> </a:t>
            </a:r>
            <a:r>
              <a:rPr lang="en-CA" sz="4000" dirty="0" err="1" smtClean="0"/>
              <a:t>ለነፍስየ</a:t>
            </a:r>
            <a:r>
              <a:rPr lang="en-CA" sz="4000" dirty="0" smtClean="0"/>
              <a:t>፥ ኦ </a:t>
            </a:r>
            <a:r>
              <a:rPr lang="en-CA" sz="4000" dirty="0" err="1" smtClean="0"/>
              <a:t>ሕይወተ</a:t>
            </a:r>
            <a:endParaRPr lang="en-CA" sz="4000" b="1" dirty="0"/>
          </a:p>
        </p:txBody>
      </p:sp>
      <p:sp>
        <p:nvSpPr>
          <p:cNvPr id="8" name="TextBox 7"/>
          <p:cNvSpPr txBox="1"/>
          <p:nvPr/>
        </p:nvSpPr>
        <p:spPr>
          <a:xfrm>
            <a:off x="3886354" y="-16203"/>
            <a:ext cx="4240377" cy="6863417"/>
          </a:xfrm>
          <a:prstGeom prst="rect">
            <a:avLst/>
          </a:prstGeom>
          <a:noFill/>
        </p:spPr>
        <p:txBody>
          <a:bodyPr wrap="square" rtlCol="0">
            <a:spAutoFit/>
          </a:bodyPr>
          <a:lstStyle/>
          <a:p>
            <a:r>
              <a:rPr lang="en-CA" sz="4000" dirty="0" err="1" smtClean="0"/>
              <a:t>ኩሉ</a:t>
            </a:r>
            <a:r>
              <a:rPr lang="en-CA" sz="4000" dirty="0" smtClean="0"/>
              <a:t> </a:t>
            </a:r>
            <a:r>
              <a:rPr lang="en-CA" sz="4000" dirty="0" err="1" smtClean="0"/>
              <a:t>ርኽሰትን</a:t>
            </a:r>
            <a:r>
              <a:rPr lang="en-CA" sz="4000" dirty="0" smtClean="0"/>
              <a:t> </a:t>
            </a:r>
            <a:r>
              <a:rPr lang="en-CA" sz="4000" dirty="0" err="1" smtClean="0"/>
              <a:t>ከተንጽሓኒ</a:t>
            </a:r>
            <a:r>
              <a:rPr lang="en-CA" sz="4000" dirty="0" smtClean="0"/>
              <a:t> </a:t>
            </a:r>
            <a:r>
              <a:rPr lang="en-CA" sz="4000" dirty="0" err="1" smtClean="0"/>
              <a:t>እልምነካን</a:t>
            </a:r>
            <a:r>
              <a:rPr lang="en-CA" sz="4000" dirty="0" smtClean="0"/>
              <a:t> </a:t>
            </a:r>
            <a:r>
              <a:rPr lang="en-CA" sz="4000" dirty="0" err="1" smtClean="0"/>
              <a:t>እምሕጸነካን</a:t>
            </a:r>
            <a:r>
              <a:rPr lang="en-CA" sz="4000" dirty="0" smtClean="0"/>
              <a:t> </a:t>
            </a:r>
            <a:r>
              <a:rPr lang="en-CA" sz="4000" dirty="0" err="1" smtClean="0"/>
              <a:t>ኣሎኹ</a:t>
            </a:r>
            <a:r>
              <a:rPr lang="en-CA" sz="4000" dirty="0" smtClean="0"/>
              <a:t>። </a:t>
            </a:r>
            <a:r>
              <a:rPr lang="en-CA" sz="4000" dirty="0" err="1" smtClean="0"/>
              <a:t>ነዚ</a:t>
            </a:r>
            <a:r>
              <a:rPr lang="en-CA" sz="4000" dirty="0" smtClean="0"/>
              <a:t> </a:t>
            </a:r>
            <a:r>
              <a:rPr lang="en-CA" sz="4000" dirty="0" err="1" smtClean="0"/>
              <a:t>ሥጋኻን</a:t>
            </a:r>
            <a:r>
              <a:rPr lang="en-CA" sz="4000" dirty="0" smtClean="0"/>
              <a:t> </a:t>
            </a:r>
            <a:r>
              <a:rPr lang="en-CA" sz="4000" dirty="0" err="1" smtClean="0"/>
              <a:t>ደምካን</a:t>
            </a:r>
            <a:r>
              <a:rPr lang="en-CA" sz="4000" dirty="0" smtClean="0"/>
              <a:t> </a:t>
            </a:r>
            <a:r>
              <a:rPr lang="en-CA" sz="4000" dirty="0" err="1" smtClean="0"/>
              <a:t>ምስ</a:t>
            </a:r>
            <a:r>
              <a:rPr lang="en-CA" sz="4000" dirty="0" smtClean="0"/>
              <a:t> </a:t>
            </a:r>
            <a:r>
              <a:rPr lang="en-CA" sz="4000" dirty="0" err="1" smtClean="0"/>
              <a:t>ተቐበልኩ</a:t>
            </a:r>
            <a:r>
              <a:rPr lang="en-CA" sz="4000" dirty="0" smtClean="0"/>
              <a:t>፥ </a:t>
            </a:r>
            <a:r>
              <a:rPr lang="en-CA" sz="4000" dirty="0" err="1" smtClean="0"/>
              <a:t>ንመውቀስን</a:t>
            </a:r>
            <a:r>
              <a:rPr lang="en-CA" sz="4000" dirty="0" smtClean="0"/>
              <a:t> </a:t>
            </a:r>
            <a:r>
              <a:rPr lang="en-CA" sz="4000" dirty="0" err="1" smtClean="0"/>
              <a:t>ንመፍረድን</a:t>
            </a:r>
            <a:r>
              <a:rPr lang="en-CA" sz="4000" dirty="0" smtClean="0"/>
              <a:t> </a:t>
            </a:r>
            <a:r>
              <a:rPr lang="en-CA" sz="4000" dirty="0" err="1" smtClean="0"/>
              <a:t>ኣይኹነኒ</a:t>
            </a:r>
            <a:r>
              <a:rPr lang="en-CA" sz="4000" dirty="0" smtClean="0"/>
              <a:t>። </a:t>
            </a:r>
            <a:r>
              <a:rPr lang="en-CA" sz="4000" dirty="0" err="1" smtClean="0"/>
              <a:t>ምሓረኒ</a:t>
            </a:r>
            <a:r>
              <a:rPr lang="en-CA" sz="4000" dirty="0" smtClean="0"/>
              <a:t> </a:t>
            </a:r>
            <a:r>
              <a:rPr lang="en-CA" sz="4000" dirty="0" err="1" smtClean="0"/>
              <a:t>ደኣ</a:t>
            </a:r>
            <a:r>
              <a:rPr lang="en-CA" sz="4000" dirty="0" smtClean="0"/>
              <a:t> </a:t>
            </a:r>
            <a:r>
              <a:rPr lang="en-CA" sz="4000" dirty="0" err="1" smtClean="0"/>
              <a:t>ይቕረ</a:t>
            </a:r>
            <a:r>
              <a:rPr lang="en-CA" sz="4000" dirty="0" smtClean="0"/>
              <a:t> </a:t>
            </a:r>
            <a:r>
              <a:rPr lang="en-CA" sz="4000" dirty="0" err="1" smtClean="0"/>
              <a:t>በለለይ</a:t>
            </a:r>
            <a:r>
              <a:rPr lang="en-CA" sz="4000" dirty="0" smtClean="0"/>
              <a:t>። ኦ </a:t>
            </a:r>
            <a:r>
              <a:rPr lang="en-CA" sz="4000" dirty="0" err="1" smtClean="0"/>
              <a:t>ሕይወት</a:t>
            </a:r>
            <a:r>
              <a:rPr lang="en-CA" sz="4000" dirty="0" smtClean="0"/>
              <a:t> </a:t>
            </a:r>
            <a:r>
              <a:rPr lang="en-CA" sz="4000" dirty="0" err="1" smtClean="0"/>
              <a:t>ዓለም</a:t>
            </a:r>
            <a:r>
              <a:rPr lang="en-CA" sz="4000" dirty="0" smtClean="0"/>
              <a:t>፥ </a:t>
            </a:r>
            <a:r>
              <a:rPr lang="en-CA" sz="4000" dirty="0" err="1" smtClean="0"/>
              <a:t>ብእኡ</a:t>
            </a:r>
            <a:r>
              <a:rPr lang="en-CA" sz="4000" dirty="0" smtClean="0"/>
              <a:t> </a:t>
            </a:r>
            <a:r>
              <a:rPr lang="en-CA" sz="4000" dirty="0" err="1" smtClean="0"/>
              <a:t>ሥርየት</a:t>
            </a:r>
            <a:r>
              <a:rPr lang="en-CA" sz="4000" dirty="0" smtClean="0"/>
              <a:t> </a:t>
            </a:r>
            <a:r>
              <a:rPr lang="en-CA" sz="4000" dirty="0" err="1" smtClean="0"/>
              <a:t>ኃጢኣተይን</a:t>
            </a:r>
            <a:r>
              <a:rPr lang="en-CA" sz="4000" dirty="0" smtClean="0"/>
              <a:t> </a:t>
            </a:r>
            <a:r>
              <a:rPr lang="en-CA" sz="4000" dirty="0" err="1" smtClean="0"/>
              <a:t>ድሕነት</a:t>
            </a:r>
            <a:r>
              <a:rPr lang="en-CA" sz="4000" dirty="0" smtClean="0"/>
              <a:t> </a:t>
            </a:r>
            <a:r>
              <a:rPr lang="en-CA" sz="4000" dirty="0" err="1" smtClean="0"/>
              <a:t>ነፍሰይን</a:t>
            </a:r>
            <a:r>
              <a:rPr lang="en-CA" sz="4000" dirty="0" smtClean="0"/>
              <a:t> </a:t>
            </a:r>
            <a:r>
              <a:rPr lang="en-CA" sz="4000" dirty="0" err="1" smtClean="0"/>
              <a:t>ሃበኒ</a:t>
            </a:r>
            <a:r>
              <a:rPr lang="en-CA" sz="4000" dirty="0" smtClean="0"/>
              <a:t>። </a:t>
            </a:r>
            <a:r>
              <a:rPr lang="en-CA" sz="4000" dirty="0" err="1" smtClean="0"/>
              <a:t>ብኽልተ</a:t>
            </a:r>
            <a:r>
              <a:rPr lang="en-CA" sz="4000" dirty="0" smtClean="0"/>
              <a:t> </a:t>
            </a:r>
            <a:r>
              <a:rPr lang="en-CA" sz="4000" dirty="0" err="1" smtClean="0"/>
              <a:t>ወገን</a:t>
            </a:r>
            <a:r>
              <a:rPr lang="en-CA" sz="4000" dirty="0" smtClean="0"/>
              <a:t> </a:t>
            </a:r>
            <a:r>
              <a:rPr lang="en-CA" sz="4000" dirty="0" err="1" smtClean="0"/>
              <a:t>ድንግል</a:t>
            </a:r>
            <a:endParaRPr lang="en-CA" sz="4000" dirty="0"/>
          </a:p>
        </p:txBody>
      </p:sp>
      <p:sp>
        <p:nvSpPr>
          <p:cNvPr id="9" name="Rectangle 8"/>
          <p:cNvSpPr/>
          <p:nvPr/>
        </p:nvSpPr>
        <p:spPr>
          <a:xfrm>
            <a:off x="7986410" y="34644"/>
            <a:ext cx="4306143" cy="6986528"/>
          </a:xfrm>
          <a:prstGeom prst="rect">
            <a:avLst/>
          </a:prstGeom>
        </p:spPr>
        <p:txBody>
          <a:bodyPr wrap="square">
            <a:spAutoFit/>
          </a:bodyPr>
          <a:lstStyle/>
          <a:p>
            <a:pPr marL="40639" marR="40639">
              <a:spcBef>
                <a:spcPts val="600"/>
              </a:spcBef>
              <a:defRPr sz="2800"/>
            </a:pPr>
            <a:r>
              <a:rPr lang="en-US" sz="3200" dirty="0" smtClean="0">
                <a:solidFill>
                  <a:schemeClr val="tx1">
                    <a:lumMod val="95000"/>
                  </a:schemeClr>
                </a:solidFill>
                <a:uFill>
                  <a:solidFill>
                    <a:srgbClr val="0329D6"/>
                  </a:solidFill>
                </a:uFill>
              </a:rPr>
              <a:t>from </a:t>
            </a:r>
            <a:r>
              <a:rPr lang="en-US" sz="3200" dirty="0">
                <a:solidFill>
                  <a:schemeClr val="tx1">
                    <a:lumMod val="95000"/>
                  </a:schemeClr>
                </a:solidFill>
                <a:uFill>
                  <a:solidFill>
                    <a:srgbClr val="0329D6"/>
                  </a:solidFill>
                </a:uFill>
              </a:rPr>
              <a:t>all guilt and curse and from all sin and defilement. And when I have received Thy holy mystery let it not be unto me for judgment nor for condemnation, but have compassion upon me and have mercy upon me; and through it grant me remission of my sin and life for my twofold virginity Thy mother, </a:t>
            </a:r>
          </a:p>
        </p:txBody>
      </p:sp>
    </p:spTree>
    <p:extLst>
      <p:ext uri="{BB962C8B-B14F-4D97-AF65-F5344CB8AC3E}">
        <p14:creationId xmlns:p14="http://schemas.microsoft.com/office/powerpoint/2010/main" val="2336018538"/>
      </p:ext>
    </p:extLst>
  </p:cSld>
  <p:clrMapOvr>
    <a:masterClrMapping/>
  </p:clrMapOvr>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smtClean="0"/>
              <a:t>ዓለም</a:t>
            </a:r>
            <a:r>
              <a:rPr lang="en-CA" sz="4000" dirty="0" smtClean="0"/>
              <a:t> </a:t>
            </a:r>
            <a:r>
              <a:rPr lang="en-CA" sz="4000" dirty="0" err="1" smtClean="0"/>
              <a:t>በስእለታ</a:t>
            </a:r>
            <a:r>
              <a:rPr lang="en-CA" sz="4000" dirty="0" smtClean="0"/>
              <a:t> </a:t>
            </a:r>
            <a:r>
              <a:rPr lang="en-CA" sz="4000" dirty="0" err="1" smtClean="0"/>
              <a:t>ለእግዝእትነ</a:t>
            </a:r>
            <a:r>
              <a:rPr lang="en-CA" sz="4000" dirty="0" smtClean="0"/>
              <a:t> </a:t>
            </a:r>
            <a:r>
              <a:rPr lang="en-CA" sz="4000" dirty="0" err="1" smtClean="0"/>
              <a:t>ቅድስት</a:t>
            </a:r>
            <a:r>
              <a:rPr lang="en-CA" sz="4000" dirty="0" smtClean="0"/>
              <a:t> </a:t>
            </a:r>
            <a:r>
              <a:rPr lang="en-CA" sz="4000" dirty="0" err="1" smtClean="0"/>
              <a:t>ድንግል</a:t>
            </a:r>
            <a:r>
              <a:rPr lang="en-CA" sz="4000" dirty="0" smtClean="0"/>
              <a:t> በ፪ </a:t>
            </a:r>
            <a:r>
              <a:rPr lang="en-CA" sz="4000" dirty="0" err="1" smtClean="0"/>
              <a:t>ማርያም</a:t>
            </a:r>
            <a:r>
              <a:rPr lang="en-CA" sz="4000" dirty="0" smtClean="0"/>
              <a:t> </a:t>
            </a:r>
            <a:r>
              <a:rPr lang="en-CA" sz="4000" dirty="0" err="1" smtClean="0"/>
              <a:t>ወላዲተ</a:t>
            </a:r>
            <a:r>
              <a:rPr lang="en-CA" sz="4000" dirty="0" smtClean="0"/>
              <a:t> </a:t>
            </a:r>
            <a:r>
              <a:rPr lang="en-CA" sz="4000" dirty="0" err="1" smtClean="0"/>
              <a:t>አምላክ</a:t>
            </a:r>
            <a:r>
              <a:rPr lang="en-CA" sz="4000" dirty="0" smtClean="0"/>
              <a:t>፥ </a:t>
            </a:r>
            <a:r>
              <a:rPr lang="en-CA" sz="4000" dirty="0" err="1" smtClean="0"/>
              <a:t>ወዮሓንስ</a:t>
            </a:r>
            <a:r>
              <a:rPr lang="en-CA" sz="4000" dirty="0" smtClean="0"/>
              <a:t> </a:t>
            </a:r>
            <a:r>
              <a:rPr lang="en-CA" sz="4000" dirty="0" err="1" smtClean="0"/>
              <a:t>መጥምቅ</a:t>
            </a:r>
            <a:r>
              <a:rPr lang="en-CA" sz="4000" dirty="0" smtClean="0"/>
              <a:t>። </a:t>
            </a:r>
            <a:r>
              <a:rPr lang="en-CA" sz="4000" dirty="0" err="1" smtClean="0"/>
              <a:t>ወበጸሎተ</a:t>
            </a:r>
            <a:r>
              <a:rPr lang="en-CA" sz="4000" dirty="0" smtClean="0"/>
              <a:t> </a:t>
            </a:r>
            <a:r>
              <a:rPr lang="en-CA" sz="4000" dirty="0" err="1" smtClean="0"/>
              <a:t>ኵሎሙ</a:t>
            </a:r>
            <a:r>
              <a:rPr lang="en-CA" sz="4000" dirty="0" smtClean="0"/>
              <a:t> </a:t>
            </a:r>
            <a:r>
              <a:rPr lang="en-CA" sz="4000" dirty="0" err="1" smtClean="0"/>
              <a:t>ቅዱሳን</a:t>
            </a:r>
            <a:r>
              <a:rPr lang="en-CA" sz="4000" dirty="0" smtClean="0"/>
              <a:t> </a:t>
            </a:r>
            <a:r>
              <a:rPr lang="en-CA" sz="4000" dirty="0" err="1" smtClean="0"/>
              <a:t>መላእክት</a:t>
            </a:r>
            <a:r>
              <a:rPr lang="en-CA" sz="4000" dirty="0" smtClean="0"/>
              <a:t>፥ </a:t>
            </a:r>
            <a:r>
              <a:rPr lang="en-CA" sz="4000" dirty="0" err="1" smtClean="0"/>
              <a:t>ወኵሎሙ</a:t>
            </a:r>
            <a:r>
              <a:rPr lang="en-CA" sz="4000" dirty="0" smtClean="0"/>
              <a:t> </a:t>
            </a:r>
            <a:r>
              <a:rPr lang="en-CA" sz="4000" dirty="0" err="1" smtClean="0"/>
              <a:t>ሰማዕታት</a:t>
            </a:r>
            <a:r>
              <a:rPr lang="en-CA" sz="4000" dirty="0" smtClean="0"/>
              <a:t>፥ </a:t>
            </a:r>
            <a:r>
              <a:rPr lang="en-CA" sz="4000" dirty="0" err="1" smtClean="0"/>
              <a:t>ወጻድቃን</a:t>
            </a:r>
            <a:r>
              <a:rPr lang="en-CA" sz="4000" dirty="0" smtClean="0"/>
              <a:t> </a:t>
            </a:r>
            <a:r>
              <a:rPr lang="en-CA" sz="4000" dirty="0" err="1" smtClean="0"/>
              <a:t>መስተጋድላን</a:t>
            </a:r>
            <a:r>
              <a:rPr lang="en-CA" sz="4000" dirty="0" smtClean="0"/>
              <a:t> ፥ </a:t>
            </a:r>
            <a:r>
              <a:rPr lang="en-CA" sz="4000" dirty="0" err="1" smtClean="0"/>
              <a:t>ለሠናይ</a:t>
            </a:r>
            <a:r>
              <a:rPr lang="en-CA" sz="4000" dirty="0" smtClean="0"/>
              <a:t> </a:t>
            </a:r>
            <a:r>
              <a:rPr lang="en-CA" sz="4000" dirty="0" err="1" smtClean="0"/>
              <a:t>እስከ</a:t>
            </a:r>
            <a:r>
              <a:rPr lang="en-CA" sz="4000" dirty="0" smtClean="0"/>
              <a:t> </a:t>
            </a:r>
            <a:r>
              <a:rPr lang="en-CA" sz="4000" dirty="0" err="1" smtClean="0"/>
              <a:t>ለዓለም</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r>
              <a:rPr lang="en-CA" sz="4000" b="1" dirty="0" smtClean="0"/>
              <a:t> </a:t>
            </a:r>
            <a:endParaRPr lang="en-CA" sz="4000" b="1" dirty="0"/>
          </a:p>
        </p:txBody>
      </p:sp>
      <p:sp>
        <p:nvSpPr>
          <p:cNvPr id="8" name="TextBox 7"/>
          <p:cNvSpPr txBox="1"/>
          <p:nvPr/>
        </p:nvSpPr>
        <p:spPr>
          <a:xfrm>
            <a:off x="3886354" y="-16203"/>
            <a:ext cx="4240377" cy="5632311"/>
          </a:xfrm>
          <a:prstGeom prst="rect">
            <a:avLst/>
          </a:prstGeom>
          <a:noFill/>
        </p:spPr>
        <p:txBody>
          <a:bodyPr wrap="square" rtlCol="0">
            <a:spAutoFit/>
          </a:bodyPr>
          <a:lstStyle/>
          <a:p>
            <a:r>
              <a:rPr lang="en-CA" sz="4000" dirty="0" err="1" smtClean="0"/>
              <a:t>ብዝኾነት</a:t>
            </a:r>
            <a:r>
              <a:rPr lang="en-CA" sz="4000" dirty="0" smtClean="0"/>
              <a:t> </a:t>
            </a:r>
            <a:r>
              <a:rPr lang="en-CA" sz="4000" dirty="0" err="1" smtClean="0"/>
              <a:t>ወላዲትካ</a:t>
            </a:r>
            <a:r>
              <a:rPr lang="en-CA" sz="4000" dirty="0" smtClean="0"/>
              <a:t>፥ </a:t>
            </a:r>
            <a:r>
              <a:rPr lang="en-CA" sz="4000" dirty="0" err="1" smtClean="0"/>
              <a:t>ብናይ</a:t>
            </a:r>
            <a:r>
              <a:rPr lang="en-CA" sz="4000" dirty="0" smtClean="0"/>
              <a:t> </a:t>
            </a:r>
            <a:r>
              <a:rPr lang="en-CA" sz="4000" dirty="0" err="1" smtClean="0"/>
              <a:t>ዮሓንስ</a:t>
            </a:r>
            <a:r>
              <a:rPr lang="en-CA" sz="4000" dirty="0" smtClean="0"/>
              <a:t> </a:t>
            </a:r>
            <a:r>
              <a:rPr lang="en-CA" sz="4000" dirty="0" err="1" smtClean="0"/>
              <a:t>መጥምቕ</a:t>
            </a:r>
            <a:r>
              <a:rPr lang="en-CA" sz="4000" dirty="0" smtClean="0"/>
              <a:t> </a:t>
            </a:r>
            <a:r>
              <a:rPr lang="en-CA" sz="4000" dirty="0" err="1" smtClean="0"/>
              <a:t>ልማኖን</a:t>
            </a:r>
            <a:r>
              <a:rPr lang="en-CA" sz="4000" dirty="0" smtClean="0"/>
              <a:t>፥ </a:t>
            </a:r>
            <a:r>
              <a:rPr lang="en-CA" sz="4000" dirty="0" err="1" smtClean="0"/>
              <a:t>ብጸሎት</a:t>
            </a:r>
            <a:r>
              <a:rPr lang="en-CA" sz="4000" dirty="0" smtClean="0"/>
              <a:t> </a:t>
            </a:r>
            <a:r>
              <a:rPr lang="en-CA" sz="4000" dirty="0" err="1" smtClean="0"/>
              <a:t>ኩሎም</a:t>
            </a:r>
            <a:r>
              <a:rPr lang="en-CA" sz="4000" dirty="0" smtClean="0"/>
              <a:t> </a:t>
            </a:r>
            <a:r>
              <a:rPr lang="en-CA" sz="4000" dirty="0" err="1" smtClean="0"/>
              <a:t>ቅዱሳን</a:t>
            </a:r>
            <a:r>
              <a:rPr lang="en-CA" sz="4000" dirty="0" smtClean="0"/>
              <a:t> </a:t>
            </a:r>
            <a:r>
              <a:rPr lang="en-CA" sz="4000" dirty="0" err="1" smtClean="0"/>
              <a:t>መላእኽትን</a:t>
            </a:r>
            <a:r>
              <a:rPr lang="en-CA" sz="4000" dirty="0" smtClean="0"/>
              <a:t>፥ </a:t>
            </a:r>
            <a:r>
              <a:rPr lang="en-CA" sz="4000" dirty="0" err="1" smtClean="0"/>
              <a:t>ብዅሎም</a:t>
            </a:r>
            <a:r>
              <a:rPr lang="en-CA" sz="4000" dirty="0" smtClean="0"/>
              <a:t> </a:t>
            </a:r>
            <a:r>
              <a:rPr lang="en-CA" sz="4000" dirty="0" err="1" smtClean="0"/>
              <a:t>ንሠናይ</a:t>
            </a:r>
            <a:r>
              <a:rPr lang="en-CA" sz="4000" dirty="0" smtClean="0"/>
              <a:t> </a:t>
            </a:r>
            <a:r>
              <a:rPr lang="en-CA" sz="4000" dirty="0" err="1" smtClean="0"/>
              <a:t>ተጋደልቲ</a:t>
            </a:r>
            <a:r>
              <a:rPr lang="en-CA" sz="4000" dirty="0" smtClean="0"/>
              <a:t> </a:t>
            </a:r>
            <a:r>
              <a:rPr lang="en-CA" sz="4000" dirty="0" err="1" smtClean="0"/>
              <a:t>ሰማዕታትን</a:t>
            </a:r>
            <a:r>
              <a:rPr lang="en-CA" sz="4000" dirty="0" smtClean="0"/>
              <a:t> </a:t>
            </a:r>
            <a:r>
              <a:rPr lang="en-CA" sz="4000" dirty="0" err="1" smtClean="0"/>
              <a:t>ጻድቃንን</a:t>
            </a:r>
            <a:r>
              <a:rPr lang="en-CA" sz="4000" dirty="0" smtClean="0"/>
              <a:t> </a:t>
            </a:r>
            <a:r>
              <a:rPr lang="en-CA" sz="4000" dirty="0" err="1" smtClean="0"/>
              <a:t>ክሳዕ</a:t>
            </a:r>
            <a:r>
              <a:rPr lang="en-CA" sz="4000" dirty="0" smtClean="0"/>
              <a:t> </a:t>
            </a:r>
            <a:r>
              <a:rPr lang="en-CA" sz="4000" dirty="0" err="1" smtClean="0"/>
              <a:t>ንዘልዓለም</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endParaRPr lang="en-CA" sz="4000" dirty="0"/>
          </a:p>
        </p:txBody>
      </p:sp>
      <p:sp>
        <p:nvSpPr>
          <p:cNvPr id="9" name="Rectangle 8"/>
          <p:cNvSpPr/>
          <p:nvPr/>
        </p:nvSpPr>
        <p:spPr>
          <a:xfrm>
            <a:off x="7986410" y="34644"/>
            <a:ext cx="4306143" cy="4678204"/>
          </a:xfrm>
          <a:prstGeom prst="rect">
            <a:avLst/>
          </a:prstGeom>
        </p:spPr>
        <p:txBody>
          <a:bodyPr wrap="square">
            <a:spAutoFit/>
          </a:bodyPr>
          <a:lstStyle/>
          <a:p>
            <a:pPr marL="40639" marR="40639">
              <a:spcBef>
                <a:spcPts val="600"/>
              </a:spcBef>
              <a:defRPr sz="2800"/>
            </a:pPr>
            <a:r>
              <a:rPr lang="en-US" sz="3200" dirty="0" smtClean="0">
                <a:solidFill>
                  <a:schemeClr val="tx1">
                    <a:lumMod val="95000"/>
                  </a:schemeClr>
                </a:solidFill>
                <a:uFill>
                  <a:solidFill>
                    <a:srgbClr val="0329D6"/>
                  </a:solidFill>
                </a:uFill>
              </a:rPr>
              <a:t>and </a:t>
            </a:r>
            <a:r>
              <a:rPr lang="en-US" sz="3200" dirty="0">
                <a:solidFill>
                  <a:schemeClr val="tx1">
                    <a:lumMod val="95000"/>
                  </a:schemeClr>
                </a:solidFill>
                <a:uFill>
                  <a:solidFill>
                    <a:srgbClr val="0329D6"/>
                  </a:solidFill>
                </a:uFill>
              </a:rPr>
              <a:t>of John the Baptist, </a:t>
            </a:r>
          </a:p>
          <a:p>
            <a:pPr marL="40639" marR="40639">
              <a:spcBef>
                <a:spcPts val="600"/>
              </a:spcBef>
              <a:defRPr sz="2800"/>
            </a:pPr>
            <a:r>
              <a:rPr lang="en-US" sz="3200" dirty="0">
                <a:solidFill>
                  <a:schemeClr val="tx1">
                    <a:lumMod val="95000"/>
                  </a:schemeClr>
                </a:solidFill>
              </a:rPr>
              <a:t>and though the prayer of all the holy angels and all the martyrs and righteous who have fought for the good, world without end.  Amen</a:t>
            </a:r>
          </a:p>
          <a:p>
            <a:pPr marL="40639" marR="40639">
              <a:spcBef>
                <a:spcPts val="600"/>
              </a:spcBef>
              <a:defRPr sz="2800"/>
            </a:pPr>
            <a:endParaRPr lang="en-US" sz="32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511032847"/>
      </p:ext>
    </p:extLst>
  </p:cSld>
  <p:clrMapOvr>
    <a:masterClrMapping/>
  </p:clrMapOvr>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986410" y="-125376"/>
            <a:ext cx="4306143" cy="6986528"/>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4000" b="1" dirty="0" smtClean="0">
                <a:solidFill>
                  <a:srgbClr val="92D050"/>
                </a:solidFill>
              </a:rPr>
              <a:t>Deacon</a:t>
            </a:r>
            <a:r>
              <a:rPr lang="en-US" sz="4000" b="1" dirty="0">
                <a:solidFill>
                  <a:srgbClr val="92D050"/>
                </a:solidFill>
              </a:rPr>
              <a:t>: -</a:t>
            </a:r>
            <a:r>
              <a:rPr lang="en-US" sz="4000" dirty="0">
                <a:solidFill>
                  <a:srgbClr val="92D050"/>
                </a:solidFill>
              </a:rPr>
              <a:t>  </a:t>
            </a:r>
            <a:r>
              <a:rPr lang="en-US" sz="4000" dirty="0"/>
              <a:t>Pray ye for us and for all Christians who bade us to make mention of them.  Praise ye and sing in the peace and love of Jesus Christ. </a:t>
            </a:r>
            <a:r>
              <a:rPr lang="en-US" sz="4000" dirty="0" smtClean="0">
                <a:solidFill>
                  <a:schemeClr val="tx1">
                    <a:lumMod val="95000"/>
                  </a:schemeClr>
                </a:solidFill>
                <a:uFill>
                  <a:solidFill>
                    <a:srgbClr val="0329D6"/>
                  </a:solidFill>
                </a:uFill>
              </a:rPr>
              <a:t> </a:t>
            </a:r>
            <a:endParaRPr lang="en-US" sz="4000" dirty="0">
              <a:solidFill>
                <a:schemeClr val="tx1">
                  <a:lumMod val="95000"/>
                </a:schemeClr>
              </a:solidFill>
              <a:uFill>
                <a:solidFill>
                  <a:srgbClr val="0329D6"/>
                </a:solidFill>
              </a:uFill>
            </a:endParaRPr>
          </a:p>
        </p:txBody>
      </p:sp>
      <p:sp>
        <p:nvSpPr>
          <p:cNvPr id="3" name="TextBox 2"/>
          <p:cNvSpPr txBox="1"/>
          <p:nvPr/>
        </p:nvSpPr>
        <p:spPr>
          <a:xfrm>
            <a:off x="60234" y="194788"/>
            <a:ext cx="4026145" cy="6324808"/>
          </a:xfrm>
          <a:prstGeom prst="rect">
            <a:avLst/>
          </a:prstGeom>
          <a:noFill/>
        </p:spPr>
        <p:txBody>
          <a:bodyPr wrap="square" rtlCol="0">
            <a:spAutoFit/>
          </a:bodyPr>
          <a:lstStyle/>
          <a:p>
            <a:r>
              <a:rPr lang="en-CA" sz="5500" b="1" dirty="0" err="1" smtClean="0">
                <a:solidFill>
                  <a:srgbClr val="92D050"/>
                </a:solidFill>
              </a:rPr>
              <a:t>ይ.ዲ</a:t>
            </a:r>
            <a:r>
              <a:rPr lang="en-CA" sz="5500" b="1" dirty="0" smtClean="0">
                <a:solidFill>
                  <a:srgbClr val="92D050"/>
                </a:solidFill>
              </a:rPr>
              <a:t>.  </a:t>
            </a:r>
            <a:r>
              <a:rPr lang="en-CA" sz="5000" b="1" dirty="0" err="1" smtClean="0"/>
              <a:t>ጸልዩ</a:t>
            </a:r>
            <a:r>
              <a:rPr lang="en-CA" sz="5000" b="1" dirty="0" smtClean="0"/>
              <a:t> </a:t>
            </a:r>
            <a:r>
              <a:rPr lang="en-CA" sz="5000" b="1" dirty="0" err="1" smtClean="0"/>
              <a:t>በእንቲአነ</a:t>
            </a:r>
            <a:r>
              <a:rPr lang="en-CA" sz="5000" b="1" dirty="0" smtClean="0"/>
              <a:t> </a:t>
            </a:r>
            <a:r>
              <a:rPr lang="en-CA" sz="5000" b="1" dirty="0" err="1" smtClean="0"/>
              <a:t>ወበእንተ</a:t>
            </a:r>
            <a:r>
              <a:rPr lang="en-CA" sz="5000" b="1" dirty="0" smtClean="0"/>
              <a:t> </a:t>
            </a:r>
            <a:r>
              <a:rPr lang="en-CA" sz="5000" b="1" dirty="0" err="1" smtClean="0"/>
              <a:t>ኵሎሙ</a:t>
            </a:r>
            <a:r>
              <a:rPr lang="en-CA" sz="5000" b="1" dirty="0" smtClean="0"/>
              <a:t> </a:t>
            </a:r>
            <a:r>
              <a:rPr lang="en-CA" sz="5000" b="1" dirty="0" err="1" smtClean="0"/>
              <a:t>ክርስቲያን</a:t>
            </a:r>
            <a:r>
              <a:rPr lang="en-CA" sz="5000" b="1" dirty="0" smtClean="0"/>
              <a:t> </a:t>
            </a:r>
            <a:r>
              <a:rPr lang="en-CA" sz="5000" b="1" dirty="0" err="1" smtClean="0"/>
              <a:t>እለ</a:t>
            </a:r>
            <a:r>
              <a:rPr lang="en-CA" sz="5000" b="1" dirty="0" smtClean="0"/>
              <a:t> </a:t>
            </a:r>
            <a:r>
              <a:rPr lang="en-CA" sz="5000" b="1" dirty="0" err="1" smtClean="0"/>
              <a:t>ይቤሉነ</a:t>
            </a:r>
            <a:r>
              <a:rPr lang="en-CA" sz="5000" b="1" dirty="0" smtClean="0"/>
              <a:t> </a:t>
            </a:r>
            <a:r>
              <a:rPr lang="en-CA" sz="5000" b="1" dirty="0" err="1" smtClean="0"/>
              <a:t>ግበሩ</a:t>
            </a:r>
            <a:r>
              <a:rPr lang="en-CA" sz="5000" b="1" dirty="0" smtClean="0"/>
              <a:t> </a:t>
            </a:r>
            <a:r>
              <a:rPr lang="en-CA" sz="5000" b="1" dirty="0" err="1" smtClean="0"/>
              <a:t>ተዝካሮሙ</a:t>
            </a:r>
            <a:r>
              <a:rPr lang="en-CA" sz="5000" b="1" dirty="0" smtClean="0"/>
              <a:t> </a:t>
            </a:r>
            <a:r>
              <a:rPr lang="en-CA" sz="5000" b="1" dirty="0" err="1" smtClean="0"/>
              <a:t>በሰላም</a:t>
            </a:r>
            <a:r>
              <a:rPr lang="en-CA" sz="5000" b="1" dirty="0" smtClean="0"/>
              <a:t> </a:t>
            </a:r>
            <a:r>
              <a:rPr lang="en-CA" sz="5000" b="1" dirty="0" err="1" smtClean="0"/>
              <a:t>ወበፍቅረ</a:t>
            </a:r>
            <a:r>
              <a:rPr lang="en-CA" sz="5000" b="1" dirty="0" smtClean="0"/>
              <a:t> </a:t>
            </a:r>
            <a:r>
              <a:rPr lang="en-CA" sz="5000" b="1" dirty="0" err="1" smtClean="0"/>
              <a:t>ኢየሱስ</a:t>
            </a:r>
            <a:r>
              <a:rPr lang="en-CA" sz="5000" b="1" dirty="0" smtClean="0"/>
              <a:t> </a:t>
            </a:r>
            <a:r>
              <a:rPr lang="en-CA" sz="5000" b="1" dirty="0" err="1" smtClean="0"/>
              <a:t>ክርስቶስ</a:t>
            </a:r>
            <a:r>
              <a:rPr lang="en-CA" sz="5000" b="1" dirty="0" smtClean="0"/>
              <a:t> </a:t>
            </a:r>
            <a:r>
              <a:rPr lang="en-CA" sz="5000" b="1" dirty="0" err="1" smtClean="0"/>
              <a:t>ሰብሑ</a:t>
            </a:r>
            <a:r>
              <a:rPr lang="en-CA" sz="5000" b="1" dirty="0" smtClean="0"/>
              <a:t> </a:t>
            </a:r>
            <a:r>
              <a:rPr lang="en-CA" sz="5000" b="1" dirty="0" err="1" smtClean="0"/>
              <a:t>ወዘምሩ</a:t>
            </a:r>
            <a:r>
              <a:rPr lang="en-CA" sz="5000" b="1" dirty="0" smtClean="0"/>
              <a:t>። </a:t>
            </a:r>
            <a:endParaRPr lang="en-CA" sz="5000" b="1" dirty="0"/>
          </a:p>
        </p:txBody>
      </p:sp>
      <p:sp>
        <p:nvSpPr>
          <p:cNvPr id="8" name="TextBox 7"/>
          <p:cNvSpPr txBox="1"/>
          <p:nvPr/>
        </p:nvSpPr>
        <p:spPr>
          <a:xfrm>
            <a:off x="4033587" y="177289"/>
            <a:ext cx="4026145" cy="6740307"/>
          </a:xfrm>
          <a:prstGeom prst="rect">
            <a:avLst/>
          </a:prstGeom>
          <a:noFill/>
        </p:spPr>
        <p:txBody>
          <a:bodyPr wrap="square" rtlCol="0">
            <a:spAutoFit/>
          </a:bodyPr>
          <a:lstStyle/>
          <a:p>
            <a:r>
              <a:rPr lang="en-CA" sz="4800" b="1" dirty="0" err="1" smtClean="0">
                <a:solidFill>
                  <a:srgbClr val="92D050"/>
                </a:solidFill>
              </a:rPr>
              <a:t>ይ.ዲ</a:t>
            </a:r>
            <a:r>
              <a:rPr lang="en-CA" sz="4800" b="1" dirty="0" smtClean="0">
                <a:solidFill>
                  <a:srgbClr val="92D050"/>
                </a:solidFill>
              </a:rPr>
              <a:t>.  </a:t>
            </a:r>
            <a:r>
              <a:rPr lang="en-CA" sz="4800" dirty="0" err="1" smtClean="0"/>
              <a:t>ምእንታይን</a:t>
            </a:r>
            <a:r>
              <a:rPr lang="en-CA" sz="4800" dirty="0" smtClean="0"/>
              <a:t> </a:t>
            </a:r>
            <a:r>
              <a:rPr lang="en-CA" sz="4800" dirty="0" err="1" smtClean="0"/>
              <a:t>ምእንቲ</a:t>
            </a:r>
            <a:r>
              <a:rPr lang="en-CA" sz="4800" dirty="0" smtClean="0"/>
              <a:t> </a:t>
            </a:r>
            <a:r>
              <a:rPr lang="en-CA" sz="4800" dirty="0" err="1" smtClean="0"/>
              <a:t>ዅሎም</a:t>
            </a:r>
            <a:r>
              <a:rPr lang="en-CA" sz="4800" dirty="0" smtClean="0"/>
              <a:t> </a:t>
            </a:r>
            <a:r>
              <a:rPr lang="en-CA" sz="4800" dirty="0" err="1" smtClean="0"/>
              <a:t>ክርስቲያንን</a:t>
            </a:r>
            <a:r>
              <a:rPr lang="en-CA" sz="4800" dirty="0" smtClean="0"/>
              <a:t> </a:t>
            </a:r>
            <a:r>
              <a:rPr lang="en-CA" sz="4800" dirty="0" err="1" smtClean="0"/>
              <a:t>መዘከርታኦም</a:t>
            </a:r>
            <a:r>
              <a:rPr lang="en-CA" sz="4800" dirty="0" smtClean="0"/>
              <a:t> </a:t>
            </a:r>
            <a:r>
              <a:rPr lang="en-CA" sz="4800" dirty="0" err="1" smtClean="0"/>
              <a:t>ግበሩ</a:t>
            </a:r>
            <a:r>
              <a:rPr lang="en-CA" sz="4800" dirty="0" smtClean="0"/>
              <a:t> </a:t>
            </a:r>
            <a:r>
              <a:rPr lang="en-CA" sz="4800" dirty="0" err="1" smtClean="0"/>
              <a:t>ዝበሉናን</a:t>
            </a:r>
            <a:r>
              <a:rPr lang="en-CA" sz="4800" dirty="0" smtClean="0"/>
              <a:t> </a:t>
            </a:r>
            <a:r>
              <a:rPr lang="en-CA" sz="4800" dirty="0" err="1" smtClean="0"/>
              <a:t>ጸልዩ</a:t>
            </a:r>
            <a:r>
              <a:rPr lang="en-CA" sz="4800" dirty="0" smtClean="0"/>
              <a:t>። </a:t>
            </a:r>
            <a:r>
              <a:rPr lang="en-CA" sz="4800" dirty="0" err="1" smtClean="0"/>
              <a:t>ብፍቕሪ</a:t>
            </a:r>
            <a:r>
              <a:rPr lang="en-CA" sz="4800" dirty="0" smtClean="0"/>
              <a:t> </a:t>
            </a:r>
            <a:r>
              <a:rPr lang="en-CA" sz="4800" dirty="0" err="1" smtClean="0"/>
              <a:t>ኢየሱስ</a:t>
            </a:r>
            <a:r>
              <a:rPr lang="en-CA" sz="4800" dirty="0" smtClean="0"/>
              <a:t> </a:t>
            </a:r>
            <a:r>
              <a:rPr lang="en-CA" sz="4800" dirty="0" err="1" smtClean="0"/>
              <a:t>ክርስቶስውን</a:t>
            </a:r>
            <a:r>
              <a:rPr lang="en-CA" sz="4800" dirty="0" smtClean="0"/>
              <a:t> </a:t>
            </a:r>
            <a:r>
              <a:rPr lang="en-CA" sz="4800" dirty="0" err="1" smtClean="0"/>
              <a:t>ኣመስግኑን</a:t>
            </a:r>
            <a:r>
              <a:rPr lang="en-CA" sz="4800" dirty="0" smtClean="0"/>
              <a:t> </a:t>
            </a:r>
            <a:r>
              <a:rPr lang="en-CA" sz="4800" dirty="0" err="1" smtClean="0"/>
              <a:t>ዘምሩን</a:t>
            </a:r>
            <a:r>
              <a:rPr lang="en-CA" sz="4800" dirty="0" smtClean="0"/>
              <a:t>። </a:t>
            </a:r>
            <a:endParaRPr lang="en-CA" sz="4800" dirty="0"/>
          </a:p>
        </p:txBody>
      </p:sp>
    </p:spTree>
    <p:extLst>
      <p:ext uri="{BB962C8B-B14F-4D97-AF65-F5344CB8AC3E}">
        <p14:creationId xmlns:p14="http://schemas.microsoft.com/office/powerpoint/2010/main" val="487176585"/>
      </p:ext>
    </p:extLst>
  </p:cSld>
  <p:clrMapOvr>
    <a:masterClrMapping/>
  </p:clrMapOvr>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21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340316" cy="7017306"/>
          </a:xfrm>
          <a:prstGeom prst="rect">
            <a:avLst/>
          </a:prstGeom>
          <a:noFill/>
        </p:spPr>
        <p:txBody>
          <a:bodyPr wrap="square" rtlCol="0">
            <a:spAutoFit/>
          </a:bodyPr>
          <a:lstStyle/>
          <a:p>
            <a:r>
              <a:rPr lang="en-CA" sz="4500" b="1" dirty="0" err="1" smtClean="0">
                <a:solidFill>
                  <a:srgbClr val="FFFF00"/>
                </a:solidFill>
              </a:rPr>
              <a:t>ይ.ሕ</a:t>
            </a:r>
            <a:r>
              <a:rPr lang="en-CA" sz="4500" b="1" dirty="0" smtClean="0">
                <a:solidFill>
                  <a:srgbClr val="FFFF00"/>
                </a:solidFill>
              </a:rPr>
              <a:t>.  </a:t>
            </a:r>
            <a:r>
              <a:rPr lang="en-CA" sz="4500" b="1" dirty="0" err="1" smtClean="0"/>
              <a:t>ቅዱስ</a:t>
            </a:r>
            <a:r>
              <a:rPr lang="en-CA" sz="4500" b="1" dirty="0" smtClean="0"/>
              <a:t> </a:t>
            </a:r>
            <a:r>
              <a:rPr lang="en-CA" sz="4500" b="1" dirty="0" err="1" smtClean="0"/>
              <a:t>ቅዱስ</a:t>
            </a:r>
            <a:r>
              <a:rPr lang="en-CA" sz="4500" b="1" dirty="0" smtClean="0"/>
              <a:t> </a:t>
            </a:r>
            <a:r>
              <a:rPr lang="en-CA" sz="4500" b="1" dirty="0" err="1" smtClean="0"/>
              <a:t>ቅዱስ</a:t>
            </a:r>
            <a:r>
              <a:rPr lang="en-CA" sz="4500" b="1" dirty="0" smtClean="0"/>
              <a:t>  </a:t>
            </a:r>
            <a:r>
              <a:rPr lang="en-CA" sz="4500" b="1" dirty="0" err="1" smtClean="0"/>
              <a:t>ሥሉስ</a:t>
            </a:r>
            <a:r>
              <a:rPr lang="en-CA" sz="4500" b="1" dirty="0" smtClean="0"/>
              <a:t> </a:t>
            </a:r>
            <a:r>
              <a:rPr lang="en-CA" sz="4500" b="1" dirty="0" err="1" smtClean="0"/>
              <a:t>ዘኢይት</a:t>
            </a:r>
            <a:endParaRPr lang="en-CA" sz="4500" b="1" dirty="0" smtClean="0"/>
          </a:p>
          <a:p>
            <a:r>
              <a:rPr lang="en-CA" sz="4500" b="1" dirty="0" err="1" smtClean="0"/>
              <a:t>ነገር</a:t>
            </a:r>
            <a:r>
              <a:rPr lang="en-CA" sz="4500" b="1" dirty="0" smtClean="0"/>
              <a:t>፥  </a:t>
            </a:r>
            <a:r>
              <a:rPr lang="en-CA" sz="4500" b="1" dirty="0" err="1" smtClean="0"/>
              <a:t>ሀበኒ</a:t>
            </a:r>
            <a:r>
              <a:rPr lang="en-CA" sz="4500" b="1" dirty="0" smtClean="0"/>
              <a:t> </a:t>
            </a:r>
            <a:r>
              <a:rPr lang="en-CA" sz="4500" b="1" dirty="0" err="1" smtClean="0"/>
              <a:t>ከመ</a:t>
            </a:r>
            <a:r>
              <a:rPr lang="en-CA" sz="4500" b="1" dirty="0" smtClean="0"/>
              <a:t> </a:t>
            </a:r>
            <a:r>
              <a:rPr lang="en-CA" sz="4500" b="1" dirty="0" err="1" smtClean="0"/>
              <a:t>እንሣዕ</a:t>
            </a:r>
            <a:r>
              <a:rPr lang="en-CA" sz="4500" b="1" dirty="0" smtClean="0"/>
              <a:t> ፥ </a:t>
            </a:r>
            <a:r>
              <a:rPr lang="en-CA" sz="4500" b="1" dirty="0" err="1" smtClean="0"/>
              <a:t>ለሕይወት</a:t>
            </a:r>
            <a:r>
              <a:rPr lang="en-CA" sz="4500" b="1" dirty="0"/>
              <a:t> </a:t>
            </a:r>
            <a:r>
              <a:rPr lang="en-CA" sz="4500" b="1" dirty="0" smtClean="0"/>
              <a:t>፥ </a:t>
            </a:r>
          </a:p>
          <a:p>
            <a:r>
              <a:rPr lang="en-CA" sz="4500" b="1" dirty="0" err="1" smtClean="0"/>
              <a:t>ዘንተ</a:t>
            </a:r>
            <a:r>
              <a:rPr lang="en-CA" sz="4500" b="1" dirty="0" smtClean="0"/>
              <a:t> </a:t>
            </a:r>
            <a:r>
              <a:rPr lang="en-CA" sz="4500" b="1" dirty="0" err="1" smtClean="0"/>
              <a:t>ሥጋ</a:t>
            </a:r>
            <a:r>
              <a:rPr lang="en-CA" sz="4500" b="1" dirty="0" smtClean="0"/>
              <a:t> </a:t>
            </a:r>
            <a:r>
              <a:rPr lang="en-CA" sz="4500" b="1" dirty="0" err="1" smtClean="0"/>
              <a:t>ወደመ</a:t>
            </a:r>
            <a:r>
              <a:rPr lang="en-CA" sz="4500" b="1" dirty="0" smtClean="0"/>
              <a:t> ፥ </a:t>
            </a:r>
            <a:r>
              <a:rPr lang="en-CA" sz="4500" b="1" dirty="0" err="1" smtClean="0"/>
              <a:t>ዘእንበለ</a:t>
            </a:r>
            <a:r>
              <a:rPr lang="en-CA" sz="4500" b="1" dirty="0" smtClean="0"/>
              <a:t> </a:t>
            </a:r>
            <a:r>
              <a:rPr lang="en-CA" sz="4500" b="1" dirty="0" err="1" smtClean="0"/>
              <a:t>ኵነኔ</a:t>
            </a:r>
            <a:r>
              <a:rPr lang="en-CA" sz="4500" b="1" dirty="0" smtClean="0"/>
              <a:t>። </a:t>
            </a:r>
            <a:r>
              <a:rPr lang="en-CA" sz="4500" b="1" dirty="0"/>
              <a:t> </a:t>
            </a:r>
            <a:r>
              <a:rPr lang="en-CA" sz="4500" b="1" dirty="0" err="1" smtClean="0"/>
              <a:t>ሀበኒ</a:t>
            </a:r>
            <a:r>
              <a:rPr lang="en-CA" sz="4500" b="1" dirty="0" smtClean="0"/>
              <a:t> </a:t>
            </a:r>
            <a:r>
              <a:rPr lang="en-CA" sz="4500" b="1" dirty="0" err="1" smtClean="0"/>
              <a:t>እግበር</a:t>
            </a:r>
            <a:r>
              <a:rPr lang="en-CA" sz="4500" b="1" dirty="0" smtClean="0"/>
              <a:t> </a:t>
            </a:r>
            <a:r>
              <a:rPr lang="en-CA" sz="4500" b="1" dirty="0" err="1" smtClean="0"/>
              <a:t>ፍሬ</a:t>
            </a:r>
            <a:r>
              <a:rPr lang="en-CA" sz="4500" b="1" dirty="0" smtClean="0"/>
              <a:t> </a:t>
            </a:r>
            <a:r>
              <a:rPr lang="en-CA" sz="4500" b="1" dirty="0" err="1" smtClean="0"/>
              <a:t>ዘያሰምረከ</a:t>
            </a:r>
            <a:r>
              <a:rPr lang="en-CA" sz="4500" b="1" dirty="0" smtClean="0"/>
              <a:t> ፥ </a:t>
            </a:r>
            <a:r>
              <a:rPr lang="en-CA" sz="4500" b="1" dirty="0" err="1" smtClean="0"/>
              <a:t>ከመ</a:t>
            </a:r>
            <a:r>
              <a:rPr lang="en-CA" sz="4500" b="1" dirty="0" smtClean="0"/>
              <a:t> </a:t>
            </a:r>
            <a:r>
              <a:rPr lang="en-CA" sz="4500" b="1" dirty="0" err="1" smtClean="0"/>
              <a:t>አስተርኢ</a:t>
            </a:r>
            <a:r>
              <a:rPr lang="en-CA" sz="4500" b="1" dirty="0" smtClean="0"/>
              <a:t> </a:t>
            </a:r>
            <a:r>
              <a:rPr lang="en-CA" sz="4500" b="1" dirty="0" err="1" smtClean="0"/>
              <a:t>በስብሐቲከ</a:t>
            </a:r>
            <a:r>
              <a:rPr lang="en-CA" sz="4500" b="1" dirty="0" smtClean="0"/>
              <a:t> </a:t>
            </a:r>
            <a:r>
              <a:rPr lang="en-CA" sz="4500" b="1" dirty="0" err="1" smtClean="0"/>
              <a:t>ወእሕየው</a:t>
            </a:r>
            <a:r>
              <a:rPr lang="en-CA" sz="4500" b="1" dirty="0" smtClean="0"/>
              <a:t> </a:t>
            </a:r>
            <a:r>
              <a:rPr lang="en-CA" sz="4500" b="1" dirty="0" err="1" smtClean="0"/>
              <a:t>ለከ</a:t>
            </a:r>
            <a:r>
              <a:rPr lang="en-CA" sz="4500" b="1" dirty="0" smtClean="0"/>
              <a:t> </a:t>
            </a:r>
            <a:r>
              <a:rPr lang="en-CA" sz="4500" b="1" dirty="0" err="1" smtClean="0"/>
              <a:t>እንዘ</a:t>
            </a:r>
            <a:r>
              <a:rPr lang="en-CA" sz="4500" b="1" dirty="0" smtClean="0"/>
              <a:t> </a:t>
            </a:r>
            <a:r>
              <a:rPr lang="en-CA" sz="4500" b="1" dirty="0" err="1" smtClean="0"/>
              <a:t>እገብር</a:t>
            </a:r>
            <a:endParaRPr lang="en-CA" sz="4500" b="1" dirty="0"/>
          </a:p>
        </p:txBody>
      </p:sp>
      <p:sp>
        <p:nvSpPr>
          <p:cNvPr id="8" name="TextBox 7"/>
          <p:cNvSpPr txBox="1"/>
          <p:nvPr/>
        </p:nvSpPr>
        <p:spPr>
          <a:xfrm>
            <a:off x="4066454" y="-16203"/>
            <a:ext cx="4134571" cy="7017306"/>
          </a:xfrm>
          <a:prstGeom prst="rect">
            <a:avLst/>
          </a:prstGeom>
          <a:noFill/>
        </p:spPr>
        <p:txBody>
          <a:bodyPr wrap="square" rtlCol="0">
            <a:spAutoFit/>
          </a:bodyPr>
          <a:lstStyle/>
          <a:p>
            <a:r>
              <a:rPr lang="en-CA" sz="4500" b="1" dirty="0" err="1" smtClean="0">
                <a:solidFill>
                  <a:srgbClr val="FFFF00"/>
                </a:solidFill>
              </a:rPr>
              <a:t>ይ.ሕ</a:t>
            </a:r>
            <a:r>
              <a:rPr lang="en-CA" sz="4500" b="1" dirty="0" smtClean="0">
                <a:solidFill>
                  <a:srgbClr val="FFFF00"/>
                </a:solidFill>
              </a:rPr>
              <a:t>.  </a:t>
            </a:r>
            <a:r>
              <a:rPr lang="en-CA" sz="4500" dirty="0" err="1" smtClean="0"/>
              <a:t>ቅዱስ</a:t>
            </a:r>
            <a:r>
              <a:rPr lang="en-CA" sz="4500" dirty="0" smtClean="0"/>
              <a:t> </a:t>
            </a:r>
            <a:r>
              <a:rPr lang="en-CA" sz="4500" dirty="0"/>
              <a:t> </a:t>
            </a:r>
            <a:r>
              <a:rPr lang="en-CA" sz="4500" dirty="0" err="1" smtClean="0"/>
              <a:t>ቅዱስ</a:t>
            </a:r>
            <a:r>
              <a:rPr lang="en-CA" sz="4500" dirty="0" smtClean="0"/>
              <a:t> </a:t>
            </a:r>
            <a:r>
              <a:rPr lang="en-CA" sz="4500" dirty="0" err="1" smtClean="0"/>
              <a:t>ቅዱስ</a:t>
            </a:r>
            <a:r>
              <a:rPr lang="en-CA" sz="4500" dirty="0"/>
              <a:t> </a:t>
            </a:r>
            <a:r>
              <a:rPr lang="en-CA" sz="4500" dirty="0" err="1" smtClean="0"/>
              <a:t>ሥሉስ</a:t>
            </a:r>
            <a:r>
              <a:rPr lang="en-CA" sz="4500" dirty="0" smtClean="0"/>
              <a:t> </a:t>
            </a:r>
            <a:r>
              <a:rPr lang="en-CA" sz="4500" dirty="0" err="1" smtClean="0"/>
              <a:t>ዘይምር</a:t>
            </a:r>
            <a:endParaRPr lang="en-CA" sz="4500" dirty="0" smtClean="0"/>
          </a:p>
          <a:p>
            <a:r>
              <a:rPr lang="en-CA" sz="4500" dirty="0" err="1" smtClean="0"/>
              <a:t>መር</a:t>
            </a:r>
            <a:r>
              <a:rPr lang="en-CA" sz="4500" dirty="0" smtClean="0"/>
              <a:t>፥ </a:t>
            </a:r>
            <a:r>
              <a:rPr lang="en-CA" sz="4500" dirty="0" err="1" smtClean="0"/>
              <a:t>እዚ</a:t>
            </a:r>
            <a:r>
              <a:rPr lang="en-CA" sz="4500" dirty="0" smtClean="0"/>
              <a:t> </a:t>
            </a:r>
            <a:r>
              <a:rPr lang="en-CA" sz="4500" dirty="0" err="1" smtClean="0"/>
              <a:t>ሥጋን</a:t>
            </a:r>
            <a:r>
              <a:rPr lang="en-CA" sz="4500" dirty="0" smtClean="0"/>
              <a:t> </a:t>
            </a:r>
            <a:r>
              <a:rPr lang="en-CA" sz="4500" dirty="0" err="1" smtClean="0"/>
              <a:t>ደምን</a:t>
            </a:r>
            <a:r>
              <a:rPr lang="en-CA" sz="4500" dirty="0" smtClean="0"/>
              <a:t> </a:t>
            </a:r>
            <a:r>
              <a:rPr lang="en-CA" sz="4500" dirty="0" err="1" smtClean="0"/>
              <a:t>ብዘይኵነኔ</a:t>
            </a:r>
            <a:r>
              <a:rPr lang="en-CA" sz="4500" dirty="0" smtClean="0"/>
              <a:t> </a:t>
            </a:r>
            <a:r>
              <a:rPr lang="en-CA" sz="4500" dirty="0" err="1" smtClean="0"/>
              <a:t>ንሕይወት</a:t>
            </a:r>
            <a:r>
              <a:rPr lang="en-CA" sz="4500" dirty="0" smtClean="0"/>
              <a:t> </a:t>
            </a:r>
            <a:r>
              <a:rPr lang="en-CA" sz="4500" dirty="0" err="1" smtClean="0"/>
              <a:t>ክኾነኒ</a:t>
            </a:r>
            <a:r>
              <a:rPr lang="en-CA" sz="4500" dirty="0" smtClean="0"/>
              <a:t> </a:t>
            </a:r>
            <a:r>
              <a:rPr lang="en-CA" sz="4500" dirty="0" err="1" smtClean="0"/>
              <a:t>ሃበኒ</a:t>
            </a:r>
            <a:r>
              <a:rPr lang="en-CA" sz="4500" dirty="0" smtClean="0"/>
              <a:t>። </a:t>
            </a:r>
            <a:r>
              <a:rPr lang="en-CA" sz="4500" dirty="0" err="1" smtClean="0"/>
              <a:t>ኣብ</a:t>
            </a:r>
            <a:r>
              <a:rPr lang="en-CA" sz="4500" dirty="0" smtClean="0"/>
              <a:t> </a:t>
            </a:r>
            <a:r>
              <a:rPr lang="en-CA" sz="4500" dirty="0" err="1" smtClean="0"/>
              <a:t>ክብርኻ</a:t>
            </a:r>
            <a:r>
              <a:rPr lang="en-CA" sz="4500" dirty="0" smtClean="0"/>
              <a:t> </a:t>
            </a:r>
            <a:r>
              <a:rPr lang="en-CA" sz="4500" dirty="0" err="1" smtClean="0"/>
              <a:t>ምእንቲ</a:t>
            </a:r>
            <a:r>
              <a:rPr lang="en-CA" sz="4500" dirty="0" smtClean="0"/>
              <a:t> </a:t>
            </a:r>
            <a:r>
              <a:rPr lang="en-CA" sz="4500" dirty="0" err="1" smtClean="0"/>
              <a:t>ክርአ</a:t>
            </a:r>
            <a:r>
              <a:rPr lang="en-CA" sz="4500" dirty="0" smtClean="0"/>
              <a:t>፥ </a:t>
            </a:r>
            <a:r>
              <a:rPr lang="en-CA" sz="4500" dirty="0" err="1" smtClean="0"/>
              <a:t>ናትካ</a:t>
            </a:r>
            <a:r>
              <a:rPr lang="en-CA" sz="4500" dirty="0" smtClean="0"/>
              <a:t> </a:t>
            </a:r>
            <a:r>
              <a:rPr lang="en-CA" sz="4500" dirty="0" err="1" smtClean="0"/>
              <a:t>ፍቓድ</a:t>
            </a:r>
            <a:r>
              <a:rPr lang="en-CA" sz="4500" dirty="0" smtClean="0"/>
              <a:t> </a:t>
            </a:r>
            <a:r>
              <a:rPr lang="en-CA" sz="4500" dirty="0" err="1" smtClean="0"/>
              <a:t>እናገበርኩ</a:t>
            </a:r>
            <a:r>
              <a:rPr lang="en-CA" sz="4500" dirty="0" smtClean="0"/>
              <a:t> </a:t>
            </a:r>
            <a:r>
              <a:rPr lang="en-CA" sz="4500" dirty="0" err="1" smtClean="0"/>
              <a:t>ድማ</a:t>
            </a:r>
            <a:r>
              <a:rPr lang="en-CA" sz="4500" dirty="0" smtClean="0"/>
              <a:t> </a:t>
            </a:r>
            <a:r>
              <a:rPr lang="en-CA" sz="4500" dirty="0" err="1"/>
              <a:t>ምእንቲ</a:t>
            </a:r>
            <a:r>
              <a:rPr lang="en-CA" sz="4500" dirty="0"/>
              <a:t> </a:t>
            </a:r>
            <a:r>
              <a:rPr lang="en-CA" sz="4500" dirty="0" err="1"/>
              <a:t>ንዓኻ</a:t>
            </a:r>
            <a:r>
              <a:rPr lang="en-CA" sz="4500" dirty="0"/>
              <a:t> </a:t>
            </a:r>
            <a:r>
              <a:rPr lang="en-CA" sz="4500" dirty="0" err="1" smtClean="0"/>
              <a:t>ክነብር</a:t>
            </a:r>
            <a:r>
              <a:rPr lang="en-CA" sz="4500" dirty="0" smtClean="0"/>
              <a:t>፥ </a:t>
            </a:r>
            <a:r>
              <a:rPr lang="en-CA" sz="4500" dirty="0" err="1" smtClean="0"/>
              <a:t>ዘሥምረካ</a:t>
            </a:r>
            <a:endParaRPr lang="en-CA" sz="4500" dirty="0"/>
          </a:p>
        </p:txBody>
      </p:sp>
      <p:sp>
        <p:nvSpPr>
          <p:cNvPr id="7" name="Rectangle 6"/>
          <p:cNvSpPr/>
          <p:nvPr/>
        </p:nvSpPr>
        <p:spPr>
          <a:xfrm>
            <a:off x="8044248" y="51913"/>
            <a:ext cx="4306143" cy="6518708"/>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3200" b="1" dirty="0">
                <a:solidFill>
                  <a:srgbClr val="FFFF00"/>
                </a:solidFill>
                <a:uFill>
                  <a:solidFill>
                    <a:srgbClr val="0329D6"/>
                  </a:solidFill>
                </a:uFill>
              </a:rPr>
              <a:t>People:-</a:t>
            </a:r>
            <a:r>
              <a:rPr lang="en-US" sz="3200" dirty="0">
                <a:solidFill>
                  <a:srgbClr val="FFFF00"/>
                </a:solidFill>
                <a:uFill>
                  <a:solidFill>
                    <a:srgbClr val="0329D6"/>
                  </a:solidFill>
                </a:uFill>
              </a:rPr>
              <a:t> </a:t>
            </a:r>
            <a:r>
              <a:rPr lang="en-US" sz="3200" dirty="0">
                <a:solidFill>
                  <a:schemeClr val="tx1">
                    <a:lumMod val="95000"/>
                  </a:schemeClr>
                </a:solidFill>
                <a:uFill>
                  <a:solidFill>
                    <a:srgbClr val="0329D6"/>
                  </a:solidFill>
                </a:uFill>
              </a:rPr>
              <a:t>Holy Holy Holy Trinity ineffable, grant me to receive this body and this blood for life and not for condemnation.  Grant me to bring forth fruit that shall be well pleasing </a:t>
            </a:r>
            <a:r>
              <a:rPr lang="en-US" sz="3200" dirty="0" smtClean="0">
                <a:solidFill>
                  <a:schemeClr val="tx1">
                    <a:lumMod val="95000"/>
                  </a:schemeClr>
                </a:solidFill>
                <a:uFill>
                  <a:solidFill>
                    <a:srgbClr val="0329D6"/>
                  </a:solidFill>
                </a:uFill>
              </a:rPr>
              <a:t>unto</a:t>
            </a:r>
            <a:endParaRPr lang="en-US" sz="3200" dirty="0">
              <a:solidFill>
                <a:schemeClr val="tx1">
                  <a:lumMod val="95000"/>
                </a:schemeClr>
              </a:solidFill>
            </a:endParaRPr>
          </a:p>
        </p:txBody>
      </p:sp>
    </p:spTree>
    <p:extLst>
      <p:ext uri="{BB962C8B-B14F-4D97-AF65-F5344CB8AC3E}">
        <p14:creationId xmlns:p14="http://schemas.microsoft.com/office/powerpoint/2010/main" val="2219564524"/>
      </p:ext>
    </p:extLst>
  </p:cSld>
  <p:clrMapOvr>
    <a:masterClrMapping/>
  </p:clrMapOvr>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290" y="-4577"/>
            <a:ext cx="4383405" cy="7017306"/>
          </a:xfrm>
          <a:prstGeom prst="rect">
            <a:avLst/>
          </a:prstGeom>
          <a:noFill/>
        </p:spPr>
        <p:txBody>
          <a:bodyPr wrap="square" rtlCol="0">
            <a:spAutoFit/>
          </a:bodyPr>
          <a:lstStyle/>
          <a:p>
            <a:r>
              <a:rPr lang="en-CA" sz="4500" b="1" dirty="0" err="1" smtClean="0"/>
              <a:t>ዘዚአከ</a:t>
            </a:r>
            <a:r>
              <a:rPr lang="en-CA" sz="4500" b="1" dirty="0" smtClean="0"/>
              <a:t> </a:t>
            </a:r>
            <a:r>
              <a:rPr lang="en-CA" sz="4500" b="1" dirty="0" err="1" smtClean="0"/>
              <a:t>ፈቃደ</a:t>
            </a:r>
            <a:r>
              <a:rPr lang="en-CA" sz="4500" b="1" dirty="0" smtClean="0"/>
              <a:t>። </a:t>
            </a:r>
            <a:r>
              <a:rPr lang="en-CA" sz="4500" b="1" dirty="0" err="1" smtClean="0"/>
              <a:t>በተአምኖ</a:t>
            </a:r>
            <a:r>
              <a:rPr lang="en-CA" sz="4500" b="1" dirty="0" smtClean="0"/>
              <a:t> </a:t>
            </a:r>
            <a:r>
              <a:rPr lang="en-CA" sz="4500" b="1" dirty="0" err="1" smtClean="0"/>
              <a:t>እጼውዐከ</a:t>
            </a:r>
            <a:r>
              <a:rPr lang="en-CA" sz="4500" b="1" dirty="0" smtClean="0"/>
              <a:t> </a:t>
            </a:r>
            <a:r>
              <a:rPr lang="en-CA" sz="4500" b="1" dirty="0" err="1" smtClean="0"/>
              <a:t>አበ</a:t>
            </a:r>
            <a:r>
              <a:rPr lang="en-CA" sz="4500" b="1" dirty="0" smtClean="0"/>
              <a:t> ፥ </a:t>
            </a:r>
            <a:r>
              <a:rPr lang="en-CA" sz="4500" b="1" dirty="0" err="1" smtClean="0"/>
              <a:t>ወእጼውዕ</a:t>
            </a:r>
            <a:r>
              <a:rPr lang="en-CA" sz="4500" b="1" dirty="0" smtClean="0"/>
              <a:t> </a:t>
            </a:r>
            <a:r>
              <a:rPr lang="en-CA" sz="4500" b="1" dirty="0" err="1" smtClean="0"/>
              <a:t>መንግሥተከ</a:t>
            </a:r>
            <a:r>
              <a:rPr lang="en-CA" sz="4500" b="1" dirty="0" smtClean="0"/>
              <a:t> ፥ </a:t>
            </a:r>
          </a:p>
          <a:p>
            <a:r>
              <a:rPr lang="en-CA" sz="4500" b="1" dirty="0" err="1" smtClean="0"/>
              <a:t>ይትቀደስ</a:t>
            </a:r>
            <a:r>
              <a:rPr lang="en-CA" sz="4500" b="1" dirty="0" smtClean="0"/>
              <a:t> ፥ </a:t>
            </a:r>
            <a:r>
              <a:rPr lang="en-CA" sz="4500" b="1" dirty="0" err="1" smtClean="0"/>
              <a:t>እግዚኦ</a:t>
            </a:r>
            <a:r>
              <a:rPr lang="en-CA" sz="4500" b="1" dirty="0" smtClean="0"/>
              <a:t> </a:t>
            </a:r>
            <a:r>
              <a:rPr lang="en-CA" sz="4500" b="1" dirty="0" err="1" smtClean="0"/>
              <a:t>ስመከ</a:t>
            </a:r>
            <a:r>
              <a:rPr lang="en-CA" sz="4500" b="1" dirty="0" smtClean="0"/>
              <a:t> </a:t>
            </a:r>
            <a:r>
              <a:rPr lang="en-CA" sz="4500" b="1" dirty="0" err="1" smtClean="0"/>
              <a:t>በላዕሌነ</a:t>
            </a:r>
            <a:r>
              <a:rPr lang="en-CA" sz="4500" b="1" dirty="0" smtClean="0"/>
              <a:t> ፥ </a:t>
            </a:r>
          </a:p>
          <a:p>
            <a:r>
              <a:rPr lang="en-CA" sz="4500" b="1" dirty="0" err="1" smtClean="0">
                <a:solidFill>
                  <a:srgbClr val="FFFF00"/>
                </a:solidFill>
              </a:rPr>
              <a:t>እስመ</a:t>
            </a:r>
            <a:r>
              <a:rPr lang="en-CA" sz="4500" b="1" dirty="0" smtClean="0">
                <a:solidFill>
                  <a:srgbClr val="FFFF00"/>
                </a:solidFill>
              </a:rPr>
              <a:t> </a:t>
            </a:r>
            <a:r>
              <a:rPr lang="en-CA" sz="4500" b="1" dirty="0" err="1" smtClean="0">
                <a:solidFill>
                  <a:srgbClr val="FFFF00"/>
                </a:solidFill>
              </a:rPr>
              <a:t>ኃያል</a:t>
            </a:r>
            <a:r>
              <a:rPr lang="en-CA" sz="4500" b="1" dirty="0" smtClean="0">
                <a:solidFill>
                  <a:srgbClr val="FFFF00"/>
                </a:solidFill>
              </a:rPr>
              <a:t> </a:t>
            </a:r>
            <a:r>
              <a:rPr lang="en-CA" sz="4500" b="1" dirty="0" err="1" smtClean="0">
                <a:solidFill>
                  <a:srgbClr val="FFFF00"/>
                </a:solidFill>
              </a:rPr>
              <a:t>አንተ</a:t>
            </a:r>
            <a:r>
              <a:rPr lang="en-CA" sz="4500" b="1" dirty="0" smtClean="0">
                <a:solidFill>
                  <a:srgbClr val="FFFF00"/>
                </a:solidFill>
              </a:rPr>
              <a:t> </a:t>
            </a:r>
            <a:r>
              <a:rPr lang="en-CA" sz="4500" b="1" dirty="0" err="1" smtClean="0">
                <a:solidFill>
                  <a:srgbClr val="FFFF00"/>
                </a:solidFill>
              </a:rPr>
              <a:t>እኵት</a:t>
            </a:r>
            <a:r>
              <a:rPr lang="en-CA" sz="4500" b="1" dirty="0" smtClean="0">
                <a:solidFill>
                  <a:srgbClr val="FFFF00"/>
                </a:solidFill>
              </a:rPr>
              <a:t> </a:t>
            </a:r>
            <a:r>
              <a:rPr lang="en-CA" sz="4500" b="1" dirty="0" err="1" smtClean="0">
                <a:solidFill>
                  <a:srgbClr val="FFFF00"/>
                </a:solidFill>
              </a:rPr>
              <a:t>ወሥቡሕ</a:t>
            </a:r>
            <a:r>
              <a:rPr lang="en-CA" sz="4500" b="1" dirty="0" smtClean="0">
                <a:solidFill>
                  <a:srgbClr val="FFFF00"/>
                </a:solidFill>
              </a:rPr>
              <a:t> </a:t>
            </a:r>
            <a:r>
              <a:rPr lang="en-CA" sz="4500" b="1" dirty="0" err="1" smtClean="0">
                <a:solidFill>
                  <a:srgbClr val="FFFF00"/>
                </a:solidFill>
              </a:rPr>
              <a:t>ወለከ</a:t>
            </a:r>
            <a:r>
              <a:rPr lang="en-CA" sz="4500" b="1" dirty="0" smtClean="0">
                <a:solidFill>
                  <a:srgbClr val="FFFF00"/>
                </a:solidFill>
              </a:rPr>
              <a:t> </a:t>
            </a:r>
            <a:r>
              <a:rPr lang="en-CA" sz="4500" b="1" dirty="0" err="1" smtClean="0">
                <a:solidFill>
                  <a:srgbClr val="FFFF00"/>
                </a:solidFill>
              </a:rPr>
              <a:t>ስብሓት</a:t>
            </a:r>
            <a:r>
              <a:rPr lang="en-CA" sz="4500" b="1" dirty="0" smtClean="0">
                <a:solidFill>
                  <a:srgbClr val="FFFF00"/>
                </a:solidFill>
              </a:rPr>
              <a:t> </a:t>
            </a:r>
            <a:r>
              <a:rPr lang="en-CA" sz="4500" b="1" dirty="0" err="1" smtClean="0">
                <a:solidFill>
                  <a:srgbClr val="FFFF00"/>
                </a:solidFill>
              </a:rPr>
              <a:t>ለዓለመ</a:t>
            </a:r>
            <a:r>
              <a:rPr lang="en-CA" sz="4500" b="1" dirty="0" smtClean="0">
                <a:solidFill>
                  <a:srgbClr val="FFFF00"/>
                </a:solidFill>
              </a:rPr>
              <a:t> </a:t>
            </a:r>
            <a:r>
              <a:rPr lang="en-CA" sz="4500" b="1" dirty="0" err="1" smtClean="0">
                <a:solidFill>
                  <a:srgbClr val="FFFF00"/>
                </a:solidFill>
              </a:rPr>
              <a:t>ዓለም</a:t>
            </a:r>
            <a:r>
              <a:rPr lang="en-CA" sz="4500" b="1" dirty="0" smtClean="0">
                <a:solidFill>
                  <a:srgbClr val="FFFF00"/>
                </a:solidFill>
              </a:rPr>
              <a:t>።</a:t>
            </a:r>
            <a:endParaRPr lang="en-CA" sz="4500" b="1" dirty="0">
              <a:solidFill>
                <a:srgbClr val="FFFF00"/>
              </a:solidFill>
            </a:endParaRPr>
          </a:p>
        </p:txBody>
      </p:sp>
      <p:sp>
        <p:nvSpPr>
          <p:cNvPr id="8" name="TextBox 7"/>
          <p:cNvSpPr txBox="1"/>
          <p:nvPr/>
        </p:nvSpPr>
        <p:spPr>
          <a:xfrm>
            <a:off x="4026449" y="-10488"/>
            <a:ext cx="4151716" cy="7017306"/>
          </a:xfrm>
          <a:prstGeom prst="rect">
            <a:avLst/>
          </a:prstGeom>
          <a:noFill/>
        </p:spPr>
        <p:txBody>
          <a:bodyPr wrap="square" rtlCol="0">
            <a:spAutoFit/>
          </a:bodyPr>
          <a:lstStyle/>
          <a:p>
            <a:r>
              <a:rPr lang="en-CA" sz="4500" dirty="0" err="1"/>
              <a:t>ፍረ</a:t>
            </a:r>
            <a:r>
              <a:rPr lang="en-CA" sz="4500" dirty="0"/>
              <a:t> </a:t>
            </a:r>
            <a:r>
              <a:rPr lang="en-CA" sz="4500" dirty="0" err="1"/>
              <a:t>ሃበኒ</a:t>
            </a:r>
            <a:r>
              <a:rPr lang="en-CA" sz="4500" dirty="0"/>
              <a:t>። </a:t>
            </a:r>
            <a:r>
              <a:rPr lang="en-CA" sz="4500" dirty="0" err="1" smtClean="0"/>
              <a:t>ብእምነት</a:t>
            </a:r>
            <a:r>
              <a:rPr lang="en-CA" sz="4500" dirty="0" smtClean="0"/>
              <a:t> </a:t>
            </a:r>
            <a:r>
              <a:rPr lang="en-CA" sz="4500" dirty="0" err="1" smtClean="0"/>
              <a:t>አቦ</a:t>
            </a:r>
            <a:r>
              <a:rPr lang="en-CA" sz="4500" dirty="0" smtClean="0"/>
              <a:t> </a:t>
            </a:r>
            <a:r>
              <a:rPr lang="en-CA" sz="4500" dirty="0" err="1" smtClean="0"/>
              <a:t>ኢለ</a:t>
            </a:r>
            <a:r>
              <a:rPr lang="en-CA" sz="4500" dirty="0" smtClean="0"/>
              <a:t> </a:t>
            </a:r>
            <a:r>
              <a:rPr lang="en-CA" sz="4500" dirty="0" err="1" smtClean="0"/>
              <a:t>እጽውዓካ</a:t>
            </a:r>
            <a:r>
              <a:rPr lang="en-CA" sz="4500" dirty="0" smtClean="0"/>
              <a:t>፥ </a:t>
            </a:r>
            <a:r>
              <a:rPr lang="en-CA" sz="4500" dirty="0" err="1" smtClean="0"/>
              <a:t>መንግሥትኻውን</a:t>
            </a:r>
            <a:r>
              <a:rPr lang="en-CA" sz="4500" dirty="0" smtClean="0"/>
              <a:t> </a:t>
            </a:r>
            <a:r>
              <a:rPr lang="en-CA" sz="4500" dirty="0" err="1" smtClean="0"/>
              <a:t>እጽውዕ</a:t>
            </a:r>
            <a:r>
              <a:rPr lang="en-CA" sz="4500" dirty="0" smtClean="0"/>
              <a:t>፥ </a:t>
            </a:r>
            <a:r>
              <a:rPr lang="en-CA" sz="4500" dirty="0" err="1" smtClean="0"/>
              <a:t>ስለዚ</a:t>
            </a:r>
            <a:r>
              <a:rPr lang="en-CA" sz="4500" dirty="0" smtClean="0"/>
              <a:t> ፥ ኦ </a:t>
            </a:r>
            <a:r>
              <a:rPr lang="en-CA" sz="4500" dirty="0" err="1" smtClean="0"/>
              <a:t>ጐይታ</a:t>
            </a:r>
            <a:r>
              <a:rPr lang="en-CA" sz="4500" dirty="0" smtClean="0"/>
              <a:t> ፥ </a:t>
            </a:r>
            <a:r>
              <a:rPr lang="en-CA" sz="4500" dirty="0" err="1" smtClean="0"/>
              <a:t>ስምካ</a:t>
            </a:r>
            <a:r>
              <a:rPr lang="en-CA" sz="4500" dirty="0" smtClean="0"/>
              <a:t> </a:t>
            </a:r>
            <a:r>
              <a:rPr lang="en-CA" sz="4500" dirty="0" err="1" smtClean="0"/>
              <a:t>ኣባና</a:t>
            </a:r>
            <a:r>
              <a:rPr lang="en-CA" sz="4500" dirty="0" smtClean="0"/>
              <a:t> </a:t>
            </a:r>
            <a:r>
              <a:rPr lang="en-CA" sz="4500" dirty="0" err="1" smtClean="0"/>
              <a:t>ይቀደስ</a:t>
            </a:r>
            <a:r>
              <a:rPr lang="en-CA" sz="4500" dirty="0" smtClean="0"/>
              <a:t>፥ </a:t>
            </a:r>
            <a:r>
              <a:rPr lang="en-CA" sz="4500" dirty="0" err="1" smtClean="0">
                <a:solidFill>
                  <a:srgbClr val="FFFF00"/>
                </a:solidFill>
              </a:rPr>
              <a:t>ንስኻ</a:t>
            </a:r>
            <a:r>
              <a:rPr lang="en-CA" sz="4500" dirty="0" smtClean="0">
                <a:solidFill>
                  <a:srgbClr val="FFFF00"/>
                </a:solidFill>
              </a:rPr>
              <a:t> </a:t>
            </a:r>
            <a:r>
              <a:rPr lang="en-CA" sz="4500" dirty="0" err="1" smtClean="0">
                <a:solidFill>
                  <a:srgbClr val="FFFF00"/>
                </a:solidFill>
              </a:rPr>
              <a:t>ሓያልን</a:t>
            </a:r>
            <a:r>
              <a:rPr lang="en-CA" sz="4500" dirty="0" smtClean="0">
                <a:solidFill>
                  <a:srgbClr val="FFFF00"/>
                </a:solidFill>
              </a:rPr>
              <a:t> </a:t>
            </a:r>
            <a:r>
              <a:rPr lang="en-CA" sz="4500" dirty="0" err="1" smtClean="0">
                <a:solidFill>
                  <a:srgbClr val="FFFF00"/>
                </a:solidFill>
              </a:rPr>
              <a:t>ምስጉንን</a:t>
            </a:r>
            <a:r>
              <a:rPr lang="en-CA" sz="4500" dirty="0" smtClean="0">
                <a:solidFill>
                  <a:srgbClr val="FFFF00"/>
                </a:solidFill>
              </a:rPr>
              <a:t> </a:t>
            </a:r>
            <a:r>
              <a:rPr lang="en-CA" sz="4500" dirty="0" err="1" smtClean="0">
                <a:solidFill>
                  <a:srgbClr val="FFFF00"/>
                </a:solidFill>
              </a:rPr>
              <a:t>ስቡሕን</a:t>
            </a:r>
            <a:r>
              <a:rPr lang="en-CA" sz="4500" dirty="0" smtClean="0">
                <a:solidFill>
                  <a:srgbClr val="FFFF00"/>
                </a:solidFill>
              </a:rPr>
              <a:t> </a:t>
            </a:r>
            <a:r>
              <a:rPr lang="en-CA" sz="4500" dirty="0" err="1" smtClean="0">
                <a:solidFill>
                  <a:srgbClr val="FFFF00"/>
                </a:solidFill>
              </a:rPr>
              <a:t>ኢኻ</a:t>
            </a:r>
            <a:r>
              <a:rPr lang="en-CA" sz="4500" dirty="0" smtClean="0">
                <a:solidFill>
                  <a:srgbClr val="FFFF00"/>
                </a:solidFill>
              </a:rPr>
              <a:t> </a:t>
            </a:r>
            <a:r>
              <a:rPr lang="en-CA" sz="4500" dirty="0" err="1" smtClean="0">
                <a:solidFill>
                  <a:srgbClr val="FFFF00"/>
                </a:solidFill>
              </a:rPr>
              <a:t>እሞ</a:t>
            </a:r>
            <a:r>
              <a:rPr lang="en-CA" sz="4500" dirty="0" smtClean="0">
                <a:solidFill>
                  <a:srgbClr val="FFFF00"/>
                </a:solidFill>
              </a:rPr>
              <a:t>፥ </a:t>
            </a:r>
            <a:r>
              <a:rPr lang="en-CA" sz="4500" dirty="0" err="1" smtClean="0">
                <a:solidFill>
                  <a:srgbClr val="FFFF00"/>
                </a:solidFill>
              </a:rPr>
              <a:t>ንዘልዓለም</a:t>
            </a:r>
            <a:r>
              <a:rPr lang="en-CA" sz="4500" dirty="0" smtClean="0">
                <a:solidFill>
                  <a:srgbClr val="FFFF00"/>
                </a:solidFill>
              </a:rPr>
              <a:t> </a:t>
            </a:r>
            <a:r>
              <a:rPr lang="en-CA" sz="4500" dirty="0" err="1" smtClean="0">
                <a:solidFill>
                  <a:srgbClr val="FFFF00"/>
                </a:solidFill>
              </a:rPr>
              <a:t>ዓለም</a:t>
            </a:r>
            <a:r>
              <a:rPr lang="en-CA" sz="4500" dirty="0" smtClean="0">
                <a:solidFill>
                  <a:srgbClr val="FFFF00"/>
                </a:solidFill>
              </a:rPr>
              <a:t> </a:t>
            </a:r>
            <a:r>
              <a:rPr lang="en-CA" sz="4500" dirty="0" err="1" smtClean="0">
                <a:solidFill>
                  <a:srgbClr val="FFFF00"/>
                </a:solidFill>
              </a:rPr>
              <a:t>ምስጋና</a:t>
            </a:r>
            <a:r>
              <a:rPr lang="en-CA" sz="4500" dirty="0" smtClean="0">
                <a:solidFill>
                  <a:srgbClr val="FFFF00"/>
                </a:solidFill>
              </a:rPr>
              <a:t> </a:t>
            </a:r>
            <a:r>
              <a:rPr lang="en-CA" sz="4500" dirty="0" err="1" smtClean="0">
                <a:solidFill>
                  <a:srgbClr val="FFFF00"/>
                </a:solidFill>
              </a:rPr>
              <a:t>ንዓኻ</a:t>
            </a:r>
            <a:r>
              <a:rPr lang="en-CA" sz="4500" dirty="0" smtClean="0">
                <a:solidFill>
                  <a:srgbClr val="FFFF00"/>
                </a:solidFill>
              </a:rPr>
              <a:t> </a:t>
            </a:r>
            <a:r>
              <a:rPr lang="en-CA" sz="4500" dirty="0" err="1" smtClean="0">
                <a:solidFill>
                  <a:srgbClr val="FFFF00"/>
                </a:solidFill>
              </a:rPr>
              <a:t>ይኹን</a:t>
            </a:r>
            <a:r>
              <a:rPr lang="en-CA" sz="4500" dirty="0" smtClean="0">
                <a:solidFill>
                  <a:srgbClr val="FFFF00"/>
                </a:solidFill>
              </a:rPr>
              <a:t>። </a:t>
            </a:r>
            <a:endParaRPr lang="en-CA" sz="4500" dirty="0">
              <a:solidFill>
                <a:srgbClr val="FFFF00"/>
              </a:solidFill>
            </a:endParaRPr>
          </a:p>
        </p:txBody>
      </p:sp>
      <p:sp>
        <p:nvSpPr>
          <p:cNvPr id="9" name="Rectangle 8"/>
          <p:cNvSpPr/>
          <p:nvPr/>
        </p:nvSpPr>
        <p:spPr>
          <a:xfrm>
            <a:off x="7986410" y="-125376"/>
            <a:ext cx="4306143" cy="7309693"/>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2800" dirty="0" smtClean="0">
                <a:solidFill>
                  <a:schemeClr val="tx1">
                    <a:lumMod val="95000"/>
                  </a:schemeClr>
                </a:solidFill>
                <a:uFill>
                  <a:solidFill>
                    <a:srgbClr val="0329D6"/>
                  </a:solidFill>
                </a:uFill>
              </a:rPr>
              <a:t>Thee</a:t>
            </a:r>
            <a:r>
              <a:rPr lang="en-US" sz="2800" dirty="0">
                <a:solidFill>
                  <a:schemeClr val="tx1">
                    <a:lumMod val="95000"/>
                  </a:schemeClr>
                </a:solidFill>
                <a:uFill>
                  <a:solidFill>
                    <a:srgbClr val="0329D6"/>
                  </a:solidFill>
                </a:uFill>
              </a:rPr>
              <a:t>, to the end that I may appear in Thy glory and live unto Thee doing Thy will.</a:t>
            </a:r>
          </a:p>
          <a:p>
            <a:pPr marL="40639" marR="40639">
              <a:lnSpc>
                <a:spcPct val="145000"/>
              </a:lnSpc>
              <a:spcBef>
                <a:spcPts val="600"/>
              </a:spcBef>
              <a:buClr>
                <a:srgbClr val="0329D6"/>
              </a:buClr>
              <a:buFont typeface="Arial"/>
              <a:defRPr sz="1800">
                <a:solidFill>
                  <a:srgbClr val="0329D6"/>
                </a:solidFill>
                <a:uFill>
                  <a:solidFill>
                    <a:srgbClr val="0329D6"/>
                  </a:solidFill>
                </a:uFill>
              </a:defRPr>
            </a:pPr>
            <a:r>
              <a:rPr lang="en-US" sz="2800" dirty="0" smtClean="0">
                <a:solidFill>
                  <a:schemeClr val="tx1">
                    <a:lumMod val="95000"/>
                  </a:schemeClr>
                </a:solidFill>
              </a:rPr>
              <a:t>In </a:t>
            </a:r>
            <a:r>
              <a:rPr lang="en-US" sz="2800" dirty="0">
                <a:solidFill>
                  <a:schemeClr val="tx1">
                    <a:lumMod val="95000"/>
                  </a:schemeClr>
                </a:solidFill>
              </a:rPr>
              <a:t>faith I call upon Thee, Father, and call upon Thy Kingdom; </a:t>
            </a:r>
            <a:r>
              <a:rPr lang="en-US" sz="2900" dirty="0">
                <a:solidFill>
                  <a:srgbClr val="FFFF00"/>
                </a:solidFill>
              </a:rPr>
              <a:t>hallowed, Lord, be they name upon us, for might art Thou, praised and glorious, and to Thee be glory, world without end. </a:t>
            </a:r>
          </a:p>
        </p:txBody>
      </p:sp>
    </p:spTree>
    <p:extLst>
      <p:ext uri="{BB962C8B-B14F-4D97-AF65-F5344CB8AC3E}">
        <p14:creationId xmlns:p14="http://schemas.microsoft.com/office/powerpoint/2010/main" val="2431235372"/>
      </p:ext>
    </p:extLst>
  </p:cSld>
  <p:clrMapOvr>
    <a:masterClrMapping/>
  </p:clrMapOvr>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290" y="-4577"/>
            <a:ext cx="4371975" cy="7017306"/>
          </a:xfrm>
          <a:prstGeom prst="rect">
            <a:avLst/>
          </a:prstGeom>
          <a:noFill/>
        </p:spPr>
        <p:txBody>
          <a:bodyPr wrap="square" rtlCol="0">
            <a:spAutoFit/>
          </a:bodyPr>
          <a:lstStyle/>
          <a:p>
            <a:r>
              <a:rPr lang="en-CA" sz="5000" b="1" dirty="0" err="1" smtClean="0">
                <a:solidFill>
                  <a:srgbClr val="92D050"/>
                </a:solidFill>
              </a:rPr>
              <a:t>ይ.ዲ</a:t>
            </a:r>
            <a:r>
              <a:rPr lang="en-CA" sz="5000" b="1" dirty="0" smtClean="0">
                <a:solidFill>
                  <a:srgbClr val="92D050"/>
                </a:solidFill>
              </a:rPr>
              <a:t>. </a:t>
            </a:r>
            <a:r>
              <a:rPr lang="en-CA" sz="5000" b="1" dirty="0" err="1" smtClean="0"/>
              <a:t>ነአኵቶ</a:t>
            </a:r>
            <a:r>
              <a:rPr lang="en-CA" sz="5000" b="1" dirty="0" smtClean="0"/>
              <a:t> </a:t>
            </a:r>
          </a:p>
          <a:p>
            <a:r>
              <a:rPr lang="en-CA" sz="5000" b="1" dirty="0" err="1" smtClean="0"/>
              <a:t>ለእግዚአብሔር</a:t>
            </a:r>
            <a:r>
              <a:rPr lang="en-CA" sz="5000" b="1" dirty="0" smtClean="0"/>
              <a:t> </a:t>
            </a:r>
            <a:r>
              <a:rPr lang="en-CA" sz="5000" b="1" dirty="0" err="1" smtClean="0"/>
              <a:t>ቅድሳቶ</a:t>
            </a:r>
            <a:r>
              <a:rPr lang="en-CA" sz="5000" b="1" dirty="0" smtClean="0"/>
              <a:t> </a:t>
            </a:r>
            <a:r>
              <a:rPr lang="en-CA" sz="5000" b="1" dirty="0" err="1" smtClean="0"/>
              <a:t>ነሢአነ</a:t>
            </a:r>
            <a:r>
              <a:rPr lang="en-CA" sz="5000" b="1" dirty="0" smtClean="0"/>
              <a:t>፥ </a:t>
            </a:r>
          </a:p>
          <a:p>
            <a:r>
              <a:rPr lang="en-CA" sz="5000" b="1" dirty="0" err="1" smtClean="0"/>
              <a:t>ከመ</a:t>
            </a:r>
            <a:r>
              <a:rPr lang="en-CA" sz="5000" b="1" dirty="0" smtClean="0"/>
              <a:t> </a:t>
            </a:r>
            <a:r>
              <a:rPr lang="en-CA" sz="5000" b="1" dirty="0" err="1" smtClean="0"/>
              <a:t>ለሕይወተ</a:t>
            </a:r>
            <a:r>
              <a:rPr lang="en-CA" sz="5000" b="1" dirty="0" smtClean="0"/>
              <a:t> </a:t>
            </a:r>
          </a:p>
          <a:p>
            <a:r>
              <a:rPr lang="en-CA" sz="5000" b="1" dirty="0" err="1" smtClean="0"/>
              <a:t>ነፍስ</a:t>
            </a:r>
            <a:r>
              <a:rPr lang="en-CA" sz="5000" b="1" dirty="0" smtClean="0"/>
              <a:t> </a:t>
            </a:r>
            <a:r>
              <a:rPr lang="en-CA" sz="5000" b="1" dirty="0" err="1" smtClean="0"/>
              <a:t>ይኵነነ</a:t>
            </a:r>
            <a:r>
              <a:rPr lang="en-CA" sz="5000" b="1" dirty="0" smtClean="0"/>
              <a:t> </a:t>
            </a:r>
            <a:r>
              <a:rPr lang="en-CA" sz="5000" b="1" dirty="0" err="1" smtClean="0"/>
              <a:t>ፈውሰ</a:t>
            </a:r>
            <a:r>
              <a:rPr lang="en-CA" sz="5000" b="1" dirty="0" smtClean="0"/>
              <a:t>፥ </a:t>
            </a:r>
          </a:p>
          <a:p>
            <a:r>
              <a:rPr lang="en-CA" sz="5000" b="1" dirty="0" err="1" smtClean="0"/>
              <a:t>ዘተመጦነ</a:t>
            </a:r>
            <a:r>
              <a:rPr lang="en-CA" sz="5000" b="1" dirty="0" smtClean="0"/>
              <a:t> </a:t>
            </a:r>
            <a:r>
              <a:rPr lang="en-CA" sz="5000" b="1" dirty="0" err="1" smtClean="0"/>
              <a:t>ንስእል</a:t>
            </a:r>
            <a:r>
              <a:rPr lang="en-CA" sz="5000" b="1" dirty="0" smtClean="0"/>
              <a:t> </a:t>
            </a:r>
            <a:r>
              <a:rPr lang="en-CA" sz="5000" b="1" dirty="0" err="1" smtClean="0"/>
              <a:t>ወንትማሐፀን</a:t>
            </a:r>
            <a:r>
              <a:rPr lang="en-CA" sz="5000" b="1" dirty="0" smtClean="0"/>
              <a:t>፥ </a:t>
            </a:r>
            <a:r>
              <a:rPr lang="en-CA" sz="5000" b="1" dirty="0" err="1" smtClean="0"/>
              <a:t>እንዘ</a:t>
            </a:r>
            <a:r>
              <a:rPr lang="en-CA" sz="5000" b="1" dirty="0" smtClean="0"/>
              <a:t> </a:t>
            </a:r>
            <a:r>
              <a:rPr lang="en-CA" sz="5000" b="1" dirty="0" err="1" smtClean="0"/>
              <a:t>ንሴብሖ</a:t>
            </a:r>
            <a:r>
              <a:rPr lang="en-CA" sz="5000" b="1" dirty="0"/>
              <a:t> </a:t>
            </a:r>
            <a:r>
              <a:rPr lang="en-CA" sz="5000" b="1" dirty="0" smtClean="0"/>
              <a:t> </a:t>
            </a:r>
            <a:r>
              <a:rPr lang="en-CA" sz="5000" b="1" dirty="0" err="1" smtClean="0"/>
              <a:t>ለእግዚአ</a:t>
            </a:r>
            <a:endParaRPr lang="en-CA" sz="5000" b="1" dirty="0" smtClean="0"/>
          </a:p>
          <a:p>
            <a:r>
              <a:rPr lang="en-CA" sz="5000" b="1" dirty="0" err="1" smtClean="0"/>
              <a:t>ብሔር</a:t>
            </a:r>
            <a:r>
              <a:rPr lang="en-CA" sz="5000" b="1" dirty="0" smtClean="0"/>
              <a:t> </a:t>
            </a:r>
            <a:r>
              <a:rPr lang="en-CA" sz="5000" b="1" dirty="0" err="1" smtClean="0"/>
              <a:t>አምላክነ</a:t>
            </a:r>
            <a:r>
              <a:rPr lang="en-CA" sz="5000" b="1" dirty="0" smtClean="0"/>
              <a:t>። </a:t>
            </a:r>
            <a:endParaRPr lang="en-CA" sz="5000" b="1" dirty="0">
              <a:solidFill>
                <a:srgbClr val="FFFF00"/>
              </a:solidFill>
            </a:endParaRPr>
          </a:p>
        </p:txBody>
      </p:sp>
      <p:sp>
        <p:nvSpPr>
          <p:cNvPr id="8" name="TextBox 7"/>
          <p:cNvSpPr txBox="1"/>
          <p:nvPr/>
        </p:nvSpPr>
        <p:spPr>
          <a:xfrm>
            <a:off x="4117889" y="-10488"/>
            <a:ext cx="4151716" cy="6555641"/>
          </a:xfrm>
          <a:prstGeom prst="rect">
            <a:avLst/>
          </a:prstGeom>
          <a:noFill/>
        </p:spPr>
        <p:txBody>
          <a:bodyPr wrap="square" rtlCol="0">
            <a:spAutoFit/>
          </a:bodyPr>
          <a:lstStyle/>
          <a:p>
            <a:r>
              <a:rPr lang="en-CA" sz="4200" dirty="0" err="1" smtClean="0">
                <a:solidFill>
                  <a:srgbClr val="92D050"/>
                </a:solidFill>
              </a:rPr>
              <a:t>ይ.ዲ</a:t>
            </a:r>
            <a:r>
              <a:rPr lang="en-CA" sz="4200" dirty="0" smtClean="0">
                <a:solidFill>
                  <a:srgbClr val="92D050"/>
                </a:solidFill>
              </a:rPr>
              <a:t>. </a:t>
            </a:r>
            <a:r>
              <a:rPr lang="en-CA" sz="4200" dirty="0" err="1" smtClean="0"/>
              <a:t>ነመስግኖ</a:t>
            </a:r>
            <a:r>
              <a:rPr lang="en-CA" sz="4200" dirty="0" smtClean="0"/>
              <a:t> ፥ </a:t>
            </a:r>
            <a:r>
              <a:rPr lang="en-CA" sz="4200" dirty="0" err="1" smtClean="0"/>
              <a:t>ዝተ</a:t>
            </a:r>
            <a:endParaRPr lang="en-CA" sz="4200" dirty="0" smtClean="0"/>
          </a:p>
          <a:p>
            <a:r>
              <a:rPr lang="en-CA" sz="4200" dirty="0" err="1" smtClean="0"/>
              <a:t>ቐበልናዮ</a:t>
            </a:r>
            <a:r>
              <a:rPr lang="en-CA" sz="4200" dirty="0" smtClean="0"/>
              <a:t> </a:t>
            </a:r>
            <a:r>
              <a:rPr lang="en-CA" sz="4200" dirty="0" err="1" smtClean="0"/>
              <a:t>ንሕይወት</a:t>
            </a:r>
            <a:r>
              <a:rPr lang="en-CA" sz="4200" dirty="0" smtClean="0"/>
              <a:t> </a:t>
            </a:r>
            <a:r>
              <a:rPr lang="en-CA" sz="4200" dirty="0" err="1" smtClean="0"/>
              <a:t>ነፍሲ</a:t>
            </a:r>
            <a:r>
              <a:rPr lang="en-CA" sz="4200" dirty="0" smtClean="0"/>
              <a:t>፥ </a:t>
            </a:r>
            <a:r>
              <a:rPr lang="en-CA" sz="4200" dirty="0" err="1" smtClean="0"/>
              <a:t>ፈውሲ</a:t>
            </a:r>
            <a:r>
              <a:rPr lang="en-CA" sz="4200" dirty="0" smtClean="0"/>
              <a:t> </a:t>
            </a:r>
            <a:r>
              <a:rPr lang="en-CA" sz="4200" dirty="0" err="1" smtClean="0"/>
              <a:t>ይኾነና</a:t>
            </a:r>
            <a:r>
              <a:rPr lang="en-CA" sz="4200" dirty="0" smtClean="0"/>
              <a:t> ፥ </a:t>
            </a:r>
            <a:r>
              <a:rPr lang="en-CA" sz="4200" dirty="0" err="1" smtClean="0"/>
              <a:t>ሥጋኡን</a:t>
            </a:r>
            <a:r>
              <a:rPr lang="en-CA" sz="4200" dirty="0" smtClean="0"/>
              <a:t> </a:t>
            </a:r>
            <a:r>
              <a:rPr lang="en-CA" sz="4200" dirty="0" err="1" smtClean="0"/>
              <a:t>ደሙን</a:t>
            </a:r>
            <a:r>
              <a:rPr lang="en-CA" sz="4200" dirty="0" smtClean="0"/>
              <a:t> </a:t>
            </a:r>
            <a:r>
              <a:rPr lang="en-CA" sz="4200" dirty="0" err="1" smtClean="0"/>
              <a:t>ተቐቢ</a:t>
            </a:r>
            <a:endParaRPr lang="en-CA" sz="4200" dirty="0" smtClean="0"/>
          </a:p>
          <a:p>
            <a:r>
              <a:rPr lang="en-CA" sz="4200" dirty="0" err="1" smtClean="0"/>
              <a:t>ልና</a:t>
            </a:r>
            <a:r>
              <a:rPr lang="en-CA" sz="4200" dirty="0" smtClean="0"/>
              <a:t> </a:t>
            </a:r>
            <a:r>
              <a:rPr lang="en-CA" sz="4200" dirty="0" err="1" smtClean="0"/>
              <a:t>ንእግዚኣብሔር</a:t>
            </a:r>
            <a:r>
              <a:rPr lang="en-CA" sz="4200" dirty="0" smtClean="0"/>
              <a:t> </a:t>
            </a:r>
            <a:r>
              <a:rPr lang="en-CA" sz="4200" dirty="0" err="1" smtClean="0"/>
              <a:t>ነመስግኖ</a:t>
            </a:r>
            <a:r>
              <a:rPr lang="en-CA" sz="4200" dirty="0" smtClean="0"/>
              <a:t> </a:t>
            </a:r>
            <a:r>
              <a:rPr lang="en-CA" sz="4200" dirty="0" err="1" smtClean="0"/>
              <a:t>ኣሎና</a:t>
            </a:r>
            <a:r>
              <a:rPr lang="en-CA" sz="4200" dirty="0" smtClean="0"/>
              <a:t>። </a:t>
            </a:r>
            <a:r>
              <a:rPr lang="en-CA" sz="4200" dirty="0" err="1" smtClean="0"/>
              <a:t>እዞም</a:t>
            </a:r>
            <a:r>
              <a:rPr lang="en-CA" sz="4200" dirty="0" smtClean="0"/>
              <a:t> </a:t>
            </a:r>
            <a:r>
              <a:rPr lang="en-CA" sz="4200" dirty="0" err="1" smtClean="0"/>
              <a:t>ዘትቐበልና</a:t>
            </a:r>
            <a:r>
              <a:rPr lang="en-CA" sz="4200" dirty="0" smtClean="0"/>
              <a:t>  </a:t>
            </a:r>
            <a:r>
              <a:rPr lang="en-CA" sz="4200" dirty="0" err="1" smtClean="0"/>
              <a:t>ንእግዚኣብ</a:t>
            </a:r>
            <a:endParaRPr lang="en-CA" sz="4200" dirty="0" smtClean="0"/>
          </a:p>
          <a:p>
            <a:r>
              <a:rPr lang="en-CA" sz="4200" dirty="0" err="1" smtClean="0"/>
              <a:t>ሔር</a:t>
            </a:r>
            <a:r>
              <a:rPr lang="en-CA" sz="4200" dirty="0" smtClean="0"/>
              <a:t> </a:t>
            </a:r>
            <a:r>
              <a:rPr lang="en-CA" sz="4200" dirty="0" err="1" smtClean="0"/>
              <a:t>ኣምላኽና</a:t>
            </a:r>
            <a:r>
              <a:rPr lang="en-CA" sz="4200" dirty="0" smtClean="0"/>
              <a:t> ፥ </a:t>
            </a:r>
            <a:r>
              <a:rPr lang="en-CA" sz="4200" dirty="0" err="1" smtClean="0"/>
              <a:t>እናመ</a:t>
            </a:r>
            <a:endParaRPr lang="en-CA" sz="4200" dirty="0" smtClean="0"/>
          </a:p>
          <a:p>
            <a:r>
              <a:rPr lang="en-CA" sz="4200" dirty="0" err="1" smtClean="0"/>
              <a:t>ስገንናዮ</a:t>
            </a:r>
            <a:r>
              <a:rPr lang="en-CA" sz="4200" dirty="0" smtClean="0"/>
              <a:t>፥ </a:t>
            </a:r>
            <a:r>
              <a:rPr lang="en-CA" sz="4200" dirty="0" err="1" smtClean="0"/>
              <a:t>ንልምንን</a:t>
            </a:r>
            <a:r>
              <a:rPr lang="en-CA" sz="4200" dirty="0" smtClean="0"/>
              <a:t> </a:t>
            </a:r>
            <a:r>
              <a:rPr lang="en-CA" sz="4200" dirty="0" err="1" smtClean="0"/>
              <a:t>ንምሕጸንን</a:t>
            </a:r>
            <a:r>
              <a:rPr lang="en-CA" sz="4200" dirty="0" smtClean="0"/>
              <a:t> </a:t>
            </a:r>
            <a:r>
              <a:rPr lang="en-CA" sz="4200" dirty="0" err="1" smtClean="0"/>
              <a:t>እሎና</a:t>
            </a:r>
            <a:r>
              <a:rPr lang="en-CA" sz="4200" dirty="0" smtClean="0"/>
              <a:t>። </a:t>
            </a:r>
            <a:endParaRPr lang="en-CA" sz="4200" dirty="0">
              <a:solidFill>
                <a:srgbClr val="FFFF00"/>
              </a:solidFill>
            </a:endParaRPr>
          </a:p>
        </p:txBody>
      </p:sp>
      <p:sp>
        <p:nvSpPr>
          <p:cNvPr id="9" name="Rectangle 8"/>
          <p:cNvSpPr/>
          <p:nvPr/>
        </p:nvSpPr>
        <p:spPr>
          <a:xfrm>
            <a:off x="8094995" y="-125376"/>
            <a:ext cx="4306143" cy="7094314"/>
          </a:xfrm>
          <a:prstGeom prst="rect">
            <a:avLst/>
          </a:prstGeom>
        </p:spPr>
        <p:txBody>
          <a:bodyPr wrap="square">
            <a:spAutoFit/>
          </a:bodyPr>
          <a:lstStyle/>
          <a:p>
            <a:pPr marL="40639" marR="40639">
              <a:lnSpc>
                <a:spcPct val="135000"/>
              </a:lnSpc>
              <a:spcBef>
                <a:spcPts val="600"/>
              </a:spcBef>
              <a:buClr>
                <a:srgbClr val="D84800"/>
              </a:buClr>
              <a:buFont typeface="Arial"/>
              <a:defRPr sz="2800"/>
            </a:pPr>
            <a:r>
              <a:rPr lang="en-US" sz="3400" b="1" dirty="0">
                <a:solidFill>
                  <a:srgbClr val="92D050"/>
                </a:solidFill>
                <a:uFill>
                  <a:solidFill>
                    <a:srgbClr val="D84800"/>
                  </a:solidFill>
                </a:uFill>
              </a:rPr>
              <a:t>Deacon:-</a:t>
            </a:r>
            <a:r>
              <a:rPr lang="en-US" sz="3400" dirty="0">
                <a:solidFill>
                  <a:srgbClr val="92D050"/>
                </a:solidFill>
              </a:rPr>
              <a:t>  </a:t>
            </a:r>
            <a:r>
              <a:rPr lang="en-US" sz="3400" dirty="0"/>
              <a:t>We thank God for that we have partaken of His Holy things; we pray and trust that that which we have received may be healing for the life of the soul while we glorify the Lord our God.</a:t>
            </a:r>
          </a:p>
        </p:txBody>
      </p:sp>
    </p:spTree>
    <p:extLst>
      <p:ext uri="{BB962C8B-B14F-4D97-AF65-F5344CB8AC3E}">
        <p14:creationId xmlns:p14="http://schemas.microsoft.com/office/powerpoint/2010/main" val="2390303824"/>
      </p:ext>
    </p:extLst>
  </p:cSld>
  <p:clrMapOvr>
    <a:masterClrMapping/>
  </p:clrMapOvr>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264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1435" y="-4577"/>
            <a:ext cx="4509135" cy="7017306"/>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 </a:t>
            </a:r>
            <a:r>
              <a:rPr lang="en-CA" sz="5000" b="1" dirty="0" err="1" smtClean="0"/>
              <a:t>ኣሌዕለከ</a:t>
            </a:r>
            <a:r>
              <a:rPr lang="en-CA" sz="5000" b="1" dirty="0" smtClean="0"/>
              <a:t> </a:t>
            </a:r>
            <a:r>
              <a:rPr lang="en-CA" sz="5000" b="1" dirty="0" err="1" smtClean="0"/>
              <a:t>ንጉሥየ</a:t>
            </a:r>
            <a:r>
              <a:rPr lang="en-CA" sz="5000" b="1" dirty="0" smtClean="0"/>
              <a:t> </a:t>
            </a:r>
            <a:r>
              <a:rPr lang="en-CA" sz="5000" b="1" dirty="0" err="1" smtClean="0"/>
              <a:t>ወአምላኪየ</a:t>
            </a:r>
            <a:r>
              <a:rPr lang="en-CA" sz="5000" b="1" dirty="0" smtClean="0"/>
              <a:t> </a:t>
            </a:r>
            <a:r>
              <a:rPr lang="en-CA" sz="5000" b="1" dirty="0" err="1" smtClean="0"/>
              <a:t>ወእባርክ</a:t>
            </a:r>
            <a:r>
              <a:rPr lang="en-CA" sz="5000" b="1" dirty="0" smtClean="0"/>
              <a:t> </a:t>
            </a:r>
            <a:r>
              <a:rPr lang="en-CA" sz="5000" b="1" dirty="0" err="1" smtClean="0"/>
              <a:t>ለስምከ</a:t>
            </a:r>
            <a:r>
              <a:rPr lang="en-CA" sz="5000" b="1" dirty="0" smtClean="0"/>
              <a:t> </a:t>
            </a:r>
            <a:r>
              <a:rPr lang="en-CA" sz="5000" b="1" dirty="0" err="1" smtClean="0"/>
              <a:t>ለዓለም</a:t>
            </a:r>
            <a:r>
              <a:rPr lang="en-CA" sz="5000" b="1" dirty="0" smtClean="0"/>
              <a:t>፥ </a:t>
            </a:r>
            <a:r>
              <a:rPr lang="en-CA" sz="5000" b="1" dirty="0" err="1" smtClean="0"/>
              <a:t>ወለዓለመ</a:t>
            </a:r>
            <a:r>
              <a:rPr lang="en-CA" sz="5000" b="1" dirty="0" smtClean="0"/>
              <a:t> </a:t>
            </a:r>
            <a:r>
              <a:rPr lang="en-CA" sz="5000" b="1" dirty="0" err="1" smtClean="0"/>
              <a:t>ዓለም</a:t>
            </a:r>
            <a:r>
              <a:rPr lang="en-CA" sz="5000" b="1" dirty="0" smtClean="0"/>
              <a:t>።</a:t>
            </a:r>
          </a:p>
          <a:p>
            <a:r>
              <a:rPr lang="en-CA" sz="5000" b="1" dirty="0" err="1" smtClean="0">
                <a:solidFill>
                  <a:srgbClr val="FFFF00"/>
                </a:solidFill>
              </a:rPr>
              <a:t>ይ.ሕ</a:t>
            </a:r>
            <a:r>
              <a:rPr lang="en-CA" sz="5000" b="1" dirty="0" smtClean="0">
                <a:solidFill>
                  <a:srgbClr val="FFFF00"/>
                </a:solidFill>
              </a:rPr>
              <a:t>. </a:t>
            </a:r>
            <a:r>
              <a:rPr lang="en-CA" sz="5000" b="1" dirty="0" err="1" smtClean="0"/>
              <a:t>አቡነ</a:t>
            </a:r>
            <a:r>
              <a:rPr lang="en-CA" sz="5000" b="1" dirty="0" smtClean="0"/>
              <a:t> </a:t>
            </a:r>
            <a:r>
              <a:rPr lang="en-CA" sz="5000" b="1" dirty="0" err="1" smtClean="0"/>
              <a:t>ዘበሰማያት</a:t>
            </a:r>
            <a:r>
              <a:rPr lang="en-CA" sz="5000" b="1" dirty="0" smtClean="0"/>
              <a:t> </a:t>
            </a:r>
            <a:r>
              <a:rPr lang="en-CA" sz="5000" b="1" dirty="0" err="1" smtClean="0"/>
              <a:t>ኢታብአነ</a:t>
            </a:r>
            <a:r>
              <a:rPr lang="en-CA" sz="5000" b="1" dirty="0" smtClean="0"/>
              <a:t> </a:t>
            </a:r>
            <a:r>
              <a:rPr lang="en-CA" sz="5000" b="1" dirty="0" err="1" smtClean="0"/>
              <a:t>እግዚኦ</a:t>
            </a:r>
            <a:r>
              <a:rPr lang="en-CA" sz="5000" b="1" dirty="0" smtClean="0"/>
              <a:t> </a:t>
            </a:r>
            <a:r>
              <a:rPr lang="en-CA" sz="5000" b="1" dirty="0" err="1" smtClean="0"/>
              <a:t>ውስተ</a:t>
            </a:r>
            <a:r>
              <a:rPr lang="en-CA" sz="5000" b="1" dirty="0" smtClean="0"/>
              <a:t> </a:t>
            </a:r>
            <a:r>
              <a:rPr lang="en-CA" sz="5000" b="1" dirty="0" err="1" smtClean="0"/>
              <a:t>መንሱት</a:t>
            </a:r>
            <a:r>
              <a:rPr lang="en-CA" sz="5000" b="1" dirty="0" smtClean="0"/>
              <a:t>።</a:t>
            </a:r>
            <a:endParaRPr lang="en-CA" sz="5000" b="1" dirty="0"/>
          </a:p>
        </p:txBody>
      </p:sp>
      <p:sp>
        <p:nvSpPr>
          <p:cNvPr id="8" name="TextBox 7"/>
          <p:cNvSpPr txBox="1"/>
          <p:nvPr/>
        </p:nvSpPr>
        <p:spPr>
          <a:xfrm>
            <a:off x="4226474" y="-10488"/>
            <a:ext cx="4151716" cy="7017306"/>
          </a:xfrm>
          <a:prstGeom prst="rect">
            <a:avLst/>
          </a:prstGeom>
          <a:noFill/>
        </p:spPr>
        <p:txBody>
          <a:bodyPr wrap="square" rtlCol="0">
            <a:spAutoFit/>
          </a:bodyPr>
          <a:lstStyle/>
          <a:p>
            <a:r>
              <a:rPr lang="en-CA" sz="5000" dirty="0" err="1" smtClean="0">
                <a:solidFill>
                  <a:srgbClr val="FF0000"/>
                </a:solidFill>
              </a:rPr>
              <a:t>ይ.ካ</a:t>
            </a:r>
            <a:r>
              <a:rPr lang="en-CA" sz="5000" dirty="0" smtClean="0">
                <a:solidFill>
                  <a:srgbClr val="FF0000"/>
                </a:solidFill>
              </a:rPr>
              <a:t>. </a:t>
            </a:r>
            <a:r>
              <a:rPr lang="en-CA" sz="5000" dirty="0" smtClean="0"/>
              <a:t>ኦ </a:t>
            </a:r>
            <a:r>
              <a:rPr lang="en-CA" sz="5000" dirty="0" err="1" smtClean="0"/>
              <a:t>ንጉሠይን</a:t>
            </a:r>
            <a:r>
              <a:rPr lang="en-CA" sz="5000" dirty="0" smtClean="0"/>
              <a:t> </a:t>
            </a:r>
            <a:r>
              <a:rPr lang="en-CA" sz="5000" dirty="0" err="1" smtClean="0"/>
              <a:t>ኣምላኸይን</a:t>
            </a:r>
            <a:r>
              <a:rPr lang="en-CA" sz="5000" dirty="0" smtClean="0"/>
              <a:t> </a:t>
            </a:r>
            <a:r>
              <a:rPr lang="en-CA" sz="5000" dirty="0" err="1" smtClean="0"/>
              <a:t>ልዕል</a:t>
            </a:r>
            <a:r>
              <a:rPr lang="en-CA" sz="5000" dirty="0" smtClean="0"/>
              <a:t> </a:t>
            </a:r>
            <a:r>
              <a:rPr lang="en-CA" sz="5000" dirty="0" err="1" smtClean="0"/>
              <a:t>አብለካ</a:t>
            </a:r>
            <a:r>
              <a:rPr lang="en-CA" sz="5000" dirty="0" smtClean="0"/>
              <a:t> </a:t>
            </a:r>
            <a:r>
              <a:rPr lang="en-CA" sz="5000" dirty="0" err="1" smtClean="0"/>
              <a:t>ኣሎኹ</a:t>
            </a:r>
            <a:r>
              <a:rPr lang="en-CA" sz="5000" dirty="0" smtClean="0"/>
              <a:t>። </a:t>
            </a:r>
            <a:r>
              <a:rPr lang="en-CA" sz="5000" dirty="0" err="1" smtClean="0"/>
              <a:t>ኩሉ</a:t>
            </a:r>
            <a:r>
              <a:rPr lang="en-CA" sz="5000" dirty="0" smtClean="0"/>
              <a:t> </a:t>
            </a:r>
            <a:r>
              <a:rPr lang="en-CA" sz="5000" dirty="0" err="1" smtClean="0"/>
              <a:t>ሳዕን</a:t>
            </a:r>
            <a:r>
              <a:rPr lang="en-CA" sz="5000" dirty="0" smtClean="0"/>
              <a:t> </a:t>
            </a:r>
            <a:r>
              <a:rPr lang="en-CA" sz="5000" dirty="0" err="1" smtClean="0"/>
              <a:t>ንዘለዓለምን</a:t>
            </a:r>
            <a:r>
              <a:rPr lang="en-CA" sz="5000" dirty="0" smtClean="0"/>
              <a:t>።</a:t>
            </a:r>
          </a:p>
          <a:p>
            <a:r>
              <a:rPr lang="en-CA" sz="5000" dirty="0" err="1" smtClean="0">
                <a:solidFill>
                  <a:srgbClr val="FFFF00"/>
                </a:solidFill>
              </a:rPr>
              <a:t>ይ.ሕ</a:t>
            </a:r>
            <a:r>
              <a:rPr lang="en-CA" sz="5000" dirty="0" smtClean="0">
                <a:solidFill>
                  <a:srgbClr val="FFFF00"/>
                </a:solidFill>
              </a:rPr>
              <a:t>. </a:t>
            </a:r>
            <a:r>
              <a:rPr lang="en-CA" sz="5000" dirty="0" err="1" smtClean="0"/>
              <a:t>ኣብ</a:t>
            </a:r>
            <a:r>
              <a:rPr lang="en-CA" sz="5000" dirty="0" smtClean="0"/>
              <a:t> </a:t>
            </a:r>
            <a:r>
              <a:rPr lang="en-CA" sz="5000" dirty="0" err="1" smtClean="0"/>
              <a:t>ሰማያት</a:t>
            </a:r>
            <a:r>
              <a:rPr lang="en-CA" sz="5000" dirty="0" smtClean="0"/>
              <a:t> </a:t>
            </a:r>
            <a:r>
              <a:rPr lang="en-CA" sz="5000" dirty="0" err="1" smtClean="0"/>
              <a:t>እትነብር</a:t>
            </a:r>
            <a:r>
              <a:rPr lang="en-CA" sz="5000" dirty="0" smtClean="0"/>
              <a:t> </a:t>
            </a:r>
            <a:r>
              <a:rPr lang="en-CA" sz="5000" dirty="0" err="1" smtClean="0"/>
              <a:t>ኣቦና</a:t>
            </a:r>
            <a:r>
              <a:rPr lang="en-CA" sz="5000" dirty="0" smtClean="0"/>
              <a:t>፥ ኦ </a:t>
            </a:r>
            <a:r>
              <a:rPr lang="en-CA" sz="5000" dirty="0" err="1" smtClean="0"/>
              <a:t>ጐይታ</a:t>
            </a:r>
            <a:r>
              <a:rPr lang="en-CA" sz="5000" dirty="0" smtClean="0"/>
              <a:t>፥ </a:t>
            </a:r>
            <a:r>
              <a:rPr lang="en-CA" sz="5000" dirty="0" err="1" smtClean="0"/>
              <a:t>ኣብ</a:t>
            </a:r>
            <a:r>
              <a:rPr lang="en-CA" sz="5000" dirty="0" smtClean="0"/>
              <a:t> </a:t>
            </a:r>
            <a:r>
              <a:rPr lang="en-CA" sz="5000" dirty="0" err="1" smtClean="0"/>
              <a:t>ፈተና</a:t>
            </a:r>
            <a:r>
              <a:rPr lang="en-CA" sz="5000" dirty="0" smtClean="0"/>
              <a:t> </a:t>
            </a:r>
            <a:r>
              <a:rPr lang="en-CA" sz="5000" dirty="0" err="1" smtClean="0"/>
              <a:t>ኣይተእትወና</a:t>
            </a:r>
            <a:r>
              <a:rPr lang="en-CA" sz="5000" dirty="0" smtClean="0"/>
              <a:t>።</a:t>
            </a:r>
            <a:endParaRPr lang="en-CA" sz="5000" dirty="0"/>
          </a:p>
        </p:txBody>
      </p:sp>
      <p:sp>
        <p:nvSpPr>
          <p:cNvPr id="9" name="Rectangle 8"/>
          <p:cNvSpPr/>
          <p:nvPr/>
        </p:nvSpPr>
        <p:spPr>
          <a:xfrm>
            <a:off x="8094995" y="-125376"/>
            <a:ext cx="4306143" cy="7725192"/>
          </a:xfrm>
          <a:prstGeom prst="rect">
            <a:avLst/>
          </a:prstGeom>
        </p:spPr>
        <p:txBody>
          <a:bodyPr wrap="square">
            <a:spAutoFit/>
          </a:bodyPr>
          <a:lstStyle/>
          <a:p>
            <a:pPr marL="40639" marR="40639">
              <a:lnSpc>
                <a:spcPct val="135000"/>
              </a:lnSpc>
              <a:spcBef>
                <a:spcPts val="600"/>
              </a:spcBef>
              <a:buClr>
                <a:srgbClr val="D84800"/>
              </a:buClr>
              <a:buFont typeface="Arial"/>
              <a:defRPr sz="2800"/>
            </a:pPr>
            <a:r>
              <a:rPr lang="en-US" sz="3600" b="1" dirty="0" smtClean="0">
                <a:solidFill>
                  <a:srgbClr val="D84800"/>
                </a:solidFill>
                <a:uFill>
                  <a:solidFill>
                    <a:srgbClr val="D84800"/>
                  </a:solidFill>
                </a:uFill>
              </a:rPr>
              <a:t>Priest:</a:t>
            </a:r>
            <a:r>
              <a:rPr lang="en-US" sz="3600" dirty="0" smtClean="0"/>
              <a:t>  </a:t>
            </a:r>
            <a:r>
              <a:rPr lang="en-US" sz="3600" dirty="0"/>
              <a:t>I will extol Thee, my King and my God, and I will bless Thy name forever and ever</a:t>
            </a:r>
            <a:r>
              <a:rPr lang="en-US" sz="3600" dirty="0" smtClean="0"/>
              <a:t>.</a:t>
            </a:r>
          </a:p>
          <a:p>
            <a:pPr marL="40639" marR="40639">
              <a:lnSpc>
                <a:spcPct val="135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Our </a:t>
            </a:r>
            <a:r>
              <a:rPr lang="en-US" sz="3600" dirty="0">
                <a:solidFill>
                  <a:schemeClr val="tx1">
                    <a:lumMod val="95000"/>
                  </a:schemeClr>
                </a:solidFill>
                <a:uFill>
                  <a:solidFill>
                    <a:srgbClr val="0329D6"/>
                  </a:solidFill>
                </a:uFill>
              </a:rPr>
              <a:t>Father who art in heaven, lead us not, Lord, into temptation. </a:t>
            </a:r>
          </a:p>
          <a:p>
            <a:pPr marL="40639" marR="40639">
              <a:lnSpc>
                <a:spcPct val="135000"/>
              </a:lnSpc>
              <a:spcBef>
                <a:spcPts val="600"/>
              </a:spcBef>
              <a:buClr>
                <a:srgbClr val="D84800"/>
              </a:buClr>
              <a:buFont typeface="Arial"/>
              <a:defRPr sz="2800"/>
            </a:pPr>
            <a:endParaRPr lang="en-US" sz="3600" dirty="0">
              <a:solidFill>
                <a:srgbClr val="0329D6"/>
              </a:solidFill>
              <a:uFill>
                <a:solidFill>
                  <a:srgbClr val="0329D6"/>
                </a:solidFill>
              </a:uFill>
            </a:endParaRPr>
          </a:p>
        </p:txBody>
      </p:sp>
    </p:spTree>
    <p:extLst>
      <p:ext uri="{BB962C8B-B14F-4D97-AF65-F5344CB8AC3E}">
        <p14:creationId xmlns:p14="http://schemas.microsoft.com/office/powerpoint/2010/main" val="1472653436"/>
      </p:ext>
    </p:extLst>
  </p:cSld>
  <p:clrMapOvr>
    <a:masterClrMapping/>
  </p:clrMapOvr>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601213"/>
            <a:ext cx="4076597" cy="5042278"/>
          </a:xfrm>
          <a:prstGeom prst="rect">
            <a:avLst/>
          </a:prstGeom>
          <a:noFill/>
        </p:spPr>
        <p:txBody>
          <a:bodyPr wrap="square" rtlCol="0">
            <a:spAutoFit/>
          </a:bodyPr>
          <a:lstStyle/>
          <a:p>
            <a:pPr>
              <a:lnSpc>
                <a:spcPct val="150000"/>
              </a:lnSpc>
            </a:pPr>
            <a:r>
              <a:rPr lang="en-CA" sz="5500" b="1" dirty="0" err="1" smtClean="0">
                <a:solidFill>
                  <a:srgbClr val="92D050"/>
                </a:solidFill>
              </a:rPr>
              <a:t>ይ.ዲ</a:t>
            </a:r>
            <a:r>
              <a:rPr lang="en-CA" sz="5500" b="1" dirty="0" smtClean="0">
                <a:solidFill>
                  <a:srgbClr val="92D050"/>
                </a:solidFill>
              </a:rPr>
              <a:t>. </a:t>
            </a:r>
            <a:r>
              <a:rPr lang="en-CA" sz="5500" b="1" dirty="0" err="1" smtClean="0"/>
              <a:t>ተመጦነ</a:t>
            </a:r>
            <a:r>
              <a:rPr lang="en-CA" sz="5500" b="1" dirty="0" smtClean="0"/>
              <a:t> </a:t>
            </a:r>
            <a:r>
              <a:rPr lang="en-CA" sz="5500" b="1" dirty="0" err="1" smtClean="0"/>
              <a:t>እምሥጋሁ</a:t>
            </a:r>
            <a:r>
              <a:rPr lang="en-CA" sz="5500" b="1" dirty="0" smtClean="0"/>
              <a:t> </a:t>
            </a:r>
            <a:r>
              <a:rPr lang="en-CA" sz="5500" b="1" dirty="0" err="1" smtClean="0"/>
              <a:t>ቅዱስ</a:t>
            </a:r>
            <a:r>
              <a:rPr lang="en-CA" sz="5500" b="1" dirty="0" smtClean="0"/>
              <a:t> </a:t>
            </a:r>
            <a:r>
              <a:rPr lang="en-CA" sz="5500" b="1" dirty="0" err="1" smtClean="0"/>
              <a:t>ወእምደሙ</a:t>
            </a:r>
            <a:r>
              <a:rPr lang="en-CA" sz="5500" b="1" dirty="0"/>
              <a:t> </a:t>
            </a:r>
            <a:r>
              <a:rPr lang="en-CA" sz="5500" b="1" dirty="0" err="1" smtClean="0"/>
              <a:t>ክቡር</a:t>
            </a:r>
            <a:r>
              <a:rPr lang="en-CA" sz="5500" b="1" dirty="0" smtClean="0"/>
              <a:t> </a:t>
            </a:r>
            <a:r>
              <a:rPr lang="en-CA" sz="5500" b="1" dirty="0" err="1" smtClean="0"/>
              <a:t>ለክርስቶስ</a:t>
            </a:r>
            <a:r>
              <a:rPr lang="en-CA" sz="5500" b="1" dirty="0" smtClean="0"/>
              <a:t>።</a:t>
            </a:r>
            <a:endParaRPr lang="en-CA" sz="5500" b="1" dirty="0">
              <a:solidFill>
                <a:srgbClr val="FFFF00"/>
              </a:solidFill>
            </a:endParaRPr>
          </a:p>
        </p:txBody>
      </p:sp>
      <p:sp>
        <p:nvSpPr>
          <p:cNvPr id="8" name="TextBox 7"/>
          <p:cNvSpPr txBox="1"/>
          <p:nvPr/>
        </p:nvSpPr>
        <p:spPr>
          <a:xfrm>
            <a:off x="4196251" y="475287"/>
            <a:ext cx="4151716" cy="6440225"/>
          </a:xfrm>
          <a:prstGeom prst="rect">
            <a:avLst/>
          </a:prstGeom>
          <a:noFill/>
        </p:spPr>
        <p:txBody>
          <a:bodyPr wrap="square" rtlCol="0">
            <a:spAutoFit/>
          </a:bodyPr>
          <a:lstStyle/>
          <a:p>
            <a:pPr>
              <a:lnSpc>
                <a:spcPct val="150000"/>
              </a:lnSpc>
            </a:pPr>
            <a:r>
              <a:rPr lang="en-CA" sz="5500" dirty="0" err="1" smtClean="0">
                <a:solidFill>
                  <a:srgbClr val="92D050"/>
                </a:solidFill>
              </a:rPr>
              <a:t>ይ.ዲ</a:t>
            </a:r>
            <a:r>
              <a:rPr lang="en-CA" sz="5500" dirty="0" smtClean="0">
                <a:solidFill>
                  <a:srgbClr val="92D050"/>
                </a:solidFill>
              </a:rPr>
              <a:t>. </a:t>
            </a:r>
            <a:r>
              <a:rPr lang="en-CA" sz="5500" dirty="0" err="1" smtClean="0"/>
              <a:t>ንክርስቶስ</a:t>
            </a:r>
            <a:r>
              <a:rPr lang="en-CA" sz="5500" dirty="0" smtClean="0"/>
              <a:t> </a:t>
            </a:r>
            <a:r>
              <a:rPr lang="en-CA" sz="5500" dirty="0" err="1" smtClean="0"/>
              <a:t>ካብ</a:t>
            </a:r>
            <a:r>
              <a:rPr lang="en-CA" sz="5500" dirty="0" smtClean="0"/>
              <a:t> </a:t>
            </a:r>
            <a:r>
              <a:rPr lang="en-CA" sz="5500" dirty="0" err="1" smtClean="0"/>
              <a:t>ቅዱስ</a:t>
            </a:r>
            <a:r>
              <a:rPr lang="en-CA" sz="5500" dirty="0" smtClean="0"/>
              <a:t> </a:t>
            </a:r>
            <a:r>
              <a:rPr lang="en-CA" sz="5500" dirty="0" err="1" smtClean="0"/>
              <a:t>ሥጋኡን</a:t>
            </a:r>
            <a:r>
              <a:rPr lang="en-CA" sz="5500" dirty="0" smtClean="0"/>
              <a:t> </a:t>
            </a:r>
            <a:r>
              <a:rPr lang="en-CA" sz="5500" dirty="0" err="1" smtClean="0"/>
              <a:t>ካብ</a:t>
            </a:r>
            <a:r>
              <a:rPr lang="en-CA" sz="5500" dirty="0" smtClean="0"/>
              <a:t> </a:t>
            </a:r>
            <a:r>
              <a:rPr lang="en-CA" sz="5500" dirty="0" err="1" smtClean="0"/>
              <a:t>ክቡር</a:t>
            </a:r>
            <a:r>
              <a:rPr lang="en-CA" sz="5500" dirty="0" smtClean="0"/>
              <a:t> </a:t>
            </a:r>
            <a:r>
              <a:rPr lang="en-CA" sz="5500" dirty="0" err="1" smtClean="0"/>
              <a:t>ደሙን</a:t>
            </a:r>
            <a:r>
              <a:rPr lang="en-CA" sz="5500" dirty="0" smtClean="0"/>
              <a:t> </a:t>
            </a:r>
            <a:r>
              <a:rPr lang="en-CA" sz="5500" dirty="0" err="1" smtClean="0"/>
              <a:t>ተቐበልና</a:t>
            </a:r>
            <a:r>
              <a:rPr lang="en-CA" sz="5500" dirty="0"/>
              <a:t>።</a:t>
            </a:r>
            <a:r>
              <a:rPr lang="en-CA" sz="5500" dirty="0" smtClean="0"/>
              <a:t> </a:t>
            </a:r>
            <a:endParaRPr lang="en-CA" sz="5500" dirty="0">
              <a:solidFill>
                <a:srgbClr val="FFFF00"/>
              </a:solidFill>
            </a:endParaRPr>
          </a:p>
        </p:txBody>
      </p:sp>
      <p:sp>
        <p:nvSpPr>
          <p:cNvPr id="9" name="Rectangle 8"/>
          <p:cNvSpPr/>
          <p:nvPr/>
        </p:nvSpPr>
        <p:spPr>
          <a:xfrm>
            <a:off x="8156695" y="1069059"/>
            <a:ext cx="4035305" cy="478592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000" b="1" dirty="0" smtClean="0">
                <a:solidFill>
                  <a:srgbClr val="92D050"/>
                </a:solidFill>
              </a:rPr>
              <a:t>Deacon:</a:t>
            </a:r>
            <a:r>
              <a:rPr lang="en-US" sz="4000" dirty="0" smtClean="0">
                <a:solidFill>
                  <a:srgbClr val="92D050"/>
                </a:solidFill>
              </a:rPr>
              <a:t> </a:t>
            </a:r>
            <a:r>
              <a:rPr lang="en-US" sz="4000" dirty="0" smtClean="0"/>
              <a:t>We </a:t>
            </a:r>
            <a:r>
              <a:rPr lang="en-US" sz="4000" dirty="0"/>
              <a:t>have received of the holy body and the precious blood of Christ.</a:t>
            </a:r>
          </a:p>
        </p:txBody>
      </p:sp>
    </p:spTree>
    <p:extLst>
      <p:ext uri="{BB962C8B-B14F-4D97-AF65-F5344CB8AC3E}">
        <p14:creationId xmlns:p14="http://schemas.microsoft.com/office/powerpoint/2010/main" val="1722492851"/>
      </p:ext>
    </p:extLst>
  </p:cSld>
  <p:clrMapOvr>
    <a:masterClrMapping/>
  </p:clrMapOvr>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264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1435" y="-4577"/>
            <a:ext cx="4509135" cy="6463308"/>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 </a:t>
            </a:r>
            <a:r>
              <a:rPr lang="en-CA" sz="5000" b="1" dirty="0" err="1" smtClean="0"/>
              <a:t>ኵሎ</a:t>
            </a:r>
            <a:r>
              <a:rPr lang="en-CA" sz="5000" b="1" dirty="0" smtClean="0"/>
              <a:t> </a:t>
            </a:r>
            <a:r>
              <a:rPr lang="en-CA" sz="5000" b="1" dirty="0" err="1" smtClean="0"/>
              <a:t>አሚረ</a:t>
            </a:r>
            <a:r>
              <a:rPr lang="en-CA" sz="5000" b="1" dirty="0" smtClean="0"/>
              <a:t> </a:t>
            </a:r>
            <a:r>
              <a:rPr lang="en-CA" sz="5000" b="1" dirty="0" err="1" smtClean="0"/>
              <a:t>እባርከከ</a:t>
            </a:r>
            <a:r>
              <a:rPr lang="en-CA" sz="5000" b="1" dirty="0" smtClean="0"/>
              <a:t> </a:t>
            </a:r>
            <a:r>
              <a:rPr lang="en-CA" sz="5000" b="1" dirty="0" err="1" smtClean="0"/>
              <a:t>ወእሴብሕ</a:t>
            </a:r>
            <a:r>
              <a:rPr lang="en-CA" sz="5000" b="1" dirty="0" smtClean="0"/>
              <a:t> </a:t>
            </a:r>
            <a:r>
              <a:rPr lang="en-CA" sz="5000" b="1" dirty="0" err="1" smtClean="0"/>
              <a:t>ለስምከ</a:t>
            </a:r>
            <a:r>
              <a:rPr lang="en-CA" sz="5000" b="1" dirty="0" smtClean="0"/>
              <a:t> </a:t>
            </a:r>
            <a:r>
              <a:rPr lang="en-CA" sz="5000" b="1" dirty="0" err="1" smtClean="0"/>
              <a:t>ለዓለም</a:t>
            </a:r>
            <a:r>
              <a:rPr lang="en-CA" sz="5000" b="1" dirty="0" smtClean="0"/>
              <a:t> </a:t>
            </a:r>
            <a:r>
              <a:rPr lang="en-CA" sz="5000" b="1" dirty="0" err="1" smtClean="0"/>
              <a:t>ወለዓለመ</a:t>
            </a:r>
            <a:r>
              <a:rPr lang="en-CA" sz="5000" b="1" dirty="0" smtClean="0"/>
              <a:t> </a:t>
            </a:r>
            <a:r>
              <a:rPr lang="en-CA" sz="5000" b="1" dirty="0" err="1" smtClean="0"/>
              <a:t>ዓለም</a:t>
            </a:r>
            <a:r>
              <a:rPr lang="en-CA" sz="5000" b="1" dirty="0" smtClean="0"/>
              <a:t>።</a:t>
            </a:r>
          </a:p>
          <a:p>
            <a:endParaRPr lang="en-CA" sz="1400" b="1" dirty="0" smtClean="0"/>
          </a:p>
          <a:p>
            <a:r>
              <a:rPr lang="en-CA" sz="5000" b="1" dirty="0" err="1" smtClean="0">
                <a:solidFill>
                  <a:srgbClr val="FFFF00"/>
                </a:solidFill>
              </a:rPr>
              <a:t>ይ.ሕ</a:t>
            </a:r>
            <a:r>
              <a:rPr lang="en-CA" sz="5000" b="1" dirty="0" smtClean="0">
                <a:solidFill>
                  <a:srgbClr val="FFFF00"/>
                </a:solidFill>
              </a:rPr>
              <a:t>. </a:t>
            </a:r>
            <a:r>
              <a:rPr lang="en-CA" sz="5000" b="1" dirty="0" err="1" smtClean="0"/>
              <a:t>አቡነ</a:t>
            </a:r>
            <a:r>
              <a:rPr lang="en-CA" sz="5000" b="1" dirty="0" smtClean="0"/>
              <a:t> </a:t>
            </a:r>
            <a:r>
              <a:rPr lang="en-CA" sz="5000" b="1" dirty="0" err="1" smtClean="0"/>
              <a:t>ዘበሰማያት</a:t>
            </a:r>
            <a:r>
              <a:rPr lang="en-CA" sz="5000" b="1" dirty="0" smtClean="0"/>
              <a:t> </a:t>
            </a:r>
            <a:r>
              <a:rPr lang="en-CA" sz="5000" b="1" dirty="0" err="1" smtClean="0"/>
              <a:t>ኢታብአነ</a:t>
            </a:r>
            <a:r>
              <a:rPr lang="en-CA" sz="5000" b="1" dirty="0" smtClean="0"/>
              <a:t> </a:t>
            </a:r>
            <a:r>
              <a:rPr lang="en-CA" sz="5000" b="1" dirty="0" err="1" smtClean="0"/>
              <a:t>እግዚኦ</a:t>
            </a:r>
            <a:r>
              <a:rPr lang="en-CA" sz="5000" b="1" dirty="0" smtClean="0"/>
              <a:t> </a:t>
            </a:r>
            <a:r>
              <a:rPr lang="en-CA" sz="5000" b="1" dirty="0" err="1" smtClean="0"/>
              <a:t>ውስተ</a:t>
            </a:r>
            <a:r>
              <a:rPr lang="en-CA" sz="5000" b="1" dirty="0" smtClean="0"/>
              <a:t> </a:t>
            </a:r>
            <a:r>
              <a:rPr lang="en-CA" sz="5000" b="1" dirty="0" err="1" smtClean="0"/>
              <a:t>መንሱት</a:t>
            </a:r>
            <a:r>
              <a:rPr lang="en-CA" sz="5000" b="1" dirty="0" smtClean="0"/>
              <a:t>።</a:t>
            </a:r>
            <a:endParaRPr lang="en-CA" sz="5000" b="1" dirty="0"/>
          </a:p>
        </p:txBody>
      </p:sp>
      <p:sp>
        <p:nvSpPr>
          <p:cNvPr id="8" name="TextBox 7"/>
          <p:cNvSpPr txBox="1"/>
          <p:nvPr/>
        </p:nvSpPr>
        <p:spPr>
          <a:xfrm>
            <a:off x="4226474" y="-10488"/>
            <a:ext cx="4151716" cy="7017306"/>
          </a:xfrm>
          <a:prstGeom prst="rect">
            <a:avLst/>
          </a:prstGeom>
          <a:noFill/>
        </p:spPr>
        <p:txBody>
          <a:bodyPr wrap="square" rtlCol="0">
            <a:spAutoFit/>
          </a:bodyPr>
          <a:lstStyle/>
          <a:p>
            <a:r>
              <a:rPr lang="en-CA" sz="5000" dirty="0" err="1" smtClean="0">
                <a:solidFill>
                  <a:srgbClr val="FF0000"/>
                </a:solidFill>
              </a:rPr>
              <a:t>ይ.ካ</a:t>
            </a:r>
            <a:r>
              <a:rPr lang="en-CA" sz="5000" dirty="0" smtClean="0">
                <a:solidFill>
                  <a:srgbClr val="FF0000"/>
                </a:solidFill>
              </a:rPr>
              <a:t>. </a:t>
            </a:r>
            <a:r>
              <a:rPr lang="en-CA" sz="5000" dirty="0" err="1" smtClean="0"/>
              <a:t>ኵሉ</a:t>
            </a:r>
            <a:r>
              <a:rPr lang="en-CA" sz="5000" dirty="0" smtClean="0"/>
              <a:t> </a:t>
            </a:r>
            <a:r>
              <a:rPr lang="en-CA" sz="5000" dirty="0" err="1" smtClean="0"/>
              <a:t>መዓልቲ</a:t>
            </a:r>
            <a:r>
              <a:rPr lang="en-CA" sz="5000" dirty="0" smtClean="0"/>
              <a:t> </a:t>
            </a:r>
            <a:r>
              <a:rPr lang="en-CA" sz="5000" dirty="0" err="1" smtClean="0"/>
              <a:t>እባርኸካ</a:t>
            </a:r>
            <a:r>
              <a:rPr lang="en-CA" sz="5000" dirty="0" smtClean="0"/>
              <a:t>፥ </a:t>
            </a:r>
            <a:r>
              <a:rPr lang="en-CA" sz="5000" dirty="0" err="1" smtClean="0"/>
              <a:t>ንስምካ</a:t>
            </a:r>
            <a:endParaRPr lang="en-CA" sz="5000" dirty="0" smtClean="0"/>
          </a:p>
          <a:p>
            <a:r>
              <a:rPr lang="en-CA" sz="5000" dirty="0" err="1" smtClean="0"/>
              <a:t>ውን</a:t>
            </a:r>
            <a:r>
              <a:rPr lang="en-CA" sz="5000" dirty="0" smtClean="0"/>
              <a:t> </a:t>
            </a:r>
            <a:r>
              <a:rPr lang="en-CA" sz="5000" dirty="0" err="1" smtClean="0"/>
              <a:t>ምስጋና</a:t>
            </a:r>
            <a:r>
              <a:rPr lang="en-CA" sz="5000" dirty="0" smtClean="0"/>
              <a:t> </a:t>
            </a:r>
            <a:r>
              <a:rPr lang="en-CA" sz="5000" dirty="0" err="1" smtClean="0"/>
              <a:t>አቕርብ</a:t>
            </a:r>
            <a:r>
              <a:rPr lang="en-CA" sz="5000" dirty="0" smtClean="0"/>
              <a:t> </a:t>
            </a:r>
            <a:r>
              <a:rPr lang="en-CA" sz="5000" dirty="0" err="1" smtClean="0"/>
              <a:t>ንዘልዓለም</a:t>
            </a:r>
            <a:r>
              <a:rPr lang="en-CA" sz="5000" dirty="0" smtClean="0"/>
              <a:t> </a:t>
            </a:r>
            <a:r>
              <a:rPr lang="en-CA" sz="5000" dirty="0" err="1" smtClean="0"/>
              <a:t>ዓለም</a:t>
            </a:r>
            <a:r>
              <a:rPr lang="en-CA" sz="5000" dirty="0" smtClean="0"/>
              <a:t>።</a:t>
            </a:r>
          </a:p>
          <a:p>
            <a:r>
              <a:rPr lang="en-CA" sz="5000" dirty="0" err="1" smtClean="0">
                <a:solidFill>
                  <a:srgbClr val="FFFF00"/>
                </a:solidFill>
              </a:rPr>
              <a:t>ይ.ሕ</a:t>
            </a:r>
            <a:r>
              <a:rPr lang="en-CA" sz="5000" dirty="0" smtClean="0">
                <a:solidFill>
                  <a:srgbClr val="FFFF00"/>
                </a:solidFill>
              </a:rPr>
              <a:t>. </a:t>
            </a:r>
            <a:r>
              <a:rPr lang="en-CA" sz="5000" dirty="0" err="1" smtClean="0"/>
              <a:t>ኣብ</a:t>
            </a:r>
            <a:r>
              <a:rPr lang="en-CA" sz="5000" dirty="0" smtClean="0"/>
              <a:t> </a:t>
            </a:r>
            <a:r>
              <a:rPr lang="en-CA" sz="5000" dirty="0" err="1" smtClean="0"/>
              <a:t>ሰማያት</a:t>
            </a:r>
            <a:r>
              <a:rPr lang="en-CA" sz="5000" dirty="0" smtClean="0"/>
              <a:t> </a:t>
            </a:r>
            <a:r>
              <a:rPr lang="en-CA" sz="5000" dirty="0" err="1" smtClean="0"/>
              <a:t>እትነብር</a:t>
            </a:r>
            <a:r>
              <a:rPr lang="en-CA" sz="5000" dirty="0" smtClean="0"/>
              <a:t> </a:t>
            </a:r>
            <a:r>
              <a:rPr lang="en-CA" sz="5000" dirty="0" err="1" smtClean="0"/>
              <a:t>ኣቦና</a:t>
            </a:r>
            <a:r>
              <a:rPr lang="en-CA" sz="5000" dirty="0" smtClean="0"/>
              <a:t>፥ ኦ </a:t>
            </a:r>
            <a:r>
              <a:rPr lang="en-CA" sz="5000" dirty="0" err="1" smtClean="0"/>
              <a:t>ጐይታ</a:t>
            </a:r>
            <a:r>
              <a:rPr lang="en-CA" sz="5000" dirty="0" smtClean="0"/>
              <a:t>፥ </a:t>
            </a:r>
            <a:r>
              <a:rPr lang="en-CA" sz="5000" dirty="0" err="1" smtClean="0"/>
              <a:t>ኣብ</a:t>
            </a:r>
            <a:r>
              <a:rPr lang="en-CA" sz="5000" dirty="0" smtClean="0"/>
              <a:t> </a:t>
            </a:r>
            <a:r>
              <a:rPr lang="en-CA" sz="5000" dirty="0" err="1" smtClean="0"/>
              <a:t>ፈተና</a:t>
            </a:r>
            <a:r>
              <a:rPr lang="en-CA" sz="5000" dirty="0" smtClean="0"/>
              <a:t> </a:t>
            </a:r>
            <a:r>
              <a:rPr lang="en-CA" sz="5000" dirty="0" err="1" smtClean="0"/>
              <a:t>ኣይተእትወና</a:t>
            </a:r>
            <a:r>
              <a:rPr lang="en-CA" sz="5000" dirty="0" smtClean="0"/>
              <a:t>።</a:t>
            </a:r>
            <a:endParaRPr lang="en-CA" sz="5000" dirty="0"/>
          </a:p>
        </p:txBody>
      </p:sp>
      <p:sp>
        <p:nvSpPr>
          <p:cNvPr id="9" name="Rectangle 8"/>
          <p:cNvSpPr/>
          <p:nvPr/>
        </p:nvSpPr>
        <p:spPr>
          <a:xfrm>
            <a:off x="8094995" y="-125376"/>
            <a:ext cx="4237975" cy="6884962"/>
          </a:xfrm>
          <a:prstGeom prst="rect">
            <a:avLst/>
          </a:prstGeom>
        </p:spPr>
        <p:txBody>
          <a:bodyPr wrap="square">
            <a:spAutoFit/>
          </a:bodyPr>
          <a:lstStyle/>
          <a:p>
            <a:pPr marL="40639" marR="40639">
              <a:lnSpc>
                <a:spcPct val="150000"/>
              </a:lnSpc>
              <a:spcBef>
                <a:spcPts val="600"/>
              </a:spcBef>
              <a:buClr>
                <a:srgbClr val="D84800"/>
              </a:buClr>
              <a:buFont typeface="Arial"/>
              <a:defRPr sz="2800"/>
            </a:pPr>
            <a:r>
              <a:rPr lang="en-US" sz="3600" b="1" dirty="0" smtClean="0">
                <a:solidFill>
                  <a:srgbClr val="D84800"/>
                </a:solidFill>
                <a:uFill>
                  <a:solidFill>
                    <a:srgbClr val="D84800"/>
                  </a:solidFill>
                </a:uFill>
              </a:rPr>
              <a:t>Priest:</a:t>
            </a:r>
            <a:r>
              <a:rPr lang="en-US" sz="3600" dirty="0" smtClean="0"/>
              <a:t>  </a:t>
            </a:r>
            <a:r>
              <a:rPr lang="en-US" sz="3600" dirty="0"/>
              <a:t>Every day will I bless Thee, and I will praise  Thy name forever and ever</a:t>
            </a:r>
            <a:r>
              <a:rPr lang="en-US" sz="3600" dirty="0" smtClean="0"/>
              <a:t>.</a:t>
            </a:r>
          </a:p>
          <a:p>
            <a:pPr marL="40639" marR="40639">
              <a:lnSpc>
                <a:spcPct val="150000"/>
              </a:lnSpc>
              <a:spcBef>
                <a:spcPts val="600"/>
              </a:spcBef>
              <a:buClr>
                <a:srgbClr val="D84800"/>
              </a:buClr>
              <a:buFont typeface="Arial"/>
              <a:defRPr sz="2800"/>
            </a:pPr>
            <a:endParaRPr lang="en-US" sz="1400" dirty="0"/>
          </a:p>
          <a:p>
            <a:pPr marL="40639" marR="40639">
              <a:lnSpc>
                <a:spcPct val="135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Our </a:t>
            </a:r>
            <a:r>
              <a:rPr lang="en-US" sz="3600" dirty="0">
                <a:solidFill>
                  <a:schemeClr val="tx1">
                    <a:lumMod val="95000"/>
                  </a:schemeClr>
                </a:solidFill>
                <a:uFill>
                  <a:solidFill>
                    <a:srgbClr val="0329D6"/>
                  </a:solidFill>
                </a:uFill>
              </a:rPr>
              <a:t>Father who art in heaven, lead us not, Lord, into temptation. </a:t>
            </a:r>
          </a:p>
        </p:txBody>
      </p:sp>
    </p:spTree>
    <p:extLst>
      <p:ext uri="{BB962C8B-B14F-4D97-AF65-F5344CB8AC3E}">
        <p14:creationId xmlns:p14="http://schemas.microsoft.com/office/powerpoint/2010/main" val="22637129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21267"/>
            <a:ext cx="4263559" cy="6555641"/>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ጸሎተ</a:t>
            </a:r>
            <a:r>
              <a:rPr lang="en-CA" sz="2000" dirty="0">
                <a:solidFill>
                  <a:srgbClr val="FFC000"/>
                </a:solidFill>
              </a:rPr>
              <a:t> </a:t>
            </a:r>
            <a:r>
              <a:rPr lang="en-CA" sz="2000" dirty="0" err="1">
                <a:solidFill>
                  <a:srgbClr val="FFC000"/>
                </a:solidFill>
              </a:rPr>
              <a:t>መባእ</a:t>
            </a:r>
            <a:r>
              <a:rPr lang="en-CA" sz="2000" dirty="0">
                <a:solidFill>
                  <a:srgbClr val="FFC000"/>
                </a:solidFill>
              </a:rPr>
              <a:t> </a:t>
            </a:r>
            <a:r>
              <a:rPr lang="en-CA" sz="2000" dirty="0" err="1">
                <a:solidFill>
                  <a:srgbClr val="FFC000"/>
                </a:solidFill>
              </a:rPr>
              <a:t>ዘሐዋርያት</a:t>
            </a:r>
            <a:r>
              <a:rPr lang="en-CA" sz="2000" dirty="0">
                <a:solidFill>
                  <a:srgbClr val="FFC000"/>
                </a:solidFill>
              </a:rPr>
              <a:t>)</a:t>
            </a:r>
          </a:p>
          <a:p>
            <a:r>
              <a:rPr lang="en-CA" sz="4000" dirty="0" err="1" smtClean="0">
                <a:solidFill>
                  <a:srgbClr val="FF0000"/>
                </a:solidFill>
              </a:rPr>
              <a:t>ይ.ካ.ንፍቅ</a:t>
            </a:r>
            <a:r>
              <a:rPr lang="en-CA" sz="4000" dirty="0" smtClean="0"/>
              <a:t> </a:t>
            </a:r>
            <a:r>
              <a:rPr lang="en-CA" sz="1400" dirty="0">
                <a:solidFill>
                  <a:srgbClr val="FFC000"/>
                </a:solidFill>
              </a:rPr>
              <a:t>፵፩. </a:t>
            </a:r>
            <a:r>
              <a:rPr lang="en-CA" sz="4000" dirty="0" err="1" smtClean="0"/>
              <a:t>ወካዕበ</a:t>
            </a:r>
            <a:r>
              <a:rPr lang="en-CA" sz="4000" dirty="0" smtClean="0"/>
              <a:t> </a:t>
            </a:r>
            <a:r>
              <a:rPr lang="en-CA" sz="4000" dirty="0" err="1" smtClean="0"/>
              <a:t>ናስ</a:t>
            </a:r>
            <a:endParaRPr lang="en-CA" sz="4000" dirty="0" smtClean="0"/>
          </a:p>
          <a:p>
            <a:r>
              <a:rPr lang="en-CA" sz="4000" dirty="0" err="1" smtClean="0"/>
              <a:t>ተበቍዕ</a:t>
            </a:r>
            <a:r>
              <a:rPr lang="en-CA" sz="4000" dirty="0" smtClean="0"/>
              <a:t>  </a:t>
            </a:r>
            <a:r>
              <a:rPr lang="en-CA" sz="4000" dirty="0" err="1" smtClean="0"/>
              <a:t>ዘኵሎ</a:t>
            </a:r>
            <a:r>
              <a:rPr lang="en-CA" sz="4000" dirty="0" smtClean="0"/>
              <a:t>  </a:t>
            </a:r>
            <a:r>
              <a:rPr lang="en-CA" sz="4000" dirty="0" err="1" smtClean="0"/>
              <a:t>ይእኅዝ</a:t>
            </a:r>
            <a:r>
              <a:rPr lang="en-CA" sz="4000" dirty="0" smtClean="0"/>
              <a:t> </a:t>
            </a:r>
            <a:r>
              <a:rPr lang="en-CA" sz="4000" dirty="0" err="1"/>
              <a:t>እግዚአብሔር</a:t>
            </a:r>
            <a:r>
              <a:rPr lang="en-CA" sz="4000" dirty="0"/>
              <a:t> </a:t>
            </a:r>
            <a:r>
              <a:rPr lang="en-CA" sz="4000" dirty="0" err="1"/>
              <a:t>አብ</a:t>
            </a:r>
            <a:r>
              <a:rPr lang="en-CA" sz="4000" dirty="0"/>
              <a:t> </a:t>
            </a:r>
            <a:r>
              <a:rPr lang="en-CA" sz="4000" dirty="0" err="1" smtClean="0"/>
              <a:t>ለእግ</a:t>
            </a:r>
            <a:endParaRPr lang="en-CA" sz="4000" dirty="0" smtClean="0"/>
          </a:p>
          <a:p>
            <a:r>
              <a:rPr lang="en-CA" sz="4000" dirty="0" err="1" smtClean="0"/>
              <a:t>ዚእ</a:t>
            </a:r>
            <a:r>
              <a:rPr lang="en-CA" sz="4000" dirty="0" smtClean="0"/>
              <a:t> </a:t>
            </a:r>
            <a:r>
              <a:rPr lang="en-CA" sz="4000" dirty="0" err="1"/>
              <a:t>ወመድኃኒነ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በእንተ</a:t>
            </a:r>
            <a:r>
              <a:rPr lang="en-CA" sz="4000" dirty="0"/>
              <a:t> </a:t>
            </a:r>
            <a:r>
              <a:rPr lang="en-CA" sz="4000" dirty="0" err="1"/>
              <a:t>እለ</a:t>
            </a:r>
            <a:r>
              <a:rPr lang="en-CA" sz="4000" dirty="0"/>
              <a:t> </a:t>
            </a:r>
            <a:r>
              <a:rPr lang="en-CA" sz="4000" dirty="0" err="1" smtClean="0"/>
              <a:t>ያበ</a:t>
            </a:r>
            <a:endParaRPr lang="en-CA" sz="4000" dirty="0" smtClean="0"/>
          </a:p>
          <a:p>
            <a:r>
              <a:rPr lang="en-CA" sz="4000" dirty="0" err="1" smtClean="0"/>
              <a:t>ውኡ</a:t>
            </a:r>
            <a:r>
              <a:rPr lang="en-CA" sz="4000" dirty="0" smtClean="0"/>
              <a:t> </a:t>
            </a:r>
            <a:r>
              <a:rPr lang="en-CA" sz="4000" dirty="0" err="1"/>
              <a:t>መባአ</a:t>
            </a:r>
            <a:r>
              <a:rPr lang="en-CA" sz="4000" dirty="0"/>
              <a:t> </a:t>
            </a:r>
            <a:r>
              <a:rPr lang="en-CA" sz="4000" dirty="0" err="1"/>
              <a:t>በውስተ</a:t>
            </a:r>
            <a:r>
              <a:rPr lang="en-CA" sz="4000" dirty="0"/>
              <a:t> </a:t>
            </a:r>
            <a:r>
              <a:rPr lang="en-CA" sz="4000" dirty="0" err="1" smtClean="0"/>
              <a:t>ቅድ</a:t>
            </a:r>
            <a:endParaRPr lang="en-CA" sz="4000" dirty="0" smtClean="0"/>
          </a:p>
          <a:p>
            <a:r>
              <a:rPr lang="en-CA" sz="4000" dirty="0" err="1" smtClean="0"/>
              <a:t>ስት</a:t>
            </a:r>
            <a:r>
              <a:rPr lang="en-CA" sz="4000" dirty="0" smtClean="0"/>
              <a:t> </a:t>
            </a:r>
            <a:r>
              <a:rPr lang="en-CA" sz="4000" dirty="0" err="1"/>
              <a:t>አሐቲ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a:t>
            </a:r>
          </a:p>
          <a:p>
            <a:r>
              <a:rPr lang="en-CA" sz="4000" dirty="0" err="1"/>
              <a:t>መሥዋዕተ</a:t>
            </a:r>
            <a:r>
              <a:rPr lang="en-CA" sz="4000" dirty="0"/>
              <a:t> </a:t>
            </a:r>
            <a:r>
              <a:rPr lang="en-CA" sz="4000" dirty="0" err="1"/>
              <a:t>ቀዳምያተ</a:t>
            </a:r>
            <a:r>
              <a:rPr lang="en-CA" sz="4000" dirty="0"/>
              <a:t> </a:t>
            </a:r>
            <a:r>
              <a:rPr lang="en-CA" sz="4000" dirty="0" err="1"/>
              <a:t>ዐሥራተ</a:t>
            </a:r>
            <a:r>
              <a:rPr lang="en-CA" sz="4000" dirty="0"/>
              <a:t> </a:t>
            </a:r>
            <a:r>
              <a:rPr lang="en-CA" sz="4000" dirty="0" err="1"/>
              <a:t>አኰቴተ</a:t>
            </a:r>
            <a:r>
              <a:rPr lang="en-CA" sz="4000" dirty="0" smtClean="0"/>
              <a:t>፥</a:t>
            </a:r>
            <a:endParaRPr lang="en-CA" sz="4000" dirty="0"/>
          </a:p>
        </p:txBody>
      </p:sp>
      <p:sp>
        <p:nvSpPr>
          <p:cNvPr id="19" name="Rectangle 18"/>
          <p:cNvSpPr/>
          <p:nvPr/>
        </p:nvSpPr>
        <p:spPr>
          <a:xfrm>
            <a:off x="3995435" y="47919"/>
            <a:ext cx="4297958" cy="6494085"/>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ዝደረስዎ</a:t>
            </a:r>
            <a:r>
              <a:rPr lang="en-CA" sz="2000" dirty="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መባእ</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4000" dirty="0" err="1">
                <a:solidFill>
                  <a:srgbClr val="FF0000"/>
                </a:solidFill>
              </a:rPr>
              <a:t>ንፍቅ</a:t>
            </a:r>
            <a:r>
              <a:rPr lang="en-CA" sz="4000" dirty="0">
                <a:solidFill>
                  <a:srgbClr val="FF0000"/>
                </a:solidFill>
              </a:rPr>
              <a:t> </a:t>
            </a:r>
            <a:r>
              <a:rPr lang="en-CA" sz="1400" dirty="0">
                <a:solidFill>
                  <a:srgbClr val="FFC000"/>
                </a:solidFill>
              </a:rPr>
              <a:t>41. </a:t>
            </a:r>
            <a:r>
              <a:rPr lang="en-CA" sz="1400" dirty="0" smtClean="0">
                <a:solidFill>
                  <a:srgbClr val="FFC000"/>
                </a:solidFill>
              </a:rPr>
              <a:t> </a:t>
            </a:r>
            <a:r>
              <a:rPr lang="en-CA" sz="4000" dirty="0" err="1" smtClean="0"/>
              <a:t>ከም</a:t>
            </a:r>
            <a:r>
              <a:rPr lang="en-CA" sz="4000" dirty="0" smtClean="0"/>
              <a:t>  </a:t>
            </a:r>
            <a:r>
              <a:rPr lang="en-CA" sz="4000" dirty="0" err="1" smtClean="0"/>
              <a:t>ብሓ</a:t>
            </a:r>
            <a:endParaRPr lang="en-CA" sz="4000" dirty="0" smtClean="0"/>
          </a:p>
          <a:p>
            <a:r>
              <a:rPr lang="en-CA" sz="4000" dirty="0" err="1" smtClean="0"/>
              <a:t>ድሽ</a:t>
            </a:r>
            <a:r>
              <a:rPr lang="en-CA" sz="4000" dirty="0" smtClean="0"/>
              <a:t> </a:t>
            </a:r>
            <a:r>
              <a:rPr lang="en-CA" sz="4000" dirty="0" err="1"/>
              <a:t>ኵሉ</a:t>
            </a:r>
            <a:r>
              <a:rPr lang="en-CA" sz="4000" dirty="0"/>
              <a:t> </a:t>
            </a:r>
            <a:r>
              <a:rPr lang="en-CA" sz="4000" dirty="0" err="1"/>
              <a:t>ንዝሓዘ</a:t>
            </a:r>
            <a:r>
              <a:rPr lang="en-CA" sz="4000" dirty="0"/>
              <a:t> </a:t>
            </a:r>
            <a:r>
              <a:rPr lang="en-CA" sz="4000" dirty="0" err="1" smtClean="0"/>
              <a:t>እግዚኣ</a:t>
            </a:r>
            <a:endParaRPr lang="en-CA" sz="4000" dirty="0" smtClean="0"/>
          </a:p>
          <a:p>
            <a:r>
              <a:rPr lang="en-CA" sz="4000" dirty="0" err="1" smtClean="0"/>
              <a:t>ብሄር</a:t>
            </a:r>
            <a:r>
              <a:rPr lang="en-CA" sz="4000" dirty="0" smtClean="0"/>
              <a:t> </a:t>
            </a:r>
            <a:r>
              <a:rPr lang="en-CA" sz="4000" dirty="0" err="1"/>
              <a:t>ኣቦኡ</a:t>
            </a:r>
            <a:r>
              <a:rPr lang="en-CA" sz="4000" dirty="0"/>
              <a:t> </a:t>
            </a:r>
            <a:r>
              <a:rPr lang="en-CA" sz="4000" dirty="0" err="1"/>
              <a:t>ንጐይታናን</a:t>
            </a:r>
            <a:r>
              <a:rPr lang="en-CA" sz="4000" dirty="0"/>
              <a:t> </a:t>
            </a:r>
            <a:r>
              <a:rPr lang="en-CA" sz="4000" dirty="0" err="1"/>
              <a:t>ኣምላኽናን</a:t>
            </a:r>
            <a:r>
              <a:rPr lang="en-CA" sz="4000" dirty="0"/>
              <a:t> </a:t>
            </a:r>
            <a:r>
              <a:rPr lang="en-CA" sz="4000" dirty="0" err="1"/>
              <a:t>መድሓኒናን</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ንልምን</a:t>
            </a:r>
            <a:r>
              <a:rPr lang="en-CA" sz="4000" dirty="0"/>
              <a:t> </a:t>
            </a:r>
            <a:r>
              <a:rPr lang="en-CA" sz="4000" dirty="0" err="1"/>
              <a:t>ኣሎና</a:t>
            </a:r>
            <a:r>
              <a:rPr lang="en-CA" sz="4000" dirty="0"/>
              <a:t>። </a:t>
            </a:r>
            <a:r>
              <a:rPr lang="en-CA" sz="4000" dirty="0" err="1"/>
              <a:t>ልዕሊ</a:t>
            </a:r>
            <a:r>
              <a:rPr lang="en-CA" sz="4000" dirty="0"/>
              <a:t> </a:t>
            </a:r>
            <a:r>
              <a:rPr lang="en-CA" sz="4000" dirty="0" err="1"/>
              <a:t>ዅሉ</a:t>
            </a:r>
            <a:r>
              <a:rPr lang="en-CA" sz="4000" dirty="0"/>
              <a:t> </a:t>
            </a:r>
            <a:r>
              <a:rPr lang="en-CA" sz="4000" dirty="0" err="1"/>
              <a:t>ኣብ</a:t>
            </a:r>
            <a:r>
              <a:rPr lang="en-CA" sz="4000" dirty="0"/>
              <a:t> </a:t>
            </a:r>
            <a:r>
              <a:rPr lang="en-CA" sz="4000" dirty="0" err="1"/>
              <a:t>ዝኾነት</a:t>
            </a:r>
            <a:r>
              <a:rPr lang="en-CA" sz="4000" dirty="0"/>
              <a:t> </a:t>
            </a:r>
            <a:r>
              <a:rPr lang="en-CA" sz="4000" dirty="0" err="1"/>
              <a:t>ሓንቲ</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ክርስትያን</a:t>
            </a:r>
            <a:r>
              <a:rPr lang="en-CA" sz="4000" dirty="0"/>
              <a:t> </a:t>
            </a:r>
            <a:r>
              <a:rPr lang="en-CA" sz="4000" dirty="0" err="1"/>
              <a:t>ምእንቲ</a:t>
            </a:r>
            <a:r>
              <a:rPr lang="en-CA" sz="4000" dirty="0"/>
              <a:t> </a:t>
            </a:r>
            <a:r>
              <a:rPr lang="en-CA" sz="4000" dirty="0" err="1"/>
              <a:t>እቶም</a:t>
            </a:r>
            <a:r>
              <a:rPr lang="en-CA" sz="4000" dirty="0"/>
              <a:t> </a:t>
            </a:r>
            <a:r>
              <a:rPr lang="en-CA" sz="4000" dirty="0" err="1"/>
              <a:t>መባእን</a:t>
            </a:r>
            <a:r>
              <a:rPr lang="en-CA" sz="4000" dirty="0"/>
              <a:t> </a:t>
            </a:r>
            <a:r>
              <a:rPr lang="en-CA" sz="4000" dirty="0" err="1" smtClean="0"/>
              <a:t>መሥዋዕ</a:t>
            </a:r>
            <a:endParaRPr lang="en-CA" sz="4000" dirty="0" smtClean="0"/>
          </a:p>
          <a:p>
            <a:r>
              <a:rPr lang="en-CA" sz="3600" dirty="0" err="1" smtClean="0"/>
              <a:t>ትን</a:t>
            </a:r>
            <a:r>
              <a:rPr lang="en-CA" sz="3600" dirty="0"/>
              <a:t>፥ </a:t>
            </a:r>
            <a:r>
              <a:rPr lang="en-CA" sz="3600" dirty="0" err="1"/>
              <a:t>ቀዳምያትን</a:t>
            </a:r>
            <a:r>
              <a:rPr lang="en-CA" sz="3600" dirty="0"/>
              <a:t> </a:t>
            </a:r>
            <a:r>
              <a:rPr lang="en-CA" sz="3600" dirty="0" err="1" smtClean="0"/>
              <a:t>ዓሥራትን</a:t>
            </a:r>
            <a:r>
              <a:rPr lang="en-CA" sz="3600" dirty="0"/>
              <a:t>፥ </a:t>
            </a:r>
            <a:endParaRPr lang="en-CA" sz="3600" dirty="0" smtClean="0"/>
          </a:p>
        </p:txBody>
      </p:sp>
      <p:sp>
        <p:nvSpPr>
          <p:cNvPr id="20" name="Rectangle 19"/>
          <p:cNvSpPr/>
          <p:nvPr/>
        </p:nvSpPr>
        <p:spPr>
          <a:xfrm>
            <a:off x="8090415" y="-22961"/>
            <a:ext cx="4288173" cy="6571030"/>
          </a:xfrm>
          <a:prstGeom prst="rect">
            <a:avLst/>
          </a:prstGeom>
        </p:spPr>
        <p:txBody>
          <a:bodyPr wrap="square">
            <a:spAutoFit/>
          </a:bodyPr>
          <a:lstStyle/>
          <a:p>
            <a:pPr marL="40639" marR="40639">
              <a:spcBef>
                <a:spcPts val="600"/>
              </a:spcBef>
              <a:buClr>
                <a:srgbClr val="D84800"/>
              </a:buClr>
              <a:defRPr sz="2800"/>
            </a:pPr>
            <a:r>
              <a:rPr lang="en-US" sz="2000" dirty="0" smtClean="0">
                <a:solidFill>
                  <a:srgbClr val="FFC000"/>
                </a:solidFill>
                <a:uFill>
                  <a:solidFill>
                    <a:srgbClr val="D84800"/>
                  </a:solidFill>
                </a:uFill>
              </a:rPr>
              <a:t>The Apostles Prayer </a:t>
            </a:r>
            <a:r>
              <a:rPr lang="en-US" sz="2000" dirty="0">
                <a:solidFill>
                  <a:srgbClr val="FFC000"/>
                </a:solidFill>
                <a:uFill>
                  <a:solidFill>
                    <a:srgbClr val="D84800"/>
                  </a:solidFill>
                </a:uFill>
              </a:rPr>
              <a:t>of </a:t>
            </a:r>
            <a:r>
              <a:rPr lang="en-US" sz="2000" dirty="0" smtClean="0">
                <a:solidFill>
                  <a:srgbClr val="FFC000"/>
                </a:solidFill>
                <a:uFill>
                  <a:solidFill>
                    <a:srgbClr val="D84800"/>
                  </a:solidFill>
                </a:uFill>
              </a:rPr>
              <a:t>Oblation </a:t>
            </a:r>
          </a:p>
          <a:p>
            <a:pPr marL="40639" marR="40639">
              <a:spcBef>
                <a:spcPts val="600"/>
              </a:spcBef>
              <a:buClr>
                <a:srgbClr val="D84800"/>
              </a:buClr>
              <a:defRPr sz="2800"/>
            </a:pPr>
            <a:r>
              <a:rPr lang="en-US" sz="3300" dirty="0" err="1" smtClean="0">
                <a:solidFill>
                  <a:srgbClr val="FF0000"/>
                </a:solidFill>
                <a:uFill>
                  <a:solidFill>
                    <a:srgbClr val="D84800"/>
                  </a:solidFill>
                </a:uFill>
              </a:rPr>
              <a:t>Asst.Priest</a:t>
            </a:r>
            <a:r>
              <a:rPr lang="en-US" sz="3300" dirty="0" smtClean="0">
                <a:solidFill>
                  <a:srgbClr val="FF0000"/>
                </a:solidFill>
                <a:uFill>
                  <a:solidFill>
                    <a:srgbClr val="D84800"/>
                  </a:solidFill>
                </a:uFill>
              </a:rPr>
              <a:t>: </a:t>
            </a:r>
            <a:r>
              <a:rPr lang="en-US" sz="1400" dirty="0" smtClean="0">
                <a:solidFill>
                  <a:srgbClr val="FFC000"/>
                </a:solidFill>
                <a:uFill>
                  <a:solidFill>
                    <a:srgbClr val="D84800"/>
                  </a:solidFill>
                </a:uFill>
              </a:rPr>
              <a:t>41. </a:t>
            </a:r>
            <a:r>
              <a:rPr lang="en-US" sz="3300" dirty="0" smtClean="0">
                <a:uFill>
                  <a:solidFill>
                    <a:srgbClr val="D84800"/>
                  </a:solidFill>
                </a:uFill>
              </a:rPr>
              <a:t>And </a:t>
            </a:r>
            <a:r>
              <a:rPr lang="en-US" sz="3300" dirty="0">
                <a:uFill>
                  <a:solidFill>
                    <a:srgbClr val="D84800"/>
                  </a:solidFill>
                </a:uFill>
              </a:rPr>
              <a:t>again let us beseech </a:t>
            </a:r>
            <a:r>
              <a:rPr lang="en-US" sz="3300" dirty="0" smtClean="0">
                <a:uFill>
                  <a:solidFill>
                    <a:srgbClr val="D84800"/>
                  </a:solidFill>
                </a:uFill>
              </a:rPr>
              <a:t>the almighty </a:t>
            </a:r>
            <a:r>
              <a:rPr lang="en-US" sz="3300" dirty="0">
                <a:uFill>
                  <a:solidFill>
                    <a:srgbClr val="D84800"/>
                  </a:solidFill>
                </a:uFill>
              </a:rPr>
              <a:t>Lord, the Father of the Lord </a:t>
            </a:r>
            <a:r>
              <a:rPr lang="en-US" sz="3300" dirty="0" smtClean="0">
                <a:uFill>
                  <a:solidFill>
                    <a:srgbClr val="D84800"/>
                  </a:solidFill>
                </a:uFill>
              </a:rPr>
              <a:t>our </a:t>
            </a:r>
            <a:r>
              <a:rPr lang="en-US" sz="3300" dirty="0" err="1" smtClean="0">
                <a:uFill>
                  <a:solidFill>
                    <a:srgbClr val="D84800"/>
                  </a:solidFill>
                </a:uFill>
              </a:rPr>
              <a:t>Saviour</a:t>
            </a:r>
            <a:r>
              <a:rPr lang="en-US" sz="3300" dirty="0" smtClean="0">
                <a:uFill>
                  <a:solidFill>
                    <a:srgbClr val="D84800"/>
                  </a:solidFill>
                </a:uFill>
              </a:rPr>
              <a:t> </a:t>
            </a:r>
            <a:r>
              <a:rPr lang="en-US" sz="3300" dirty="0">
                <a:uFill>
                  <a:solidFill>
                    <a:srgbClr val="D84800"/>
                  </a:solidFill>
                </a:uFill>
              </a:rPr>
              <a:t>Jesus Christ, on behalf of </a:t>
            </a:r>
            <a:r>
              <a:rPr lang="en-US" sz="3300" dirty="0" smtClean="0">
                <a:uFill>
                  <a:solidFill>
                    <a:srgbClr val="D84800"/>
                  </a:solidFill>
                </a:uFill>
              </a:rPr>
              <a:t>those who </a:t>
            </a:r>
            <a:r>
              <a:rPr lang="en-US" sz="3300" dirty="0">
                <a:uFill>
                  <a:solidFill>
                    <a:srgbClr val="D84800"/>
                  </a:solidFill>
                </a:uFill>
              </a:rPr>
              <a:t>bring an oblation </a:t>
            </a:r>
            <a:r>
              <a:rPr lang="en-US" sz="3300" dirty="0" smtClean="0">
                <a:uFill>
                  <a:solidFill>
                    <a:srgbClr val="D84800"/>
                  </a:solidFill>
                </a:uFill>
              </a:rPr>
              <a:t>within </a:t>
            </a:r>
            <a:r>
              <a:rPr lang="en-US" sz="3300" dirty="0">
                <a:uFill>
                  <a:solidFill>
                    <a:srgbClr val="D84800"/>
                  </a:solidFill>
                </a:uFill>
              </a:rPr>
              <a:t>the one </a:t>
            </a:r>
            <a:r>
              <a:rPr lang="en-US" sz="3300" dirty="0" smtClean="0">
                <a:uFill>
                  <a:solidFill>
                    <a:srgbClr val="D84800"/>
                  </a:solidFill>
                </a:uFill>
              </a:rPr>
              <a:t>holy universal </a:t>
            </a:r>
            <a:r>
              <a:rPr lang="en-US" sz="3300" dirty="0">
                <a:uFill>
                  <a:solidFill>
                    <a:srgbClr val="D84800"/>
                  </a:solidFill>
                </a:uFill>
              </a:rPr>
              <a:t>church, a sacrifice, first-fruits</a:t>
            </a:r>
            <a:r>
              <a:rPr lang="en-US" sz="3300" dirty="0" smtClean="0">
                <a:uFill>
                  <a:solidFill>
                    <a:srgbClr val="D84800"/>
                  </a:solidFill>
                </a:uFill>
              </a:rPr>
              <a:t>, tithes</a:t>
            </a:r>
            <a:r>
              <a:rPr lang="en-US" sz="3300" dirty="0">
                <a:uFill>
                  <a:solidFill>
                    <a:srgbClr val="D84800"/>
                  </a:solidFill>
                </a:uFill>
              </a:rPr>
              <a:t>, a thank offering, a memorial, </a:t>
            </a:r>
            <a:r>
              <a:rPr lang="en-US" sz="3300" dirty="0" smtClean="0">
                <a:uFill>
                  <a:solidFill>
                    <a:srgbClr val="D84800"/>
                  </a:solidFill>
                </a:uFill>
              </a:rPr>
              <a:t>whether</a:t>
            </a:r>
          </a:p>
        </p:txBody>
      </p:sp>
    </p:spTree>
    <p:extLst>
      <p:ext uri="{BB962C8B-B14F-4D97-AF65-F5344CB8AC3E}">
        <p14:creationId xmlns:p14="http://schemas.microsoft.com/office/powerpoint/2010/main" val="3876903678"/>
      </p:ext>
    </p:extLst>
  </p:cSld>
  <p:clrMapOvr>
    <a:masterClrMapping/>
  </p:clrMapOvr>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715" y="274674"/>
            <a:ext cx="4429125" cy="5042278"/>
          </a:xfrm>
          <a:prstGeom prst="rect">
            <a:avLst/>
          </a:prstGeom>
          <a:noFill/>
        </p:spPr>
        <p:txBody>
          <a:bodyPr wrap="square" rtlCol="0">
            <a:spAutoFit/>
          </a:bodyPr>
          <a:lstStyle/>
          <a:p>
            <a:pPr>
              <a:lnSpc>
                <a:spcPct val="150000"/>
              </a:lnSpc>
            </a:pPr>
            <a:r>
              <a:rPr lang="en-CA" sz="5500" b="1" dirty="0" err="1" smtClean="0">
                <a:solidFill>
                  <a:srgbClr val="92D050"/>
                </a:solidFill>
              </a:rPr>
              <a:t>ይ.ዲ</a:t>
            </a:r>
            <a:r>
              <a:rPr lang="en-CA" sz="5500" b="1" dirty="0" smtClean="0">
                <a:solidFill>
                  <a:srgbClr val="92D050"/>
                </a:solidFill>
              </a:rPr>
              <a:t>. </a:t>
            </a:r>
            <a:r>
              <a:rPr lang="en-CA" sz="5500" b="1" dirty="0" err="1" smtClean="0"/>
              <a:t>ወናእኵቶ</a:t>
            </a:r>
            <a:r>
              <a:rPr lang="en-CA" sz="5500" b="1" dirty="0" smtClean="0"/>
              <a:t> </a:t>
            </a:r>
            <a:r>
              <a:rPr lang="en-CA" sz="5500" b="1" dirty="0" err="1" smtClean="0"/>
              <a:t>ይደልወነ</a:t>
            </a:r>
            <a:r>
              <a:rPr lang="en-CA" sz="5500" b="1" dirty="0" smtClean="0"/>
              <a:t> </a:t>
            </a:r>
            <a:r>
              <a:rPr lang="en-CA" sz="5500" b="1" dirty="0" err="1" smtClean="0"/>
              <a:t>ከመ</a:t>
            </a:r>
            <a:r>
              <a:rPr lang="en-CA" sz="5500" b="1" dirty="0" smtClean="0"/>
              <a:t> </a:t>
            </a:r>
            <a:r>
              <a:rPr lang="en-CA" sz="5500" b="1" dirty="0" err="1" smtClean="0"/>
              <a:t>ንሳተፍ</a:t>
            </a:r>
            <a:r>
              <a:rPr lang="en-CA" sz="5500" b="1" dirty="0" smtClean="0"/>
              <a:t> </a:t>
            </a:r>
            <a:r>
              <a:rPr lang="en-CA" sz="5500" b="1" dirty="0" err="1" smtClean="0"/>
              <a:t>ምሥጢረ</a:t>
            </a:r>
            <a:r>
              <a:rPr lang="en-CA" sz="5500" b="1" dirty="0" smtClean="0"/>
              <a:t> </a:t>
            </a:r>
            <a:r>
              <a:rPr lang="en-CA" sz="5500" b="1" dirty="0" err="1" smtClean="0"/>
              <a:t>ክብርተ</a:t>
            </a:r>
            <a:r>
              <a:rPr lang="en-CA" sz="5500" b="1" dirty="0" smtClean="0"/>
              <a:t> </a:t>
            </a:r>
            <a:r>
              <a:rPr lang="en-CA" sz="5500" b="1" dirty="0" err="1" smtClean="0"/>
              <a:t>ወቅድስተ</a:t>
            </a:r>
            <a:endParaRPr lang="en-CA" sz="5500" b="1" dirty="0">
              <a:solidFill>
                <a:srgbClr val="FFFF00"/>
              </a:solidFill>
            </a:endParaRPr>
          </a:p>
        </p:txBody>
      </p:sp>
      <p:sp>
        <p:nvSpPr>
          <p:cNvPr id="8" name="TextBox 7"/>
          <p:cNvSpPr txBox="1"/>
          <p:nvPr/>
        </p:nvSpPr>
        <p:spPr>
          <a:xfrm>
            <a:off x="4196251" y="475287"/>
            <a:ext cx="4151716" cy="6017032"/>
          </a:xfrm>
          <a:prstGeom prst="rect">
            <a:avLst/>
          </a:prstGeom>
          <a:noFill/>
        </p:spPr>
        <p:txBody>
          <a:bodyPr wrap="square" rtlCol="0">
            <a:spAutoFit/>
          </a:bodyPr>
          <a:lstStyle/>
          <a:p>
            <a:r>
              <a:rPr lang="en-CA" sz="5500" dirty="0" err="1" smtClean="0">
                <a:solidFill>
                  <a:srgbClr val="92D050"/>
                </a:solidFill>
              </a:rPr>
              <a:t>ይ.ዲ</a:t>
            </a:r>
            <a:r>
              <a:rPr lang="en-CA" sz="5500" dirty="0" smtClean="0">
                <a:solidFill>
                  <a:srgbClr val="92D050"/>
                </a:solidFill>
              </a:rPr>
              <a:t>. </a:t>
            </a:r>
            <a:r>
              <a:rPr lang="en-CA" sz="5500" dirty="0" err="1" smtClean="0"/>
              <a:t>ክብርትን</a:t>
            </a:r>
            <a:r>
              <a:rPr lang="en-CA" sz="5500" dirty="0" smtClean="0"/>
              <a:t> </a:t>
            </a:r>
            <a:r>
              <a:rPr lang="en-CA" sz="5500" dirty="0" err="1" smtClean="0"/>
              <a:t>ቅድስትን</a:t>
            </a:r>
            <a:r>
              <a:rPr lang="en-CA" sz="5500" dirty="0" smtClean="0"/>
              <a:t> </a:t>
            </a:r>
            <a:r>
              <a:rPr lang="en-CA" sz="5500" dirty="0" err="1" smtClean="0"/>
              <a:t>ምሥጢር</a:t>
            </a:r>
            <a:r>
              <a:rPr lang="en-CA" sz="5500" dirty="0" smtClean="0"/>
              <a:t> (</a:t>
            </a:r>
            <a:r>
              <a:rPr lang="en-CA" sz="5500" dirty="0" err="1" smtClean="0"/>
              <a:t>ሥጋኡን</a:t>
            </a:r>
            <a:r>
              <a:rPr lang="en-CA" sz="5500" dirty="0" smtClean="0"/>
              <a:t> </a:t>
            </a:r>
            <a:r>
              <a:rPr lang="en-CA" sz="5500" dirty="0" err="1" smtClean="0"/>
              <a:t>ደሙን</a:t>
            </a:r>
            <a:r>
              <a:rPr lang="en-CA" sz="5500" dirty="0" smtClean="0"/>
              <a:t>) </a:t>
            </a:r>
            <a:r>
              <a:rPr lang="en-CA" sz="5500" dirty="0" err="1" smtClean="0"/>
              <a:t>ክንቅበልን</a:t>
            </a:r>
            <a:r>
              <a:rPr lang="en-CA" sz="5500" dirty="0" smtClean="0"/>
              <a:t> </a:t>
            </a:r>
            <a:r>
              <a:rPr lang="en-CA" sz="5500" dirty="0" err="1" smtClean="0"/>
              <a:t>ከነመስግንን</a:t>
            </a:r>
            <a:r>
              <a:rPr lang="en-CA" sz="5500" dirty="0" smtClean="0"/>
              <a:t> </a:t>
            </a:r>
            <a:r>
              <a:rPr lang="en-CA" sz="5500" dirty="0" err="1" smtClean="0"/>
              <a:t>ይግብኣና</a:t>
            </a:r>
            <a:r>
              <a:rPr lang="en-CA" sz="5500" dirty="0" smtClean="0"/>
              <a:t> </a:t>
            </a:r>
            <a:r>
              <a:rPr lang="en-CA" sz="5500" dirty="0" err="1" smtClean="0"/>
              <a:t>እዩ</a:t>
            </a:r>
            <a:r>
              <a:rPr lang="en-CA" sz="5500" dirty="0" smtClean="0"/>
              <a:t>። </a:t>
            </a:r>
            <a:endParaRPr lang="en-CA" sz="5500" dirty="0">
              <a:solidFill>
                <a:srgbClr val="FFFF00"/>
              </a:solidFill>
            </a:endParaRPr>
          </a:p>
        </p:txBody>
      </p:sp>
      <p:sp>
        <p:nvSpPr>
          <p:cNvPr id="9" name="Rectangle 8"/>
          <p:cNvSpPr/>
          <p:nvPr/>
        </p:nvSpPr>
        <p:spPr>
          <a:xfrm>
            <a:off x="8206122" y="274674"/>
            <a:ext cx="4035305" cy="6044732"/>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4000" b="1" dirty="0" smtClean="0">
                <a:solidFill>
                  <a:srgbClr val="92D050"/>
                </a:solidFill>
              </a:rPr>
              <a:t>Deacon:</a:t>
            </a:r>
            <a:r>
              <a:rPr lang="en-US" sz="4000" dirty="0" smtClean="0">
                <a:solidFill>
                  <a:srgbClr val="92D050"/>
                </a:solidFill>
              </a:rPr>
              <a:t> </a:t>
            </a:r>
            <a:r>
              <a:rPr lang="en-US" sz="4000" dirty="0"/>
              <a:t>And let us give thanks unto Him that </a:t>
            </a:r>
            <a:r>
              <a:rPr lang="en-US" sz="4000" dirty="0" err="1"/>
              <a:t>maketh</a:t>
            </a:r>
            <a:r>
              <a:rPr lang="en-US" sz="4000" dirty="0"/>
              <a:t> us meet to communicate in the precious and holy mystery.</a:t>
            </a:r>
          </a:p>
        </p:txBody>
      </p:sp>
    </p:spTree>
    <p:extLst>
      <p:ext uri="{BB962C8B-B14F-4D97-AF65-F5344CB8AC3E}">
        <p14:creationId xmlns:p14="http://schemas.microsoft.com/office/powerpoint/2010/main" val="3534460719"/>
      </p:ext>
    </p:extLst>
  </p:cSld>
  <p:clrMapOvr>
    <a:masterClrMapping/>
  </p:clrMapOvr>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4036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5" y="-118877"/>
            <a:ext cx="4509135" cy="7232749"/>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 </a:t>
            </a:r>
            <a:r>
              <a:rPr lang="en-CA" sz="5000" b="1" dirty="0" err="1" smtClean="0"/>
              <a:t>ስብሐተ</a:t>
            </a:r>
            <a:r>
              <a:rPr lang="en-CA" sz="5000" b="1" dirty="0" smtClean="0"/>
              <a:t> </a:t>
            </a:r>
            <a:r>
              <a:rPr lang="en-CA" sz="5000" b="1" dirty="0" err="1" smtClean="0"/>
              <a:t>እግዚአብሔር</a:t>
            </a:r>
            <a:r>
              <a:rPr lang="en-CA" sz="5000" b="1" dirty="0" smtClean="0"/>
              <a:t> </a:t>
            </a:r>
            <a:r>
              <a:rPr lang="en-CA" sz="5000" b="1" dirty="0" err="1" smtClean="0"/>
              <a:t>ይነግር</a:t>
            </a:r>
            <a:r>
              <a:rPr lang="en-CA" sz="5000" b="1" dirty="0" smtClean="0"/>
              <a:t> </a:t>
            </a:r>
            <a:r>
              <a:rPr lang="en-CA" sz="5000" b="1" dirty="0" err="1" smtClean="0"/>
              <a:t>አፉየ</a:t>
            </a:r>
            <a:r>
              <a:rPr lang="en-CA" sz="5000" b="1" dirty="0" smtClean="0"/>
              <a:t>፥ </a:t>
            </a:r>
            <a:r>
              <a:rPr lang="en-CA" sz="5000" b="1" dirty="0" err="1" smtClean="0"/>
              <a:t>ወኩሎ</a:t>
            </a:r>
            <a:r>
              <a:rPr lang="en-CA" sz="5000" b="1" dirty="0" smtClean="0"/>
              <a:t> </a:t>
            </a:r>
            <a:r>
              <a:rPr lang="en-CA" sz="5000" b="1" dirty="0" err="1" smtClean="0"/>
              <a:t>ዘሥጋ</a:t>
            </a:r>
            <a:r>
              <a:rPr lang="en-CA" sz="5000" b="1" dirty="0" smtClean="0"/>
              <a:t> </a:t>
            </a:r>
            <a:r>
              <a:rPr lang="en-CA" sz="5000" b="1" dirty="0" err="1" smtClean="0"/>
              <a:t>ይባርክ</a:t>
            </a:r>
            <a:r>
              <a:rPr lang="en-CA" sz="5000" b="1" dirty="0" smtClean="0"/>
              <a:t>፥ </a:t>
            </a:r>
            <a:r>
              <a:rPr lang="en-CA" sz="5000" b="1" dirty="0" err="1" smtClean="0"/>
              <a:t>ለስሙ</a:t>
            </a:r>
            <a:r>
              <a:rPr lang="en-CA" sz="5000" b="1" dirty="0" smtClean="0"/>
              <a:t> </a:t>
            </a:r>
            <a:r>
              <a:rPr lang="en-CA" sz="5000" b="1" dirty="0" err="1" smtClean="0"/>
              <a:t>ቅዱስ</a:t>
            </a:r>
            <a:r>
              <a:rPr lang="en-CA" sz="5000" b="1" dirty="0" smtClean="0"/>
              <a:t> </a:t>
            </a:r>
            <a:r>
              <a:rPr lang="en-CA" sz="5000" b="1" dirty="0" err="1" smtClean="0"/>
              <a:t>ለዓለም</a:t>
            </a:r>
            <a:r>
              <a:rPr lang="en-CA" sz="5000" b="1" dirty="0" smtClean="0"/>
              <a:t> </a:t>
            </a:r>
            <a:r>
              <a:rPr lang="en-CA" sz="5000" b="1" dirty="0" err="1" smtClean="0"/>
              <a:t>ወለዓለመ</a:t>
            </a:r>
            <a:r>
              <a:rPr lang="en-CA" sz="5000" b="1" dirty="0" smtClean="0"/>
              <a:t> </a:t>
            </a:r>
            <a:r>
              <a:rPr lang="en-CA" sz="5000" b="1" dirty="0" err="1" smtClean="0"/>
              <a:t>ዓለም</a:t>
            </a:r>
            <a:r>
              <a:rPr lang="en-CA" sz="5000" b="1" dirty="0" smtClean="0"/>
              <a:t>።</a:t>
            </a:r>
          </a:p>
          <a:p>
            <a:endParaRPr lang="en-CA" sz="1400" b="1" dirty="0" smtClean="0"/>
          </a:p>
          <a:p>
            <a:r>
              <a:rPr lang="en-CA" sz="5000" b="1" dirty="0" err="1" smtClean="0">
                <a:solidFill>
                  <a:srgbClr val="FFFF00"/>
                </a:solidFill>
              </a:rPr>
              <a:t>ይ.ሕ</a:t>
            </a:r>
            <a:r>
              <a:rPr lang="en-CA" sz="5000" b="1" dirty="0" smtClean="0">
                <a:solidFill>
                  <a:srgbClr val="FFFF00"/>
                </a:solidFill>
              </a:rPr>
              <a:t>. </a:t>
            </a:r>
            <a:r>
              <a:rPr lang="en-CA" sz="5000" b="1" dirty="0" err="1" smtClean="0"/>
              <a:t>አቡነ</a:t>
            </a:r>
            <a:r>
              <a:rPr lang="en-CA" sz="5000" b="1" dirty="0" smtClean="0"/>
              <a:t>  </a:t>
            </a:r>
            <a:r>
              <a:rPr lang="en-CA" sz="5000" b="1" dirty="0" err="1" smtClean="0"/>
              <a:t>ዘበሰማ</a:t>
            </a:r>
            <a:endParaRPr lang="en-CA" sz="5000" b="1" dirty="0" smtClean="0"/>
          </a:p>
          <a:p>
            <a:r>
              <a:rPr lang="en-CA" sz="5000" b="1" dirty="0" err="1" smtClean="0"/>
              <a:t>ያት</a:t>
            </a:r>
            <a:r>
              <a:rPr lang="en-CA" sz="5000" b="1" dirty="0" smtClean="0"/>
              <a:t> </a:t>
            </a:r>
            <a:r>
              <a:rPr lang="en-CA" sz="5000" b="1" dirty="0" err="1" smtClean="0"/>
              <a:t>ኢታብአነ</a:t>
            </a:r>
            <a:r>
              <a:rPr lang="en-CA" sz="5000" b="1" dirty="0" smtClean="0"/>
              <a:t> </a:t>
            </a:r>
            <a:r>
              <a:rPr lang="en-CA" sz="5000" b="1" dirty="0" err="1" smtClean="0"/>
              <a:t>እግዚኦ</a:t>
            </a:r>
            <a:r>
              <a:rPr lang="en-CA" sz="5000" b="1" dirty="0" smtClean="0"/>
              <a:t> </a:t>
            </a:r>
            <a:r>
              <a:rPr lang="en-CA" sz="5000" b="1" dirty="0" err="1" smtClean="0"/>
              <a:t>ውስተ</a:t>
            </a:r>
            <a:r>
              <a:rPr lang="en-CA" sz="5000" b="1" dirty="0" smtClean="0"/>
              <a:t> </a:t>
            </a:r>
            <a:r>
              <a:rPr lang="en-CA" sz="5000" b="1" dirty="0" err="1" smtClean="0"/>
              <a:t>መንሱት</a:t>
            </a:r>
            <a:r>
              <a:rPr lang="en-CA" sz="5000" b="1" dirty="0" smtClean="0"/>
              <a:t>።</a:t>
            </a:r>
            <a:endParaRPr lang="en-CA" sz="5000" b="1" dirty="0"/>
          </a:p>
        </p:txBody>
      </p:sp>
      <p:sp>
        <p:nvSpPr>
          <p:cNvPr id="8" name="TextBox 7"/>
          <p:cNvSpPr txBox="1"/>
          <p:nvPr/>
        </p:nvSpPr>
        <p:spPr>
          <a:xfrm>
            <a:off x="4401167" y="-23221"/>
            <a:ext cx="4011313" cy="7017306"/>
          </a:xfrm>
          <a:prstGeom prst="rect">
            <a:avLst/>
          </a:prstGeom>
          <a:noFill/>
        </p:spPr>
        <p:txBody>
          <a:bodyPr wrap="square" rtlCol="0">
            <a:spAutoFit/>
          </a:bodyPr>
          <a:lstStyle/>
          <a:p>
            <a:r>
              <a:rPr lang="en-CA" sz="4500" dirty="0" err="1" smtClean="0">
                <a:solidFill>
                  <a:srgbClr val="FF0000"/>
                </a:solidFill>
              </a:rPr>
              <a:t>ይ.ካ</a:t>
            </a:r>
            <a:r>
              <a:rPr lang="en-CA" sz="4500" dirty="0" smtClean="0">
                <a:solidFill>
                  <a:srgbClr val="FF0000"/>
                </a:solidFill>
              </a:rPr>
              <a:t>. </a:t>
            </a:r>
            <a:r>
              <a:rPr lang="en-CA" sz="4500" dirty="0" err="1" smtClean="0"/>
              <a:t>ኣፈይ</a:t>
            </a:r>
            <a:r>
              <a:rPr lang="en-CA" sz="4500" dirty="0" smtClean="0"/>
              <a:t> </a:t>
            </a:r>
            <a:r>
              <a:rPr lang="en-CA" sz="4500" dirty="0" err="1" smtClean="0"/>
              <a:t>ምስጋና</a:t>
            </a:r>
            <a:r>
              <a:rPr lang="en-CA" sz="4500" dirty="0" smtClean="0"/>
              <a:t> </a:t>
            </a:r>
            <a:r>
              <a:rPr lang="en-CA" sz="4500" dirty="0" err="1" smtClean="0"/>
              <a:t>እግዚኣብሔር</a:t>
            </a:r>
            <a:r>
              <a:rPr lang="en-CA" sz="4500" dirty="0" smtClean="0"/>
              <a:t>  </a:t>
            </a:r>
            <a:r>
              <a:rPr lang="en-CA" sz="4500" dirty="0" err="1" smtClean="0"/>
              <a:t>ይዛረ</a:t>
            </a:r>
            <a:endParaRPr lang="en-CA" sz="4500" dirty="0" smtClean="0"/>
          </a:p>
          <a:p>
            <a:r>
              <a:rPr lang="en-CA" sz="4500" dirty="0" smtClean="0"/>
              <a:t>ብ ፥ </a:t>
            </a:r>
            <a:r>
              <a:rPr lang="en-CA" sz="4500" dirty="0" err="1" smtClean="0"/>
              <a:t>ሥጋ</a:t>
            </a:r>
            <a:r>
              <a:rPr lang="en-CA" sz="4500" dirty="0" smtClean="0"/>
              <a:t> </a:t>
            </a:r>
            <a:r>
              <a:rPr lang="en-CA" sz="4500" dirty="0" err="1" smtClean="0"/>
              <a:t>ዝለበሰ</a:t>
            </a:r>
            <a:r>
              <a:rPr lang="en-CA" sz="4500" dirty="0" smtClean="0"/>
              <a:t> </a:t>
            </a:r>
            <a:r>
              <a:rPr lang="en-CA" sz="4500" dirty="0" err="1" smtClean="0"/>
              <a:t>ኵሉ</a:t>
            </a:r>
            <a:r>
              <a:rPr lang="en-CA" sz="4500" dirty="0" smtClean="0"/>
              <a:t> </a:t>
            </a:r>
            <a:r>
              <a:rPr lang="en-CA" sz="4500" dirty="0" err="1" smtClean="0"/>
              <a:t>ድማ</a:t>
            </a:r>
            <a:r>
              <a:rPr lang="en-CA" sz="4500" dirty="0" smtClean="0"/>
              <a:t> </a:t>
            </a:r>
            <a:r>
              <a:rPr lang="en-CA" sz="4500" dirty="0" err="1" smtClean="0"/>
              <a:t>ንቕዱስ</a:t>
            </a:r>
            <a:r>
              <a:rPr lang="en-CA" sz="4500" dirty="0" smtClean="0"/>
              <a:t> </a:t>
            </a:r>
            <a:r>
              <a:rPr lang="en-CA" sz="4500" dirty="0" err="1" smtClean="0"/>
              <a:t>ስሙ</a:t>
            </a:r>
            <a:r>
              <a:rPr lang="en-CA" sz="4500" dirty="0" smtClean="0"/>
              <a:t> </a:t>
            </a:r>
            <a:r>
              <a:rPr lang="en-CA" sz="4500" dirty="0" err="1" smtClean="0"/>
              <a:t>የመስግን</a:t>
            </a:r>
            <a:r>
              <a:rPr lang="en-CA" sz="4500" dirty="0" smtClean="0"/>
              <a:t> </a:t>
            </a:r>
            <a:r>
              <a:rPr lang="en-CA" sz="4500" dirty="0" err="1" smtClean="0"/>
              <a:t>ንዘልዓለም</a:t>
            </a:r>
            <a:r>
              <a:rPr lang="en-CA" sz="4500" dirty="0" smtClean="0"/>
              <a:t> </a:t>
            </a:r>
            <a:r>
              <a:rPr lang="en-CA" sz="4500" dirty="0" err="1" smtClean="0"/>
              <a:t>ዓለም</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ኣብ</a:t>
            </a:r>
            <a:r>
              <a:rPr lang="en-CA" sz="4500" dirty="0" smtClean="0"/>
              <a:t> </a:t>
            </a:r>
            <a:r>
              <a:rPr lang="en-CA" sz="4500" dirty="0" err="1" smtClean="0"/>
              <a:t>ሰማያት</a:t>
            </a:r>
            <a:r>
              <a:rPr lang="en-CA" sz="4500" dirty="0" smtClean="0"/>
              <a:t> </a:t>
            </a:r>
            <a:r>
              <a:rPr lang="en-CA" sz="4500" dirty="0" err="1" smtClean="0"/>
              <a:t>እትነብር</a:t>
            </a:r>
            <a:r>
              <a:rPr lang="en-CA" sz="4500" dirty="0" smtClean="0"/>
              <a:t> </a:t>
            </a:r>
            <a:r>
              <a:rPr lang="en-CA" sz="4500" dirty="0" err="1" smtClean="0"/>
              <a:t>ኣቦና</a:t>
            </a:r>
            <a:r>
              <a:rPr lang="en-CA" sz="4500" dirty="0" smtClean="0"/>
              <a:t>፥ ኦ </a:t>
            </a:r>
            <a:r>
              <a:rPr lang="en-CA" sz="4500" dirty="0" err="1" smtClean="0"/>
              <a:t>ጐይታ</a:t>
            </a:r>
            <a:r>
              <a:rPr lang="en-CA" sz="4500" dirty="0" smtClean="0"/>
              <a:t>፥ </a:t>
            </a:r>
            <a:r>
              <a:rPr lang="en-CA" sz="4500" dirty="0" err="1" smtClean="0"/>
              <a:t>ኣብ</a:t>
            </a:r>
            <a:r>
              <a:rPr lang="en-CA" sz="4500" dirty="0" smtClean="0"/>
              <a:t> </a:t>
            </a:r>
            <a:r>
              <a:rPr lang="en-CA" sz="4500" dirty="0" err="1" smtClean="0"/>
              <a:t>ፈተና</a:t>
            </a:r>
            <a:r>
              <a:rPr lang="en-CA" sz="4500" dirty="0" smtClean="0"/>
              <a:t> </a:t>
            </a:r>
            <a:r>
              <a:rPr lang="en-CA" sz="4500" dirty="0" err="1" smtClean="0"/>
              <a:t>ኣይተእትወና</a:t>
            </a:r>
            <a:r>
              <a:rPr lang="en-CA" sz="4500" dirty="0" smtClean="0"/>
              <a:t>።</a:t>
            </a:r>
            <a:endParaRPr lang="en-CA" sz="4500" dirty="0"/>
          </a:p>
        </p:txBody>
      </p:sp>
      <p:sp>
        <p:nvSpPr>
          <p:cNvPr id="9" name="Rectangle 8"/>
          <p:cNvSpPr/>
          <p:nvPr/>
        </p:nvSpPr>
        <p:spPr>
          <a:xfrm>
            <a:off x="8181408" y="91794"/>
            <a:ext cx="4237975" cy="6561796"/>
          </a:xfrm>
          <a:prstGeom prst="rect">
            <a:avLst/>
          </a:prstGeom>
        </p:spPr>
        <p:txBody>
          <a:bodyPr wrap="square">
            <a:spAutoFit/>
          </a:bodyPr>
          <a:lstStyle/>
          <a:p>
            <a:pPr marL="40639" marR="40639">
              <a:spcBef>
                <a:spcPts val="600"/>
              </a:spcBef>
              <a:buClr>
                <a:srgbClr val="000000"/>
              </a:buClr>
              <a:buFont typeface="Arial"/>
              <a:defRPr sz="2000"/>
            </a:pPr>
            <a:r>
              <a:rPr lang="en-US" sz="3600" b="1" dirty="0" smtClean="0">
                <a:solidFill>
                  <a:srgbClr val="D84800"/>
                </a:solidFill>
                <a:uFill>
                  <a:solidFill>
                    <a:srgbClr val="D84800"/>
                  </a:solidFill>
                </a:uFill>
              </a:rPr>
              <a:t>Priest:</a:t>
            </a:r>
            <a:r>
              <a:rPr lang="en-US" sz="3600" dirty="0" smtClean="0"/>
              <a:t>  </a:t>
            </a:r>
            <a:r>
              <a:rPr lang="en-US" sz="3600" dirty="0"/>
              <a:t>My mouth shall speak the </a:t>
            </a:r>
            <a:endParaRPr lang="en-US" sz="3600" dirty="0" smtClean="0"/>
          </a:p>
          <a:p>
            <a:pPr marL="40639" marR="40639">
              <a:spcBef>
                <a:spcPts val="600"/>
              </a:spcBef>
              <a:buClr>
                <a:srgbClr val="000000"/>
              </a:buClr>
              <a:buFont typeface="Arial"/>
              <a:defRPr sz="2000"/>
            </a:pPr>
            <a:r>
              <a:rPr lang="en-US" sz="3600" dirty="0" smtClean="0"/>
              <a:t>praise </a:t>
            </a:r>
            <a:r>
              <a:rPr lang="en-US" sz="3600" dirty="0"/>
              <a:t>of the Lord, and let all flesh bless His Holy name for ever and ever.</a:t>
            </a:r>
          </a:p>
          <a:p>
            <a:pPr marL="40639" marR="40639">
              <a:lnSpc>
                <a:spcPct val="135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Our </a:t>
            </a:r>
            <a:r>
              <a:rPr lang="en-US" sz="3600" dirty="0">
                <a:solidFill>
                  <a:schemeClr val="tx1">
                    <a:lumMod val="95000"/>
                  </a:schemeClr>
                </a:solidFill>
                <a:uFill>
                  <a:solidFill>
                    <a:srgbClr val="0329D6"/>
                  </a:solidFill>
                </a:uFill>
              </a:rPr>
              <a:t>Father who art in heaven, lead us not, Lord, into temptation. </a:t>
            </a:r>
          </a:p>
        </p:txBody>
      </p:sp>
    </p:spTree>
    <p:extLst>
      <p:ext uri="{BB962C8B-B14F-4D97-AF65-F5344CB8AC3E}">
        <p14:creationId xmlns:p14="http://schemas.microsoft.com/office/powerpoint/2010/main" val="1272571605"/>
      </p:ext>
    </p:extLst>
  </p:cSld>
  <p:clrMapOvr>
    <a:masterClrMapping/>
  </p:clrMapOvr>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176620"/>
            <a:ext cx="4121385" cy="6494085"/>
          </a:xfrm>
          <a:prstGeom prst="rect">
            <a:avLst/>
          </a:prstGeom>
        </p:spPr>
        <p:txBody>
          <a:bodyPr wrap="square">
            <a:spAutoFit/>
          </a:bodyPr>
          <a:lstStyle/>
          <a:p>
            <a:pPr marL="40639" marR="40639">
              <a:spcBef>
                <a:spcPts val="600"/>
              </a:spcBef>
              <a:buClr>
                <a:srgbClr val="000000"/>
              </a:buClr>
              <a:defRPr sz="2800"/>
            </a:pPr>
            <a:r>
              <a:rPr lang="en-CA" sz="2000" dirty="0" err="1" smtClean="0">
                <a:solidFill>
                  <a:srgbClr val="FFC000"/>
                </a:solidFill>
              </a:rPr>
              <a:t>መንጽሒ</a:t>
            </a:r>
            <a:r>
              <a:rPr lang="en-CA" sz="2000" dirty="0" smtClean="0">
                <a:solidFill>
                  <a:srgbClr val="FFC000"/>
                </a:solidFill>
              </a:rPr>
              <a:t> </a:t>
            </a:r>
            <a:r>
              <a:rPr lang="en-CA" sz="2000" dirty="0" err="1" smtClean="0">
                <a:solidFill>
                  <a:srgbClr val="FFC000"/>
                </a:solidFill>
              </a:rPr>
              <a:t>ነፍሲ</a:t>
            </a:r>
            <a:r>
              <a:rPr lang="en-CA" sz="2000" dirty="0" smtClean="0">
                <a:solidFill>
                  <a:srgbClr val="FFC000"/>
                </a:solidFill>
              </a:rPr>
              <a:t> </a:t>
            </a:r>
            <a:r>
              <a:rPr lang="en-CA" sz="2000" dirty="0" err="1" smtClean="0">
                <a:solidFill>
                  <a:srgbClr val="FFC000"/>
                </a:solidFill>
              </a:rPr>
              <a:t>ድሕሪ</a:t>
            </a:r>
            <a:r>
              <a:rPr lang="en-CA" sz="2000" dirty="0" smtClean="0">
                <a:solidFill>
                  <a:srgbClr val="FFC000"/>
                </a:solidFill>
              </a:rPr>
              <a:t> </a:t>
            </a:r>
            <a:r>
              <a:rPr lang="en-CA" sz="2000" dirty="0" err="1">
                <a:solidFill>
                  <a:srgbClr val="FFC000"/>
                </a:solidFill>
              </a:rPr>
              <a:t>ቍርባን</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smtClean="0">
                <a:solidFill>
                  <a:srgbClr val="FFC000"/>
                </a:solidFill>
              </a:rPr>
              <a:t>ተቐበሉ</a:t>
            </a:r>
            <a:endParaRPr lang="en-CA" sz="2000" dirty="0">
              <a:solidFill>
                <a:srgbClr val="FFC000"/>
              </a:solidFill>
            </a:endParaRPr>
          </a:p>
          <a:p>
            <a:r>
              <a:rPr lang="en-CA" sz="4000" dirty="0" err="1" smtClean="0">
                <a:solidFill>
                  <a:srgbClr val="FF0000"/>
                </a:solidFill>
                <a:uFill>
                  <a:solidFill>
                    <a:srgbClr val="000000"/>
                  </a:solidFill>
                </a:uFill>
                <a:latin typeface="GeezTypeNet"/>
                <a:ea typeface="GeezTypeNet"/>
                <a:cs typeface="GeezTypeNet"/>
                <a:sym typeface="GeezTypeNet"/>
              </a:rPr>
              <a:t>ይ.ካ</a:t>
            </a:r>
            <a:r>
              <a:rPr lang="en-CA" sz="4000" dirty="0" smtClean="0"/>
              <a:t> </a:t>
            </a:r>
            <a:r>
              <a:rPr lang="en-CA" sz="1400" dirty="0"/>
              <a:t>143</a:t>
            </a:r>
            <a:r>
              <a:rPr lang="en-CA" sz="4000" dirty="0"/>
              <a:t>. </a:t>
            </a:r>
            <a:r>
              <a:rPr lang="en-CA" sz="4000" dirty="0" err="1"/>
              <a:t>ቓል</a:t>
            </a:r>
            <a:r>
              <a:rPr lang="en-CA" sz="4000" dirty="0"/>
              <a:t> </a:t>
            </a:r>
            <a:r>
              <a:rPr lang="en-CA" sz="4000" dirty="0" err="1" smtClean="0"/>
              <a:t>ብቕድሙ</a:t>
            </a:r>
            <a:r>
              <a:rPr lang="en-CA" sz="4000" dirty="0" smtClean="0"/>
              <a:t> </a:t>
            </a:r>
            <a:r>
              <a:rPr lang="en-CA" sz="4000" dirty="0" err="1"/>
              <a:t>ዝነበረ</a:t>
            </a:r>
            <a:r>
              <a:rPr lang="en-CA" sz="4000" dirty="0"/>
              <a:t> </a:t>
            </a:r>
            <a:r>
              <a:rPr lang="en-CA" sz="4000" dirty="0" err="1"/>
              <a:t>እዩ</a:t>
            </a:r>
            <a:r>
              <a:rPr lang="en-CA" sz="4000" dirty="0"/>
              <a:t>፡ </a:t>
            </a:r>
            <a:r>
              <a:rPr lang="en-CA" sz="4000" dirty="0" err="1"/>
              <a:t>እቲ</a:t>
            </a:r>
            <a:r>
              <a:rPr lang="en-CA" sz="4000" dirty="0"/>
              <a:t> </a:t>
            </a:r>
            <a:r>
              <a:rPr lang="en-CA" sz="4000" dirty="0" err="1"/>
              <a:t>ቓል</a:t>
            </a:r>
            <a:r>
              <a:rPr lang="en-CA" sz="4000" dirty="0"/>
              <a:t>፥ </a:t>
            </a:r>
            <a:r>
              <a:rPr lang="en-CA" sz="4000" dirty="0" err="1"/>
              <a:t>ቃል</a:t>
            </a:r>
            <a:r>
              <a:rPr lang="en-CA" sz="4000" dirty="0"/>
              <a:t> </a:t>
            </a:r>
            <a:r>
              <a:rPr lang="en-CA" sz="4000" dirty="0" err="1"/>
              <a:t>እግዚኣብሄር</a:t>
            </a:r>
            <a:r>
              <a:rPr lang="en-CA" sz="4000" dirty="0"/>
              <a:t> </a:t>
            </a:r>
            <a:r>
              <a:rPr lang="en-CA" sz="4000" dirty="0" err="1"/>
              <a:t>እዩ</a:t>
            </a:r>
            <a:r>
              <a:rPr lang="en-CA" sz="4000" dirty="0"/>
              <a:t>። </a:t>
            </a:r>
            <a:r>
              <a:rPr lang="en-CA" sz="4000" dirty="0" err="1"/>
              <a:t>እቲ</a:t>
            </a:r>
            <a:r>
              <a:rPr lang="en-CA" sz="4000" dirty="0"/>
              <a:t> </a:t>
            </a:r>
            <a:r>
              <a:rPr lang="en-CA" sz="4000" dirty="0" err="1"/>
              <a:t>ቓል</a:t>
            </a:r>
            <a:r>
              <a:rPr lang="en-CA" sz="4000" dirty="0"/>
              <a:t> </a:t>
            </a:r>
            <a:r>
              <a:rPr lang="en-CA" sz="4000" dirty="0" err="1"/>
              <a:t>ሥጋ</a:t>
            </a:r>
            <a:r>
              <a:rPr lang="en-CA" sz="4000" dirty="0"/>
              <a:t> </a:t>
            </a:r>
            <a:r>
              <a:rPr lang="en-CA" sz="4000" dirty="0" err="1"/>
              <a:t>ተዋሃደ</a:t>
            </a:r>
            <a:r>
              <a:rPr lang="en-CA" sz="4000" dirty="0"/>
              <a:t>፥ </a:t>
            </a:r>
            <a:r>
              <a:rPr lang="en-CA" sz="4000" dirty="0" err="1"/>
              <a:t>ኣባና</a:t>
            </a:r>
            <a:r>
              <a:rPr lang="en-CA" sz="4000" dirty="0"/>
              <a:t> </a:t>
            </a:r>
            <a:r>
              <a:rPr lang="en-CA" sz="4000" dirty="0" err="1"/>
              <a:t>ኃደረ</a:t>
            </a:r>
            <a:r>
              <a:rPr lang="en-CA" sz="4000" dirty="0"/>
              <a:t>፥ </a:t>
            </a:r>
            <a:r>
              <a:rPr lang="en-CA" sz="4000" dirty="0" err="1"/>
              <a:t>ክብሩ</a:t>
            </a:r>
            <a:r>
              <a:rPr lang="en-CA" sz="4000" dirty="0"/>
              <a:t> </a:t>
            </a:r>
            <a:r>
              <a:rPr lang="en-CA" sz="4000" dirty="0" err="1"/>
              <a:t>ድማ</a:t>
            </a:r>
            <a:r>
              <a:rPr lang="en-CA" sz="4000" dirty="0"/>
              <a:t> </a:t>
            </a:r>
            <a:r>
              <a:rPr lang="en-CA" sz="4000" dirty="0" err="1"/>
              <a:t>ከም</a:t>
            </a:r>
            <a:r>
              <a:rPr lang="en-CA" sz="4000" dirty="0"/>
              <a:t> </a:t>
            </a:r>
            <a:r>
              <a:rPr lang="en-CA" sz="4000" dirty="0" err="1"/>
              <a:t>ክብሪ</a:t>
            </a:r>
            <a:r>
              <a:rPr lang="en-CA" sz="4000" dirty="0"/>
              <a:t> </a:t>
            </a:r>
            <a:r>
              <a:rPr lang="en-CA" sz="4000" dirty="0" err="1"/>
              <a:t>እቲ</a:t>
            </a:r>
            <a:r>
              <a:rPr lang="en-CA" sz="4000" dirty="0"/>
              <a:t> </a:t>
            </a:r>
            <a:r>
              <a:rPr lang="en-CA" sz="4000" dirty="0" err="1"/>
              <a:t>ነብኡ</a:t>
            </a:r>
            <a:r>
              <a:rPr lang="en-CA" sz="4000" dirty="0"/>
              <a:t> </a:t>
            </a:r>
            <a:r>
              <a:rPr lang="en-CA" sz="4000" dirty="0" err="1"/>
              <a:t>ሓደ</a:t>
            </a:r>
            <a:r>
              <a:rPr lang="en-CA" sz="4000" dirty="0"/>
              <a:t> </a:t>
            </a:r>
            <a:r>
              <a:rPr lang="en-CA" sz="4000" dirty="0" err="1"/>
              <a:t>ወዱ</a:t>
            </a:r>
            <a:r>
              <a:rPr lang="en-CA" sz="4000" dirty="0"/>
              <a:t> </a:t>
            </a:r>
            <a:r>
              <a:rPr lang="en-CA" sz="4000" dirty="0" err="1"/>
              <a:t>ዝኾነ</a:t>
            </a:r>
            <a:r>
              <a:rPr lang="en-CA" sz="4000" dirty="0"/>
              <a:t> </a:t>
            </a:r>
            <a:r>
              <a:rPr lang="en-CA" sz="4000" dirty="0" err="1"/>
              <a:t>ዚረኽቦ</a:t>
            </a:r>
            <a:r>
              <a:rPr lang="en-CA" sz="4000" dirty="0"/>
              <a:t> </a:t>
            </a:r>
            <a:r>
              <a:rPr lang="en-CA" sz="4000" dirty="0" err="1"/>
              <a:t>ኽብሪ</a:t>
            </a:r>
            <a:r>
              <a:rPr lang="en-CA" sz="4000" dirty="0"/>
              <a:t> </a:t>
            </a:r>
            <a:r>
              <a:rPr lang="en-CA" sz="4000" dirty="0" err="1"/>
              <a:t>ረኣና</a:t>
            </a:r>
            <a:r>
              <a:rPr lang="en-CA" sz="4000" dirty="0"/>
              <a:t>። </a:t>
            </a:r>
            <a:r>
              <a:rPr lang="en-CA" sz="4000" dirty="0" err="1"/>
              <a:t>እቲ</a:t>
            </a:r>
            <a:r>
              <a:rPr lang="en-CA" sz="4000" dirty="0"/>
              <a:t> </a:t>
            </a:r>
            <a:r>
              <a:rPr lang="en-CA" sz="4000" dirty="0" err="1"/>
              <a:t>ቓል</a:t>
            </a:r>
            <a:r>
              <a:rPr lang="en-CA" sz="4000" dirty="0"/>
              <a:t> </a:t>
            </a:r>
            <a:r>
              <a:rPr lang="en-CA" sz="3800" dirty="0" err="1"/>
              <a:t>ናብቶም</a:t>
            </a:r>
            <a:r>
              <a:rPr lang="en-CA" sz="3800" dirty="0"/>
              <a:t> </a:t>
            </a:r>
            <a:r>
              <a:rPr lang="en-CA" sz="3800" dirty="0" err="1"/>
              <a:t>ናቱ</a:t>
            </a:r>
            <a:r>
              <a:rPr lang="en-CA" sz="3800" dirty="0"/>
              <a:t> </a:t>
            </a:r>
            <a:r>
              <a:rPr lang="en-CA" sz="3800" dirty="0" err="1"/>
              <a:t>መጸ</a:t>
            </a:r>
            <a:r>
              <a:rPr lang="en-CA" sz="3800" dirty="0"/>
              <a:t>፥ </a:t>
            </a:r>
            <a:r>
              <a:rPr lang="en-CA" sz="3800" dirty="0" err="1" smtClean="0"/>
              <a:t>እቶም</a:t>
            </a:r>
            <a:r>
              <a:rPr lang="en-CA" sz="3800" dirty="0" smtClean="0"/>
              <a:t> </a:t>
            </a:r>
            <a:r>
              <a:rPr lang="en-CA" sz="3800" dirty="0" err="1"/>
              <a:t>ናቱ</a:t>
            </a:r>
            <a:r>
              <a:rPr lang="en-CA" sz="3800" dirty="0"/>
              <a:t> </a:t>
            </a:r>
            <a:r>
              <a:rPr lang="en-CA" sz="3800" dirty="0" err="1"/>
              <a:t>ግና</a:t>
            </a:r>
            <a:r>
              <a:rPr lang="en-CA" sz="3800" dirty="0"/>
              <a:t> </a:t>
            </a:r>
            <a:r>
              <a:rPr lang="en-CA" sz="3800" dirty="0" err="1"/>
              <a:t>ኣይተቐበልዎን</a:t>
            </a:r>
            <a:r>
              <a:rPr lang="en-CA" sz="3800" dirty="0" smtClean="0"/>
              <a:t>።</a:t>
            </a:r>
          </a:p>
        </p:txBody>
      </p:sp>
      <p:sp>
        <p:nvSpPr>
          <p:cNvPr id="20" name="Rectangle 19"/>
          <p:cNvSpPr/>
          <p:nvPr/>
        </p:nvSpPr>
        <p:spPr>
          <a:xfrm>
            <a:off x="7986410" y="11102"/>
            <a:ext cx="4306143" cy="7155805"/>
          </a:xfrm>
          <a:prstGeom prst="rect">
            <a:avLst/>
          </a:prstGeom>
        </p:spPr>
        <p:txBody>
          <a:bodyPr wrap="square">
            <a:spAutoFit/>
          </a:bodyPr>
          <a:lstStyle/>
          <a:p>
            <a:pPr marL="40639" marR="40639">
              <a:spcBef>
                <a:spcPts val="600"/>
              </a:spcBef>
              <a:buClr>
                <a:srgbClr val="000000"/>
              </a:buClr>
              <a:buFont typeface="Arial"/>
              <a:defRPr sz="2800"/>
            </a:pPr>
            <a:r>
              <a:rPr lang="en-US" sz="2000" dirty="0" smtClean="0">
                <a:solidFill>
                  <a:srgbClr val="FFC000"/>
                </a:solidFill>
              </a:rPr>
              <a:t>The prayer of the Pilot </a:t>
            </a:r>
            <a:r>
              <a:rPr lang="en-US" sz="2000" dirty="0">
                <a:solidFill>
                  <a:srgbClr val="FFC000"/>
                </a:solidFill>
              </a:rPr>
              <a:t>of the </a:t>
            </a:r>
            <a:r>
              <a:rPr lang="en-US" sz="2000" dirty="0" smtClean="0">
                <a:solidFill>
                  <a:srgbClr val="FFC000"/>
                </a:solidFill>
              </a:rPr>
              <a:t>Soul </a:t>
            </a:r>
            <a:r>
              <a:rPr lang="en-US" sz="2000" dirty="0">
                <a:solidFill>
                  <a:srgbClr val="FFC000"/>
                </a:solidFill>
              </a:rPr>
              <a:t>After receiving the </a:t>
            </a:r>
            <a:r>
              <a:rPr lang="en-US" sz="2000" dirty="0" smtClean="0">
                <a:solidFill>
                  <a:srgbClr val="FFC000"/>
                </a:solidFill>
              </a:rPr>
              <a:t>Holy Communion </a:t>
            </a:r>
          </a:p>
          <a:p>
            <a:pPr marL="40639" marR="40639">
              <a:spcBef>
                <a:spcPts val="600"/>
              </a:spcBef>
              <a:buClr>
                <a:srgbClr val="000000"/>
              </a:buClr>
              <a:buFont typeface="Arial"/>
              <a:defRPr sz="2800"/>
            </a:pPr>
            <a:r>
              <a:rPr lang="en-US" sz="3200" dirty="0">
                <a:solidFill>
                  <a:srgbClr val="FF0000"/>
                </a:solidFill>
              </a:rPr>
              <a:t>Priest</a:t>
            </a:r>
            <a:r>
              <a:rPr lang="en-US" sz="3200" dirty="0" smtClean="0">
                <a:solidFill>
                  <a:srgbClr val="FF0000"/>
                </a:solidFill>
              </a:rPr>
              <a:t>:- </a:t>
            </a:r>
            <a:r>
              <a:rPr lang="en-US" sz="1400" dirty="0" smtClean="0">
                <a:solidFill>
                  <a:schemeClr val="tx1">
                    <a:lumMod val="95000"/>
                  </a:schemeClr>
                </a:solidFill>
              </a:rPr>
              <a:t>143.  </a:t>
            </a:r>
            <a:r>
              <a:rPr lang="en-US" sz="3100" dirty="0" smtClean="0">
                <a:solidFill>
                  <a:schemeClr val="tx1">
                    <a:lumMod val="95000"/>
                  </a:schemeClr>
                </a:solidFill>
              </a:rPr>
              <a:t>In </a:t>
            </a:r>
            <a:r>
              <a:rPr lang="en-US" sz="3100" dirty="0">
                <a:solidFill>
                  <a:schemeClr val="tx1">
                    <a:lumMod val="95000"/>
                  </a:schemeClr>
                </a:solidFill>
              </a:rPr>
              <a:t>the beginning was the Word, and </a:t>
            </a:r>
            <a:r>
              <a:rPr lang="en-US" sz="3100" dirty="0" smtClean="0">
                <a:solidFill>
                  <a:schemeClr val="tx1">
                    <a:lumMod val="95000"/>
                  </a:schemeClr>
                </a:solidFill>
              </a:rPr>
              <a:t>the Word </a:t>
            </a:r>
            <a:r>
              <a:rPr lang="en-US" sz="3100" dirty="0">
                <a:solidFill>
                  <a:schemeClr val="tx1">
                    <a:lumMod val="95000"/>
                  </a:schemeClr>
                </a:solidFill>
              </a:rPr>
              <a:t>was the Word of God. And the </a:t>
            </a:r>
            <a:r>
              <a:rPr lang="en-US" sz="3100" dirty="0" smtClean="0">
                <a:solidFill>
                  <a:schemeClr val="tx1">
                    <a:lumMod val="95000"/>
                  </a:schemeClr>
                </a:solidFill>
              </a:rPr>
              <a:t>Word was </a:t>
            </a:r>
            <a:r>
              <a:rPr lang="en-US" sz="3100" dirty="0">
                <a:solidFill>
                  <a:schemeClr val="tx1">
                    <a:lumMod val="95000"/>
                  </a:schemeClr>
                </a:solidFill>
              </a:rPr>
              <a:t>made flesh and dwelt among us, </a:t>
            </a:r>
            <a:r>
              <a:rPr lang="en-US" sz="3100" dirty="0" smtClean="0">
                <a:solidFill>
                  <a:schemeClr val="tx1">
                    <a:lumMod val="95000"/>
                  </a:schemeClr>
                </a:solidFill>
              </a:rPr>
              <a:t>and we </a:t>
            </a:r>
            <a:r>
              <a:rPr lang="en-US" sz="3100" dirty="0">
                <a:solidFill>
                  <a:schemeClr val="tx1">
                    <a:lumMod val="95000"/>
                  </a:schemeClr>
                </a:solidFill>
              </a:rPr>
              <a:t>beheld His glory, the glory as of </a:t>
            </a:r>
            <a:r>
              <a:rPr lang="en-US" sz="3100" dirty="0" smtClean="0">
                <a:solidFill>
                  <a:schemeClr val="tx1">
                    <a:lumMod val="95000"/>
                  </a:schemeClr>
                </a:solidFill>
              </a:rPr>
              <a:t>the Only-begotten </a:t>
            </a:r>
            <a:r>
              <a:rPr lang="en-US" sz="3100" dirty="0">
                <a:solidFill>
                  <a:schemeClr val="tx1">
                    <a:lumMod val="95000"/>
                  </a:schemeClr>
                </a:solidFill>
              </a:rPr>
              <a:t>of the Father. That </a:t>
            </a:r>
            <a:r>
              <a:rPr lang="en-US" sz="3100" dirty="0" smtClean="0">
                <a:solidFill>
                  <a:schemeClr val="tx1">
                    <a:lumMod val="95000"/>
                  </a:schemeClr>
                </a:solidFill>
              </a:rPr>
              <a:t>Word came </a:t>
            </a:r>
            <a:r>
              <a:rPr lang="en-US" sz="3100" dirty="0">
                <a:solidFill>
                  <a:schemeClr val="tx1">
                    <a:lumMod val="95000"/>
                  </a:schemeClr>
                </a:solidFill>
              </a:rPr>
              <a:t>unto His own, and His own </a:t>
            </a:r>
            <a:r>
              <a:rPr lang="en-US" sz="3100" dirty="0" smtClean="0">
                <a:solidFill>
                  <a:schemeClr val="tx1">
                    <a:lumMod val="95000"/>
                  </a:schemeClr>
                </a:solidFill>
              </a:rPr>
              <a:t>received Him </a:t>
            </a:r>
            <a:r>
              <a:rPr lang="en-US" sz="3100" dirty="0">
                <a:solidFill>
                  <a:schemeClr val="tx1">
                    <a:lumMod val="95000"/>
                  </a:schemeClr>
                </a:solidFill>
              </a:rPr>
              <a:t>not</a:t>
            </a:r>
            <a:r>
              <a:rPr lang="en-US" sz="2800" dirty="0" smtClean="0">
                <a:solidFill>
                  <a:schemeClr val="tx1">
                    <a:lumMod val="95000"/>
                  </a:schemeClr>
                </a:solidFill>
              </a:rPr>
              <a:t>.</a:t>
            </a:r>
          </a:p>
          <a:p>
            <a:pPr marL="40639" marR="40639">
              <a:spcBef>
                <a:spcPts val="600"/>
              </a:spcBef>
              <a:buClr>
                <a:srgbClr val="000000"/>
              </a:buClr>
              <a:buFont typeface="Arial"/>
              <a:defRPr sz="2800"/>
            </a:pPr>
            <a:endParaRPr lang="en-US" sz="3600" dirty="0"/>
          </a:p>
        </p:txBody>
      </p:sp>
      <p:sp>
        <p:nvSpPr>
          <p:cNvPr id="2" name="Rectangle 1"/>
          <p:cNvSpPr/>
          <p:nvPr/>
        </p:nvSpPr>
        <p:spPr>
          <a:xfrm>
            <a:off x="0" y="176620"/>
            <a:ext cx="4132510" cy="6555641"/>
          </a:xfrm>
          <a:prstGeom prst="rect">
            <a:avLst/>
          </a:prstGeom>
        </p:spPr>
        <p:txBody>
          <a:bodyPr wrap="square">
            <a:spAutoFit/>
          </a:bodyPr>
          <a:lstStyle/>
          <a:p>
            <a:r>
              <a:rPr lang="pt-BR" sz="2000" dirty="0" smtClean="0">
                <a:solidFill>
                  <a:srgbClr val="FFC000"/>
                </a:solidFill>
              </a:rPr>
              <a:t>     ወእምድኅረ </a:t>
            </a:r>
            <a:r>
              <a:rPr lang="pt-BR" sz="2000" dirty="0">
                <a:solidFill>
                  <a:srgbClr val="FFC000"/>
                </a:solidFill>
              </a:rPr>
              <a:t>ተመጠዉ ኀዳፌ </a:t>
            </a:r>
            <a:r>
              <a:rPr lang="pt-BR" sz="2000" dirty="0" smtClean="0">
                <a:solidFill>
                  <a:srgbClr val="FFC000"/>
                </a:solidFill>
              </a:rPr>
              <a:t>ነፍስ</a:t>
            </a:r>
            <a:endParaRPr lang="en-CA" sz="2000" dirty="0">
              <a:solidFill>
                <a:srgbClr val="FFC000"/>
              </a:solidFill>
            </a:endParaRPr>
          </a:p>
          <a:p>
            <a:r>
              <a:rPr lang="en-CA" sz="3300" dirty="0" err="1" smtClean="0">
                <a:solidFill>
                  <a:srgbClr val="FF0000"/>
                </a:solidFill>
                <a:uFill>
                  <a:solidFill>
                    <a:srgbClr val="000000"/>
                  </a:solidFill>
                </a:uFill>
                <a:latin typeface="GeezTypeNet"/>
                <a:ea typeface="GeezTypeNet"/>
                <a:cs typeface="GeezTypeNet"/>
                <a:sym typeface="GeezTypeNet"/>
              </a:rPr>
              <a:t>ይ.ካ</a:t>
            </a:r>
            <a:r>
              <a:rPr lang="en-CA" sz="3300" dirty="0" smtClean="0">
                <a:solidFill>
                  <a:srgbClr val="FF0000"/>
                </a:solidFill>
                <a:uFill>
                  <a:solidFill>
                    <a:srgbClr val="000000"/>
                  </a:solidFill>
                </a:uFill>
                <a:latin typeface="GeezTypeNet"/>
                <a:ea typeface="GeezTypeNet"/>
                <a:cs typeface="GeezTypeNet"/>
                <a:sym typeface="GeezTypeNet"/>
              </a:rPr>
              <a:t>.</a:t>
            </a:r>
            <a:r>
              <a:rPr lang="en-CA" sz="3300" dirty="0">
                <a:uFill>
                  <a:solidFill>
                    <a:srgbClr val="000000"/>
                  </a:solidFill>
                </a:uFill>
                <a:latin typeface="GeezTypeNet"/>
                <a:ea typeface="GeezTypeNet"/>
                <a:cs typeface="GeezTypeNet"/>
                <a:sym typeface="GeezTypeNet"/>
              </a:rPr>
              <a:t> </a:t>
            </a:r>
            <a:r>
              <a:rPr lang="pt-BR" sz="1400" dirty="0" smtClean="0"/>
              <a:t>፻፵፫</a:t>
            </a:r>
            <a:r>
              <a:rPr lang="pt-BR" sz="1400" dirty="0"/>
              <a:t>. </a:t>
            </a:r>
            <a:r>
              <a:rPr lang="pt-BR" sz="4000" dirty="0"/>
              <a:t>ቀዳሚሁ ቃል ውእቱ ቃል</a:t>
            </a:r>
            <a:r>
              <a:rPr lang="pt-BR" sz="4000" dirty="0" smtClean="0"/>
              <a:t>፥  </a:t>
            </a:r>
            <a:r>
              <a:rPr lang="pt-BR" sz="4000" dirty="0"/>
              <a:t>ቃለ እግዚአብሔር ፥ ውእቱ ቃል፥ ሥጋ ኮነ፥ ወኀደረ ላዕሌነ። ወርኢነ </a:t>
            </a:r>
            <a:r>
              <a:rPr lang="pt-BR" sz="4000" dirty="0" smtClean="0"/>
              <a:t>ስብሐ</a:t>
            </a:r>
          </a:p>
          <a:p>
            <a:r>
              <a:rPr lang="pt-BR" sz="4000" dirty="0" smtClean="0"/>
              <a:t>ቲሁ</a:t>
            </a:r>
            <a:r>
              <a:rPr lang="pt-BR" sz="4000" dirty="0"/>
              <a:t>፥ ከመ ስብሐተ ፩ዱ ዋሕድ ለአቡሁ። ውእቱ ቃል፥ ውስተ ዚአሁ መጽአ ወእሊአሁሰ ኢተወክፍዎ። </a:t>
            </a:r>
            <a:endParaRPr lang="pt-BR" sz="4000" dirty="0" smtClean="0"/>
          </a:p>
        </p:txBody>
      </p:sp>
    </p:spTree>
    <p:extLst>
      <p:ext uri="{BB962C8B-B14F-4D97-AF65-F5344CB8AC3E}">
        <p14:creationId xmlns:p14="http://schemas.microsoft.com/office/powerpoint/2010/main" val="446818547"/>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9" y="176620"/>
            <a:ext cx="4121385" cy="6247864"/>
          </a:xfrm>
          <a:prstGeom prst="rect">
            <a:avLst/>
          </a:prstGeom>
        </p:spPr>
        <p:txBody>
          <a:bodyPr wrap="square">
            <a:spAutoFit/>
          </a:bodyPr>
          <a:lstStyle/>
          <a:p>
            <a:r>
              <a:rPr lang="en-CA" sz="1400" dirty="0" smtClean="0"/>
              <a:t>144</a:t>
            </a:r>
            <a:r>
              <a:rPr lang="en-CA" sz="1400" dirty="0"/>
              <a:t>.</a:t>
            </a:r>
            <a:r>
              <a:rPr lang="en-CA" sz="4000" dirty="0"/>
              <a:t> </a:t>
            </a:r>
            <a:r>
              <a:rPr lang="en-CA" sz="4000" dirty="0" err="1"/>
              <a:t>ዝተቐበልናዮ</a:t>
            </a:r>
            <a:r>
              <a:rPr lang="en-CA" sz="4000" dirty="0"/>
              <a:t> </a:t>
            </a:r>
            <a:r>
              <a:rPr lang="en-CA" sz="4000" dirty="0" err="1"/>
              <a:t>ንሕና</a:t>
            </a:r>
            <a:r>
              <a:rPr lang="en-CA" sz="4000" dirty="0"/>
              <a:t> 318 </a:t>
            </a:r>
            <a:r>
              <a:rPr lang="en-CA" sz="4000" dirty="0" err="1"/>
              <a:t>ቅኑዓት</a:t>
            </a:r>
            <a:r>
              <a:rPr lang="en-CA" sz="4000" dirty="0"/>
              <a:t> </a:t>
            </a:r>
            <a:r>
              <a:rPr lang="en-CA" sz="4000" dirty="0" err="1"/>
              <a:t>እምነትን</a:t>
            </a:r>
            <a:r>
              <a:rPr lang="en-CA" sz="4000" dirty="0"/>
              <a:t>፥ </a:t>
            </a:r>
            <a:r>
              <a:rPr lang="en-CA" sz="4000" dirty="0" err="1"/>
              <a:t>መርዓዊኣ</a:t>
            </a:r>
            <a:r>
              <a:rPr lang="en-CA" sz="4000" dirty="0"/>
              <a:t> </a:t>
            </a:r>
            <a:r>
              <a:rPr lang="en-CA" sz="4000" dirty="0" err="1"/>
              <a:t>ባዕሉ</a:t>
            </a:r>
            <a:r>
              <a:rPr lang="en-CA" sz="4000" dirty="0"/>
              <a:t> </a:t>
            </a:r>
            <a:r>
              <a:rPr lang="en-CA" sz="4000" dirty="0" err="1"/>
              <a:t>እግዚኣብሄር</a:t>
            </a:r>
            <a:r>
              <a:rPr lang="en-CA" sz="4000" dirty="0"/>
              <a:t> </a:t>
            </a:r>
            <a:r>
              <a:rPr lang="en-CA" sz="4000" dirty="0" err="1"/>
              <a:t>ኣምላኽና</a:t>
            </a:r>
            <a:r>
              <a:rPr lang="en-CA" sz="4000" dirty="0"/>
              <a:t> </a:t>
            </a:r>
            <a:r>
              <a:rPr lang="en-CA" sz="4000" dirty="0" err="1"/>
              <a:t>ዝኾነ</a:t>
            </a:r>
            <a:r>
              <a:rPr lang="en-CA" sz="4000" dirty="0"/>
              <a:t> </a:t>
            </a:r>
            <a:r>
              <a:rPr lang="en-CA" sz="4000" dirty="0" err="1"/>
              <a:t>ሕግጋት</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ክርስቲያን</a:t>
            </a:r>
            <a:r>
              <a:rPr lang="en-CA" sz="4000" dirty="0"/>
              <a:t> </a:t>
            </a:r>
            <a:r>
              <a:rPr lang="en-CA" sz="4000" dirty="0" err="1"/>
              <a:t>ዝሠራዕናን</a:t>
            </a:r>
            <a:r>
              <a:rPr lang="en-CA" sz="4000" dirty="0"/>
              <a:t> </a:t>
            </a:r>
            <a:r>
              <a:rPr lang="en-CA" sz="4000" dirty="0" err="1"/>
              <a:t>ኢና</a:t>
            </a:r>
            <a:r>
              <a:rPr lang="en-CA" sz="4000" dirty="0"/>
              <a:t>።</a:t>
            </a:r>
          </a:p>
          <a:p>
            <a:r>
              <a:rPr lang="en-CA" sz="4000" dirty="0" err="1">
                <a:solidFill>
                  <a:srgbClr val="92D050"/>
                </a:solidFill>
              </a:rPr>
              <a:t>ይ.ዲ</a:t>
            </a:r>
            <a:r>
              <a:rPr lang="en-CA" sz="4000" dirty="0">
                <a:solidFill>
                  <a:srgbClr val="92D050"/>
                </a:solidFill>
              </a:rPr>
              <a:t>. </a:t>
            </a:r>
            <a:r>
              <a:rPr lang="en-CA" sz="4000" dirty="0" err="1"/>
              <a:t>ጸልዩ</a:t>
            </a:r>
            <a:endParaRPr lang="en-CA" sz="4000" dirty="0"/>
          </a:p>
          <a:p>
            <a:r>
              <a:rPr lang="en-CA" sz="4000" dirty="0" err="1">
                <a:solidFill>
                  <a:srgbClr val="FFFF00"/>
                </a:solidFill>
              </a:rPr>
              <a:t>ይ.ሕ</a:t>
            </a:r>
            <a:r>
              <a:rPr lang="en-CA" sz="4000" dirty="0">
                <a:solidFill>
                  <a:srgbClr val="FFFF00"/>
                </a:solidFill>
              </a:rPr>
              <a:t>. </a:t>
            </a:r>
            <a:r>
              <a:rPr lang="en-CA" sz="4000" dirty="0" err="1"/>
              <a:t>ኣብ</a:t>
            </a:r>
            <a:r>
              <a:rPr lang="en-CA" sz="4000" dirty="0"/>
              <a:t> </a:t>
            </a:r>
            <a:r>
              <a:rPr lang="en-CA" sz="4000" dirty="0" err="1"/>
              <a:t>ሰማያት</a:t>
            </a:r>
            <a:r>
              <a:rPr lang="en-CA" sz="4000" dirty="0"/>
              <a:t> </a:t>
            </a:r>
            <a:r>
              <a:rPr lang="en-CA" sz="4000" dirty="0" err="1"/>
              <a:t>እትነብር</a:t>
            </a:r>
            <a:r>
              <a:rPr lang="en-CA" sz="4000" dirty="0"/>
              <a:t> </a:t>
            </a:r>
            <a:r>
              <a:rPr lang="en-CA" sz="4000" dirty="0" err="1"/>
              <a:t>ኣቦና</a:t>
            </a:r>
            <a:r>
              <a:rPr lang="en-CA" sz="4000" dirty="0"/>
              <a:t> . . . </a:t>
            </a:r>
            <a:r>
              <a:rPr lang="en-CA" sz="4000" dirty="0" smtClean="0"/>
              <a:t>.</a:t>
            </a:r>
            <a:endParaRPr lang="en-CA" sz="4000" dirty="0"/>
          </a:p>
        </p:txBody>
      </p:sp>
      <p:sp>
        <p:nvSpPr>
          <p:cNvPr id="20" name="Rectangle 19"/>
          <p:cNvSpPr/>
          <p:nvPr/>
        </p:nvSpPr>
        <p:spPr>
          <a:xfrm>
            <a:off x="7986410" y="11102"/>
            <a:ext cx="4306143" cy="5786199"/>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chemeClr val="tx1">
                    <a:lumMod val="95000"/>
                  </a:schemeClr>
                </a:solidFill>
              </a:rPr>
              <a:t>144</a:t>
            </a:r>
            <a:r>
              <a:rPr lang="en-US" sz="1400" dirty="0">
                <a:solidFill>
                  <a:schemeClr val="tx1">
                    <a:lumMod val="95000"/>
                  </a:schemeClr>
                </a:solidFill>
              </a:rPr>
              <a:t>.</a:t>
            </a:r>
            <a:r>
              <a:rPr lang="en-US" sz="3600" dirty="0">
                <a:solidFill>
                  <a:schemeClr val="tx1">
                    <a:lumMod val="95000"/>
                  </a:schemeClr>
                </a:solidFill>
              </a:rPr>
              <a:t> But we, the three hundred </a:t>
            </a:r>
            <a:r>
              <a:rPr lang="en-US" sz="3600" dirty="0" smtClean="0">
                <a:solidFill>
                  <a:schemeClr val="tx1">
                    <a:lumMod val="95000"/>
                  </a:schemeClr>
                </a:solidFill>
              </a:rPr>
              <a:t>and eighteen orthodox, received </a:t>
            </a:r>
            <a:r>
              <a:rPr lang="en-US" sz="3600" dirty="0">
                <a:solidFill>
                  <a:schemeClr val="tx1">
                    <a:lumMod val="95000"/>
                  </a:schemeClr>
                </a:solidFill>
              </a:rPr>
              <a:t>Him, we </a:t>
            </a:r>
            <a:r>
              <a:rPr lang="en-US" sz="3600" dirty="0" smtClean="0">
                <a:solidFill>
                  <a:schemeClr val="tx1">
                    <a:lumMod val="95000"/>
                  </a:schemeClr>
                </a:solidFill>
              </a:rPr>
              <a:t>are the </a:t>
            </a:r>
            <a:r>
              <a:rPr lang="en-US" sz="3600" dirty="0">
                <a:solidFill>
                  <a:schemeClr val="tx1">
                    <a:lumMod val="95000"/>
                  </a:schemeClr>
                </a:solidFill>
              </a:rPr>
              <a:t>law-givers of the holy church </a:t>
            </a:r>
            <a:r>
              <a:rPr lang="en-US" sz="3600" dirty="0" smtClean="0">
                <a:solidFill>
                  <a:schemeClr val="tx1">
                    <a:lumMod val="95000"/>
                  </a:schemeClr>
                </a:solidFill>
              </a:rPr>
              <a:t>whose bridegroom </a:t>
            </a:r>
            <a:r>
              <a:rPr lang="en-US" sz="3600" dirty="0">
                <a:solidFill>
                  <a:schemeClr val="tx1">
                    <a:lumMod val="95000"/>
                  </a:schemeClr>
                </a:solidFill>
              </a:rPr>
              <a:t>is the Lord our God.</a:t>
            </a:r>
          </a:p>
          <a:p>
            <a:pPr marL="40639" marR="40639">
              <a:spcBef>
                <a:spcPts val="600"/>
              </a:spcBef>
              <a:buClr>
                <a:srgbClr val="000000"/>
              </a:buClr>
              <a:buFont typeface="Arial"/>
              <a:defRPr sz="2800"/>
            </a:pPr>
            <a:r>
              <a:rPr lang="en-US" sz="3600" dirty="0" smtClean="0">
                <a:solidFill>
                  <a:srgbClr val="92D050"/>
                </a:solidFill>
              </a:rPr>
              <a:t>Deacon: </a:t>
            </a:r>
            <a:r>
              <a:rPr lang="en-US" sz="3600" dirty="0">
                <a:solidFill>
                  <a:schemeClr val="tx1">
                    <a:lumMod val="95000"/>
                  </a:schemeClr>
                </a:solidFill>
              </a:rPr>
              <a:t>Pray </a:t>
            </a:r>
            <a:r>
              <a:rPr lang="en-US" sz="3600" dirty="0" smtClean="0">
                <a:solidFill>
                  <a:schemeClr val="tx1">
                    <a:lumMod val="95000"/>
                  </a:schemeClr>
                </a:solidFill>
              </a:rPr>
              <a:t>ye.</a:t>
            </a:r>
          </a:p>
          <a:p>
            <a:pPr marL="40639" marR="40639">
              <a:spcBef>
                <a:spcPts val="600"/>
              </a:spcBef>
              <a:buClr>
                <a:srgbClr val="000000"/>
              </a:buClr>
              <a:buFont typeface="Arial"/>
              <a:defRPr sz="2800"/>
            </a:pPr>
            <a:r>
              <a:rPr lang="en-US" sz="3600" dirty="0" smtClean="0">
                <a:solidFill>
                  <a:srgbClr val="FFFF00"/>
                </a:solidFill>
              </a:rPr>
              <a:t>People: </a:t>
            </a:r>
            <a:r>
              <a:rPr lang="en-US" sz="3600" dirty="0">
                <a:solidFill>
                  <a:schemeClr val="tx1">
                    <a:lumMod val="95000"/>
                  </a:schemeClr>
                </a:solidFill>
              </a:rPr>
              <a:t>O</a:t>
            </a:r>
            <a:r>
              <a:rPr lang="en-US" sz="3600" dirty="0" smtClean="0">
                <a:solidFill>
                  <a:schemeClr val="tx1">
                    <a:lumMod val="95000"/>
                  </a:schemeClr>
                </a:solidFill>
              </a:rPr>
              <a:t>ur Father…</a:t>
            </a:r>
            <a:endParaRPr lang="en-US" sz="3600" dirty="0"/>
          </a:p>
        </p:txBody>
      </p:sp>
      <p:sp>
        <p:nvSpPr>
          <p:cNvPr id="2" name="Rectangle 1"/>
          <p:cNvSpPr/>
          <p:nvPr/>
        </p:nvSpPr>
        <p:spPr>
          <a:xfrm>
            <a:off x="0" y="176620"/>
            <a:ext cx="4132510" cy="7478970"/>
          </a:xfrm>
          <a:prstGeom prst="rect">
            <a:avLst/>
          </a:prstGeom>
        </p:spPr>
        <p:txBody>
          <a:bodyPr wrap="square">
            <a:spAutoFit/>
          </a:bodyPr>
          <a:lstStyle/>
          <a:p>
            <a:r>
              <a:rPr lang="pt-BR" sz="1400" dirty="0" smtClean="0"/>
              <a:t>፻፵፬</a:t>
            </a:r>
            <a:r>
              <a:rPr lang="pt-BR" sz="1400" dirty="0"/>
              <a:t>. </a:t>
            </a:r>
            <a:r>
              <a:rPr lang="pt-BR" sz="4000" dirty="0"/>
              <a:t>ንሕነ እምንቱ እለ ተወከፍኖ፥ ፫፻፲ወ፰ቱ ርቱዓነ ሃይማኖት ሠራዕያነ ሕገጋቲሃ ለቅድስት ቤተ ክርስቲያን ዘውእቱ መርዓዊሃ እግዚአብሔር አምላክነ</a:t>
            </a:r>
            <a:r>
              <a:rPr lang="pt-BR" sz="4000" dirty="0" smtClean="0"/>
              <a:t>።</a:t>
            </a:r>
          </a:p>
          <a:p>
            <a:r>
              <a:rPr lang="pt-BR" sz="4000" dirty="0">
                <a:solidFill>
                  <a:srgbClr val="92D050"/>
                </a:solidFill>
              </a:rPr>
              <a:t>ይ.ዲ. </a:t>
            </a:r>
            <a:r>
              <a:rPr lang="pt-BR" sz="4000" dirty="0"/>
              <a:t>ጸልዩ</a:t>
            </a:r>
            <a:r>
              <a:rPr lang="pt-BR" sz="4000" dirty="0" smtClean="0"/>
              <a:t>።</a:t>
            </a:r>
          </a:p>
          <a:p>
            <a:r>
              <a:rPr lang="en-CA" sz="4000" dirty="0" err="1">
                <a:solidFill>
                  <a:srgbClr val="FFFF00"/>
                </a:solidFill>
              </a:rPr>
              <a:t>ይ.ሕ</a:t>
            </a:r>
            <a:r>
              <a:rPr lang="en-CA" sz="4000" dirty="0">
                <a:solidFill>
                  <a:srgbClr val="FFFF00"/>
                </a:solidFill>
              </a:rPr>
              <a:t>. </a:t>
            </a:r>
            <a:r>
              <a:rPr lang="en-CA" sz="4000" dirty="0" err="1" smtClean="0"/>
              <a:t>አቡነ</a:t>
            </a:r>
            <a:endParaRPr lang="en-CA" sz="4000" dirty="0" smtClean="0"/>
          </a:p>
          <a:p>
            <a:r>
              <a:rPr lang="en-CA" sz="4000" dirty="0"/>
              <a:t> </a:t>
            </a:r>
            <a:r>
              <a:rPr lang="en-CA" sz="4000" dirty="0" smtClean="0"/>
              <a:t>      </a:t>
            </a:r>
            <a:r>
              <a:rPr lang="en-CA" sz="4000" dirty="0" err="1" smtClean="0"/>
              <a:t>ዘበሰማያት</a:t>
            </a:r>
            <a:r>
              <a:rPr lang="en-CA" sz="4000" dirty="0" smtClean="0"/>
              <a:t> . </a:t>
            </a:r>
            <a:r>
              <a:rPr lang="en-CA" sz="4000" dirty="0"/>
              <a:t>. . .</a:t>
            </a:r>
          </a:p>
          <a:p>
            <a:endParaRPr lang="en-CA" sz="4000" dirty="0"/>
          </a:p>
          <a:p>
            <a:endParaRPr lang="en-CA" sz="4000" dirty="0"/>
          </a:p>
        </p:txBody>
      </p:sp>
    </p:spTree>
    <p:extLst>
      <p:ext uri="{BB962C8B-B14F-4D97-AF65-F5344CB8AC3E}">
        <p14:creationId xmlns:p14="http://schemas.microsoft.com/office/powerpoint/2010/main" val="561922439"/>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115476"/>
            <a:ext cx="4121385" cy="6247864"/>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t>145. </a:t>
            </a:r>
            <a:r>
              <a:rPr lang="en-CA" sz="4000" dirty="0" err="1"/>
              <a:t>ብዙኃት</a:t>
            </a:r>
            <a:r>
              <a:rPr lang="en-CA" sz="4000" dirty="0"/>
              <a:t> </a:t>
            </a:r>
            <a:r>
              <a:rPr lang="en-CA" sz="4000" dirty="0" err="1"/>
              <a:t>ኣዕይንቲ</a:t>
            </a:r>
            <a:r>
              <a:rPr lang="en-CA" sz="4000" dirty="0"/>
              <a:t> </a:t>
            </a:r>
            <a:r>
              <a:rPr lang="en-CA" sz="4000" dirty="0" err="1"/>
              <a:t>ዘለዎም</a:t>
            </a:r>
            <a:r>
              <a:rPr lang="en-CA" sz="4000" dirty="0"/>
              <a:t> </a:t>
            </a:r>
            <a:r>
              <a:rPr lang="en-CA" sz="4000" dirty="0" err="1" smtClean="0"/>
              <a:t>ኪሩቤ</a:t>
            </a:r>
            <a:endParaRPr lang="en-CA" sz="4000" dirty="0" smtClean="0"/>
          </a:p>
          <a:p>
            <a:r>
              <a:rPr lang="en-CA" sz="4000" dirty="0" err="1" smtClean="0"/>
              <a:t>ልን</a:t>
            </a:r>
            <a:r>
              <a:rPr lang="en-CA" sz="4000" dirty="0" smtClean="0"/>
              <a:t> </a:t>
            </a:r>
            <a:r>
              <a:rPr lang="en-CA" sz="4000" dirty="0" err="1"/>
              <a:t>ሽዱሽተ</a:t>
            </a:r>
            <a:r>
              <a:rPr lang="en-CA" sz="4000" dirty="0"/>
              <a:t> </a:t>
            </a:r>
            <a:r>
              <a:rPr lang="en-CA" sz="4000" dirty="0" err="1"/>
              <a:t>ኽንፊ</a:t>
            </a:r>
            <a:r>
              <a:rPr lang="en-CA" sz="4000" dirty="0"/>
              <a:t> </a:t>
            </a:r>
            <a:r>
              <a:rPr lang="en-CA" sz="4000" dirty="0" err="1" smtClean="0"/>
              <a:t>ዘለዎ</a:t>
            </a:r>
            <a:endParaRPr lang="en-CA" sz="4000" dirty="0" smtClean="0"/>
          </a:p>
          <a:p>
            <a:r>
              <a:rPr lang="en-CA" sz="4000" dirty="0" smtClean="0"/>
              <a:t>ም </a:t>
            </a:r>
            <a:r>
              <a:rPr lang="en-CA" sz="4000" dirty="0" err="1"/>
              <a:t>ሱራፌልን</a:t>
            </a:r>
            <a:r>
              <a:rPr lang="en-CA" sz="4000" dirty="0"/>
              <a:t> </a:t>
            </a:r>
            <a:r>
              <a:rPr lang="en-CA" sz="4000" dirty="0" err="1"/>
              <a:t>ዚኸቡኻ</a:t>
            </a:r>
            <a:r>
              <a:rPr lang="en-CA" sz="4000" dirty="0"/>
              <a:t> </a:t>
            </a:r>
            <a:r>
              <a:rPr lang="en-CA" sz="4000" dirty="0" err="1"/>
              <a:t>ኢኻ</a:t>
            </a:r>
            <a:r>
              <a:rPr lang="en-CA" sz="4000" dirty="0"/>
              <a:t>።</a:t>
            </a:r>
          </a:p>
          <a:p>
            <a:r>
              <a:rPr lang="en-CA" sz="1400" dirty="0"/>
              <a:t>146. </a:t>
            </a:r>
            <a:r>
              <a:rPr lang="en-CA" sz="4000" dirty="0"/>
              <a:t>ኦ </a:t>
            </a:r>
            <a:r>
              <a:rPr lang="en-CA" sz="4000" dirty="0" err="1"/>
              <a:t>ጐይታ</a:t>
            </a:r>
            <a:r>
              <a:rPr lang="en-CA" sz="4000" dirty="0"/>
              <a:t>፥ </a:t>
            </a:r>
            <a:r>
              <a:rPr lang="en-CA" sz="4000" dirty="0" err="1"/>
              <a:t>ንኣዳም</a:t>
            </a:r>
            <a:r>
              <a:rPr lang="en-CA" sz="4000" dirty="0"/>
              <a:t> </a:t>
            </a:r>
            <a:r>
              <a:rPr lang="en-CA" sz="4000" dirty="0" err="1"/>
              <a:t>ብኣርኣያኻን</a:t>
            </a:r>
            <a:r>
              <a:rPr lang="en-CA" sz="4000" dirty="0"/>
              <a:t> </a:t>
            </a:r>
            <a:r>
              <a:rPr lang="en-CA" sz="4000" dirty="0" err="1" smtClean="0"/>
              <a:t>ብኣምሳል</a:t>
            </a:r>
            <a:endParaRPr lang="en-CA" sz="4000" dirty="0" smtClean="0"/>
          </a:p>
          <a:p>
            <a:r>
              <a:rPr lang="en-CA" sz="4000" dirty="0" err="1" smtClean="0"/>
              <a:t>ካን</a:t>
            </a:r>
            <a:r>
              <a:rPr lang="en-CA" sz="4000" dirty="0" smtClean="0"/>
              <a:t> </a:t>
            </a:r>
            <a:r>
              <a:rPr lang="en-CA" sz="4000" dirty="0" err="1"/>
              <a:t>ዝፈጠርካዮ</a:t>
            </a:r>
            <a:r>
              <a:rPr lang="en-CA" sz="4000" dirty="0"/>
              <a:t> </a:t>
            </a:r>
            <a:r>
              <a:rPr lang="en-CA" sz="4000" dirty="0" err="1"/>
              <a:t>ንስኻ</a:t>
            </a:r>
            <a:r>
              <a:rPr lang="en-CA" sz="4000" dirty="0"/>
              <a:t> </a:t>
            </a:r>
            <a:r>
              <a:rPr lang="en-CA" sz="4000" dirty="0" err="1"/>
              <a:t>ኢኻ</a:t>
            </a:r>
            <a:r>
              <a:rPr lang="en-CA" sz="4000" dirty="0"/>
              <a:t>። ኦ </a:t>
            </a:r>
            <a:r>
              <a:rPr lang="en-CA" sz="4000" dirty="0" err="1"/>
              <a:t>ጐይታ</a:t>
            </a:r>
            <a:r>
              <a:rPr lang="en-CA" sz="4000" dirty="0"/>
              <a:t>፥ </a:t>
            </a:r>
            <a:r>
              <a:rPr lang="en-CA" sz="4000" dirty="0" err="1"/>
              <a:t>ንሓዊ</a:t>
            </a:r>
            <a:r>
              <a:rPr lang="en-CA" sz="4000" dirty="0"/>
              <a:t> </a:t>
            </a:r>
            <a:r>
              <a:rPr lang="en-CA" sz="4000" dirty="0" err="1"/>
              <a:t>ኣብ</a:t>
            </a:r>
            <a:r>
              <a:rPr lang="en-CA" sz="4000" dirty="0"/>
              <a:t> </a:t>
            </a:r>
            <a:r>
              <a:rPr lang="en-CA" sz="4000" dirty="0" err="1"/>
              <a:t>ልዕሊ</a:t>
            </a:r>
            <a:r>
              <a:rPr lang="en-CA" sz="4000" dirty="0"/>
              <a:t> </a:t>
            </a:r>
            <a:r>
              <a:rPr lang="en-CA" sz="4000" dirty="0" err="1"/>
              <a:t>ማይ</a:t>
            </a:r>
            <a:r>
              <a:rPr lang="en-CA" sz="4000" dirty="0"/>
              <a:t> </a:t>
            </a:r>
            <a:r>
              <a:rPr lang="en-CA" sz="4000" dirty="0" err="1" smtClean="0"/>
              <a:t>ዘስፈር</a:t>
            </a:r>
            <a:endParaRPr lang="en-CA" sz="4000" dirty="0" smtClean="0"/>
          </a:p>
        </p:txBody>
      </p:sp>
      <p:sp>
        <p:nvSpPr>
          <p:cNvPr id="20" name="Rectangle 19"/>
          <p:cNvSpPr/>
          <p:nvPr/>
        </p:nvSpPr>
        <p:spPr>
          <a:xfrm>
            <a:off x="8127257" y="292468"/>
            <a:ext cx="4004975" cy="6078587"/>
          </a:xfrm>
          <a:prstGeom prst="rect">
            <a:avLst/>
          </a:prstGeom>
        </p:spPr>
        <p:txBody>
          <a:bodyPr wrap="square">
            <a:spAutoFit/>
          </a:bodyPr>
          <a:lstStyle/>
          <a:p>
            <a:pPr marL="40639" marR="40639">
              <a:spcBef>
                <a:spcPts val="600"/>
              </a:spcBef>
              <a:defRPr sz="1800">
                <a:uFillTx/>
              </a:defRPr>
            </a:pPr>
            <a:r>
              <a:rPr lang="en-US" sz="3200" i="1" dirty="0">
                <a:solidFill>
                  <a:srgbClr val="FF0000"/>
                </a:solidFill>
              </a:rPr>
              <a:t>Priest </a:t>
            </a:r>
            <a:r>
              <a:rPr lang="en-US" sz="3200" i="1" dirty="0" smtClean="0">
                <a:solidFill>
                  <a:srgbClr val="FF0000"/>
                </a:solidFill>
              </a:rPr>
              <a:t>: </a:t>
            </a:r>
            <a:r>
              <a:rPr lang="en-US" sz="1400" dirty="0" smtClean="0">
                <a:uFill>
                  <a:solidFill>
                    <a:srgbClr val="000000"/>
                  </a:solidFill>
                </a:uFill>
                <a:latin typeface="Calibri (Body)"/>
                <a:ea typeface="GeezTypeNet"/>
                <a:cs typeface="GeezTypeNet"/>
                <a:sym typeface="GeezTypeNet"/>
              </a:rPr>
              <a:t>145</a:t>
            </a:r>
            <a:r>
              <a:rPr lang="en-US" sz="1400" dirty="0">
                <a:uFill>
                  <a:solidFill>
                    <a:srgbClr val="000000"/>
                  </a:solidFill>
                </a:uFill>
                <a:latin typeface="Calibri (Body)"/>
                <a:ea typeface="GeezTypeNet"/>
                <a:cs typeface="GeezTypeNet"/>
                <a:sym typeface="GeezTypeNet"/>
              </a:rPr>
              <a:t>. </a:t>
            </a:r>
            <a:r>
              <a:rPr lang="en-US" sz="3200" dirty="0" smtClean="0">
                <a:uFill>
                  <a:solidFill>
                    <a:srgbClr val="000000"/>
                  </a:solidFill>
                </a:uFill>
                <a:latin typeface="Calibri (Body)"/>
                <a:ea typeface="GeezTypeNet"/>
                <a:cs typeface="GeezTypeNet"/>
                <a:sym typeface="GeezTypeNet"/>
              </a:rPr>
              <a:t>Thou </a:t>
            </a:r>
            <a:r>
              <a:rPr lang="en-US" sz="3200" dirty="0">
                <a:uFill>
                  <a:solidFill>
                    <a:srgbClr val="000000"/>
                  </a:solidFill>
                </a:uFill>
                <a:latin typeface="Calibri (Body)"/>
                <a:ea typeface="GeezTypeNet"/>
                <a:cs typeface="GeezTypeNet"/>
                <a:sym typeface="GeezTypeNet"/>
              </a:rPr>
              <a:t>art He Whom </a:t>
            </a:r>
            <a:r>
              <a:rPr lang="en-US" sz="3200" dirty="0" smtClean="0">
                <a:uFill>
                  <a:solidFill>
                    <a:srgbClr val="000000"/>
                  </a:solidFill>
                </a:uFill>
                <a:latin typeface="Calibri (Body)"/>
                <a:ea typeface="GeezTypeNet"/>
                <a:cs typeface="GeezTypeNet"/>
                <a:sym typeface="GeezTypeNet"/>
              </a:rPr>
              <a:t>the cherubim </a:t>
            </a:r>
            <a:r>
              <a:rPr lang="en-US" sz="3200" dirty="0">
                <a:uFill>
                  <a:solidFill>
                    <a:srgbClr val="000000"/>
                  </a:solidFill>
                </a:uFill>
                <a:latin typeface="Calibri (Body)"/>
                <a:ea typeface="GeezTypeNet"/>
                <a:cs typeface="GeezTypeNet"/>
                <a:sym typeface="GeezTypeNet"/>
              </a:rPr>
              <a:t>of many eyes and the seraphim </a:t>
            </a:r>
            <a:r>
              <a:rPr lang="en-US" sz="3200" dirty="0" smtClean="0">
                <a:uFill>
                  <a:solidFill>
                    <a:srgbClr val="000000"/>
                  </a:solidFill>
                </a:uFill>
                <a:latin typeface="Calibri (Body)"/>
                <a:ea typeface="GeezTypeNet"/>
                <a:cs typeface="GeezTypeNet"/>
                <a:sym typeface="GeezTypeNet"/>
              </a:rPr>
              <a:t>of six </a:t>
            </a:r>
            <a:r>
              <a:rPr lang="en-US" sz="3200" dirty="0">
                <a:uFill>
                  <a:solidFill>
                    <a:srgbClr val="000000"/>
                  </a:solidFill>
                </a:uFill>
                <a:latin typeface="Calibri (Body)"/>
                <a:ea typeface="GeezTypeNet"/>
                <a:cs typeface="GeezTypeNet"/>
                <a:sym typeface="GeezTypeNet"/>
              </a:rPr>
              <a:t>wings encircle.</a:t>
            </a:r>
          </a:p>
          <a:p>
            <a:pPr marL="40639" marR="40639">
              <a:spcBef>
                <a:spcPts val="600"/>
              </a:spcBef>
              <a:defRPr sz="1800">
                <a:uFillTx/>
              </a:defRPr>
            </a:pPr>
            <a:r>
              <a:rPr lang="en-US" sz="1400" dirty="0">
                <a:uFill>
                  <a:solidFill>
                    <a:srgbClr val="000000"/>
                  </a:solidFill>
                </a:uFill>
                <a:latin typeface="Calibri (Body)"/>
                <a:ea typeface="GeezTypeNet"/>
                <a:cs typeface="GeezTypeNet"/>
                <a:sym typeface="GeezTypeNet"/>
              </a:rPr>
              <a:t>146. </a:t>
            </a:r>
            <a:r>
              <a:rPr lang="en-US" sz="3200" dirty="0">
                <a:uFill>
                  <a:solidFill>
                    <a:srgbClr val="000000"/>
                  </a:solidFill>
                </a:uFill>
                <a:latin typeface="Calibri (Body)"/>
                <a:ea typeface="GeezTypeNet"/>
                <a:cs typeface="GeezTypeNet"/>
                <a:sym typeface="GeezTypeNet"/>
              </a:rPr>
              <a:t>O Thou Who formed Adam </a:t>
            </a:r>
            <a:r>
              <a:rPr lang="en-US" sz="3200" dirty="0" smtClean="0">
                <a:uFill>
                  <a:solidFill>
                    <a:srgbClr val="000000"/>
                  </a:solidFill>
                </a:uFill>
                <a:latin typeface="Calibri (Body)"/>
                <a:ea typeface="GeezTypeNet"/>
                <a:cs typeface="GeezTypeNet"/>
                <a:sym typeface="GeezTypeNet"/>
              </a:rPr>
              <a:t>in Thine </a:t>
            </a:r>
            <a:r>
              <a:rPr lang="en-US" sz="3200" dirty="0">
                <a:uFill>
                  <a:solidFill>
                    <a:srgbClr val="000000"/>
                  </a:solidFill>
                </a:uFill>
                <a:latin typeface="Calibri (Body)"/>
                <a:ea typeface="GeezTypeNet"/>
                <a:cs typeface="GeezTypeNet"/>
                <a:sym typeface="GeezTypeNet"/>
              </a:rPr>
              <a:t>image and likeness, </a:t>
            </a:r>
            <a:r>
              <a:rPr lang="en-US" sz="3200" dirty="0" smtClean="0">
                <a:uFill>
                  <a:solidFill>
                    <a:srgbClr val="000000"/>
                  </a:solidFill>
                </a:uFill>
                <a:latin typeface="Calibri (Body)"/>
                <a:ea typeface="GeezTypeNet"/>
                <a:cs typeface="GeezTypeNet"/>
                <a:sym typeface="GeezTypeNet"/>
              </a:rPr>
              <a:t>O </a:t>
            </a:r>
            <a:r>
              <a:rPr lang="en-US" sz="3200" dirty="0">
                <a:uFill>
                  <a:solidFill>
                    <a:srgbClr val="000000"/>
                  </a:solidFill>
                </a:uFill>
                <a:latin typeface="Calibri (Body)"/>
                <a:ea typeface="GeezTypeNet"/>
                <a:cs typeface="GeezTypeNet"/>
                <a:sym typeface="GeezTypeNet"/>
              </a:rPr>
              <a:t>Thou </a:t>
            </a:r>
            <a:r>
              <a:rPr lang="en-US" sz="3200" dirty="0" smtClean="0">
                <a:uFill>
                  <a:solidFill>
                    <a:srgbClr val="000000"/>
                  </a:solidFill>
                </a:uFill>
                <a:latin typeface="Calibri (Body)"/>
                <a:ea typeface="GeezTypeNet"/>
                <a:cs typeface="GeezTypeNet"/>
                <a:sym typeface="GeezTypeNet"/>
              </a:rPr>
              <a:t>Who heaps </a:t>
            </a:r>
            <a:r>
              <a:rPr lang="en-US" sz="3200" dirty="0">
                <a:uFill>
                  <a:solidFill>
                    <a:srgbClr val="000000"/>
                  </a:solidFill>
                </a:uFill>
                <a:latin typeface="Calibri (Body)"/>
                <a:ea typeface="GeezTypeNet"/>
                <a:cs typeface="GeezTypeNet"/>
                <a:sym typeface="GeezTypeNet"/>
              </a:rPr>
              <a:t>fire upon water, O </a:t>
            </a:r>
            <a:r>
              <a:rPr lang="en-US" sz="3200" dirty="0" smtClean="0">
                <a:uFill>
                  <a:solidFill>
                    <a:srgbClr val="000000"/>
                  </a:solidFill>
                </a:uFill>
                <a:latin typeface="Calibri (Body)"/>
                <a:ea typeface="GeezTypeNet"/>
                <a:cs typeface="GeezTypeNet"/>
                <a:sym typeface="GeezTypeNet"/>
              </a:rPr>
              <a:t>Thou</a:t>
            </a:r>
            <a:endParaRPr lang="en-US" sz="3200" dirty="0">
              <a:uFill>
                <a:solidFill>
                  <a:srgbClr val="000000"/>
                </a:solidFill>
              </a:uFill>
              <a:latin typeface="Calibri (Body)"/>
            </a:endParaRPr>
          </a:p>
        </p:txBody>
      </p:sp>
      <p:sp>
        <p:nvSpPr>
          <p:cNvPr id="2" name="Rectangle 1"/>
          <p:cNvSpPr/>
          <p:nvPr/>
        </p:nvSpPr>
        <p:spPr>
          <a:xfrm>
            <a:off x="18581" y="123191"/>
            <a:ext cx="3901151" cy="6247864"/>
          </a:xfrm>
          <a:prstGeom prst="rect">
            <a:avLst/>
          </a:prstGeom>
        </p:spPr>
        <p:txBody>
          <a:bodyPr wrap="square">
            <a:spAutoFit/>
          </a:bodyPr>
          <a:lstStyle/>
          <a:p>
            <a:r>
              <a:rPr lang="en-CA" sz="4000" dirty="0" err="1" smtClean="0">
                <a:solidFill>
                  <a:srgbClr val="FF0000"/>
                </a:solidFill>
                <a:uFill>
                  <a:solidFill>
                    <a:srgbClr val="000000"/>
                  </a:solidFill>
                </a:uFill>
                <a:latin typeface="GeezTypeNet"/>
                <a:ea typeface="GeezTypeNet"/>
                <a:cs typeface="GeezTypeNet"/>
                <a:sym typeface="GeezTypeNet"/>
              </a:rPr>
              <a:t>ይ.ካ</a:t>
            </a:r>
            <a:r>
              <a:rPr lang="en-CA" sz="4000" dirty="0" smtClean="0">
                <a:solidFill>
                  <a:srgbClr val="FF0000"/>
                </a:solidFill>
                <a:uFill>
                  <a:solidFill>
                    <a:srgbClr val="000000"/>
                  </a:solidFill>
                </a:uFill>
                <a:latin typeface="GeezTypeNet"/>
                <a:ea typeface="GeezTypeNet"/>
                <a:cs typeface="GeezTypeNet"/>
                <a:sym typeface="GeezTypeNet"/>
              </a:rPr>
              <a:t>.</a:t>
            </a:r>
            <a:r>
              <a:rPr lang="pt-BR" sz="1400" dirty="0" smtClean="0"/>
              <a:t>፻፵፭</a:t>
            </a:r>
            <a:r>
              <a:rPr lang="pt-BR" sz="1400" dirty="0"/>
              <a:t>. </a:t>
            </a:r>
            <a:r>
              <a:rPr lang="pt-BR" sz="4000" dirty="0"/>
              <a:t>አንተ ውእቱ ዘየዐውዱከ ኪሩቤል እለ ብዙኃት አዕይንቲሆሙ ወሱራፌል እለ ፮ቱ ክነፊሆሙ።</a:t>
            </a:r>
            <a:endParaRPr lang="en-CA" sz="4000" dirty="0"/>
          </a:p>
          <a:p>
            <a:r>
              <a:rPr lang="pt-BR" sz="1400" dirty="0"/>
              <a:t>፻፵፮. </a:t>
            </a:r>
            <a:r>
              <a:rPr lang="pt-BR" sz="4000" dirty="0"/>
              <a:t>ኦ ዘለሐኮ ለአዳም በዘዚአከ አርአያ ወአምሳል፥ ኦ ዘወጣሕኮ ለእሳት </a:t>
            </a:r>
            <a:r>
              <a:rPr lang="pt-BR" sz="4000" dirty="0" smtClean="0"/>
              <a:t>ዲበ</a:t>
            </a:r>
            <a:endParaRPr lang="en-CA" sz="4000" dirty="0"/>
          </a:p>
        </p:txBody>
      </p:sp>
    </p:spTree>
    <p:extLst>
      <p:ext uri="{BB962C8B-B14F-4D97-AF65-F5344CB8AC3E}">
        <p14:creationId xmlns:p14="http://schemas.microsoft.com/office/powerpoint/2010/main" val="926759698"/>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182955"/>
            <a:ext cx="4121385" cy="6247864"/>
          </a:xfrm>
          <a:prstGeom prst="rect">
            <a:avLst/>
          </a:prstGeom>
        </p:spPr>
        <p:txBody>
          <a:bodyPr wrap="square">
            <a:spAutoFit/>
          </a:bodyPr>
          <a:lstStyle/>
          <a:p>
            <a:r>
              <a:rPr lang="en-CA" sz="4000" dirty="0" err="1" smtClean="0"/>
              <a:t>ካዮ</a:t>
            </a:r>
            <a:r>
              <a:rPr lang="en-CA" sz="4000" dirty="0"/>
              <a:t>፥ ኦ </a:t>
            </a:r>
            <a:r>
              <a:rPr lang="en-CA" sz="4000" dirty="0" err="1"/>
              <a:t>ጐይታ</a:t>
            </a:r>
            <a:r>
              <a:rPr lang="en-CA" sz="4000" dirty="0"/>
              <a:t>፥ </a:t>
            </a:r>
            <a:r>
              <a:rPr lang="en-CA" sz="4000" dirty="0" err="1"/>
              <a:t>ጸልማት</a:t>
            </a:r>
            <a:r>
              <a:rPr lang="en-CA" sz="4000" dirty="0"/>
              <a:t> </a:t>
            </a:r>
            <a:r>
              <a:rPr lang="en-CA" sz="4000" dirty="0" err="1"/>
              <a:t>ዘይጽልምተካ</a:t>
            </a:r>
            <a:r>
              <a:rPr lang="en-CA" sz="4000" dirty="0"/>
              <a:t>፥ </a:t>
            </a:r>
            <a:r>
              <a:rPr lang="en-CA" sz="4000" dirty="0" err="1"/>
              <a:t>ለይቲ</a:t>
            </a:r>
            <a:r>
              <a:rPr lang="en-CA" sz="4000" dirty="0"/>
              <a:t> </a:t>
            </a:r>
            <a:r>
              <a:rPr lang="en-CA" sz="4000" dirty="0" err="1"/>
              <a:t>ዘይሥወረካ</a:t>
            </a:r>
            <a:r>
              <a:rPr lang="en-CA" sz="4000" dirty="0"/>
              <a:t> </a:t>
            </a:r>
            <a:r>
              <a:rPr lang="en-CA" sz="4000" dirty="0" err="1"/>
              <a:t>ኣብ</a:t>
            </a:r>
            <a:r>
              <a:rPr lang="en-CA" sz="4000" dirty="0"/>
              <a:t> </a:t>
            </a:r>
            <a:r>
              <a:rPr lang="en-CA" sz="4000" dirty="0" err="1"/>
              <a:t>ቅድሚ</a:t>
            </a:r>
            <a:r>
              <a:rPr lang="en-CA" sz="4000" dirty="0"/>
              <a:t> </a:t>
            </a:r>
            <a:r>
              <a:rPr lang="en-CA" sz="4000" dirty="0" err="1"/>
              <a:t>እዚ</a:t>
            </a:r>
            <a:r>
              <a:rPr lang="en-CA" sz="4000" dirty="0"/>
              <a:t> </a:t>
            </a:r>
            <a:r>
              <a:rPr lang="en-CA" sz="4000" dirty="0" err="1"/>
              <a:t>ምሥጢር</a:t>
            </a:r>
            <a:r>
              <a:rPr lang="en-CA" sz="4000" dirty="0"/>
              <a:t> </a:t>
            </a:r>
            <a:r>
              <a:rPr lang="en-CA" sz="4000" dirty="0" err="1"/>
              <a:t>እዚ</a:t>
            </a:r>
            <a:r>
              <a:rPr lang="en-CA" sz="4000" dirty="0"/>
              <a:t> </a:t>
            </a:r>
            <a:r>
              <a:rPr lang="en-CA" sz="4000" dirty="0" err="1"/>
              <a:t>ዘቕረብካና</a:t>
            </a:r>
            <a:r>
              <a:rPr lang="en-CA" sz="4000" dirty="0"/>
              <a:t> </a:t>
            </a:r>
            <a:r>
              <a:rPr lang="en-CA" sz="4000" dirty="0" err="1"/>
              <a:t>ንስኻ</a:t>
            </a:r>
            <a:r>
              <a:rPr lang="en-CA" sz="4000" dirty="0"/>
              <a:t> </a:t>
            </a:r>
            <a:r>
              <a:rPr lang="en-CA" sz="4000" dirty="0" err="1"/>
              <a:t>ኢኻ</a:t>
            </a:r>
            <a:r>
              <a:rPr lang="en-CA" sz="4000" dirty="0"/>
              <a:t>። </a:t>
            </a:r>
            <a:r>
              <a:rPr lang="en-CA" sz="4000" dirty="0" err="1"/>
              <a:t>ንኣኻ</a:t>
            </a:r>
            <a:r>
              <a:rPr lang="en-CA" sz="4000" dirty="0"/>
              <a:t> </a:t>
            </a:r>
            <a:r>
              <a:rPr lang="en-CA" sz="4000" dirty="0" err="1"/>
              <a:t>ምስጋናን</a:t>
            </a:r>
            <a:r>
              <a:rPr lang="en-CA" sz="4000" dirty="0"/>
              <a:t> </a:t>
            </a:r>
            <a:r>
              <a:rPr lang="en-CA" sz="4000" dirty="0" err="1"/>
              <a:t>ክብርን</a:t>
            </a:r>
            <a:r>
              <a:rPr lang="en-CA" sz="4000" dirty="0"/>
              <a:t> </a:t>
            </a:r>
            <a:r>
              <a:rPr lang="en-CA" sz="4000" dirty="0" err="1"/>
              <a:t>ጐይትነትን</a:t>
            </a:r>
            <a:r>
              <a:rPr lang="en-CA" sz="4000" dirty="0"/>
              <a:t> </a:t>
            </a:r>
            <a:r>
              <a:rPr lang="en-CA" sz="4000" dirty="0" err="1"/>
              <a:t>ይግባእ</a:t>
            </a:r>
            <a:r>
              <a:rPr lang="en-CA" sz="4000" dirty="0"/>
              <a:t>። </a:t>
            </a:r>
            <a:r>
              <a:rPr lang="en-CA" sz="4000" dirty="0" err="1"/>
              <a:t>ንዘለዓለም</a:t>
            </a:r>
            <a:r>
              <a:rPr lang="en-CA" sz="4000" dirty="0"/>
              <a:t> </a:t>
            </a:r>
            <a:r>
              <a:rPr lang="en-CA" sz="4000" dirty="0" err="1"/>
              <a:t>ዓለም</a:t>
            </a:r>
            <a:r>
              <a:rPr lang="en-CA" sz="4000" dirty="0"/>
              <a:t>። </a:t>
            </a:r>
            <a:endParaRPr lang="en-CA" sz="4000" dirty="0" smtClean="0"/>
          </a:p>
          <a:p>
            <a:endParaRPr lang="en-CA" sz="4000" dirty="0"/>
          </a:p>
          <a:p>
            <a:r>
              <a:rPr lang="en-CA" sz="4000" dirty="0" err="1">
                <a:solidFill>
                  <a:srgbClr val="FFFF00"/>
                </a:solidFill>
              </a:rPr>
              <a:t>ይ.ሕ</a:t>
            </a:r>
            <a:r>
              <a:rPr lang="en-CA" sz="4000" dirty="0">
                <a:solidFill>
                  <a:srgbClr val="FFFF00"/>
                </a:solidFill>
              </a:rPr>
              <a:t>. </a:t>
            </a:r>
            <a:r>
              <a:rPr lang="en-CA" sz="4000" dirty="0" err="1"/>
              <a:t>ኣሜን</a:t>
            </a:r>
            <a:endParaRPr lang="en-CA" sz="4000" dirty="0"/>
          </a:p>
        </p:txBody>
      </p:sp>
      <p:sp>
        <p:nvSpPr>
          <p:cNvPr id="20" name="Rectangle 19"/>
          <p:cNvSpPr/>
          <p:nvPr/>
        </p:nvSpPr>
        <p:spPr>
          <a:xfrm>
            <a:off x="8127257" y="239058"/>
            <a:ext cx="4004975" cy="6232475"/>
          </a:xfrm>
          <a:prstGeom prst="rect">
            <a:avLst/>
          </a:prstGeom>
        </p:spPr>
        <p:txBody>
          <a:bodyPr wrap="square">
            <a:spAutoFit/>
          </a:bodyPr>
          <a:lstStyle/>
          <a:p>
            <a:pPr marL="40639" marR="40639">
              <a:spcBef>
                <a:spcPts val="600"/>
              </a:spcBef>
              <a:defRPr sz="1800">
                <a:uFillTx/>
              </a:defRPr>
            </a:pPr>
            <a:r>
              <a:rPr lang="en-US" sz="3200" dirty="0" smtClean="0">
                <a:uFill>
                  <a:solidFill>
                    <a:srgbClr val="000000"/>
                  </a:solidFill>
                </a:uFill>
                <a:latin typeface="Calibri (Body)"/>
                <a:ea typeface="GeezTypeNet"/>
                <a:cs typeface="GeezTypeNet"/>
                <a:sym typeface="GeezTypeNet"/>
              </a:rPr>
              <a:t>Who </a:t>
            </a:r>
            <a:r>
              <a:rPr lang="en-US" sz="3200" dirty="0">
                <a:uFill>
                  <a:solidFill>
                    <a:srgbClr val="000000"/>
                  </a:solidFill>
                </a:uFill>
                <a:latin typeface="Calibri (Body)"/>
                <a:ea typeface="GeezTypeNet"/>
                <a:cs typeface="GeezTypeNet"/>
                <a:sym typeface="GeezTypeNet"/>
              </a:rPr>
              <a:t>is </a:t>
            </a:r>
            <a:r>
              <a:rPr lang="en-US" sz="3200" dirty="0" smtClean="0">
                <a:uFill>
                  <a:solidFill>
                    <a:srgbClr val="000000"/>
                  </a:solidFill>
                </a:uFill>
                <a:latin typeface="Calibri (Body)"/>
                <a:ea typeface="GeezTypeNet"/>
                <a:cs typeface="GeezTypeNet"/>
                <a:sym typeface="GeezTypeNet"/>
              </a:rPr>
              <a:t>not darkened </a:t>
            </a:r>
            <a:r>
              <a:rPr lang="en-US" sz="3200" dirty="0">
                <a:uFill>
                  <a:solidFill>
                    <a:srgbClr val="000000"/>
                  </a:solidFill>
                </a:uFill>
                <a:latin typeface="Calibri (Body)"/>
                <a:ea typeface="GeezTypeNet"/>
                <a:cs typeface="GeezTypeNet"/>
                <a:sym typeface="GeezTypeNet"/>
              </a:rPr>
              <a:t>by darkness and art not hidden </a:t>
            </a:r>
            <a:r>
              <a:rPr lang="en-US" sz="3200" dirty="0" smtClean="0">
                <a:uFill>
                  <a:solidFill>
                    <a:srgbClr val="000000"/>
                  </a:solidFill>
                </a:uFill>
                <a:latin typeface="Calibri (Body)"/>
                <a:ea typeface="GeezTypeNet"/>
                <a:cs typeface="GeezTypeNet"/>
                <a:sym typeface="GeezTypeNet"/>
              </a:rPr>
              <a:t>by the </a:t>
            </a:r>
            <a:r>
              <a:rPr lang="en-US" sz="3200" dirty="0">
                <a:uFill>
                  <a:solidFill>
                    <a:srgbClr val="000000"/>
                  </a:solidFill>
                </a:uFill>
                <a:latin typeface="Calibri (Body)"/>
                <a:ea typeface="GeezTypeNet"/>
                <a:cs typeface="GeezTypeNet"/>
                <a:sym typeface="GeezTypeNet"/>
              </a:rPr>
              <a:t>night : it is Thou who brought us </a:t>
            </a:r>
            <a:r>
              <a:rPr lang="en-US" sz="3200" dirty="0" smtClean="0">
                <a:uFill>
                  <a:solidFill>
                    <a:srgbClr val="000000"/>
                  </a:solidFill>
                </a:uFill>
                <a:latin typeface="Calibri (Body)"/>
                <a:ea typeface="GeezTypeNet"/>
                <a:cs typeface="GeezTypeNet"/>
                <a:sym typeface="GeezTypeNet"/>
              </a:rPr>
              <a:t>near before </a:t>
            </a:r>
            <a:r>
              <a:rPr lang="en-US" sz="3200" dirty="0">
                <a:uFill>
                  <a:solidFill>
                    <a:srgbClr val="000000"/>
                  </a:solidFill>
                </a:uFill>
                <a:latin typeface="Calibri (Body)"/>
                <a:ea typeface="GeezTypeNet"/>
                <a:cs typeface="GeezTypeNet"/>
                <a:sym typeface="GeezTypeNet"/>
              </a:rPr>
              <a:t>this </a:t>
            </a:r>
            <a:r>
              <a:rPr lang="en-US" sz="3200" dirty="0" smtClean="0">
                <a:uFill>
                  <a:solidFill>
                    <a:srgbClr val="000000"/>
                  </a:solidFill>
                </a:uFill>
                <a:latin typeface="Calibri (Body)"/>
                <a:ea typeface="GeezTypeNet"/>
                <a:cs typeface="GeezTypeNet"/>
                <a:sym typeface="GeezTypeNet"/>
              </a:rPr>
              <a:t>mystery. Glory</a:t>
            </a:r>
            <a:r>
              <a:rPr lang="en-US" sz="3200" dirty="0">
                <a:uFill>
                  <a:solidFill>
                    <a:srgbClr val="000000"/>
                  </a:solidFill>
                </a:uFill>
                <a:latin typeface="Calibri (Body)"/>
                <a:ea typeface="GeezTypeNet"/>
                <a:cs typeface="GeezTypeNet"/>
                <a:sym typeface="GeezTypeNet"/>
              </a:rPr>
              <a:t>, </a:t>
            </a:r>
            <a:r>
              <a:rPr lang="en-US" sz="3200" dirty="0" err="1">
                <a:uFill>
                  <a:solidFill>
                    <a:srgbClr val="000000"/>
                  </a:solidFill>
                </a:uFill>
                <a:latin typeface="Calibri (Body)"/>
                <a:ea typeface="GeezTypeNet"/>
                <a:cs typeface="GeezTypeNet"/>
                <a:sym typeface="GeezTypeNet"/>
              </a:rPr>
              <a:t>honour</a:t>
            </a:r>
            <a:r>
              <a:rPr lang="en-US" sz="3200" dirty="0">
                <a:uFill>
                  <a:solidFill>
                    <a:srgbClr val="000000"/>
                  </a:solidFill>
                </a:uFill>
                <a:latin typeface="Calibri (Body)"/>
                <a:ea typeface="GeezTypeNet"/>
                <a:cs typeface="GeezTypeNet"/>
                <a:sym typeface="GeezTypeNet"/>
              </a:rPr>
              <a:t> and</a:t>
            </a:r>
          </a:p>
          <a:p>
            <a:pPr marL="40639" marR="40639">
              <a:spcBef>
                <a:spcPts val="600"/>
              </a:spcBef>
              <a:defRPr sz="1800">
                <a:uFillTx/>
              </a:defRPr>
            </a:pPr>
            <a:r>
              <a:rPr lang="en-US" sz="3200" dirty="0">
                <a:uFill>
                  <a:solidFill>
                    <a:srgbClr val="000000"/>
                  </a:solidFill>
                </a:uFill>
                <a:latin typeface="Calibri (Body)"/>
                <a:ea typeface="GeezTypeNet"/>
                <a:cs typeface="GeezTypeNet"/>
                <a:sym typeface="GeezTypeNet"/>
              </a:rPr>
              <a:t>thanksgiving be to Thee unto endless ages</a:t>
            </a:r>
            <a:r>
              <a:rPr lang="en-US" sz="3200" dirty="0" smtClean="0">
                <a:uFill>
                  <a:solidFill>
                    <a:srgbClr val="000000"/>
                  </a:solidFill>
                </a:uFill>
                <a:latin typeface="Calibri (Body)"/>
                <a:ea typeface="GeezTypeNet"/>
                <a:cs typeface="GeezTypeNet"/>
                <a:sym typeface="GeezTypeNet"/>
              </a:rPr>
              <a:t>.</a:t>
            </a:r>
          </a:p>
          <a:p>
            <a:pPr marL="40639" marR="40639">
              <a:spcBef>
                <a:spcPts val="600"/>
              </a:spcBef>
              <a:defRPr sz="1800">
                <a:uFillTx/>
              </a:defRPr>
            </a:pPr>
            <a:endParaRPr lang="en-US" sz="3200" dirty="0">
              <a:uFill>
                <a:solidFill>
                  <a:srgbClr val="000000"/>
                </a:solidFill>
              </a:uFill>
              <a:latin typeface="Calibri (Body)"/>
              <a:ea typeface="GeezTypeNet"/>
              <a:cs typeface="GeezTypeNet"/>
              <a:sym typeface="GeezTypeNet"/>
            </a:endParaRPr>
          </a:p>
          <a:p>
            <a:pPr marL="40639" marR="40639">
              <a:spcBef>
                <a:spcPts val="600"/>
              </a:spcBef>
              <a:defRPr sz="1800">
                <a:uFillTx/>
              </a:defRPr>
            </a:pPr>
            <a:r>
              <a:rPr lang="en-US" sz="3200" dirty="0" smtClean="0">
                <a:solidFill>
                  <a:srgbClr val="FFFF00"/>
                </a:solidFill>
                <a:uFill>
                  <a:solidFill>
                    <a:srgbClr val="000000"/>
                  </a:solidFill>
                </a:uFill>
                <a:latin typeface="Calibri (Body)"/>
                <a:ea typeface="GeezTypeNet"/>
                <a:cs typeface="GeezTypeNet"/>
                <a:sym typeface="GeezTypeNet"/>
              </a:rPr>
              <a:t>People: </a:t>
            </a:r>
            <a:r>
              <a:rPr lang="en-US" sz="3200" dirty="0">
                <a:uFill>
                  <a:solidFill>
                    <a:srgbClr val="000000"/>
                  </a:solidFill>
                </a:uFill>
                <a:latin typeface="Calibri (Body)"/>
                <a:ea typeface="GeezTypeNet"/>
                <a:cs typeface="GeezTypeNet"/>
                <a:sym typeface="GeezTypeNet"/>
              </a:rPr>
              <a:t>Amen.</a:t>
            </a:r>
            <a:endParaRPr lang="en-US" sz="3200" dirty="0">
              <a:uFill>
                <a:solidFill>
                  <a:srgbClr val="000000"/>
                </a:solidFill>
              </a:uFill>
              <a:latin typeface="Calibri (Body)"/>
            </a:endParaRPr>
          </a:p>
        </p:txBody>
      </p:sp>
      <p:sp>
        <p:nvSpPr>
          <p:cNvPr id="2" name="Rectangle 1"/>
          <p:cNvSpPr/>
          <p:nvPr/>
        </p:nvSpPr>
        <p:spPr>
          <a:xfrm>
            <a:off x="35301" y="182956"/>
            <a:ext cx="3901151" cy="6247864"/>
          </a:xfrm>
          <a:prstGeom prst="rect">
            <a:avLst/>
          </a:prstGeom>
        </p:spPr>
        <p:txBody>
          <a:bodyPr wrap="square">
            <a:spAutoFit/>
          </a:bodyPr>
          <a:lstStyle/>
          <a:p>
            <a:r>
              <a:rPr lang="pt-BR" sz="4000" dirty="0" smtClean="0"/>
              <a:t>ማይ</a:t>
            </a:r>
            <a:r>
              <a:rPr lang="pt-BR" sz="4000" dirty="0"/>
              <a:t>። ኦ ዘኢይጸልሞ ጽልመት ወኢይሤወሮ ሌሊት አንተ ውእቱ ዘአቅረብከነ ቅድመ ዝንቱ ምስጢር ለከ ስብሐት ወክብር ወአኰቴት ለዓለመ ዓለም</a:t>
            </a:r>
            <a:r>
              <a:rPr lang="pt-BR" sz="4000" dirty="0" smtClean="0"/>
              <a:t>።</a:t>
            </a:r>
          </a:p>
          <a:p>
            <a:endParaRPr lang="en-CA" sz="4000" dirty="0"/>
          </a:p>
          <a:p>
            <a:r>
              <a:rPr lang="pt-BR" sz="4000" dirty="0">
                <a:solidFill>
                  <a:srgbClr val="FFFF00"/>
                </a:solidFill>
              </a:rPr>
              <a:t>ይ.ሕ. </a:t>
            </a:r>
            <a:r>
              <a:rPr lang="pt-BR" sz="4000" dirty="0"/>
              <a:t>አሜን።</a:t>
            </a:r>
            <a:endParaRPr lang="en-CA" sz="4000" dirty="0"/>
          </a:p>
        </p:txBody>
      </p:sp>
    </p:spTree>
    <p:extLst>
      <p:ext uri="{BB962C8B-B14F-4D97-AF65-F5344CB8AC3E}">
        <p14:creationId xmlns:p14="http://schemas.microsoft.com/office/powerpoint/2010/main" val="4109188873"/>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5872" y="-54326"/>
            <a:ext cx="4121385" cy="7001917"/>
          </a:xfrm>
          <a:prstGeom prst="rect">
            <a:avLst/>
          </a:prstGeom>
        </p:spPr>
        <p:txBody>
          <a:bodyPr wrap="square">
            <a:spAutoFit/>
          </a:bodyPr>
          <a:lstStyle/>
          <a:p>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ኣንቢሩ</a:t>
            </a:r>
            <a:r>
              <a:rPr lang="en-CA" sz="2000" dirty="0">
                <a:solidFill>
                  <a:srgbClr val="FFC000"/>
                </a:solidFill>
              </a:rPr>
              <a:t> </a:t>
            </a:r>
            <a:r>
              <a:rPr lang="en-CA" sz="2000" dirty="0" err="1">
                <a:solidFill>
                  <a:srgbClr val="FFC000"/>
                </a:solidFill>
              </a:rPr>
              <a:t>ይጸሊ</a:t>
            </a:r>
            <a:r>
              <a:rPr lang="en-CA" sz="2000" dirty="0">
                <a:solidFill>
                  <a:srgbClr val="FFC000"/>
                </a:solidFill>
              </a:rPr>
              <a:t>)</a:t>
            </a:r>
          </a:p>
          <a:p>
            <a:r>
              <a:rPr lang="en-CA" sz="3300" dirty="0" err="1">
                <a:solidFill>
                  <a:srgbClr val="FF0000"/>
                </a:solidFill>
              </a:rPr>
              <a:t>ይ.ካ</a:t>
            </a:r>
            <a:r>
              <a:rPr lang="en-CA" sz="3300" dirty="0">
                <a:solidFill>
                  <a:srgbClr val="FF0000"/>
                </a:solidFill>
              </a:rPr>
              <a:t>. </a:t>
            </a:r>
            <a:r>
              <a:rPr lang="en-CA" sz="1400" dirty="0"/>
              <a:t>147. </a:t>
            </a:r>
            <a:r>
              <a:rPr lang="en-CA" sz="3300" dirty="0"/>
              <a:t>ኦ </a:t>
            </a:r>
            <a:r>
              <a:rPr lang="en-CA" sz="3300" dirty="0" err="1"/>
              <a:t>ጐይታ</a:t>
            </a:r>
            <a:r>
              <a:rPr lang="en-CA" sz="3300" dirty="0"/>
              <a:t>፥ </a:t>
            </a:r>
            <a:r>
              <a:rPr lang="en-CA" sz="3300" dirty="0" err="1"/>
              <a:t>ጐይታናን</a:t>
            </a:r>
            <a:r>
              <a:rPr lang="en-CA" sz="3300" dirty="0"/>
              <a:t> </a:t>
            </a:r>
            <a:r>
              <a:rPr lang="en-CA" sz="3300" dirty="0" err="1"/>
              <a:t>ኣምላኽናን</a:t>
            </a:r>
            <a:r>
              <a:rPr lang="en-CA" sz="3300" dirty="0"/>
              <a:t> </a:t>
            </a:r>
            <a:r>
              <a:rPr lang="en-CA" sz="3300" dirty="0" err="1"/>
              <a:t>መድኃኒናን</a:t>
            </a:r>
            <a:r>
              <a:rPr lang="en-CA" sz="3300" dirty="0"/>
              <a:t> </a:t>
            </a:r>
            <a:r>
              <a:rPr lang="en-CA" sz="3300" dirty="0" err="1"/>
              <a:t>ኢየሱስ</a:t>
            </a:r>
            <a:r>
              <a:rPr lang="en-CA" sz="3300" dirty="0"/>
              <a:t> </a:t>
            </a:r>
            <a:r>
              <a:rPr lang="en-CA" sz="3300" dirty="0" err="1"/>
              <a:t>ክርስቶስ</a:t>
            </a:r>
            <a:r>
              <a:rPr lang="en-CA" sz="3300" dirty="0"/>
              <a:t>፥ </a:t>
            </a:r>
            <a:r>
              <a:rPr lang="en-CA" sz="3300" dirty="0" err="1"/>
              <a:t>ባርኸናን</a:t>
            </a:r>
            <a:r>
              <a:rPr lang="en-CA" sz="3300" dirty="0"/>
              <a:t> </a:t>
            </a:r>
            <a:r>
              <a:rPr lang="en-CA" sz="3300" dirty="0" err="1"/>
              <a:t>ቀድሰናን</a:t>
            </a:r>
            <a:r>
              <a:rPr lang="en-CA" sz="3300" dirty="0"/>
              <a:t>። </a:t>
            </a:r>
            <a:r>
              <a:rPr lang="en-CA" sz="3300" dirty="0" err="1"/>
              <a:t>ብዘይ</a:t>
            </a:r>
            <a:r>
              <a:rPr lang="en-CA" sz="3300" dirty="0"/>
              <a:t> </a:t>
            </a:r>
            <a:r>
              <a:rPr lang="en-CA" sz="3300" dirty="0" err="1"/>
              <a:t>ኃጢኣትን</a:t>
            </a:r>
            <a:r>
              <a:rPr lang="en-CA" sz="3300" dirty="0"/>
              <a:t> </a:t>
            </a:r>
            <a:r>
              <a:rPr lang="en-CA" sz="3300" dirty="0" err="1"/>
              <a:t>ብዘይ</a:t>
            </a:r>
            <a:r>
              <a:rPr lang="en-CA" sz="3300" dirty="0"/>
              <a:t> </a:t>
            </a:r>
            <a:r>
              <a:rPr lang="en-CA" sz="3300" dirty="0" err="1"/>
              <a:t>ርኽሰትን</a:t>
            </a:r>
            <a:r>
              <a:rPr lang="en-CA" sz="3300" dirty="0"/>
              <a:t> </a:t>
            </a:r>
            <a:r>
              <a:rPr lang="en-CA" sz="3300" dirty="0" err="1"/>
              <a:t>ብፍጹም</a:t>
            </a:r>
            <a:r>
              <a:rPr lang="en-CA" sz="3300" dirty="0"/>
              <a:t> </a:t>
            </a:r>
            <a:r>
              <a:rPr lang="en-CA" sz="3300" dirty="0" err="1"/>
              <a:t>ሓጐስን</a:t>
            </a:r>
            <a:r>
              <a:rPr lang="en-CA" sz="3300" dirty="0"/>
              <a:t> </a:t>
            </a:r>
            <a:r>
              <a:rPr lang="en-CA" sz="3300" dirty="0" err="1"/>
              <a:t>ደስታን</a:t>
            </a:r>
            <a:r>
              <a:rPr lang="en-CA" sz="3300" dirty="0"/>
              <a:t> </a:t>
            </a:r>
            <a:r>
              <a:rPr lang="en-CA" sz="3300" dirty="0" err="1"/>
              <a:t>ነናብ</a:t>
            </a:r>
            <a:r>
              <a:rPr lang="en-CA" sz="3300" dirty="0"/>
              <a:t> </a:t>
            </a:r>
            <a:r>
              <a:rPr lang="en-CA" sz="3300" dirty="0" err="1"/>
              <a:t>ቤትና</a:t>
            </a:r>
            <a:r>
              <a:rPr lang="en-CA" sz="3300" dirty="0"/>
              <a:t> </a:t>
            </a:r>
            <a:r>
              <a:rPr lang="en-CA" sz="3300" dirty="0" err="1"/>
              <a:t>ንምኻድ</a:t>
            </a:r>
            <a:r>
              <a:rPr lang="en-CA" sz="3300" dirty="0"/>
              <a:t> </a:t>
            </a:r>
            <a:r>
              <a:rPr lang="en-CA" sz="3300" dirty="0" err="1"/>
              <a:t>ዝበቓዕና</a:t>
            </a:r>
            <a:r>
              <a:rPr lang="en-CA" sz="3300" dirty="0"/>
              <a:t> </a:t>
            </a:r>
            <a:r>
              <a:rPr lang="en-CA" sz="3300" dirty="0" err="1"/>
              <a:t>ግበረና</a:t>
            </a:r>
            <a:r>
              <a:rPr lang="en-CA" sz="3300" dirty="0"/>
              <a:t>።</a:t>
            </a:r>
          </a:p>
          <a:p>
            <a:r>
              <a:rPr lang="en-CA" sz="1400" dirty="0"/>
              <a:t>148. </a:t>
            </a:r>
            <a:r>
              <a:rPr lang="en-CA" sz="3300" dirty="0" err="1"/>
              <a:t>ካብ</a:t>
            </a:r>
            <a:r>
              <a:rPr lang="en-CA" sz="3300" dirty="0"/>
              <a:t> </a:t>
            </a:r>
            <a:r>
              <a:rPr lang="en-CA" sz="3300" dirty="0" err="1"/>
              <a:t>ክብርቲ</a:t>
            </a:r>
            <a:r>
              <a:rPr lang="en-CA" sz="3300" dirty="0"/>
              <a:t> </a:t>
            </a:r>
            <a:r>
              <a:rPr lang="en-CA" sz="3300" dirty="0" err="1"/>
              <a:t>ማእድኻ</a:t>
            </a:r>
            <a:r>
              <a:rPr lang="en-CA" sz="3300" dirty="0"/>
              <a:t> </a:t>
            </a:r>
            <a:r>
              <a:rPr lang="en-CA" sz="3300" dirty="0" err="1"/>
              <a:t>ዝተቐበልናዮ</a:t>
            </a:r>
            <a:r>
              <a:rPr lang="en-CA" sz="3300" dirty="0"/>
              <a:t> </a:t>
            </a:r>
            <a:r>
              <a:rPr lang="en-CA" sz="3300" dirty="0" err="1"/>
              <a:t>ሥጋኻን</a:t>
            </a:r>
            <a:r>
              <a:rPr lang="en-CA" sz="3300" dirty="0"/>
              <a:t> </a:t>
            </a:r>
            <a:r>
              <a:rPr lang="en-CA" sz="3300" dirty="0" err="1"/>
              <a:t>ድምካን</a:t>
            </a:r>
            <a:r>
              <a:rPr lang="en-CA" sz="3300" dirty="0"/>
              <a:t> </a:t>
            </a:r>
            <a:r>
              <a:rPr lang="en-CA" sz="3300" dirty="0" err="1"/>
              <a:t>ዜድኅነና</a:t>
            </a:r>
            <a:r>
              <a:rPr lang="en-CA" sz="3300" dirty="0"/>
              <a:t> </a:t>
            </a:r>
            <a:r>
              <a:rPr lang="en-CA" sz="3300" dirty="0" err="1"/>
              <a:t>ይኹነልና</a:t>
            </a:r>
            <a:r>
              <a:rPr lang="en-CA" sz="3300" dirty="0"/>
              <a:t>።</a:t>
            </a:r>
          </a:p>
          <a:p>
            <a:r>
              <a:rPr lang="en-CA" sz="1400" dirty="0"/>
              <a:t>149. </a:t>
            </a:r>
            <a:r>
              <a:rPr lang="en-CA" sz="3300" dirty="0"/>
              <a:t>ኦ </a:t>
            </a:r>
            <a:r>
              <a:rPr lang="en-CA" sz="3300" dirty="0" err="1"/>
              <a:t>ጐይታ</a:t>
            </a:r>
            <a:r>
              <a:rPr lang="en-CA" sz="3300" dirty="0"/>
              <a:t>፥ </a:t>
            </a:r>
            <a:r>
              <a:rPr lang="en-CA" sz="3300" dirty="0" err="1"/>
              <a:t>ናብ</a:t>
            </a:r>
            <a:r>
              <a:rPr lang="en-CA" sz="3300" dirty="0"/>
              <a:t> </a:t>
            </a:r>
            <a:r>
              <a:rPr lang="en-CA" sz="3300" dirty="0" err="1"/>
              <a:t>ጽድቅን</a:t>
            </a:r>
            <a:r>
              <a:rPr lang="en-CA" sz="3300" dirty="0"/>
              <a:t> </a:t>
            </a:r>
            <a:r>
              <a:rPr lang="en-CA" sz="3300" dirty="0" err="1"/>
              <a:t>መገዲ</a:t>
            </a:r>
            <a:r>
              <a:rPr lang="en-CA" sz="3300" dirty="0"/>
              <a:t> </a:t>
            </a:r>
            <a:r>
              <a:rPr lang="en-CA" sz="3300" dirty="0" err="1"/>
              <a:t>ሕይወትን</a:t>
            </a:r>
            <a:r>
              <a:rPr lang="en-CA" sz="3300" dirty="0"/>
              <a:t> </a:t>
            </a:r>
            <a:r>
              <a:rPr lang="en-CA" sz="3300" dirty="0" err="1"/>
              <a:t>ኪመርሓና</a:t>
            </a:r>
            <a:r>
              <a:rPr lang="en-CA" sz="3300" dirty="0"/>
              <a:t> </a:t>
            </a:r>
            <a:r>
              <a:rPr lang="en-CA" sz="3300" dirty="0" err="1"/>
              <a:t>ቅዱስ</a:t>
            </a:r>
            <a:r>
              <a:rPr lang="en-CA" sz="3300" dirty="0"/>
              <a:t> </a:t>
            </a:r>
            <a:r>
              <a:rPr lang="en-CA" sz="3300" dirty="0" err="1"/>
              <a:t>መንፈስካ</a:t>
            </a:r>
            <a:r>
              <a:rPr lang="en-CA" sz="3300" dirty="0"/>
              <a:t> </a:t>
            </a:r>
            <a:r>
              <a:rPr lang="en-CA" sz="3300" dirty="0" err="1"/>
              <a:t>ስደድልና</a:t>
            </a:r>
            <a:r>
              <a:rPr lang="en-CA" sz="3300" dirty="0" smtClean="0"/>
              <a:t>።</a:t>
            </a:r>
          </a:p>
        </p:txBody>
      </p:sp>
      <p:sp>
        <p:nvSpPr>
          <p:cNvPr id="20" name="Rectangle 19"/>
          <p:cNvSpPr/>
          <p:nvPr/>
        </p:nvSpPr>
        <p:spPr>
          <a:xfrm>
            <a:off x="8019535" y="-9798"/>
            <a:ext cx="4284354" cy="6940361"/>
          </a:xfrm>
          <a:prstGeom prst="rect">
            <a:avLst/>
          </a:prstGeom>
        </p:spPr>
        <p:txBody>
          <a:bodyPr wrap="square">
            <a:spAutoFit/>
          </a:bodyPr>
          <a:lstStyle/>
          <a:p>
            <a:pPr marL="40639" marR="40639">
              <a:spcBef>
                <a:spcPts val="600"/>
              </a:spcBef>
              <a:defRPr sz="1800">
                <a:uFillTx/>
              </a:defRPr>
            </a:pPr>
            <a:r>
              <a:rPr lang="en-US" sz="2000" dirty="0">
                <a:solidFill>
                  <a:srgbClr val="FFC000"/>
                </a:solidFill>
                <a:uFill>
                  <a:solidFill>
                    <a:srgbClr val="000000"/>
                  </a:solidFill>
                </a:uFill>
                <a:latin typeface="Calibri (Body)"/>
                <a:ea typeface="GeezTypeNet"/>
                <a:cs typeface="GeezTypeNet"/>
                <a:sym typeface="GeezTypeNet"/>
              </a:rPr>
              <a:t>“The Laying on of </a:t>
            </a:r>
            <a:r>
              <a:rPr lang="en-US" sz="2000" dirty="0" smtClean="0">
                <a:solidFill>
                  <a:srgbClr val="FFC000"/>
                </a:solidFill>
                <a:uFill>
                  <a:solidFill>
                    <a:srgbClr val="000000"/>
                  </a:solidFill>
                </a:uFill>
                <a:latin typeface="Calibri (Body)"/>
                <a:ea typeface="GeezTypeNet"/>
                <a:cs typeface="GeezTypeNet"/>
                <a:sym typeface="GeezTypeNet"/>
              </a:rPr>
              <a:t>the Hand”</a:t>
            </a:r>
          </a:p>
          <a:p>
            <a:pPr marL="40639" marR="40639">
              <a:spcBef>
                <a:spcPts val="600"/>
              </a:spcBef>
              <a:defRPr sz="1800">
                <a:uFillTx/>
              </a:defRPr>
            </a:pPr>
            <a:r>
              <a:rPr lang="en-US" sz="2600" dirty="0" smtClean="0">
                <a:solidFill>
                  <a:srgbClr val="FF0000"/>
                </a:solidFill>
                <a:uFill>
                  <a:solidFill>
                    <a:srgbClr val="000000"/>
                  </a:solidFill>
                </a:uFill>
                <a:latin typeface="Calibri (Body)"/>
                <a:ea typeface="GeezTypeNet"/>
                <a:cs typeface="GeezTypeNet"/>
                <a:sym typeface="GeezTypeNet"/>
              </a:rPr>
              <a:t>Priest: </a:t>
            </a:r>
            <a:r>
              <a:rPr lang="en-US" sz="1400" dirty="0" smtClean="0">
                <a:uFill>
                  <a:solidFill>
                    <a:srgbClr val="000000"/>
                  </a:solidFill>
                </a:uFill>
                <a:latin typeface="Calibri (Body)"/>
                <a:ea typeface="GeezTypeNet"/>
                <a:cs typeface="GeezTypeNet"/>
                <a:sym typeface="GeezTypeNet"/>
              </a:rPr>
              <a:t>147</a:t>
            </a:r>
            <a:r>
              <a:rPr lang="en-US" sz="1400" dirty="0">
                <a:uFill>
                  <a:solidFill>
                    <a:srgbClr val="000000"/>
                  </a:solidFill>
                </a:uFill>
                <a:latin typeface="Calibri (Body)"/>
                <a:ea typeface="GeezTypeNet"/>
                <a:cs typeface="GeezTypeNet"/>
                <a:sym typeface="GeezTypeNet"/>
              </a:rPr>
              <a:t>. </a:t>
            </a:r>
            <a:r>
              <a:rPr lang="en-US" sz="2500" dirty="0" smtClean="0">
                <a:uFill>
                  <a:solidFill>
                    <a:srgbClr val="000000"/>
                  </a:solidFill>
                </a:uFill>
                <a:latin typeface="Calibri (Body)"/>
                <a:ea typeface="GeezTypeNet"/>
                <a:cs typeface="GeezTypeNet"/>
                <a:sym typeface="GeezTypeNet"/>
              </a:rPr>
              <a:t>O </a:t>
            </a:r>
            <a:r>
              <a:rPr lang="en-US" sz="2500" dirty="0">
                <a:uFill>
                  <a:solidFill>
                    <a:srgbClr val="000000"/>
                  </a:solidFill>
                </a:uFill>
                <a:latin typeface="Calibri (Body)"/>
                <a:ea typeface="GeezTypeNet"/>
                <a:cs typeface="GeezTypeNet"/>
                <a:sym typeface="GeezTypeNet"/>
              </a:rPr>
              <a:t>Lord, our Lord, God, and </a:t>
            </a:r>
            <a:r>
              <a:rPr lang="en-US" sz="2500" dirty="0" err="1" smtClean="0">
                <a:uFill>
                  <a:solidFill>
                    <a:srgbClr val="000000"/>
                  </a:solidFill>
                </a:uFill>
                <a:latin typeface="Calibri (Body)"/>
                <a:ea typeface="GeezTypeNet"/>
                <a:cs typeface="GeezTypeNet"/>
                <a:sym typeface="GeezTypeNet"/>
              </a:rPr>
              <a:t>Saviour</a:t>
            </a:r>
            <a:r>
              <a:rPr lang="en-US" sz="2500" dirty="0" smtClean="0">
                <a:uFill>
                  <a:solidFill>
                    <a:srgbClr val="000000"/>
                  </a:solidFill>
                </a:uFill>
                <a:latin typeface="Calibri (Body)"/>
                <a:ea typeface="GeezTypeNet"/>
                <a:cs typeface="GeezTypeNet"/>
                <a:sym typeface="GeezTypeNet"/>
              </a:rPr>
              <a:t> Jesus </a:t>
            </a:r>
            <a:r>
              <a:rPr lang="en-US" sz="2500" dirty="0">
                <a:uFill>
                  <a:solidFill>
                    <a:srgbClr val="000000"/>
                  </a:solidFill>
                </a:uFill>
                <a:latin typeface="Calibri (Body)"/>
                <a:ea typeface="GeezTypeNet"/>
                <a:cs typeface="GeezTypeNet"/>
                <a:sym typeface="GeezTypeNet"/>
              </a:rPr>
              <a:t>Christ, bless us and sanctify us, </a:t>
            </a:r>
            <a:r>
              <a:rPr lang="en-US" sz="2500" dirty="0" smtClean="0">
                <a:uFill>
                  <a:solidFill>
                    <a:srgbClr val="000000"/>
                  </a:solidFill>
                </a:uFill>
                <a:latin typeface="Calibri (Body)"/>
                <a:ea typeface="GeezTypeNet"/>
                <a:cs typeface="GeezTypeNet"/>
                <a:sym typeface="GeezTypeNet"/>
              </a:rPr>
              <a:t>and make </a:t>
            </a:r>
            <a:r>
              <a:rPr lang="en-US" sz="2500" dirty="0">
                <a:uFill>
                  <a:solidFill>
                    <a:srgbClr val="000000"/>
                  </a:solidFill>
                </a:uFill>
                <a:latin typeface="Calibri (Body)"/>
                <a:ea typeface="GeezTypeNet"/>
                <a:cs typeface="GeezTypeNet"/>
                <a:sym typeface="GeezTypeNet"/>
              </a:rPr>
              <a:t>us worthy to go to our homes </a:t>
            </a:r>
            <a:r>
              <a:rPr lang="en-US" sz="2500" dirty="0" smtClean="0">
                <a:uFill>
                  <a:solidFill>
                    <a:srgbClr val="000000"/>
                  </a:solidFill>
                </a:uFill>
                <a:latin typeface="Calibri (Body)"/>
                <a:ea typeface="GeezTypeNet"/>
                <a:cs typeface="GeezTypeNet"/>
                <a:sym typeface="GeezTypeNet"/>
              </a:rPr>
              <a:t>in tranquility and happiness </a:t>
            </a:r>
            <a:r>
              <a:rPr lang="en-US" sz="2500" dirty="0">
                <a:uFill>
                  <a:solidFill>
                    <a:srgbClr val="000000"/>
                  </a:solidFill>
                </a:uFill>
                <a:latin typeface="Calibri (Body)"/>
                <a:ea typeface="GeezTypeNet"/>
                <a:cs typeface="GeezTypeNet"/>
                <a:sym typeface="GeezTypeNet"/>
              </a:rPr>
              <a:t>without sin </a:t>
            </a:r>
            <a:r>
              <a:rPr lang="en-US" sz="2500" dirty="0" smtClean="0">
                <a:uFill>
                  <a:solidFill>
                    <a:srgbClr val="000000"/>
                  </a:solidFill>
                </a:uFill>
                <a:latin typeface="Calibri (Body)"/>
                <a:ea typeface="GeezTypeNet"/>
                <a:cs typeface="GeezTypeNet"/>
                <a:sym typeface="GeezTypeNet"/>
              </a:rPr>
              <a:t>and without </a:t>
            </a:r>
            <a:r>
              <a:rPr lang="en-US" sz="2500" dirty="0">
                <a:uFill>
                  <a:solidFill>
                    <a:srgbClr val="000000"/>
                  </a:solidFill>
                </a:uFill>
                <a:latin typeface="Calibri (Body)"/>
                <a:ea typeface="GeezTypeNet"/>
                <a:cs typeface="GeezTypeNet"/>
                <a:sym typeface="GeezTypeNet"/>
              </a:rPr>
              <a:t>spot.</a:t>
            </a:r>
          </a:p>
          <a:p>
            <a:pPr marL="40639" marR="40639">
              <a:spcBef>
                <a:spcPts val="600"/>
              </a:spcBef>
              <a:defRPr sz="1800">
                <a:uFillTx/>
              </a:defRPr>
            </a:pPr>
            <a:r>
              <a:rPr lang="en-US" sz="1400" dirty="0">
                <a:uFill>
                  <a:solidFill>
                    <a:srgbClr val="000000"/>
                  </a:solidFill>
                </a:uFill>
                <a:latin typeface="Calibri (Body)"/>
                <a:ea typeface="GeezTypeNet"/>
                <a:cs typeface="GeezTypeNet"/>
                <a:sym typeface="GeezTypeNet"/>
              </a:rPr>
              <a:t>148. </a:t>
            </a:r>
            <a:r>
              <a:rPr lang="en-US" sz="2600" dirty="0">
                <a:uFill>
                  <a:solidFill>
                    <a:srgbClr val="000000"/>
                  </a:solidFill>
                </a:uFill>
                <a:latin typeface="Calibri (Body)"/>
                <a:ea typeface="GeezTypeNet"/>
                <a:cs typeface="GeezTypeNet"/>
                <a:sym typeface="GeezTypeNet"/>
              </a:rPr>
              <a:t>Let Thy body and Thy blood </a:t>
            </a:r>
            <a:r>
              <a:rPr lang="en-US" sz="2600" dirty="0" smtClean="0">
                <a:uFill>
                  <a:solidFill>
                    <a:srgbClr val="000000"/>
                  </a:solidFill>
                </a:uFill>
                <a:latin typeface="Calibri (Body)"/>
                <a:ea typeface="GeezTypeNet"/>
                <a:cs typeface="GeezTypeNet"/>
                <a:sym typeface="GeezTypeNet"/>
              </a:rPr>
              <a:t>which we </a:t>
            </a:r>
            <a:r>
              <a:rPr lang="en-US" sz="2600" dirty="0">
                <a:uFill>
                  <a:solidFill>
                    <a:srgbClr val="000000"/>
                  </a:solidFill>
                </a:uFill>
                <a:latin typeface="Calibri (Body)"/>
                <a:ea typeface="GeezTypeNet"/>
                <a:cs typeface="GeezTypeNet"/>
                <a:sym typeface="GeezTypeNet"/>
              </a:rPr>
              <a:t>have received from Thine </a:t>
            </a:r>
            <a:r>
              <a:rPr lang="en-US" sz="2600" dirty="0" err="1" smtClean="0">
                <a:uFill>
                  <a:solidFill>
                    <a:srgbClr val="000000"/>
                  </a:solidFill>
                </a:uFill>
                <a:latin typeface="Calibri (Body)"/>
                <a:ea typeface="GeezTypeNet"/>
                <a:cs typeface="GeezTypeNet"/>
                <a:sym typeface="GeezTypeNet"/>
              </a:rPr>
              <a:t>honourable</a:t>
            </a:r>
            <a:r>
              <a:rPr lang="en-US" sz="2600" dirty="0" smtClean="0">
                <a:uFill>
                  <a:solidFill>
                    <a:srgbClr val="000000"/>
                  </a:solidFill>
                </a:uFill>
                <a:latin typeface="Calibri (Body)"/>
                <a:ea typeface="GeezTypeNet"/>
                <a:cs typeface="GeezTypeNet"/>
                <a:sym typeface="GeezTypeNet"/>
              </a:rPr>
              <a:t> table </a:t>
            </a:r>
            <a:r>
              <a:rPr lang="en-US" sz="2600" dirty="0">
                <a:uFill>
                  <a:solidFill>
                    <a:srgbClr val="000000"/>
                  </a:solidFill>
                </a:uFill>
                <a:latin typeface="Calibri (Body)"/>
                <a:ea typeface="GeezTypeNet"/>
                <a:cs typeface="GeezTypeNet"/>
                <a:sym typeface="GeezTypeNet"/>
              </a:rPr>
              <a:t>give us life.</a:t>
            </a:r>
          </a:p>
          <a:p>
            <a:pPr marL="40639" marR="40639">
              <a:spcBef>
                <a:spcPts val="600"/>
              </a:spcBef>
              <a:defRPr sz="1800">
                <a:uFillTx/>
              </a:defRPr>
            </a:pPr>
            <a:r>
              <a:rPr lang="en-US" sz="1400" dirty="0">
                <a:uFill>
                  <a:solidFill>
                    <a:srgbClr val="000000"/>
                  </a:solidFill>
                </a:uFill>
                <a:latin typeface="Calibri (Body)"/>
                <a:ea typeface="GeezTypeNet"/>
                <a:cs typeface="GeezTypeNet"/>
                <a:sym typeface="GeezTypeNet"/>
              </a:rPr>
              <a:t>149. </a:t>
            </a:r>
            <a:r>
              <a:rPr lang="en-US" sz="2600" dirty="0">
                <a:uFill>
                  <a:solidFill>
                    <a:srgbClr val="000000"/>
                  </a:solidFill>
                </a:uFill>
                <a:latin typeface="Calibri (Body)"/>
                <a:ea typeface="GeezTypeNet"/>
                <a:cs typeface="GeezTypeNet"/>
                <a:sym typeface="GeezTypeNet"/>
              </a:rPr>
              <a:t>Send Thy Holy Spirit, Lord, </a:t>
            </a:r>
            <a:r>
              <a:rPr lang="en-US" sz="2600" dirty="0" smtClean="0">
                <a:uFill>
                  <a:solidFill>
                    <a:srgbClr val="000000"/>
                  </a:solidFill>
                </a:uFill>
                <a:latin typeface="Calibri (Body)"/>
                <a:ea typeface="GeezTypeNet"/>
                <a:cs typeface="GeezTypeNet"/>
                <a:sym typeface="GeezTypeNet"/>
              </a:rPr>
              <a:t>upon us </a:t>
            </a:r>
            <a:r>
              <a:rPr lang="en-US" sz="2600" dirty="0">
                <a:uFill>
                  <a:solidFill>
                    <a:srgbClr val="000000"/>
                  </a:solidFill>
                </a:uFill>
                <a:latin typeface="Calibri (Body)"/>
                <a:ea typeface="GeezTypeNet"/>
                <a:cs typeface="GeezTypeNet"/>
                <a:sym typeface="GeezTypeNet"/>
              </a:rPr>
              <a:t>to guide us in the way </a:t>
            </a:r>
            <a:r>
              <a:rPr lang="en-US" sz="2600" dirty="0" smtClean="0">
                <a:uFill>
                  <a:solidFill>
                    <a:srgbClr val="000000"/>
                  </a:solidFill>
                </a:uFill>
                <a:latin typeface="Calibri (Body)"/>
                <a:ea typeface="GeezTypeNet"/>
                <a:cs typeface="GeezTypeNet"/>
                <a:sym typeface="GeezTypeNet"/>
              </a:rPr>
              <a:t>of righteousness and </a:t>
            </a:r>
            <a:r>
              <a:rPr lang="en-US" sz="2600" dirty="0">
                <a:uFill>
                  <a:solidFill>
                    <a:srgbClr val="000000"/>
                  </a:solidFill>
                </a:uFill>
                <a:latin typeface="Calibri (Body)"/>
                <a:ea typeface="GeezTypeNet"/>
                <a:cs typeface="GeezTypeNet"/>
                <a:sym typeface="GeezTypeNet"/>
              </a:rPr>
              <a:t>life</a:t>
            </a:r>
            <a:r>
              <a:rPr lang="en-US" sz="2600" dirty="0" smtClean="0">
                <a:uFill>
                  <a:solidFill>
                    <a:srgbClr val="000000"/>
                  </a:solidFill>
                </a:uFill>
                <a:latin typeface="Calibri (Body)"/>
                <a:ea typeface="GeezTypeNet"/>
                <a:cs typeface="GeezTypeNet"/>
                <a:sym typeface="GeezTypeNet"/>
              </a:rPr>
              <a:t>.</a:t>
            </a:r>
          </a:p>
        </p:txBody>
      </p:sp>
      <p:sp>
        <p:nvSpPr>
          <p:cNvPr id="2" name="Rectangle 1"/>
          <p:cNvSpPr/>
          <p:nvPr/>
        </p:nvSpPr>
        <p:spPr>
          <a:xfrm>
            <a:off x="0" y="-54326"/>
            <a:ext cx="4131124" cy="6724918"/>
          </a:xfrm>
          <a:prstGeom prst="rect">
            <a:avLst/>
          </a:prstGeom>
        </p:spPr>
        <p:txBody>
          <a:bodyPr wrap="square">
            <a:spAutoFit/>
          </a:bodyPr>
          <a:lstStyle/>
          <a:p>
            <a:r>
              <a:rPr lang="pt-BR" sz="2000" dirty="0">
                <a:solidFill>
                  <a:srgbClr val="FFC000"/>
                </a:solidFill>
              </a:rPr>
              <a:t>(አንብሮ እድ)</a:t>
            </a:r>
            <a:endParaRPr lang="en-CA" sz="2000" dirty="0">
              <a:solidFill>
                <a:srgbClr val="FFC000"/>
              </a:solidFill>
            </a:endParaRPr>
          </a:p>
          <a:p>
            <a:r>
              <a:rPr lang="pt-BR" sz="3300" dirty="0">
                <a:solidFill>
                  <a:srgbClr val="FF0000"/>
                </a:solidFill>
              </a:rPr>
              <a:t>ይ.ካ. </a:t>
            </a:r>
            <a:r>
              <a:rPr lang="pt-BR" sz="1400" dirty="0"/>
              <a:t>፻፵፯. </a:t>
            </a:r>
            <a:r>
              <a:rPr lang="pt-BR" sz="3100" dirty="0"/>
              <a:t>ኦ </a:t>
            </a:r>
            <a:r>
              <a:rPr lang="pt-BR" sz="3100" dirty="0" smtClean="0"/>
              <a:t>እግዚኦ </a:t>
            </a:r>
            <a:r>
              <a:rPr lang="pt-BR" sz="3100" dirty="0"/>
              <a:t>እግዚእነ ወአምላክነ ወመድኀኒነ ኢየሱስ ክርስቶስ ባርከነ ወቀድሰነ። ወረስየነ ንኩን ድልዋነ ከመ ንሑር ውስተ አብያቲነ በፍሥሐ ወበሐሤት ዘእንበለ ኃጢአት ወዘእንበለ ደነስ።</a:t>
            </a:r>
            <a:endParaRPr lang="en-CA" sz="3100" dirty="0"/>
          </a:p>
          <a:p>
            <a:r>
              <a:rPr lang="pt-BR" sz="1400" dirty="0"/>
              <a:t>፻፵፰. </a:t>
            </a:r>
            <a:r>
              <a:rPr lang="pt-BR" sz="3200" dirty="0"/>
              <a:t>ዘተመጦነ ሥጋከ ወደምከ እምክብርት ማዕድከ ይኩነነ ዘያሐይወነ።</a:t>
            </a:r>
            <a:endParaRPr lang="en-CA" sz="3200" dirty="0"/>
          </a:p>
          <a:p>
            <a:r>
              <a:rPr lang="pt-BR" sz="1400" dirty="0"/>
              <a:t>፻፵፱. </a:t>
            </a:r>
            <a:r>
              <a:rPr lang="pt-BR" sz="3200" dirty="0"/>
              <a:t>ወመንፈሰከ ቅዱሰ እግዚኦ፥ ፈኑ ለነ ከመ ይምርሐነ ውስተ ፍኖተ ጽድቅ ወሕይወት</a:t>
            </a:r>
            <a:r>
              <a:rPr lang="pt-BR" sz="3200" dirty="0" smtClean="0"/>
              <a:t>።</a:t>
            </a:r>
          </a:p>
        </p:txBody>
      </p:sp>
    </p:spTree>
    <p:extLst>
      <p:ext uri="{BB962C8B-B14F-4D97-AF65-F5344CB8AC3E}">
        <p14:creationId xmlns:p14="http://schemas.microsoft.com/office/powerpoint/2010/main" val="1689454767"/>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5872" y="-54326"/>
            <a:ext cx="4121385" cy="6694140"/>
          </a:xfrm>
          <a:prstGeom prst="rect">
            <a:avLst/>
          </a:prstGeom>
        </p:spPr>
        <p:txBody>
          <a:bodyPr wrap="square">
            <a:spAutoFit/>
          </a:bodyPr>
          <a:lstStyle/>
          <a:p>
            <a:r>
              <a:rPr lang="en-CA" sz="1400" dirty="0" smtClean="0"/>
              <a:t>150</a:t>
            </a:r>
            <a:r>
              <a:rPr lang="en-CA" sz="1400" dirty="0"/>
              <a:t>. </a:t>
            </a:r>
            <a:r>
              <a:rPr lang="en-CA" sz="3300" dirty="0" err="1"/>
              <a:t>ወዲ</a:t>
            </a:r>
            <a:r>
              <a:rPr lang="en-CA" sz="3300" dirty="0"/>
              <a:t> </a:t>
            </a:r>
            <a:r>
              <a:rPr lang="en-CA" sz="3300" dirty="0" err="1"/>
              <a:t>ሕያው</a:t>
            </a:r>
            <a:r>
              <a:rPr lang="en-CA" sz="3300" dirty="0"/>
              <a:t> </a:t>
            </a:r>
            <a:r>
              <a:rPr lang="en-CA" sz="3300" dirty="0" err="1"/>
              <a:t>እግዚኣብሄር</a:t>
            </a:r>
            <a:r>
              <a:rPr lang="en-CA" sz="3300" dirty="0"/>
              <a:t> </a:t>
            </a:r>
            <a:r>
              <a:rPr lang="en-CA" sz="3300" dirty="0" err="1"/>
              <a:t>ካብኡ</a:t>
            </a:r>
            <a:r>
              <a:rPr lang="en-CA" sz="3300" dirty="0"/>
              <a:t> </a:t>
            </a:r>
            <a:r>
              <a:rPr lang="en-CA" sz="3300" dirty="0" err="1"/>
              <a:t>በሊዕና</a:t>
            </a:r>
            <a:r>
              <a:rPr lang="en-CA" sz="3300" dirty="0"/>
              <a:t> </a:t>
            </a:r>
            <a:r>
              <a:rPr lang="en-CA" sz="3300" dirty="0" err="1"/>
              <a:t>ምስኡ</a:t>
            </a:r>
            <a:r>
              <a:rPr lang="en-CA" sz="3300" dirty="0"/>
              <a:t> </a:t>
            </a:r>
            <a:r>
              <a:rPr lang="en-CA" sz="3300" dirty="0" err="1"/>
              <a:t>ሕያዋን</a:t>
            </a:r>
            <a:r>
              <a:rPr lang="en-CA" sz="3300" dirty="0"/>
              <a:t> </a:t>
            </a:r>
            <a:r>
              <a:rPr lang="en-CA" sz="3300" dirty="0" err="1"/>
              <a:t>ምእንቲ</a:t>
            </a:r>
            <a:r>
              <a:rPr lang="en-CA" sz="3300" dirty="0"/>
              <a:t> </a:t>
            </a:r>
            <a:r>
              <a:rPr lang="en-CA" sz="3300" dirty="0" err="1"/>
              <a:t>ኽንከውን</a:t>
            </a:r>
            <a:r>
              <a:rPr lang="en-CA" sz="3300" dirty="0"/>
              <a:t> </a:t>
            </a:r>
            <a:r>
              <a:rPr lang="en-CA" sz="3300" dirty="0" err="1"/>
              <a:t>ኣብዚ</a:t>
            </a:r>
            <a:r>
              <a:rPr lang="en-CA" sz="3300" dirty="0"/>
              <a:t> </a:t>
            </a:r>
            <a:r>
              <a:rPr lang="en-CA" sz="3300" dirty="0" err="1"/>
              <a:t>ዓለምዚ</a:t>
            </a:r>
            <a:r>
              <a:rPr lang="en-CA" sz="3300" dirty="0"/>
              <a:t> </a:t>
            </a:r>
            <a:r>
              <a:rPr lang="en-CA" sz="3300" dirty="0" err="1"/>
              <a:t>ሥጋኡን</a:t>
            </a:r>
            <a:r>
              <a:rPr lang="en-CA" sz="3300" dirty="0"/>
              <a:t> </a:t>
            </a:r>
            <a:r>
              <a:rPr lang="en-CA" sz="3300" dirty="0" err="1"/>
              <a:t>ደሙን</a:t>
            </a:r>
            <a:r>
              <a:rPr lang="en-CA" sz="3300" dirty="0"/>
              <a:t> </a:t>
            </a:r>
            <a:r>
              <a:rPr lang="en-CA" sz="3300" dirty="0" err="1"/>
              <a:t>ሠርዐ</a:t>
            </a:r>
            <a:r>
              <a:rPr lang="en-CA" sz="3300" dirty="0"/>
              <a:t>።</a:t>
            </a:r>
          </a:p>
          <a:p>
            <a:r>
              <a:rPr lang="en-CA" sz="1400" dirty="0"/>
              <a:t>151. </a:t>
            </a:r>
            <a:r>
              <a:rPr lang="en-CA" sz="3300" dirty="0" err="1"/>
              <a:t>ሕያውን</a:t>
            </a:r>
            <a:r>
              <a:rPr lang="en-CA" sz="3300" dirty="0"/>
              <a:t> </a:t>
            </a:r>
            <a:r>
              <a:rPr lang="en-CA" sz="3300" dirty="0" err="1"/>
              <a:t>ቅዱስን</a:t>
            </a:r>
            <a:r>
              <a:rPr lang="en-CA" sz="3300" dirty="0"/>
              <a:t> </a:t>
            </a:r>
            <a:r>
              <a:rPr lang="en-CA" sz="3300" dirty="0" err="1"/>
              <a:t>ብዝኾነ</a:t>
            </a:r>
            <a:r>
              <a:rPr lang="en-CA" sz="3300" dirty="0"/>
              <a:t> </a:t>
            </a:r>
            <a:r>
              <a:rPr lang="en-CA" sz="3300" dirty="0" err="1"/>
              <a:t>መሠውዒኻ</a:t>
            </a:r>
            <a:r>
              <a:rPr lang="en-CA" sz="3300" dirty="0"/>
              <a:t> </a:t>
            </a:r>
            <a:r>
              <a:rPr lang="en-CA" sz="3300" dirty="0" err="1"/>
              <a:t>ባሮት</a:t>
            </a:r>
            <a:r>
              <a:rPr lang="en-CA" sz="3300" dirty="0"/>
              <a:t> </a:t>
            </a:r>
            <a:r>
              <a:rPr lang="en-CA" sz="3300" dirty="0" err="1" smtClean="0"/>
              <a:t>እግዚኣብ</a:t>
            </a:r>
            <a:endParaRPr lang="en-CA" sz="3300" dirty="0" smtClean="0"/>
          </a:p>
          <a:p>
            <a:r>
              <a:rPr lang="en-CA" sz="3300" dirty="0" err="1" smtClean="0"/>
              <a:t>ሄርን</a:t>
            </a:r>
            <a:r>
              <a:rPr lang="en-CA" sz="3300" dirty="0" smtClean="0"/>
              <a:t> </a:t>
            </a:r>
            <a:r>
              <a:rPr lang="en-CA" sz="3300" dirty="0" err="1"/>
              <a:t>ማኅደር</a:t>
            </a:r>
            <a:r>
              <a:rPr lang="en-CA" sz="3300" dirty="0"/>
              <a:t> </a:t>
            </a:r>
            <a:r>
              <a:rPr lang="en-CA" sz="3300" dirty="0" err="1"/>
              <a:t>ልዑልን</a:t>
            </a:r>
            <a:r>
              <a:rPr lang="en-CA" sz="3300" dirty="0"/>
              <a:t> </a:t>
            </a:r>
            <a:r>
              <a:rPr lang="en-CA" sz="3300" dirty="0" err="1"/>
              <a:t>ክንስመ</a:t>
            </a:r>
            <a:r>
              <a:rPr lang="en-CA" sz="3300" dirty="0"/>
              <a:t> </a:t>
            </a:r>
            <a:r>
              <a:rPr lang="en-CA" sz="3300" dirty="0" err="1"/>
              <a:t>ብምሕረትካ</a:t>
            </a:r>
            <a:r>
              <a:rPr lang="en-CA" sz="3300" dirty="0"/>
              <a:t> </a:t>
            </a:r>
            <a:r>
              <a:rPr lang="en-CA" sz="3300" dirty="0" err="1"/>
              <a:t>ናባኻ</a:t>
            </a:r>
            <a:r>
              <a:rPr lang="en-CA" sz="3300" dirty="0"/>
              <a:t> </a:t>
            </a:r>
            <a:r>
              <a:rPr lang="en-CA" sz="3300" dirty="0" err="1"/>
              <a:t>ኣቕርበና</a:t>
            </a:r>
            <a:r>
              <a:rPr lang="en-CA" sz="3300" dirty="0"/>
              <a:t>።</a:t>
            </a:r>
          </a:p>
          <a:p>
            <a:r>
              <a:rPr lang="en-CA" sz="3300" dirty="0" err="1"/>
              <a:t>ኵልና</a:t>
            </a:r>
            <a:r>
              <a:rPr lang="en-CA" sz="3300" dirty="0"/>
              <a:t> </a:t>
            </a:r>
            <a:r>
              <a:rPr lang="en-CA" sz="3300" dirty="0" err="1"/>
              <a:t>ድማ</a:t>
            </a:r>
            <a:r>
              <a:rPr lang="en-CA" sz="3300" dirty="0"/>
              <a:t> </a:t>
            </a:r>
            <a:r>
              <a:rPr lang="en-CA" sz="3300" dirty="0" err="1"/>
              <a:t>ናብኡ</a:t>
            </a:r>
            <a:r>
              <a:rPr lang="en-CA" sz="3300" dirty="0"/>
              <a:t> </a:t>
            </a:r>
            <a:r>
              <a:rPr lang="en-CA" sz="3300" dirty="0" err="1"/>
              <a:t>ንቕረብ</a:t>
            </a:r>
            <a:r>
              <a:rPr lang="en-CA" sz="3300" dirty="0"/>
              <a:t>። </a:t>
            </a:r>
            <a:r>
              <a:rPr lang="en-CA" sz="3300" dirty="0" err="1"/>
              <a:t>ብልመናን</a:t>
            </a:r>
            <a:r>
              <a:rPr lang="en-CA" sz="3300" dirty="0"/>
              <a:t> </a:t>
            </a:r>
            <a:r>
              <a:rPr lang="en-CA" sz="3300" dirty="0" err="1"/>
              <a:t>ብስግደትን</a:t>
            </a:r>
            <a:r>
              <a:rPr lang="en-CA" sz="3300" dirty="0"/>
              <a:t> </a:t>
            </a:r>
            <a:r>
              <a:rPr lang="en-CA" sz="3300" dirty="0" err="1" smtClean="0"/>
              <a:t>ብጸሎ</a:t>
            </a:r>
            <a:endParaRPr lang="en-CA" sz="3300" dirty="0" smtClean="0"/>
          </a:p>
          <a:p>
            <a:r>
              <a:rPr lang="en-CA" sz="3300" dirty="0" err="1" smtClean="0"/>
              <a:t>ትን</a:t>
            </a:r>
            <a:r>
              <a:rPr lang="en-CA" sz="3300" dirty="0" smtClean="0"/>
              <a:t> </a:t>
            </a:r>
            <a:r>
              <a:rPr lang="en-CA" sz="3300" dirty="0" err="1"/>
              <a:t>ብንጽሕናን</a:t>
            </a:r>
            <a:r>
              <a:rPr lang="en-CA" sz="3300" dirty="0"/>
              <a:t> </a:t>
            </a:r>
            <a:r>
              <a:rPr lang="en-CA" sz="3300" dirty="0" err="1"/>
              <a:t>ብእምነትን</a:t>
            </a:r>
            <a:r>
              <a:rPr lang="en-CA" sz="3300" dirty="0"/>
              <a:t> </a:t>
            </a:r>
            <a:r>
              <a:rPr lang="en-CA" sz="3300" dirty="0" err="1"/>
              <a:t>ኣብ</a:t>
            </a:r>
            <a:r>
              <a:rPr lang="en-CA" sz="3300" dirty="0"/>
              <a:t> </a:t>
            </a:r>
            <a:r>
              <a:rPr lang="en-CA" sz="3300" dirty="0" err="1"/>
              <a:t>ቅድሚ</a:t>
            </a:r>
            <a:r>
              <a:rPr lang="en-CA" sz="3300" dirty="0"/>
              <a:t> </a:t>
            </a:r>
            <a:r>
              <a:rPr lang="en-CA" sz="3300" dirty="0" err="1"/>
              <a:t>ገጹ</a:t>
            </a:r>
            <a:r>
              <a:rPr lang="en-CA" sz="3300" dirty="0"/>
              <a:t> </a:t>
            </a:r>
            <a:r>
              <a:rPr lang="en-CA" sz="3300" dirty="0" err="1"/>
              <a:t>ንብጻሕ</a:t>
            </a:r>
            <a:r>
              <a:rPr lang="en-CA" sz="3300" dirty="0" smtClean="0"/>
              <a:t>።</a:t>
            </a:r>
          </a:p>
        </p:txBody>
      </p:sp>
      <p:sp>
        <p:nvSpPr>
          <p:cNvPr id="20" name="Rectangle 19"/>
          <p:cNvSpPr/>
          <p:nvPr/>
        </p:nvSpPr>
        <p:spPr>
          <a:xfrm>
            <a:off x="8019535" y="-9798"/>
            <a:ext cx="4284354" cy="6971139"/>
          </a:xfrm>
          <a:prstGeom prst="rect">
            <a:avLst/>
          </a:prstGeom>
        </p:spPr>
        <p:txBody>
          <a:bodyPr wrap="square">
            <a:spAutoFit/>
          </a:bodyPr>
          <a:lstStyle/>
          <a:p>
            <a:pPr marL="40639" marR="40639">
              <a:spcBef>
                <a:spcPts val="600"/>
              </a:spcBef>
              <a:defRPr sz="1800">
                <a:uFillTx/>
              </a:defRPr>
            </a:pPr>
            <a:r>
              <a:rPr lang="en-US" sz="1400" dirty="0" smtClean="0">
                <a:uFill>
                  <a:solidFill>
                    <a:srgbClr val="000000"/>
                  </a:solidFill>
                </a:uFill>
                <a:latin typeface="Calibri (Body)"/>
                <a:ea typeface="GeezTypeNet"/>
                <a:cs typeface="GeezTypeNet"/>
                <a:sym typeface="GeezTypeNet"/>
              </a:rPr>
              <a:t>150</a:t>
            </a:r>
            <a:r>
              <a:rPr lang="en-US" sz="1400" dirty="0">
                <a:uFill>
                  <a:solidFill>
                    <a:srgbClr val="000000"/>
                  </a:solidFill>
                </a:uFill>
                <a:latin typeface="Calibri (Body)"/>
                <a:ea typeface="GeezTypeNet"/>
                <a:cs typeface="GeezTypeNet"/>
                <a:sym typeface="GeezTypeNet"/>
              </a:rPr>
              <a:t>. </a:t>
            </a:r>
            <a:r>
              <a:rPr lang="en-US" sz="2600" dirty="0">
                <a:uFill>
                  <a:solidFill>
                    <a:srgbClr val="000000"/>
                  </a:solidFill>
                </a:uFill>
                <a:latin typeface="Calibri (Body)"/>
                <a:ea typeface="GeezTypeNet"/>
                <a:cs typeface="GeezTypeNet"/>
                <a:sym typeface="GeezTypeNet"/>
              </a:rPr>
              <a:t>The Son of the living God </a:t>
            </a:r>
            <a:r>
              <a:rPr lang="en-US" sz="2600" dirty="0" smtClean="0">
                <a:uFill>
                  <a:solidFill>
                    <a:srgbClr val="000000"/>
                  </a:solidFill>
                </a:uFill>
                <a:latin typeface="Calibri (Body)"/>
                <a:ea typeface="GeezTypeNet"/>
                <a:cs typeface="GeezTypeNet"/>
                <a:sym typeface="GeezTypeNet"/>
              </a:rPr>
              <a:t>prepared His </a:t>
            </a:r>
            <a:r>
              <a:rPr lang="en-US" sz="2600" dirty="0">
                <a:uFill>
                  <a:solidFill>
                    <a:srgbClr val="000000"/>
                  </a:solidFill>
                </a:uFill>
                <a:latin typeface="Calibri (Body)"/>
                <a:ea typeface="GeezTypeNet"/>
                <a:cs typeface="GeezTypeNet"/>
                <a:sym typeface="GeezTypeNet"/>
              </a:rPr>
              <a:t>body and blood in the world that </a:t>
            </a:r>
            <a:r>
              <a:rPr lang="en-US" sz="2600" dirty="0" smtClean="0">
                <a:uFill>
                  <a:solidFill>
                    <a:srgbClr val="000000"/>
                  </a:solidFill>
                </a:uFill>
                <a:latin typeface="Calibri (Body)"/>
                <a:ea typeface="GeezTypeNet"/>
                <a:cs typeface="GeezTypeNet"/>
                <a:sym typeface="GeezTypeNet"/>
              </a:rPr>
              <a:t>we might </a:t>
            </a:r>
            <a:r>
              <a:rPr lang="en-US" sz="2600" dirty="0">
                <a:uFill>
                  <a:solidFill>
                    <a:srgbClr val="000000"/>
                  </a:solidFill>
                </a:uFill>
                <a:latin typeface="Calibri (Body)"/>
                <a:ea typeface="GeezTypeNet"/>
                <a:cs typeface="GeezTypeNet"/>
                <a:sym typeface="GeezTypeNet"/>
              </a:rPr>
              <a:t>eat of it and live with Him. </a:t>
            </a:r>
          </a:p>
          <a:p>
            <a:pPr marL="40639" marR="40639">
              <a:spcBef>
                <a:spcPts val="600"/>
              </a:spcBef>
              <a:defRPr sz="1800">
                <a:uFillTx/>
              </a:defRPr>
            </a:pPr>
            <a:r>
              <a:rPr lang="en-US" sz="1400" dirty="0">
                <a:uFill>
                  <a:solidFill>
                    <a:srgbClr val="000000"/>
                  </a:solidFill>
                </a:uFill>
                <a:latin typeface="Calibri (Body)"/>
                <a:ea typeface="GeezTypeNet"/>
                <a:cs typeface="GeezTypeNet"/>
                <a:sym typeface="GeezTypeNet"/>
              </a:rPr>
              <a:t>151. </a:t>
            </a:r>
            <a:r>
              <a:rPr lang="en-US" sz="2600" dirty="0">
                <a:uFill>
                  <a:solidFill>
                    <a:srgbClr val="000000"/>
                  </a:solidFill>
                </a:uFill>
                <a:latin typeface="Calibri (Body)"/>
                <a:ea typeface="GeezTypeNet"/>
                <a:cs typeface="GeezTypeNet"/>
                <a:sym typeface="GeezTypeNet"/>
              </a:rPr>
              <a:t>Draw us near to Thee, through </a:t>
            </a:r>
            <a:r>
              <a:rPr lang="en-US" sz="2600" dirty="0" smtClean="0">
                <a:uFill>
                  <a:solidFill>
                    <a:srgbClr val="000000"/>
                  </a:solidFill>
                </a:uFill>
                <a:latin typeface="Calibri (Body)"/>
                <a:ea typeface="GeezTypeNet"/>
                <a:cs typeface="GeezTypeNet"/>
                <a:sym typeface="GeezTypeNet"/>
              </a:rPr>
              <a:t>Thy mercy</a:t>
            </a:r>
            <a:r>
              <a:rPr lang="en-US" sz="2600" dirty="0">
                <a:uFill>
                  <a:solidFill>
                    <a:srgbClr val="000000"/>
                  </a:solidFill>
                </a:uFill>
                <a:latin typeface="Calibri (Body)"/>
                <a:ea typeface="GeezTypeNet"/>
                <a:cs typeface="GeezTypeNet"/>
                <a:sym typeface="GeezTypeNet"/>
              </a:rPr>
              <a:t>, towards Thy living and holy altar </a:t>
            </a:r>
            <a:r>
              <a:rPr lang="en-US" sz="2600" dirty="0" smtClean="0">
                <a:uFill>
                  <a:solidFill>
                    <a:srgbClr val="000000"/>
                  </a:solidFill>
                </a:uFill>
                <a:latin typeface="Calibri (Body)"/>
                <a:ea typeface="GeezTypeNet"/>
                <a:cs typeface="GeezTypeNet"/>
                <a:sym typeface="GeezTypeNet"/>
              </a:rPr>
              <a:t> that </a:t>
            </a:r>
            <a:r>
              <a:rPr lang="en-US" sz="2600" dirty="0">
                <a:uFill>
                  <a:solidFill>
                    <a:srgbClr val="000000"/>
                  </a:solidFill>
                </a:uFill>
                <a:latin typeface="Calibri (Body)"/>
                <a:ea typeface="GeezTypeNet"/>
                <a:cs typeface="GeezTypeNet"/>
                <a:sym typeface="GeezTypeNet"/>
              </a:rPr>
              <a:t>we may be called the servants of </a:t>
            </a:r>
            <a:r>
              <a:rPr lang="en-US" sz="2600" dirty="0" smtClean="0">
                <a:uFill>
                  <a:solidFill>
                    <a:srgbClr val="000000"/>
                  </a:solidFill>
                </a:uFill>
                <a:latin typeface="Calibri (Body)"/>
                <a:ea typeface="GeezTypeNet"/>
                <a:cs typeface="GeezTypeNet"/>
                <a:sym typeface="GeezTypeNet"/>
              </a:rPr>
              <a:t>God and </a:t>
            </a:r>
            <a:r>
              <a:rPr lang="en-US" sz="2600" dirty="0">
                <a:uFill>
                  <a:solidFill>
                    <a:srgbClr val="000000"/>
                  </a:solidFill>
                </a:uFill>
                <a:latin typeface="Calibri (Body)"/>
                <a:ea typeface="GeezTypeNet"/>
                <a:cs typeface="GeezTypeNet"/>
                <a:sym typeface="GeezTypeNet"/>
              </a:rPr>
              <a:t>the abode of the </a:t>
            </a:r>
            <a:r>
              <a:rPr lang="en-US" sz="2600" dirty="0" smtClean="0">
                <a:uFill>
                  <a:solidFill>
                    <a:srgbClr val="000000"/>
                  </a:solidFill>
                </a:uFill>
                <a:latin typeface="Calibri (Body)"/>
                <a:ea typeface="GeezTypeNet"/>
                <a:cs typeface="GeezTypeNet"/>
                <a:sym typeface="GeezTypeNet"/>
              </a:rPr>
              <a:t>Highest. Let </a:t>
            </a:r>
            <a:r>
              <a:rPr lang="en-US" sz="2600" dirty="0">
                <a:uFill>
                  <a:solidFill>
                    <a:srgbClr val="000000"/>
                  </a:solidFill>
                </a:uFill>
                <a:latin typeface="Calibri (Body)"/>
                <a:ea typeface="GeezTypeNet"/>
                <a:cs typeface="GeezTypeNet"/>
                <a:sym typeface="GeezTypeNet"/>
              </a:rPr>
              <a:t>us all draw near Him that </a:t>
            </a:r>
            <a:r>
              <a:rPr lang="en-US" sz="2600" dirty="0" err="1" smtClean="0">
                <a:uFill>
                  <a:solidFill>
                    <a:srgbClr val="000000"/>
                  </a:solidFill>
                </a:uFill>
                <a:latin typeface="Calibri (Body)"/>
                <a:ea typeface="GeezTypeNet"/>
                <a:cs typeface="GeezTypeNet"/>
                <a:sym typeface="GeezTypeNet"/>
              </a:rPr>
              <a:t>we,Through</a:t>
            </a:r>
            <a:r>
              <a:rPr lang="en-US" sz="2600" dirty="0" smtClean="0">
                <a:uFill>
                  <a:solidFill>
                    <a:srgbClr val="000000"/>
                  </a:solidFill>
                </a:uFill>
                <a:latin typeface="Calibri (Body)"/>
                <a:ea typeface="GeezTypeNet"/>
                <a:cs typeface="GeezTypeNet"/>
                <a:sym typeface="GeezTypeNet"/>
              </a:rPr>
              <a:t> </a:t>
            </a:r>
            <a:r>
              <a:rPr lang="en-US" sz="2600" dirty="0">
                <a:uFill>
                  <a:solidFill>
                    <a:srgbClr val="000000"/>
                  </a:solidFill>
                </a:uFill>
                <a:latin typeface="Calibri (Body)"/>
                <a:ea typeface="GeezTypeNet"/>
                <a:cs typeface="GeezTypeNet"/>
                <a:sym typeface="GeezTypeNet"/>
              </a:rPr>
              <a:t>faith, may stand before His face </a:t>
            </a:r>
            <a:r>
              <a:rPr lang="en-US" sz="2600" dirty="0" smtClean="0">
                <a:uFill>
                  <a:solidFill>
                    <a:srgbClr val="000000"/>
                  </a:solidFill>
                </a:uFill>
                <a:latin typeface="Calibri (Body)"/>
                <a:ea typeface="GeezTypeNet"/>
                <a:cs typeface="GeezTypeNet"/>
                <a:sym typeface="GeezTypeNet"/>
              </a:rPr>
              <a:t>in supplication</a:t>
            </a:r>
            <a:r>
              <a:rPr lang="en-US" sz="2600" dirty="0">
                <a:uFill>
                  <a:solidFill>
                    <a:srgbClr val="000000"/>
                  </a:solidFill>
                </a:uFill>
                <a:latin typeface="Calibri (Body)"/>
                <a:ea typeface="GeezTypeNet"/>
                <a:cs typeface="GeezTypeNet"/>
                <a:sym typeface="GeezTypeNet"/>
              </a:rPr>
              <a:t>, prostration, prayer and purity</a:t>
            </a:r>
            <a:r>
              <a:rPr lang="en-US" sz="2600" dirty="0" smtClean="0">
                <a:uFill>
                  <a:solidFill>
                    <a:srgbClr val="000000"/>
                  </a:solidFill>
                </a:uFill>
                <a:latin typeface="Calibri (Body)"/>
                <a:ea typeface="GeezTypeNet"/>
                <a:cs typeface="GeezTypeNet"/>
                <a:sym typeface="GeezTypeNet"/>
              </a:rPr>
              <a:t>.</a:t>
            </a:r>
            <a:endParaRPr lang="en-US" sz="2600" dirty="0">
              <a:uFill>
                <a:solidFill>
                  <a:srgbClr val="000000"/>
                </a:solidFill>
              </a:uFill>
              <a:latin typeface="Calibri (Body)"/>
            </a:endParaRPr>
          </a:p>
        </p:txBody>
      </p:sp>
      <p:sp>
        <p:nvSpPr>
          <p:cNvPr id="2" name="Rectangle 1"/>
          <p:cNvSpPr/>
          <p:nvPr/>
        </p:nvSpPr>
        <p:spPr>
          <a:xfrm>
            <a:off x="0" y="-54326"/>
            <a:ext cx="4131124" cy="6309420"/>
          </a:xfrm>
          <a:prstGeom prst="rect">
            <a:avLst/>
          </a:prstGeom>
        </p:spPr>
        <p:txBody>
          <a:bodyPr wrap="square">
            <a:spAutoFit/>
          </a:bodyPr>
          <a:lstStyle/>
          <a:p>
            <a:r>
              <a:rPr lang="pt-BR" sz="1400" dirty="0" smtClean="0"/>
              <a:t>፻፶</a:t>
            </a:r>
            <a:r>
              <a:rPr lang="pt-BR" sz="1400" dirty="0"/>
              <a:t>. </a:t>
            </a:r>
            <a:r>
              <a:rPr lang="pt-BR" sz="3300" dirty="0"/>
              <a:t>ሥጋሁ ወደሞ ሠርዐ ወልደ እግዚአብሔር ሕያው ውስተ ዓለም ከመ ንብላዕ እምኔሁ ወከመ ንሕየው ምስሌሁ።</a:t>
            </a:r>
            <a:endParaRPr lang="en-CA" sz="3300" dirty="0"/>
          </a:p>
          <a:p>
            <a:r>
              <a:rPr lang="pt-BR" sz="1400" dirty="0"/>
              <a:t>፻፶፩. </a:t>
            </a:r>
            <a:r>
              <a:rPr lang="pt-BR" sz="3400" dirty="0"/>
              <a:t>አቅርበነ ኀቤከ በምሕረትከ ኀበ ምሥዋዒከ ሕያው ወቅዱስ ንሰመይ ገብሮ ለእግዚአብሔር ወምዕራፎ ለልዑል። ወንቅረብ ኀቤሁ ኵልነ። በስኢል ወበሰጊድ በጸሎት ወበንጽሕ ንብጻሕ ቅድመ ገጹ በአሚን</a:t>
            </a:r>
            <a:r>
              <a:rPr lang="pt-BR" sz="3400" dirty="0" smtClean="0"/>
              <a:t>።</a:t>
            </a:r>
          </a:p>
        </p:txBody>
      </p:sp>
    </p:spTree>
    <p:extLst>
      <p:ext uri="{BB962C8B-B14F-4D97-AF65-F5344CB8AC3E}">
        <p14:creationId xmlns:p14="http://schemas.microsoft.com/office/powerpoint/2010/main" val="1863139390"/>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5872" y="-54326"/>
            <a:ext cx="4121385" cy="6247864"/>
          </a:xfrm>
          <a:prstGeom prst="rect">
            <a:avLst/>
          </a:prstGeom>
        </p:spPr>
        <p:txBody>
          <a:bodyPr wrap="square">
            <a:spAutoFit/>
          </a:bodyPr>
          <a:lstStyle/>
          <a:p>
            <a:r>
              <a:rPr lang="en-CA" sz="1400" dirty="0" smtClean="0"/>
              <a:t>152</a:t>
            </a:r>
            <a:r>
              <a:rPr lang="en-CA" sz="1400" dirty="0"/>
              <a:t>. </a:t>
            </a:r>
            <a:r>
              <a:rPr lang="en-CA" sz="4000" dirty="0" err="1"/>
              <a:t>በቶም</a:t>
            </a:r>
            <a:r>
              <a:rPr lang="en-CA" sz="4000" dirty="0"/>
              <a:t> </a:t>
            </a:r>
            <a:r>
              <a:rPr lang="en-CA" sz="4000" dirty="0" err="1"/>
              <a:t>ኵሉ</a:t>
            </a:r>
            <a:r>
              <a:rPr lang="en-CA" sz="4000" dirty="0"/>
              <a:t> </a:t>
            </a:r>
            <a:r>
              <a:rPr lang="en-CA" sz="4000" dirty="0" err="1"/>
              <a:t>ግዜን</a:t>
            </a:r>
            <a:r>
              <a:rPr lang="en-CA" sz="4000" dirty="0"/>
              <a:t> </a:t>
            </a:r>
            <a:r>
              <a:rPr lang="en-CA" sz="4000" dirty="0" err="1"/>
              <a:t>ኵሉ</a:t>
            </a:r>
            <a:r>
              <a:rPr lang="en-CA" sz="4000" dirty="0"/>
              <a:t> </a:t>
            </a:r>
            <a:r>
              <a:rPr lang="en-CA" sz="4000" dirty="0" err="1"/>
              <a:t>ሰዓትን</a:t>
            </a:r>
            <a:r>
              <a:rPr lang="en-CA" sz="4000" dirty="0"/>
              <a:t> </a:t>
            </a:r>
            <a:r>
              <a:rPr lang="en-CA" sz="4000" dirty="0" err="1"/>
              <a:t>ጸሎት</a:t>
            </a:r>
            <a:r>
              <a:rPr lang="en-CA" sz="4000" dirty="0"/>
              <a:t> </a:t>
            </a:r>
            <a:r>
              <a:rPr lang="en-CA" sz="4000" dirty="0" err="1"/>
              <a:t>ዜዕርጉ</a:t>
            </a:r>
            <a:r>
              <a:rPr lang="en-CA" sz="4000" dirty="0"/>
              <a:t> </a:t>
            </a:r>
            <a:r>
              <a:rPr lang="en-CA" sz="4000" dirty="0" err="1"/>
              <a:t>በእዳው</a:t>
            </a:r>
            <a:r>
              <a:rPr lang="en-CA" sz="4000" dirty="0"/>
              <a:t> </a:t>
            </a:r>
            <a:r>
              <a:rPr lang="en-CA" sz="4000" dirty="0" err="1"/>
              <a:t>ካህናት</a:t>
            </a:r>
            <a:r>
              <a:rPr lang="en-CA" sz="4000" dirty="0"/>
              <a:t> </a:t>
            </a:r>
            <a:r>
              <a:rPr lang="en-CA" sz="4000" dirty="0" err="1"/>
              <a:t>ዝተቐበልናዮ</a:t>
            </a:r>
            <a:r>
              <a:rPr lang="en-CA" sz="4000" dirty="0"/>
              <a:t> </a:t>
            </a:r>
            <a:r>
              <a:rPr lang="en-CA" sz="4000" dirty="0" err="1"/>
              <a:t>ቅዱስ</a:t>
            </a:r>
            <a:r>
              <a:rPr lang="en-CA" sz="4000" dirty="0"/>
              <a:t> </a:t>
            </a:r>
            <a:r>
              <a:rPr lang="en-CA" sz="4000" dirty="0" err="1"/>
              <a:t>ሥጋኡን</a:t>
            </a:r>
            <a:r>
              <a:rPr lang="en-CA" sz="4000" dirty="0"/>
              <a:t> </a:t>
            </a:r>
            <a:r>
              <a:rPr lang="en-CA" sz="4000" dirty="0" err="1"/>
              <a:t>ክቡር</a:t>
            </a:r>
            <a:r>
              <a:rPr lang="en-CA" sz="4000" dirty="0"/>
              <a:t> </a:t>
            </a:r>
            <a:r>
              <a:rPr lang="en-CA" sz="4000" dirty="0" err="1"/>
              <a:t>ድሙን</a:t>
            </a:r>
            <a:r>
              <a:rPr lang="en-CA" sz="4000" dirty="0"/>
              <a:t> </a:t>
            </a:r>
            <a:r>
              <a:rPr lang="en-CA" sz="4000" dirty="0" err="1"/>
              <a:t>ንሕይወትን</a:t>
            </a:r>
            <a:r>
              <a:rPr lang="en-CA" sz="4000" dirty="0"/>
              <a:t> </a:t>
            </a:r>
            <a:r>
              <a:rPr lang="en-CA" sz="4000" dirty="0" err="1"/>
              <a:t>ንተስፋን</a:t>
            </a:r>
            <a:r>
              <a:rPr lang="en-CA" sz="4000" dirty="0"/>
              <a:t> </a:t>
            </a:r>
            <a:r>
              <a:rPr lang="en-CA" sz="4000" dirty="0" err="1"/>
              <a:t>ንምድኃንናን</a:t>
            </a:r>
            <a:r>
              <a:rPr lang="en-CA" sz="4000" dirty="0"/>
              <a:t> </a:t>
            </a:r>
            <a:r>
              <a:rPr lang="en-CA" sz="4000" dirty="0" err="1"/>
              <a:t>ንሥርየት</a:t>
            </a:r>
            <a:r>
              <a:rPr lang="en-CA" sz="4000" dirty="0"/>
              <a:t> </a:t>
            </a:r>
            <a:r>
              <a:rPr lang="en-CA" sz="4000" dirty="0" err="1"/>
              <a:t>ኃጢኣትን</a:t>
            </a:r>
            <a:r>
              <a:rPr lang="en-CA" sz="4000" dirty="0"/>
              <a:t> </a:t>
            </a:r>
            <a:r>
              <a:rPr lang="en-CA" sz="4000" dirty="0" err="1"/>
              <a:t>ንትንሣኤ</a:t>
            </a:r>
            <a:r>
              <a:rPr lang="en-CA" sz="4000" dirty="0"/>
              <a:t> </a:t>
            </a:r>
            <a:r>
              <a:rPr lang="en-CA" sz="4000" dirty="0" err="1"/>
              <a:t>ሙታንን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ይኹነና</a:t>
            </a:r>
            <a:r>
              <a:rPr lang="en-CA" sz="4000" dirty="0"/>
              <a:t>። </a:t>
            </a:r>
            <a:r>
              <a:rPr lang="en-CA" sz="4000" dirty="0" err="1"/>
              <a:t>ኣሜን</a:t>
            </a:r>
            <a:r>
              <a:rPr lang="en-CA" sz="4000" dirty="0"/>
              <a:t>።</a:t>
            </a:r>
          </a:p>
        </p:txBody>
      </p:sp>
      <p:sp>
        <p:nvSpPr>
          <p:cNvPr id="20" name="Rectangle 19"/>
          <p:cNvSpPr/>
          <p:nvPr/>
        </p:nvSpPr>
        <p:spPr>
          <a:xfrm>
            <a:off x="8019535" y="-9798"/>
            <a:ext cx="4284354" cy="6986528"/>
          </a:xfrm>
          <a:prstGeom prst="rect">
            <a:avLst/>
          </a:prstGeom>
        </p:spPr>
        <p:txBody>
          <a:bodyPr wrap="square">
            <a:spAutoFit/>
          </a:bodyPr>
          <a:lstStyle/>
          <a:p>
            <a:pPr marL="40639" marR="40639">
              <a:spcBef>
                <a:spcPts val="600"/>
              </a:spcBef>
              <a:defRPr sz="1800">
                <a:uFillTx/>
              </a:defRPr>
            </a:pPr>
            <a:r>
              <a:rPr lang="en-US" sz="1400" dirty="0">
                <a:uFill>
                  <a:solidFill>
                    <a:srgbClr val="000000"/>
                  </a:solidFill>
                </a:uFill>
                <a:latin typeface="Calibri (Body)"/>
                <a:ea typeface="GeezTypeNet"/>
                <a:cs typeface="GeezTypeNet"/>
                <a:sym typeface="GeezTypeNet"/>
              </a:rPr>
              <a:t>152. </a:t>
            </a:r>
            <a:r>
              <a:rPr lang="en-US" sz="3200" dirty="0">
                <a:uFill>
                  <a:solidFill>
                    <a:srgbClr val="000000"/>
                  </a:solidFill>
                </a:uFill>
                <a:latin typeface="Calibri (Body)"/>
                <a:ea typeface="GeezTypeNet"/>
                <a:cs typeface="GeezTypeNet"/>
                <a:sym typeface="GeezTypeNet"/>
              </a:rPr>
              <a:t>May His body and </a:t>
            </a:r>
            <a:r>
              <a:rPr lang="en-US" sz="3200" dirty="0" smtClean="0">
                <a:uFill>
                  <a:solidFill>
                    <a:srgbClr val="000000"/>
                  </a:solidFill>
                </a:uFill>
                <a:latin typeface="Calibri (Body)"/>
                <a:ea typeface="GeezTypeNet"/>
                <a:cs typeface="GeezTypeNet"/>
                <a:sym typeface="GeezTypeNet"/>
              </a:rPr>
              <a:t>His precious </a:t>
            </a:r>
            <a:r>
              <a:rPr lang="en-US" sz="3200" dirty="0">
                <a:uFill>
                  <a:solidFill>
                    <a:srgbClr val="000000"/>
                  </a:solidFill>
                </a:uFill>
                <a:latin typeface="Calibri (Body)"/>
                <a:ea typeface="GeezTypeNet"/>
                <a:cs typeface="GeezTypeNet"/>
                <a:sym typeface="GeezTypeNet"/>
              </a:rPr>
              <a:t>blood which we have received </a:t>
            </a:r>
            <a:r>
              <a:rPr lang="en-US" sz="3200" dirty="0" smtClean="0">
                <a:uFill>
                  <a:solidFill>
                    <a:srgbClr val="000000"/>
                  </a:solidFill>
                </a:uFill>
                <a:latin typeface="Calibri (Body)"/>
                <a:ea typeface="GeezTypeNet"/>
                <a:cs typeface="GeezTypeNet"/>
                <a:sym typeface="GeezTypeNet"/>
              </a:rPr>
              <a:t>at the </a:t>
            </a:r>
            <a:r>
              <a:rPr lang="en-US" sz="3200" dirty="0">
                <a:uFill>
                  <a:solidFill>
                    <a:srgbClr val="000000"/>
                  </a:solidFill>
                </a:uFill>
                <a:latin typeface="Calibri (Body)"/>
                <a:ea typeface="GeezTypeNet"/>
                <a:cs typeface="GeezTypeNet"/>
                <a:sym typeface="GeezTypeNet"/>
              </a:rPr>
              <a:t>hands of the priests who offer </a:t>
            </a:r>
            <a:r>
              <a:rPr lang="en-US" sz="3200" dirty="0" smtClean="0">
                <a:uFill>
                  <a:solidFill>
                    <a:srgbClr val="000000"/>
                  </a:solidFill>
                </a:uFill>
                <a:latin typeface="Calibri (Body)"/>
                <a:ea typeface="GeezTypeNet"/>
                <a:cs typeface="GeezTypeNet"/>
                <a:sym typeface="GeezTypeNet"/>
              </a:rPr>
              <a:t>prayer and </a:t>
            </a:r>
            <a:r>
              <a:rPr lang="en-US" sz="3200" dirty="0">
                <a:uFill>
                  <a:solidFill>
                    <a:srgbClr val="000000"/>
                  </a:solidFill>
                </a:uFill>
                <a:latin typeface="Calibri (Body)"/>
                <a:ea typeface="GeezTypeNet"/>
                <a:cs typeface="GeezTypeNet"/>
                <a:sym typeface="GeezTypeNet"/>
              </a:rPr>
              <a:t>supplication at every time and in </a:t>
            </a:r>
            <a:r>
              <a:rPr lang="en-US" sz="3200" dirty="0" smtClean="0">
                <a:uFill>
                  <a:solidFill>
                    <a:srgbClr val="000000"/>
                  </a:solidFill>
                </a:uFill>
                <a:latin typeface="Calibri (Body)"/>
                <a:ea typeface="GeezTypeNet"/>
                <a:cs typeface="GeezTypeNet"/>
                <a:sym typeface="GeezTypeNet"/>
              </a:rPr>
              <a:t>every hour </a:t>
            </a:r>
            <a:r>
              <a:rPr lang="en-US" sz="3200" dirty="0">
                <a:uFill>
                  <a:solidFill>
                    <a:srgbClr val="000000"/>
                  </a:solidFill>
                </a:uFill>
                <a:latin typeface="Calibri (Body)"/>
                <a:ea typeface="GeezTypeNet"/>
                <a:cs typeface="GeezTypeNet"/>
                <a:sym typeface="GeezTypeNet"/>
              </a:rPr>
              <a:t>be to us for life, hope, </a:t>
            </a:r>
            <a:r>
              <a:rPr lang="en-US" sz="3200" dirty="0" smtClean="0">
                <a:uFill>
                  <a:solidFill>
                    <a:srgbClr val="000000"/>
                  </a:solidFill>
                </a:uFill>
                <a:latin typeface="Calibri (Body)"/>
                <a:ea typeface="GeezTypeNet"/>
                <a:cs typeface="GeezTypeNet"/>
                <a:sym typeface="GeezTypeNet"/>
              </a:rPr>
              <a:t>salvation, remission </a:t>
            </a:r>
            <a:r>
              <a:rPr lang="en-US" sz="3200" dirty="0">
                <a:uFill>
                  <a:solidFill>
                    <a:srgbClr val="000000"/>
                  </a:solidFill>
                </a:uFill>
                <a:latin typeface="Calibri (Body)"/>
                <a:ea typeface="GeezTypeNet"/>
                <a:cs typeface="GeezTypeNet"/>
                <a:sym typeface="GeezTypeNet"/>
              </a:rPr>
              <a:t>of sin </a:t>
            </a:r>
            <a:r>
              <a:rPr lang="en-US" sz="3200" dirty="0" smtClean="0">
                <a:uFill>
                  <a:solidFill>
                    <a:srgbClr val="000000"/>
                  </a:solidFill>
                </a:uFill>
                <a:latin typeface="Calibri (Body)"/>
                <a:ea typeface="GeezTypeNet"/>
                <a:cs typeface="GeezTypeNet"/>
                <a:sym typeface="GeezTypeNet"/>
              </a:rPr>
              <a:t> </a:t>
            </a:r>
            <a:r>
              <a:rPr lang="en-US" sz="3200" dirty="0">
                <a:uFill>
                  <a:solidFill>
                    <a:srgbClr val="000000"/>
                  </a:solidFill>
                </a:uFill>
                <a:latin typeface="Calibri (Body)"/>
                <a:ea typeface="GeezTypeNet"/>
                <a:cs typeface="GeezTypeNet"/>
                <a:sym typeface="GeezTypeNet"/>
              </a:rPr>
              <a:t>and resurrection from </a:t>
            </a:r>
            <a:r>
              <a:rPr lang="en-US" sz="3200" dirty="0" smtClean="0">
                <a:uFill>
                  <a:solidFill>
                    <a:srgbClr val="000000"/>
                  </a:solidFill>
                </a:uFill>
                <a:latin typeface="Calibri (Body)"/>
                <a:ea typeface="GeezTypeNet"/>
                <a:cs typeface="GeezTypeNet"/>
                <a:sym typeface="GeezTypeNet"/>
              </a:rPr>
              <a:t>the dead</a:t>
            </a:r>
            <a:r>
              <a:rPr lang="en-US" sz="3200" dirty="0">
                <a:uFill>
                  <a:solidFill>
                    <a:srgbClr val="000000"/>
                  </a:solidFill>
                </a:uFill>
                <a:latin typeface="Calibri (Body)"/>
                <a:ea typeface="GeezTypeNet"/>
                <a:cs typeface="GeezTypeNet"/>
                <a:sym typeface="GeezTypeNet"/>
              </a:rPr>
              <a:t>, unto the ages of ages. Amen.</a:t>
            </a:r>
            <a:endParaRPr lang="en-US" sz="3200" dirty="0">
              <a:uFill>
                <a:solidFill>
                  <a:srgbClr val="000000"/>
                </a:solidFill>
              </a:uFill>
              <a:latin typeface="Calibri (Body)"/>
            </a:endParaRPr>
          </a:p>
        </p:txBody>
      </p:sp>
      <p:sp>
        <p:nvSpPr>
          <p:cNvPr id="2" name="Rectangle 1"/>
          <p:cNvSpPr/>
          <p:nvPr/>
        </p:nvSpPr>
        <p:spPr>
          <a:xfrm>
            <a:off x="0" y="-54326"/>
            <a:ext cx="4131124" cy="6863417"/>
          </a:xfrm>
          <a:prstGeom prst="rect">
            <a:avLst/>
          </a:prstGeom>
        </p:spPr>
        <p:txBody>
          <a:bodyPr wrap="square">
            <a:spAutoFit/>
          </a:bodyPr>
          <a:lstStyle/>
          <a:p>
            <a:r>
              <a:rPr lang="pt-BR" sz="1400" dirty="0" smtClean="0"/>
              <a:t>፻፶፪</a:t>
            </a:r>
            <a:r>
              <a:rPr lang="pt-BR" sz="1400" dirty="0"/>
              <a:t>. </a:t>
            </a:r>
            <a:r>
              <a:rPr lang="pt-BR" sz="4000" dirty="0"/>
              <a:t>ሥጋሁ ቅዱስ ወደሙ ክቡር ዘተመጦነ በእደዊሆሙ ለካህናት እለ ያዐርጉ ጸሎተ ወስእለተ በኵሉ ጊዜ ወበኵሉ ሰዓት ይኵነነ ለሕይወት፡ ለተስፋ፡ ወለመድኃኒት፡ ለሥርየተ ኃጢአት፡ ወለትንሣኤ ሙታን ለዓለመ ዓለም አሜን።</a:t>
            </a:r>
            <a:endParaRPr lang="en-CA" sz="4000" dirty="0"/>
          </a:p>
        </p:txBody>
      </p:sp>
    </p:spTree>
    <p:extLst>
      <p:ext uri="{BB962C8B-B14F-4D97-AF65-F5344CB8AC3E}">
        <p14:creationId xmlns:p14="http://schemas.microsoft.com/office/powerpoint/2010/main" val="249166162"/>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63417"/>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endParaRPr lang="en-CA" sz="4400" dirty="0" smtClean="0">
              <a:solidFill>
                <a:srgbClr val="92D050"/>
              </a:solidFill>
            </a:endParaRPr>
          </a:p>
          <a:p>
            <a:r>
              <a:rPr lang="en-CA" sz="4400" dirty="0" err="1" smtClean="0"/>
              <a:t>ብኢድ</a:t>
            </a:r>
            <a:r>
              <a:rPr lang="en-CA" sz="4400" dirty="0" smtClean="0"/>
              <a:t> </a:t>
            </a:r>
            <a:r>
              <a:rPr lang="en-CA" sz="4400" dirty="0" err="1"/>
              <a:t>ኣገልጋሊኡ</a:t>
            </a:r>
            <a:r>
              <a:rPr lang="en-CA" sz="4400" dirty="0"/>
              <a:t> </a:t>
            </a:r>
            <a:r>
              <a:rPr lang="en-CA" sz="4400" dirty="0" err="1"/>
              <a:t>ካህን</a:t>
            </a:r>
            <a:r>
              <a:rPr lang="en-CA" sz="4400" dirty="0"/>
              <a:t> </a:t>
            </a:r>
            <a:r>
              <a:rPr lang="en-CA" sz="4400" dirty="0" err="1"/>
              <a:t>ምእንቲ</a:t>
            </a:r>
            <a:r>
              <a:rPr lang="en-CA" sz="4400" dirty="0"/>
              <a:t> </a:t>
            </a:r>
            <a:r>
              <a:rPr lang="en-CA" sz="4400" dirty="0" err="1" smtClean="0"/>
              <a:t>ክባርኸ</a:t>
            </a:r>
            <a:endParaRPr lang="en-CA" sz="4400" dirty="0" smtClean="0"/>
          </a:p>
          <a:p>
            <a:r>
              <a:rPr lang="en-CA" sz="4400" dirty="0" err="1" smtClean="0"/>
              <a:t>ኩም</a:t>
            </a:r>
            <a:r>
              <a:rPr lang="en-CA" sz="4400" dirty="0" smtClean="0"/>
              <a:t> </a:t>
            </a:r>
            <a:r>
              <a:rPr lang="en-CA" sz="4400" dirty="0" err="1"/>
              <a:t>ኣብ</a:t>
            </a:r>
            <a:r>
              <a:rPr lang="en-CA" sz="4400" dirty="0"/>
              <a:t> </a:t>
            </a:r>
            <a:r>
              <a:rPr lang="en-CA" sz="4400" dirty="0" err="1"/>
              <a:t>ቅድሚ</a:t>
            </a:r>
            <a:r>
              <a:rPr lang="en-CA" sz="4400" dirty="0"/>
              <a:t> </a:t>
            </a:r>
            <a:r>
              <a:rPr lang="en-CA" sz="4400" dirty="0" err="1" smtClean="0"/>
              <a:t>እግ</a:t>
            </a:r>
            <a:endParaRPr lang="en-CA" sz="4400" dirty="0" smtClean="0"/>
          </a:p>
          <a:p>
            <a:r>
              <a:rPr lang="en-CA" sz="4400" dirty="0" err="1" smtClean="0"/>
              <a:t>ዚኣብሔር</a:t>
            </a:r>
            <a:r>
              <a:rPr lang="en-CA" sz="4400" dirty="0" smtClean="0"/>
              <a:t> </a:t>
            </a:r>
            <a:r>
              <a:rPr lang="en-CA" sz="4400" dirty="0" err="1" smtClean="0"/>
              <a:t>ኣምላኽና</a:t>
            </a:r>
            <a:r>
              <a:rPr lang="en-CA" sz="4400" dirty="0" smtClean="0"/>
              <a:t> </a:t>
            </a:r>
            <a:r>
              <a:rPr lang="en-CA" sz="4400" dirty="0" err="1"/>
              <a:t>ኣርእስኩም</a:t>
            </a:r>
            <a:r>
              <a:rPr lang="en-CA" sz="4400" dirty="0"/>
              <a:t> </a:t>
            </a:r>
            <a:r>
              <a:rPr lang="en-CA" sz="4400" dirty="0" err="1"/>
              <a:t>ኣድንኑ</a:t>
            </a:r>
            <a:r>
              <a:rPr lang="en-CA" sz="4400" dirty="0" smtClean="0"/>
              <a:t>።</a:t>
            </a:r>
          </a:p>
          <a:p>
            <a:r>
              <a:rPr lang="en-CA" sz="4400" dirty="0" err="1" smtClean="0">
                <a:solidFill>
                  <a:srgbClr val="FFFF00"/>
                </a:solidFill>
              </a:rPr>
              <a:t>ይ.ሕ</a:t>
            </a:r>
            <a:r>
              <a:rPr lang="en-CA" sz="4400" dirty="0" smtClean="0">
                <a:solidFill>
                  <a:srgbClr val="FFFF00"/>
                </a:solidFill>
              </a:rPr>
              <a:t>.</a:t>
            </a:r>
          </a:p>
          <a:p>
            <a:r>
              <a:rPr lang="en-CA" sz="4400" dirty="0" smtClean="0">
                <a:solidFill>
                  <a:srgbClr val="FFFF00"/>
                </a:solidFill>
              </a:rPr>
              <a:t> </a:t>
            </a:r>
            <a:r>
              <a:rPr lang="en-CA" sz="4400" dirty="0" err="1"/>
              <a:t>ኣሜን</a:t>
            </a:r>
            <a:r>
              <a:rPr lang="en-CA" sz="4400" dirty="0"/>
              <a:t> </a:t>
            </a:r>
            <a:r>
              <a:rPr lang="en-CA" sz="4400" dirty="0" err="1"/>
              <a:t>እግዚኣብሄር</a:t>
            </a:r>
            <a:r>
              <a:rPr lang="en-CA" sz="4400" dirty="0"/>
              <a:t> </a:t>
            </a:r>
            <a:r>
              <a:rPr lang="en-CA" sz="4400" dirty="0" err="1"/>
              <a:t>ይባርኸና</a:t>
            </a:r>
            <a:r>
              <a:rPr lang="en-CA" sz="4400" dirty="0"/>
              <a:t> </a:t>
            </a:r>
            <a:r>
              <a:rPr lang="en-CA" sz="4400" dirty="0" err="1"/>
              <a:t>ይቕረ’ውን</a:t>
            </a:r>
            <a:r>
              <a:rPr lang="en-CA" sz="4400" dirty="0"/>
              <a:t> </a:t>
            </a:r>
            <a:r>
              <a:rPr lang="en-CA" sz="4400" dirty="0" err="1"/>
              <a:t>ይበለልና</a:t>
            </a:r>
            <a:r>
              <a:rPr lang="en-CA" sz="4400" dirty="0"/>
              <a:t>።</a:t>
            </a:r>
          </a:p>
        </p:txBody>
      </p:sp>
      <p:sp>
        <p:nvSpPr>
          <p:cNvPr id="20" name="Rectangle 19"/>
          <p:cNvSpPr/>
          <p:nvPr/>
        </p:nvSpPr>
        <p:spPr>
          <a:xfrm>
            <a:off x="7986411" y="-53936"/>
            <a:ext cx="4186826" cy="6609502"/>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100" b="1" dirty="0">
                <a:solidFill>
                  <a:srgbClr val="92D050"/>
                </a:solidFill>
              </a:rPr>
              <a:t>Deacon:-</a:t>
            </a:r>
            <a:r>
              <a:rPr lang="en-US" sz="3100" dirty="0">
                <a:solidFill>
                  <a:srgbClr val="92D050"/>
                </a:solidFill>
              </a:rPr>
              <a:t> </a:t>
            </a:r>
            <a:r>
              <a:rPr lang="en-US" sz="3100" dirty="0" smtClean="0"/>
              <a:t>Bow </a:t>
            </a:r>
            <a:r>
              <a:rPr lang="en-US" sz="3100" dirty="0"/>
              <a:t>your heads in front of the Lord our God, that He may bless you at the hand of His servant the priest.</a:t>
            </a:r>
          </a:p>
          <a:p>
            <a:pPr marL="40639" marR="40639">
              <a:lnSpc>
                <a:spcPct val="150000"/>
              </a:lnSpc>
              <a:spcBef>
                <a:spcPts val="600"/>
              </a:spcBef>
              <a:buClr>
                <a:srgbClr val="0329D6"/>
              </a:buClr>
              <a:buFont typeface="Arial"/>
              <a:defRPr sz="2800"/>
            </a:pPr>
            <a:r>
              <a:rPr lang="en-US" sz="3100" b="1" dirty="0">
                <a:solidFill>
                  <a:srgbClr val="FFFF00"/>
                </a:solidFill>
                <a:uFill>
                  <a:solidFill>
                    <a:srgbClr val="0329D6"/>
                  </a:solidFill>
                </a:uFill>
              </a:rPr>
              <a:t>People</a:t>
            </a:r>
            <a:r>
              <a:rPr lang="en-US" sz="3100" b="1" dirty="0" smtClean="0">
                <a:solidFill>
                  <a:srgbClr val="FFFF00"/>
                </a:solidFill>
                <a:uFill>
                  <a:solidFill>
                    <a:srgbClr val="0329D6"/>
                  </a:solidFill>
                </a:uFill>
              </a:rPr>
              <a:t>:</a:t>
            </a:r>
            <a:r>
              <a:rPr lang="en-US" sz="3100" dirty="0" smtClean="0">
                <a:solidFill>
                  <a:srgbClr val="FFFF00"/>
                </a:solidFill>
                <a:uFill>
                  <a:solidFill>
                    <a:srgbClr val="0329D6"/>
                  </a:solidFill>
                </a:uFill>
              </a:rPr>
              <a:t>  </a:t>
            </a:r>
            <a:r>
              <a:rPr lang="en-US" sz="3100" dirty="0" smtClean="0">
                <a:solidFill>
                  <a:schemeClr val="tx1">
                    <a:lumMod val="95000"/>
                  </a:schemeClr>
                </a:solidFill>
                <a:uFill>
                  <a:solidFill>
                    <a:srgbClr val="0329D6"/>
                  </a:solidFill>
                </a:uFill>
              </a:rPr>
              <a:t>Amen</a:t>
            </a:r>
            <a:r>
              <a:rPr lang="en-US" sz="3100" dirty="0">
                <a:solidFill>
                  <a:schemeClr val="tx1">
                    <a:lumMod val="95000"/>
                  </a:schemeClr>
                </a:solidFill>
                <a:uFill>
                  <a:solidFill>
                    <a:srgbClr val="0329D6"/>
                  </a:solidFill>
                </a:uFill>
              </a:rPr>
              <a:t>, may He bless us at the hand of His servant the priest. </a:t>
            </a:r>
          </a:p>
        </p:txBody>
      </p:sp>
      <p:sp>
        <p:nvSpPr>
          <p:cNvPr id="2" name="Rectangle 1"/>
          <p:cNvSpPr/>
          <p:nvPr/>
        </p:nvSpPr>
        <p:spPr>
          <a:xfrm>
            <a:off x="-22423" y="79624"/>
            <a:ext cx="4137223" cy="6186309"/>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endParaRPr lang="en-CA" sz="4400" dirty="0" smtClean="0">
              <a:solidFill>
                <a:srgbClr val="92D050"/>
              </a:solidFill>
            </a:endParaRPr>
          </a:p>
          <a:p>
            <a:r>
              <a:rPr lang="en-CA" sz="4400" dirty="0" err="1" smtClean="0"/>
              <a:t>አድንኑ</a:t>
            </a:r>
            <a:r>
              <a:rPr lang="en-CA" sz="4400" dirty="0" smtClean="0"/>
              <a:t> </a:t>
            </a:r>
            <a:r>
              <a:rPr lang="en-CA" sz="4400" dirty="0" err="1" smtClean="0"/>
              <a:t>አርእስቲክሙ</a:t>
            </a:r>
            <a:r>
              <a:rPr lang="en-CA" sz="4400" dirty="0" smtClean="0"/>
              <a:t> </a:t>
            </a:r>
            <a:r>
              <a:rPr lang="en-CA" sz="4400" dirty="0" err="1"/>
              <a:t>ቅድመ</a:t>
            </a:r>
            <a:r>
              <a:rPr lang="en-CA" sz="4400" dirty="0"/>
              <a:t> </a:t>
            </a:r>
            <a:r>
              <a:rPr lang="en-CA" sz="4400" dirty="0" err="1" smtClean="0"/>
              <a:t>እግዚአብሔር</a:t>
            </a:r>
            <a:r>
              <a:rPr lang="en-CA" sz="4400" dirty="0" smtClean="0"/>
              <a:t> </a:t>
            </a:r>
            <a:r>
              <a:rPr lang="en-CA" sz="4400" dirty="0" err="1"/>
              <a:t>አምላክነ</a:t>
            </a:r>
            <a:r>
              <a:rPr lang="en-CA" sz="4400" dirty="0"/>
              <a:t> </a:t>
            </a:r>
            <a:r>
              <a:rPr lang="en-CA" sz="4400" dirty="0" err="1"/>
              <a:t>በእደ</a:t>
            </a:r>
            <a:r>
              <a:rPr lang="en-CA" sz="4400" dirty="0"/>
              <a:t> </a:t>
            </a:r>
            <a:r>
              <a:rPr lang="en-CA" sz="4400" dirty="0" err="1"/>
              <a:t>ገብሩ</a:t>
            </a:r>
            <a:r>
              <a:rPr lang="en-CA" sz="4400" dirty="0"/>
              <a:t> </a:t>
            </a:r>
            <a:r>
              <a:rPr lang="en-CA" sz="4400" dirty="0" err="1"/>
              <a:t>ካህን</a:t>
            </a:r>
            <a:r>
              <a:rPr lang="en-CA" sz="4400" dirty="0"/>
              <a:t> </a:t>
            </a:r>
            <a:r>
              <a:rPr lang="en-CA" sz="4400" dirty="0" err="1"/>
              <a:t>ከመ</a:t>
            </a:r>
            <a:r>
              <a:rPr lang="en-CA" sz="4400" dirty="0"/>
              <a:t> </a:t>
            </a:r>
            <a:r>
              <a:rPr lang="en-CA" sz="4400" dirty="0" err="1"/>
              <a:t>ይባርከነ</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endParaRPr lang="en-CA" sz="4400" dirty="0" smtClean="0">
              <a:solidFill>
                <a:srgbClr val="FFFF00"/>
              </a:solidFill>
            </a:endParaRPr>
          </a:p>
          <a:p>
            <a:r>
              <a:rPr lang="en-CA" sz="4400" dirty="0" err="1" smtClean="0"/>
              <a:t>አሜን</a:t>
            </a:r>
            <a:r>
              <a:rPr lang="en-CA" sz="4400" dirty="0" smtClean="0"/>
              <a:t> </a:t>
            </a:r>
            <a:r>
              <a:rPr lang="en-CA" sz="4400" dirty="0" err="1" smtClean="0"/>
              <a:t>እግዚአብሔር</a:t>
            </a:r>
            <a:r>
              <a:rPr lang="en-CA" sz="4400" dirty="0" smtClean="0"/>
              <a:t> </a:t>
            </a:r>
            <a:r>
              <a:rPr lang="en-CA" sz="4400" dirty="0" err="1"/>
              <a:t>ይባርከነ</a:t>
            </a:r>
            <a:r>
              <a:rPr lang="en-CA" sz="4400" dirty="0"/>
              <a:t> </a:t>
            </a:r>
            <a:r>
              <a:rPr lang="en-CA" sz="4400" dirty="0" err="1"/>
              <a:t>ወይሣሃለነ</a:t>
            </a:r>
            <a:r>
              <a:rPr lang="en-CA" sz="4400" dirty="0"/>
              <a:t>።</a:t>
            </a:r>
          </a:p>
        </p:txBody>
      </p:sp>
    </p:spTree>
    <p:extLst>
      <p:ext uri="{BB962C8B-B14F-4D97-AF65-F5344CB8AC3E}">
        <p14:creationId xmlns:p14="http://schemas.microsoft.com/office/powerpoint/2010/main" val="6042367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065371" cy="6555641"/>
          </a:xfrm>
          <a:prstGeom prst="rect">
            <a:avLst/>
          </a:prstGeom>
        </p:spPr>
        <p:txBody>
          <a:bodyPr wrap="square">
            <a:spAutoFit/>
          </a:bodyPr>
          <a:lstStyle/>
          <a:p>
            <a:r>
              <a:rPr lang="en-CA" sz="4200" dirty="0" err="1" smtClean="0"/>
              <a:t>ተዝካር</a:t>
            </a:r>
            <a:r>
              <a:rPr lang="en-CA" sz="4200" dirty="0" smtClean="0"/>
              <a:t> </a:t>
            </a:r>
            <a:r>
              <a:rPr lang="en-CA" sz="4200" dirty="0" err="1" smtClean="0"/>
              <a:t>ዘብዙኅ</a:t>
            </a:r>
            <a:r>
              <a:rPr lang="en-CA" sz="4200" dirty="0" smtClean="0"/>
              <a:t> </a:t>
            </a:r>
            <a:r>
              <a:rPr lang="en-CA" sz="4200" dirty="0" err="1" smtClean="0"/>
              <a:t>ወዘኅዳጥ</a:t>
            </a:r>
            <a:r>
              <a:rPr lang="en-CA" sz="4200" dirty="0" smtClean="0"/>
              <a:t>፥ </a:t>
            </a:r>
            <a:r>
              <a:rPr lang="en-CA" sz="4200" dirty="0" err="1" smtClean="0"/>
              <a:t>ዘኅቡእ</a:t>
            </a:r>
            <a:r>
              <a:rPr lang="en-CA" sz="4200" dirty="0" smtClean="0"/>
              <a:t> </a:t>
            </a:r>
            <a:r>
              <a:rPr lang="en-CA" sz="4200" dirty="0" err="1" smtClean="0"/>
              <a:t>ወዘገሃድ</a:t>
            </a:r>
            <a:r>
              <a:rPr lang="en-CA" sz="4200" dirty="0" smtClean="0"/>
              <a:t>። </a:t>
            </a:r>
            <a:r>
              <a:rPr lang="en-CA" sz="4200" dirty="0" err="1" smtClean="0"/>
              <a:t>ወእለሂ</a:t>
            </a:r>
            <a:r>
              <a:rPr lang="en-CA" sz="4200" dirty="0" smtClean="0"/>
              <a:t> </a:t>
            </a:r>
            <a:r>
              <a:rPr lang="en-CA" sz="4200" dirty="0" err="1" smtClean="0"/>
              <a:t>ይፈቅዱ</a:t>
            </a:r>
            <a:r>
              <a:rPr lang="en-CA" sz="4200" dirty="0" smtClean="0"/>
              <a:t> </a:t>
            </a:r>
            <a:r>
              <a:rPr lang="en-CA" sz="4200" dirty="0" err="1" smtClean="0"/>
              <a:t>የሃቡ</a:t>
            </a:r>
            <a:r>
              <a:rPr lang="en-CA" sz="4200" dirty="0" smtClean="0"/>
              <a:t> </a:t>
            </a:r>
            <a:r>
              <a:rPr lang="en-CA" sz="4200" dirty="0" err="1" smtClean="0"/>
              <a:t>አልቦሙ</a:t>
            </a:r>
            <a:r>
              <a:rPr lang="en-CA" sz="4200" dirty="0" smtClean="0"/>
              <a:t> </a:t>
            </a:r>
            <a:r>
              <a:rPr lang="en-CA" sz="4200" dirty="0" err="1" smtClean="0"/>
              <a:t>ዘይሁቡ</a:t>
            </a:r>
            <a:r>
              <a:rPr lang="en-CA" sz="4200" dirty="0" smtClean="0"/>
              <a:t> </a:t>
            </a:r>
            <a:r>
              <a:rPr lang="en-CA" sz="4200" dirty="0" err="1" smtClean="0"/>
              <a:t>ይትወከፍ</a:t>
            </a:r>
            <a:r>
              <a:rPr lang="en-CA" sz="4200" dirty="0" smtClean="0"/>
              <a:t> </a:t>
            </a:r>
            <a:r>
              <a:rPr lang="en-CA" sz="4200" dirty="0" err="1" smtClean="0"/>
              <a:t>ፍትዋቶሙ</a:t>
            </a:r>
            <a:r>
              <a:rPr lang="en-CA" sz="4200" dirty="0" smtClean="0"/>
              <a:t> </a:t>
            </a:r>
            <a:r>
              <a:rPr lang="en-CA" sz="4200" dirty="0" err="1" smtClean="0"/>
              <a:t>ዘበሰማያት</a:t>
            </a:r>
            <a:r>
              <a:rPr lang="en-CA" sz="4200" dirty="0" smtClean="0"/>
              <a:t> </a:t>
            </a:r>
            <a:r>
              <a:rPr lang="en-CA" sz="4200" dirty="0" err="1" smtClean="0"/>
              <a:t>መንግሥተ</a:t>
            </a:r>
            <a:r>
              <a:rPr lang="en-CA" sz="4200" dirty="0" smtClean="0"/>
              <a:t> </a:t>
            </a:r>
            <a:r>
              <a:rPr lang="en-CA" sz="4200" dirty="0" err="1" smtClean="0"/>
              <a:t>ይጸጉ</a:t>
            </a:r>
            <a:r>
              <a:rPr lang="en-CA" sz="4200" dirty="0" smtClean="0"/>
              <a:t> </a:t>
            </a:r>
            <a:r>
              <a:rPr lang="en-CA" sz="4200" dirty="0" err="1" smtClean="0"/>
              <a:t>ዘለኵሉ</a:t>
            </a:r>
            <a:r>
              <a:rPr lang="en-CA" sz="4200" dirty="0" smtClean="0"/>
              <a:t> </a:t>
            </a:r>
            <a:r>
              <a:rPr lang="en-CA" sz="4200" dirty="0" err="1" smtClean="0"/>
              <a:t>ግብረ</a:t>
            </a:r>
            <a:r>
              <a:rPr lang="en-CA" sz="4200" dirty="0" smtClean="0"/>
              <a:t> </a:t>
            </a:r>
            <a:r>
              <a:rPr lang="en-CA" sz="4200" dirty="0" err="1" smtClean="0"/>
              <a:t>በረከት</a:t>
            </a:r>
            <a:r>
              <a:rPr lang="en-CA" sz="4200" dirty="0" smtClean="0"/>
              <a:t> </a:t>
            </a:r>
            <a:r>
              <a:rPr lang="en-CA" sz="4200" dirty="0" err="1" smtClean="0"/>
              <a:t>ሥልጣን</a:t>
            </a:r>
            <a:r>
              <a:rPr lang="en-CA" sz="4200" dirty="0" smtClean="0"/>
              <a:t> </a:t>
            </a:r>
            <a:r>
              <a:rPr lang="en-CA" sz="4200" dirty="0" err="1" smtClean="0"/>
              <a:t>ቦቱ</a:t>
            </a:r>
            <a:r>
              <a:rPr lang="en-CA" sz="4200" dirty="0" smtClean="0"/>
              <a:t> </a:t>
            </a:r>
            <a:r>
              <a:rPr lang="en-CA" sz="4200" dirty="0" err="1" smtClean="0"/>
              <a:t>እግዚአብ</a:t>
            </a:r>
            <a:endParaRPr lang="en-CA" sz="4200" dirty="0" smtClean="0"/>
          </a:p>
          <a:p>
            <a:r>
              <a:rPr lang="en-CA" sz="4200" dirty="0" err="1" smtClean="0"/>
              <a:t>ሔር</a:t>
            </a:r>
            <a:r>
              <a:rPr lang="en-CA" sz="4200" dirty="0" smtClean="0"/>
              <a:t> </a:t>
            </a:r>
            <a:r>
              <a:rPr lang="en-CA" sz="4200" dirty="0" err="1" smtClean="0"/>
              <a:t>አምላክነ</a:t>
            </a:r>
            <a:r>
              <a:rPr lang="en-CA" sz="4200" dirty="0" smtClean="0"/>
              <a:t>።</a:t>
            </a:r>
          </a:p>
        </p:txBody>
      </p:sp>
      <p:sp>
        <p:nvSpPr>
          <p:cNvPr id="19" name="Rectangle 18"/>
          <p:cNvSpPr/>
          <p:nvPr/>
        </p:nvSpPr>
        <p:spPr>
          <a:xfrm>
            <a:off x="3959995" y="-1697"/>
            <a:ext cx="4297958" cy="6863417"/>
          </a:xfrm>
          <a:prstGeom prst="rect">
            <a:avLst/>
          </a:prstGeom>
        </p:spPr>
        <p:txBody>
          <a:bodyPr wrap="square">
            <a:spAutoFit/>
          </a:bodyPr>
          <a:lstStyle/>
          <a:p>
            <a:r>
              <a:rPr lang="en-CA" sz="4000" dirty="0" err="1" smtClean="0"/>
              <a:t>ናይ</a:t>
            </a:r>
            <a:r>
              <a:rPr lang="en-CA" sz="4000" dirty="0" smtClean="0"/>
              <a:t> </a:t>
            </a:r>
            <a:r>
              <a:rPr lang="en-CA" sz="4000" dirty="0" err="1"/>
              <a:t>መዘከርታ</a:t>
            </a:r>
            <a:r>
              <a:rPr lang="en-CA" sz="4000" dirty="0"/>
              <a:t> </a:t>
            </a:r>
            <a:r>
              <a:rPr lang="en-CA" sz="4000" dirty="0" err="1"/>
              <a:t>ምስጋናን</a:t>
            </a:r>
            <a:r>
              <a:rPr lang="en-CA" sz="4000" dirty="0"/>
              <a:t>፥ </a:t>
            </a:r>
            <a:r>
              <a:rPr lang="en-CA" sz="4000" dirty="0" err="1"/>
              <a:t>ብዙሕን</a:t>
            </a:r>
            <a:r>
              <a:rPr lang="en-CA" sz="4000" dirty="0"/>
              <a:t> </a:t>
            </a:r>
            <a:r>
              <a:rPr lang="en-CA" sz="4000" dirty="0" err="1"/>
              <a:t>ውሑድን</a:t>
            </a:r>
            <a:r>
              <a:rPr lang="en-CA" sz="4000" dirty="0"/>
              <a:t>፥ </a:t>
            </a:r>
            <a:r>
              <a:rPr lang="en-CA" sz="4000" dirty="0" err="1"/>
              <a:t>ሕቡእን</a:t>
            </a:r>
            <a:r>
              <a:rPr lang="en-CA" sz="4000" dirty="0"/>
              <a:t> </a:t>
            </a:r>
            <a:r>
              <a:rPr lang="en-CA" sz="4000" dirty="0" err="1"/>
              <a:t>ግሁድን</a:t>
            </a:r>
            <a:r>
              <a:rPr lang="en-CA" sz="4000" dirty="0"/>
              <a:t>፥ </a:t>
            </a:r>
            <a:r>
              <a:rPr lang="en-CA" sz="4000" dirty="0" err="1"/>
              <a:t>ዘቕርቡ</a:t>
            </a:r>
            <a:r>
              <a:rPr lang="en-CA" sz="4000" dirty="0"/>
              <a:t>፥ </a:t>
            </a:r>
            <a:r>
              <a:rPr lang="en-CA" sz="4000" dirty="0" err="1"/>
              <a:t>ክህቡ</a:t>
            </a:r>
            <a:r>
              <a:rPr lang="en-CA" sz="4000" dirty="0"/>
              <a:t> </a:t>
            </a:r>
            <a:r>
              <a:rPr lang="en-CA" sz="4000" dirty="0" err="1"/>
              <a:t>እናደለዩ</a:t>
            </a:r>
            <a:r>
              <a:rPr lang="en-CA" sz="4000" dirty="0"/>
              <a:t> </a:t>
            </a:r>
            <a:r>
              <a:rPr lang="en-CA" sz="4000" dirty="0" err="1"/>
              <a:t>ዝህብዎ</a:t>
            </a:r>
            <a:r>
              <a:rPr lang="en-CA" sz="4000" dirty="0"/>
              <a:t> </a:t>
            </a:r>
            <a:r>
              <a:rPr lang="en-CA" sz="4000" dirty="0" err="1"/>
              <a:t>ንዘይብሎም</a:t>
            </a:r>
            <a:r>
              <a:rPr lang="en-CA" sz="4000" dirty="0"/>
              <a:t> </a:t>
            </a:r>
            <a:r>
              <a:rPr lang="en-CA" sz="4000" dirty="0" err="1"/>
              <a:t>ድልየቶም</a:t>
            </a:r>
            <a:r>
              <a:rPr lang="en-CA" sz="4000" dirty="0"/>
              <a:t> </a:t>
            </a:r>
            <a:r>
              <a:rPr lang="en-CA" sz="4000" dirty="0" err="1"/>
              <a:t>ኣብ</a:t>
            </a:r>
            <a:r>
              <a:rPr lang="en-CA" sz="4000" dirty="0"/>
              <a:t> </a:t>
            </a:r>
            <a:r>
              <a:rPr lang="en-CA" sz="4000" dirty="0" err="1"/>
              <a:t>መንግሥተ</a:t>
            </a:r>
            <a:r>
              <a:rPr lang="en-CA" sz="4000" dirty="0"/>
              <a:t> </a:t>
            </a:r>
            <a:r>
              <a:rPr lang="en-CA" sz="4000" dirty="0" err="1"/>
              <a:t>ሰማያት</a:t>
            </a:r>
            <a:r>
              <a:rPr lang="en-CA" sz="4000" dirty="0"/>
              <a:t> </a:t>
            </a:r>
            <a:r>
              <a:rPr lang="en-CA" sz="4000" dirty="0" err="1"/>
              <a:t>ይቀበለሎም</a:t>
            </a:r>
            <a:r>
              <a:rPr lang="en-CA" sz="4000" dirty="0"/>
              <a:t>። </a:t>
            </a:r>
            <a:r>
              <a:rPr lang="en-CA" sz="4000" dirty="0" err="1"/>
              <a:t>ንዅሉ</a:t>
            </a:r>
            <a:r>
              <a:rPr lang="en-CA" sz="4000" dirty="0"/>
              <a:t> </a:t>
            </a:r>
            <a:r>
              <a:rPr lang="en-CA" sz="4000" dirty="0" err="1"/>
              <a:t>ግብሪ</a:t>
            </a:r>
            <a:r>
              <a:rPr lang="en-CA" sz="4000" dirty="0"/>
              <a:t> </a:t>
            </a:r>
            <a:r>
              <a:rPr lang="en-CA" sz="4000" dirty="0" err="1"/>
              <a:t>በረኸት</a:t>
            </a:r>
            <a:r>
              <a:rPr lang="en-CA" sz="4000" dirty="0"/>
              <a:t> </a:t>
            </a:r>
            <a:r>
              <a:rPr lang="en-CA" sz="4000" dirty="0" err="1"/>
              <a:t>ሥልጣን</a:t>
            </a:r>
            <a:r>
              <a:rPr lang="en-CA" sz="4000" dirty="0"/>
              <a:t> </a:t>
            </a:r>
            <a:r>
              <a:rPr lang="en-CA" sz="4000" dirty="0" err="1"/>
              <a:t>ዘለዎ</a:t>
            </a:r>
            <a:r>
              <a:rPr lang="en-CA" sz="4000" dirty="0"/>
              <a:t> </a:t>
            </a:r>
            <a:r>
              <a:rPr lang="en-CA" sz="4000" dirty="0" err="1"/>
              <a:t>እግዚኣብሄር</a:t>
            </a:r>
            <a:r>
              <a:rPr lang="en-CA" sz="4000" dirty="0"/>
              <a:t> </a:t>
            </a:r>
            <a:r>
              <a:rPr lang="en-CA" sz="4000" dirty="0" err="1"/>
              <a:t>ኣምላኽና</a:t>
            </a:r>
            <a:r>
              <a:rPr lang="en-CA" sz="4000" dirty="0"/>
              <a:t> </a:t>
            </a:r>
            <a:r>
              <a:rPr lang="en-CA" sz="4000" dirty="0" err="1"/>
              <a:t>እዩ</a:t>
            </a:r>
            <a:r>
              <a:rPr lang="en-CA" sz="4000" dirty="0" smtClean="0"/>
              <a:t>።</a:t>
            </a:r>
            <a:endParaRPr lang="en-CA" sz="4000" dirty="0"/>
          </a:p>
        </p:txBody>
      </p:sp>
      <p:sp>
        <p:nvSpPr>
          <p:cNvPr id="20" name="Rectangle 19"/>
          <p:cNvSpPr/>
          <p:nvPr/>
        </p:nvSpPr>
        <p:spPr>
          <a:xfrm>
            <a:off x="8154208" y="-22961"/>
            <a:ext cx="4088452" cy="6186309"/>
          </a:xfrm>
          <a:prstGeom prst="rect">
            <a:avLst/>
          </a:prstGeom>
        </p:spPr>
        <p:txBody>
          <a:bodyPr wrap="square">
            <a:spAutoFit/>
          </a:bodyPr>
          <a:lstStyle/>
          <a:p>
            <a:pPr marL="40639" marR="40639">
              <a:spcBef>
                <a:spcPts val="600"/>
              </a:spcBef>
              <a:buClr>
                <a:srgbClr val="D84800"/>
              </a:buClr>
              <a:defRPr sz="2800"/>
            </a:pPr>
            <a:r>
              <a:rPr lang="en-US" sz="3300" dirty="0">
                <a:uFill>
                  <a:solidFill>
                    <a:srgbClr val="D84800"/>
                  </a:solidFill>
                </a:uFill>
              </a:rPr>
              <a:t>much or little, secretly or openly, and of those who wish </a:t>
            </a:r>
            <a:r>
              <a:rPr lang="en-US" sz="3300" dirty="0" smtClean="0">
                <a:uFill>
                  <a:solidFill>
                    <a:srgbClr val="D84800"/>
                  </a:solidFill>
                </a:uFill>
              </a:rPr>
              <a:t>to give</a:t>
            </a:r>
            <a:r>
              <a:rPr lang="en-US" sz="3300" dirty="0">
                <a:uFill>
                  <a:solidFill>
                    <a:srgbClr val="D84800"/>
                  </a:solidFill>
                </a:uFill>
              </a:rPr>
              <a:t>, and have </a:t>
            </a:r>
            <a:r>
              <a:rPr lang="en-US" sz="3300" dirty="0" smtClean="0">
                <a:uFill>
                  <a:solidFill>
                    <a:srgbClr val="D84800"/>
                  </a:solidFill>
                </a:uFill>
              </a:rPr>
              <a:t>not where with </a:t>
            </a:r>
            <a:r>
              <a:rPr lang="en-US" sz="3300" dirty="0">
                <a:uFill>
                  <a:solidFill>
                    <a:srgbClr val="D84800"/>
                  </a:solidFill>
                </a:uFill>
              </a:rPr>
              <a:t>to give, that He accept </a:t>
            </a:r>
            <a:r>
              <a:rPr lang="en-US" sz="3300" dirty="0" smtClean="0">
                <a:uFill>
                  <a:solidFill>
                    <a:srgbClr val="D84800"/>
                  </a:solidFill>
                </a:uFill>
              </a:rPr>
              <a:t>their ready </a:t>
            </a:r>
            <a:r>
              <a:rPr lang="en-US" sz="3300" dirty="0">
                <a:uFill>
                  <a:solidFill>
                    <a:srgbClr val="D84800"/>
                  </a:solidFill>
                </a:uFill>
              </a:rPr>
              <a:t>mind, that He grant to them </a:t>
            </a:r>
            <a:r>
              <a:rPr lang="en-US" sz="3300" dirty="0" smtClean="0">
                <a:uFill>
                  <a:solidFill>
                    <a:srgbClr val="D84800"/>
                  </a:solidFill>
                </a:uFill>
              </a:rPr>
              <a:t>the heavenly </a:t>
            </a:r>
            <a:r>
              <a:rPr lang="en-US" sz="3300" dirty="0">
                <a:uFill>
                  <a:solidFill>
                    <a:srgbClr val="D84800"/>
                  </a:solidFill>
                </a:uFill>
              </a:rPr>
              <a:t>kingdom : power over all </a:t>
            </a:r>
            <a:r>
              <a:rPr lang="en-US" sz="3300" dirty="0" smtClean="0">
                <a:uFill>
                  <a:solidFill>
                    <a:srgbClr val="D84800"/>
                  </a:solidFill>
                </a:uFill>
              </a:rPr>
              <a:t>works of </a:t>
            </a:r>
            <a:r>
              <a:rPr lang="en-US" sz="3300" dirty="0">
                <a:uFill>
                  <a:solidFill>
                    <a:srgbClr val="D84800"/>
                  </a:solidFill>
                </a:uFill>
              </a:rPr>
              <a:t>blessing belongs to the Lord our God</a:t>
            </a:r>
            <a:r>
              <a:rPr lang="en-US" sz="3300" dirty="0" smtClean="0">
                <a:uFill>
                  <a:solidFill>
                    <a:srgbClr val="D84800"/>
                  </a:solidFill>
                </a:uFill>
              </a:rPr>
              <a:t>.</a:t>
            </a:r>
          </a:p>
        </p:txBody>
      </p:sp>
    </p:spTree>
    <p:extLst>
      <p:ext uri="{BB962C8B-B14F-4D97-AF65-F5344CB8AC3E}">
        <p14:creationId xmlns:p14="http://schemas.microsoft.com/office/powerpoint/2010/main" val="1797139303"/>
      </p:ext>
    </p:extLst>
  </p:cSld>
  <p:clrMapOvr>
    <a:masterClrMapping/>
  </p:clrMapOvr>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4000" dirty="0"/>
              <a:t>ኦ </a:t>
            </a:r>
            <a:r>
              <a:rPr lang="en-CA" sz="4000" dirty="0" err="1"/>
              <a:t>ጐይታ</a:t>
            </a:r>
            <a:r>
              <a:rPr lang="en-CA" sz="4000" dirty="0"/>
              <a:t> </a:t>
            </a:r>
            <a:r>
              <a:rPr lang="en-CA" sz="4000" dirty="0" err="1"/>
              <a:t>ሕዝብኻ</a:t>
            </a:r>
            <a:r>
              <a:rPr lang="en-CA" sz="4000" dirty="0"/>
              <a:t> </a:t>
            </a:r>
            <a:r>
              <a:rPr lang="en-CA" sz="4000" dirty="0" err="1"/>
              <a:t>ኣድሕን</a:t>
            </a:r>
            <a:r>
              <a:rPr lang="en-CA" sz="4000" dirty="0"/>
              <a:t> </a:t>
            </a:r>
            <a:r>
              <a:rPr lang="en-CA" sz="4000" dirty="0" err="1"/>
              <a:t>ርስትኻ’ውን</a:t>
            </a:r>
            <a:r>
              <a:rPr lang="en-CA" sz="4000" dirty="0"/>
              <a:t> </a:t>
            </a:r>
            <a:r>
              <a:rPr lang="en-CA" sz="4000" dirty="0" err="1" smtClean="0"/>
              <a:t>ባርኽ</a:t>
            </a:r>
            <a:r>
              <a:rPr lang="en-CA" sz="4000" dirty="0" smtClean="0"/>
              <a:t>። </a:t>
            </a:r>
            <a:r>
              <a:rPr lang="en-CA" sz="2000" dirty="0">
                <a:solidFill>
                  <a:srgbClr val="FFC000"/>
                </a:solidFill>
              </a:rPr>
              <a:t>(</a:t>
            </a:r>
            <a:r>
              <a:rPr lang="en-CA" sz="2000" dirty="0" err="1">
                <a:solidFill>
                  <a:srgbClr val="FFC000"/>
                </a:solidFill>
              </a:rPr>
              <a:t>ቡራኬ</a:t>
            </a:r>
            <a:r>
              <a:rPr lang="en-CA" sz="2000" dirty="0">
                <a:solidFill>
                  <a:srgbClr val="FFC000"/>
                </a:solidFill>
              </a:rPr>
              <a:t> 3 </a:t>
            </a:r>
            <a:r>
              <a:rPr lang="en-CA" sz="2000" dirty="0" err="1">
                <a:solidFill>
                  <a:srgbClr val="FFC000"/>
                </a:solidFill>
              </a:rPr>
              <a:t>ግዜ</a:t>
            </a:r>
            <a:r>
              <a:rPr lang="en-CA" sz="2000" dirty="0">
                <a:solidFill>
                  <a:srgbClr val="FFC000"/>
                </a:solidFill>
              </a:rPr>
              <a:t>) </a:t>
            </a:r>
            <a:r>
              <a:rPr lang="en-CA" sz="4000" dirty="0" err="1"/>
              <a:t>ክሳዕ</a:t>
            </a:r>
            <a:r>
              <a:rPr lang="en-CA" sz="4000" dirty="0"/>
              <a:t> </a:t>
            </a:r>
            <a:r>
              <a:rPr lang="en-CA" sz="4000" dirty="0" err="1" smtClean="0"/>
              <a:t>ዘለኣለም</a:t>
            </a:r>
            <a:r>
              <a:rPr lang="en-CA" sz="4000" dirty="0" smtClean="0"/>
              <a:t> </a:t>
            </a:r>
            <a:r>
              <a:rPr lang="en-CA" sz="4000" dirty="0" err="1"/>
              <a:t>ጓስዮምን</a:t>
            </a:r>
            <a:r>
              <a:rPr lang="en-CA" sz="4000" dirty="0"/>
              <a:t> </a:t>
            </a:r>
            <a:r>
              <a:rPr lang="en-CA" sz="4000" dirty="0" err="1"/>
              <a:t>ልዕል</a:t>
            </a:r>
            <a:r>
              <a:rPr lang="en-CA" sz="4000" dirty="0"/>
              <a:t> </a:t>
            </a:r>
            <a:r>
              <a:rPr lang="en-CA" sz="4000" dirty="0" err="1" smtClean="0"/>
              <a:t>ኣብሎምን</a:t>
            </a:r>
            <a:r>
              <a:rPr lang="en-CA" sz="4000" dirty="0"/>
              <a:t>፥ </a:t>
            </a:r>
            <a:r>
              <a:rPr lang="en-CA" sz="4000" dirty="0" err="1"/>
              <a:t>ብኽቡር</a:t>
            </a:r>
            <a:r>
              <a:rPr lang="en-CA" sz="4000" dirty="0"/>
              <a:t> </a:t>
            </a:r>
            <a:r>
              <a:rPr lang="en-CA" sz="4000" dirty="0" err="1"/>
              <a:t>ደም</a:t>
            </a:r>
            <a:r>
              <a:rPr lang="en-CA" sz="4000" dirty="0"/>
              <a:t> </a:t>
            </a:r>
            <a:r>
              <a:rPr lang="en-CA" sz="4000" dirty="0" err="1"/>
              <a:t>ሓደ</a:t>
            </a:r>
            <a:r>
              <a:rPr lang="en-CA" sz="4000" dirty="0"/>
              <a:t> </a:t>
            </a:r>
            <a:r>
              <a:rPr lang="en-CA" sz="4000" dirty="0" err="1"/>
              <a:t>ወድኻ</a:t>
            </a:r>
            <a:r>
              <a:rPr lang="en-CA" sz="4000" dirty="0"/>
              <a:t>፥ </a:t>
            </a:r>
            <a:r>
              <a:rPr lang="en-CA" sz="4000" dirty="0" err="1" smtClean="0"/>
              <a:t>ጐይታ</a:t>
            </a:r>
            <a:endParaRPr lang="en-CA" sz="4000" dirty="0" smtClean="0"/>
          </a:p>
          <a:p>
            <a:r>
              <a:rPr lang="en-CA" sz="4000" dirty="0" err="1" smtClean="0"/>
              <a:t>ናን</a:t>
            </a:r>
            <a:r>
              <a:rPr lang="en-CA" sz="4000" dirty="0" smtClean="0"/>
              <a:t> </a:t>
            </a:r>
            <a:r>
              <a:rPr lang="en-CA" sz="4000" dirty="0" err="1"/>
              <a:t>መድኃኒናን</a:t>
            </a:r>
            <a:r>
              <a:rPr lang="en-CA" sz="4000" dirty="0"/>
              <a:t> </a:t>
            </a:r>
            <a:r>
              <a:rPr lang="en-CA" sz="4000" dirty="0" err="1"/>
              <a:t>ኢየሱስ</a:t>
            </a:r>
            <a:r>
              <a:rPr lang="en-CA" sz="4000" dirty="0"/>
              <a:t> </a:t>
            </a:r>
            <a:r>
              <a:rPr lang="en-CA" sz="4000" dirty="0" err="1" smtClean="0"/>
              <a:t>ክርስቶስ</a:t>
            </a:r>
            <a:r>
              <a:rPr lang="en-CA" sz="4000" dirty="0" smtClean="0"/>
              <a:t> </a:t>
            </a:r>
            <a:r>
              <a:rPr lang="en-CA" sz="4000" dirty="0" err="1"/>
              <a:t>ዘጥረኻያን</a:t>
            </a:r>
            <a:r>
              <a:rPr lang="en-CA" sz="4000" dirty="0"/>
              <a:t>፥ </a:t>
            </a:r>
            <a:r>
              <a:rPr lang="en-CA" sz="4000" dirty="0" err="1"/>
              <a:t>በጃ</a:t>
            </a:r>
            <a:r>
              <a:rPr lang="en-CA" sz="4000" dirty="0"/>
              <a:t> </a:t>
            </a:r>
            <a:r>
              <a:rPr lang="en-CA" sz="4000" dirty="0" err="1"/>
              <a:t>ዝኾንካያን</a:t>
            </a:r>
            <a:r>
              <a:rPr lang="en-CA" sz="4000" dirty="0"/>
              <a:t> </a:t>
            </a:r>
            <a:r>
              <a:rPr lang="en-CA" sz="4000" dirty="0" err="1" smtClean="0"/>
              <a:t>ነገሥታ</a:t>
            </a:r>
            <a:endParaRPr lang="en-CA" sz="4000" dirty="0" smtClean="0"/>
          </a:p>
          <a:p>
            <a:r>
              <a:rPr lang="en-CA" sz="4000" dirty="0" err="1" smtClean="0"/>
              <a:t>ትን</a:t>
            </a:r>
            <a:r>
              <a:rPr lang="en-CA" sz="4000" dirty="0" smtClean="0"/>
              <a:t> </a:t>
            </a:r>
            <a:r>
              <a:rPr lang="en-CA" sz="4000" dirty="0" err="1"/>
              <a:t>መኳንንትን</a:t>
            </a:r>
            <a:r>
              <a:rPr lang="en-CA" sz="4000" dirty="0"/>
              <a:t> </a:t>
            </a:r>
            <a:r>
              <a:rPr lang="en-CA" sz="4000" dirty="0" err="1" smtClean="0"/>
              <a:t>ንዝተባ</a:t>
            </a:r>
            <a:endParaRPr lang="en-CA" sz="4000" dirty="0" smtClean="0"/>
          </a:p>
          <a:p>
            <a:r>
              <a:rPr lang="en-CA" sz="4000" dirty="0" err="1" smtClean="0"/>
              <a:t>ህሉ</a:t>
            </a:r>
            <a:r>
              <a:rPr lang="en-CA" sz="4000" dirty="0" smtClean="0"/>
              <a:t> </a:t>
            </a:r>
            <a:r>
              <a:rPr lang="en-CA" sz="4000" dirty="0" err="1" smtClean="0"/>
              <a:t>ካህናትን</a:t>
            </a:r>
            <a:r>
              <a:rPr lang="en-CA" sz="4000" dirty="0" smtClean="0"/>
              <a:t>፡</a:t>
            </a:r>
            <a:endParaRPr lang="en-CA" sz="4000" dirty="0"/>
          </a:p>
        </p:txBody>
      </p:sp>
      <p:sp>
        <p:nvSpPr>
          <p:cNvPr id="20" name="Rectangle 19"/>
          <p:cNvSpPr/>
          <p:nvPr/>
        </p:nvSpPr>
        <p:spPr>
          <a:xfrm>
            <a:off x="8077795" y="-53936"/>
            <a:ext cx="4186826" cy="6740307"/>
          </a:xfrm>
          <a:prstGeom prst="rect">
            <a:avLst/>
          </a:prstGeom>
        </p:spPr>
        <p:txBody>
          <a:bodyPr wrap="square">
            <a:spAutoFit/>
          </a:bodyPr>
          <a:lstStyle/>
          <a:p>
            <a:r>
              <a:rPr lang="en-US" sz="3600" dirty="0">
                <a:solidFill>
                  <a:srgbClr val="FF0000"/>
                </a:solidFill>
              </a:rPr>
              <a:t>Priest</a:t>
            </a:r>
            <a:r>
              <a:rPr lang="en-US" sz="3600" dirty="0" smtClean="0">
                <a:solidFill>
                  <a:srgbClr val="FF0000"/>
                </a:solidFill>
              </a:rPr>
              <a:t>: </a:t>
            </a:r>
            <a:r>
              <a:rPr lang="en-US" sz="3600" dirty="0" smtClean="0"/>
              <a:t>O </a:t>
            </a:r>
            <a:r>
              <a:rPr lang="en-US" sz="3600" dirty="0"/>
              <a:t>Lord, save Thy people and bless Thy inheritance. </a:t>
            </a:r>
            <a:endParaRPr lang="en-US" sz="3600" dirty="0" smtClean="0"/>
          </a:p>
          <a:p>
            <a:r>
              <a:rPr lang="en-US" sz="2000" dirty="0" smtClean="0">
                <a:solidFill>
                  <a:srgbClr val="FFC000"/>
                </a:solidFill>
              </a:rPr>
              <a:t>(Benediction 3 </a:t>
            </a:r>
            <a:r>
              <a:rPr lang="en-US" sz="2000" dirty="0">
                <a:solidFill>
                  <a:srgbClr val="FFC000"/>
                </a:solidFill>
              </a:rPr>
              <a:t>Times)  </a:t>
            </a:r>
            <a:r>
              <a:rPr lang="en-US" sz="3600" dirty="0"/>
              <a:t>Feed Them, lift them up for ever, and keep Thy church which Thou didst purchase and ransom with the precious blood of Thy only-begotten Son, our Lord and our </a:t>
            </a:r>
            <a:r>
              <a:rPr lang="en-US" sz="3600" dirty="0" smtClean="0"/>
              <a:t>God</a:t>
            </a:r>
            <a:endParaRPr lang="en-US" sz="3600" dirty="0"/>
          </a:p>
        </p:txBody>
      </p:sp>
      <p:sp>
        <p:nvSpPr>
          <p:cNvPr id="2" name="Rectangle 1"/>
          <p:cNvSpPr/>
          <p:nvPr/>
        </p:nvSpPr>
        <p:spPr>
          <a:xfrm>
            <a:off x="-22422" y="47134"/>
            <a:ext cx="4063082"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4000" dirty="0"/>
              <a:t>ኦ </a:t>
            </a:r>
            <a:r>
              <a:rPr lang="en-CA" sz="4000" dirty="0" err="1"/>
              <a:t>እግዚኦ</a:t>
            </a:r>
            <a:r>
              <a:rPr lang="en-CA" sz="4000" dirty="0"/>
              <a:t> </a:t>
            </a:r>
            <a:r>
              <a:rPr lang="en-CA" sz="4000" dirty="0" err="1"/>
              <a:t>አድኅን</a:t>
            </a:r>
            <a:r>
              <a:rPr lang="en-CA" sz="4000" dirty="0"/>
              <a:t> </a:t>
            </a:r>
            <a:r>
              <a:rPr lang="en-CA" sz="4000" dirty="0" err="1"/>
              <a:t>ሕዝበከ</a:t>
            </a:r>
            <a:r>
              <a:rPr lang="en-CA" sz="4000" dirty="0"/>
              <a:t> </a:t>
            </a:r>
            <a:r>
              <a:rPr lang="en-CA" sz="4000" dirty="0" err="1"/>
              <a:t>ወባርክ</a:t>
            </a:r>
            <a:r>
              <a:rPr lang="en-CA" sz="4000" dirty="0"/>
              <a:t> </a:t>
            </a:r>
            <a:r>
              <a:rPr lang="en-CA" sz="4000" dirty="0" err="1"/>
              <a:t>ርስተከ</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፫ </a:t>
            </a:r>
            <a:r>
              <a:rPr lang="en-CA" sz="2000" dirty="0" err="1">
                <a:solidFill>
                  <a:srgbClr val="FFC000"/>
                </a:solidFill>
              </a:rPr>
              <a:t>ጊዜ</a:t>
            </a:r>
            <a:r>
              <a:rPr lang="en-CA" sz="2000" dirty="0">
                <a:solidFill>
                  <a:srgbClr val="FFC000"/>
                </a:solidFill>
              </a:rPr>
              <a:t>) </a:t>
            </a:r>
            <a:r>
              <a:rPr lang="en-CA" sz="4000" dirty="0" err="1"/>
              <a:t>ረዓዮሙ</a:t>
            </a:r>
            <a:r>
              <a:rPr lang="en-CA" sz="4000" dirty="0"/>
              <a:t> </a:t>
            </a:r>
            <a:r>
              <a:rPr lang="en-CA" sz="4000" dirty="0" err="1" smtClean="0"/>
              <a:t>ወአልዕ</a:t>
            </a:r>
            <a:endParaRPr lang="en-CA" sz="4000" dirty="0" smtClean="0"/>
          </a:p>
          <a:p>
            <a:r>
              <a:rPr lang="en-CA" sz="4000" dirty="0" err="1" smtClean="0"/>
              <a:t>ሎሙ</a:t>
            </a:r>
            <a:r>
              <a:rPr lang="en-CA" sz="4000" dirty="0" smtClean="0"/>
              <a:t> </a:t>
            </a:r>
            <a:r>
              <a:rPr lang="en-CA" sz="4000" dirty="0" err="1"/>
              <a:t>እስከ</a:t>
            </a:r>
            <a:r>
              <a:rPr lang="en-CA" sz="4000" dirty="0"/>
              <a:t> </a:t>
            </a:r>
            <a:r>
              <a:rPr lang="en-CA" sz="4000" dirty="0" err="1"/>
              <a:t>ለዓለም</a:t>
            </a:r>
            <a:r>
              <a:rPr lang="en-CA" sz="4000" dirty="0"/>
              <a:t>። </a:t>
            </a:r>
            <a:r>
              <a:rPr lang="en-CA" sz="4000" dirty="0" err="1"/>
              <a:t>ወዕቀባ</a:t>
            </a:r>
            <a:r>
              <a:rPr lang="en-CA" sz="4000" dirty="0"/>
              <a:t> </a:t>
            </a:r>
            <a:r>
              <a:rPr lang="en-CA" sz="4000" dirty="0" err="1"/>
              <a:t>ለቤተ</a:t>
            </a:r>
            <a:r>
              <a:rPr lang="en-CA" sz="4000" dirty="0"/>
              <a:t> </a:t>
            </a:r>
            <a:r>
              <a:rPr lang="en-CA" sz="4000" dirty="0" err="1" smtClean="0"/>
              <a:t>ክርስቲያ</a:t>
            </a:r>
            <a:endParaRPr lang="en-CA" sz="4000" dirty="0" smtClean="0"/>
          </a:p>
          <a:p>
            <a:r>
              <a:rPr lang="en-CA" sz="4000" dirty="0" err="1" smtClean="0"/>
              <a:t>ኒከ</a:t>
            </a:r>
            <a:r>
              <a:rPr lang="en-CA" sz="4000" dirty="0" smtClean="0"/>
              <a:t> </a:t>
            </a:r>
            <a:r>
              <a:rPr lang="en-CA" sz="4000" dirty="0" err="1"/>
              <a:t>ቅድስት</a:t>
            </a:r>
            <a:r>
              <a:rPr lang="en-CA" sz="4000" dirty="0"/>
              <a:t> </a:t>
            </a:r>
            <a:r>
              <a:rPr lang="en-CA" sz="4000" dirty="0" err="1"/>
              <a:t>እንተ</a:t>
            </a:r>
            <a:r>
              <a:rPr lang="en-CA" sz="4000" dirty="0"/>
              <a:t> </a:t>
            </a:r>
            <a:r>
              <a:rPr lang="en-CA" sz="4000" dirty="0" err="1" smtClean="0"/>
              <a:t>አጥረ</a:t>
            </a:r>
            <a:endParaRPr lang="en-CA" sz="4000" dirty="0" smtClean="0"/>
          </a:p>
          <a:p>
            <a:r>
              <a:rPr lang="en-CA" sz="4000" dirty="0" err="1" smtClean="0"/>
              <a:t>ይካ</a:t>
            </a:r>
            <a:r>
              <a:rPr lang="en-CA" sz="4000" dirty="0"/>
              <a:t>፡ </a:t>
            </a:r>
            <a:r>
              <a:rPr lang="en-CA" sz="4000" dirty="0" err="1"/>
              <a:t>ወቤዘውካ</a:t>
            </a:r>
            <a:r>
              <a:rPr lang="en-CA" sz="4000" dirty="0"/>
              <a:t> </a:t>
            </a:r>
            <a:r>
              <a:rPr lang="en-CA" sz="4000" dirty="0" err="1"/>
              <a:t>በደሙ</a:t>
            </a:r>
            <a:r>
              <a:rPr lang="en-CA" sz="4000" dirty="0"/>
              <a:t> </a:t>
            </a:r>
            <a:r>
              <a:rPr lang="en-CA" sz="4000" dirty="0" err="1"/>
              <a:t>ክቡር</a:t>
            </a:r>
            <a:r>
              <a:rPr lang="en-CA" sz="4000" dirty="0"/>
              <a:t> </a:t>
            </a:r>
            <a:r>
              <a:rPr lang="en-CA" sz="4000" dirty="0" err="1"/>
              <a:t>ለዋሕድ</a:t>
            </a:r>
            <a:r>
              <a:rPr lang="en-CA" sz="4000" dirty="0"/>
              <a:t> </a:t>
            </a:r>
            <a:r>
              <a:rPr lang="en-CA" sz="4000" dirty="0" err="1"/>
              <a:t>ወልድከ</a:t>
            </a:r>
            <a:r>
              <a:rPr lang="en-CA" sz="4000" dirty="0"/>
              <a:t> </a:t>
            </a:r>
            <a:r>
              <a:rPr lang="en-CA" sz="4000" dirty="0" err="1"/>
              <a:t>እግዚእነ</a:t>
            </a:r>
            <a:r>
              <a:rPr lang="en-CA" sz="4000" dirty="0"/>
              <a:t> </a:t>
            </a:r>
            <a:r>
              <a:rPr lang="en-CA" sz="4000" dirty="0" err="1"/>
              <a:t>ወአምላክነ</a:t>
            </a:r>
            <a:r>
              <a:rPr lang="en-CA" sz="4000" dirty="0"/>
              <a:t> </a:t>
            </a:r>
            <a:r>
              <a:rPr lang="en-CA" sz="4000" dirty="0" err="1" smtClean="0"/>
              <a:t>ወመድኃኒነ</a:t>
            </a:r>
            <a:r>
              <a:rPr lang="en-CA" sz="4000" dirty="0" smtClean="0"/>
              <a:t> </a:t>
            </a:r>
            <a:r>
              <a:rPr lang="en-CA" sz="4000" dirty="0" err="1"/>
              <a:t>ኢየሱስ</a:t>
            </a:r>
            <a:r>
              <a:rPr lang="en-CA" sz="4000" dirty="0"/>
              <a:t> </a:t>
            </a:r>
            <a:r>
              <a:rPr lang="en-CA" sz="4000" dirty="0" err="1" smtClean="0"/>
              <a:t>ክር</a:t>
            </a:r>
            <a:endParaRPr lang="en-CA" sz="4000" dirty="0" smtClean="0"/>
          </a:p>
          <a:p>
            <a:r>
              <a:rPr lang="en-CA" sz="4000" dirty="0" err="1" smtClean="0"/>
              <a:t>ስቶስ</a:t>
            </a:r>
            <a:r>
              <a:rPr lang="en-CA" sz="4000" dirty="0"/>
              <a:t>። </a:t>
            </a:r>
            <a:r>
              <a:rPr lang="en-CA" sz="4000" dirty="0" err="1"/>
              <a:t>ወጸዋዕካ</a:t>
            </a:r>
            <a:r>
              <a:rPr lang="en-CA" sz="4000" dirty="0"/>
              <a:t> </a:t>
            </a:r>
            <a:r>
              <a:rPr lang="en-CA" sz="4000" dirty="0" err="1" smtClean="0"/>
              <a:t>ትኩን</a:t>
            </a:r>
            <a:endParaRPr lang="en-CA" sz="4000" dirty="0"/>
          </a:p>
        </p:txBody>
      </p:sp>
    </p:spTree>
    <p:extLst>
      <p:ext uri="{BB962C8B-B14F-4D97-AF65-F5344CB8AC3E}">
        <p14:creationId xmlns:p14="http://schemas.microsoft.com/office/powerpoint/2010/main" val="2951668133"/>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63417"/>
          </a:xfrm>
          <a:prstGeom prst="rect">
            <a:avLst/>
          </a:prstGeom>
        </p:spPr>
        <p:txBody>
          <a:bodyPr wrap="square">
            <a:spAutoFit/>
          </a:bodyPr>
          <a:lstStyle/>
          <a:p>
            <a:r>
              <a:rPr lang="en-CA" sz="4000" dirty="0" err="1" smtClean="0"/>
              <a:t>ምእመናንን</a:t>
            </a:r>
            <a:r>
              <a:rPr lang="en-CA" sz="4000" dirty="0" smtClean="0"/>
              <a:t>፥ </a:t>
            </a:r>
            <a:r>
              <a:rPr lang="en-CA" sz="4000" dirty="0" err="1"/>
              <a:t>ንንጹኅ</a:t>
            </a:r>
            <a:r>
              <a:rPr lang="en-CA" sz="4000" dirty="0"/>
              <a:t> </a:t>
            </a:r>
            <a:r>
              <a:rPr lang="en-CA" sz="4000" dirty="0" err="1"/>
              <a:t>ዘመድን</a:t>
            </a:r>
            <a:r>
              <a:rPr lang="en-CA" sz="4000" dirty="0"/>
              <a:t> </a:t>
            </a:r>
            <a:r>
              <a:rPr lang="en-CA" sz="4000" dirty="0" err="1"/>
              <a:t>ንቅዱስ</a:t>
            </a:r>
            <a:r>
              <a:rPr lang="en-CA" sz="4000" dirty="0"/>
              <a:t> </a:t>
            </a:r>
            <a:r>
              <a:rPr lang="en-CA" sz="4000" dirty="0" err="1"/>
              <a:t>ሕዝብን</a:t>
            </a:r>
            <a:r>
              <a:rPr lang="en-CA" sz="4000" dirty="0"/>
              <a:t> </a:t>
            </a:r>
            <a:r>
              <a:rPr lang="en-CA" sz="4000" dirty="0" err="1"/>
              <a:t>መሕደሪ</a:t>
            </a:r>
            <a:r>
              <a:rPr lang="en-CA" sz="4000" dirty="0"/>
              <a:t> </a:t>
            </a:r>
            <a:r>
              <a:rPr lang="en-CA" sz="4000" dirty="0" err="1"/>
              <a:t>ክትከውን</a:t>
            </a:r>
            <a:r>
              <a:rPr lang="en-CA" sz="4000" dirty="0"/>
              <a:t> </a:t>
            </a:r>
            <a:r>
              <a:rPr lang="en-CA" sz="4000" dirty="0" err="1" smtClean="0"/>
              <a:t>ዝጸ</a:t>
            </a:r>
            <a:endParaRPr lang="en-CA" sz="4000" dirty="0" smtClean="0"/>
          </a:p>
          <a:p>
            <a:r>
              <a:rPr lang="en-CA" sz="4000" dirty="0" err="1" smtClean="0"/>
              <a:t>ዋዕካያ</a:t>
            </a:r>
            <a:r>
              <a:rPr lang="en-CA" sz="4000" dirty="0" smtClean="0"/>
              <a:t> </a:t>
            </a:r>
            <a:r>
              <a:rPr lang="en-CA" sz="4000" dirty="0" err="1"/>
              <a:t>ቅድስቲ</a:t>
            </a:r>
            <a:r>
              <a:rPr lang="en-CA" sz="4000" dirty="0"/>
              <a:t> </a:t>
            </a:r>
            <a:r>
              <a:rPr lang="en-CA" sz="4000" dirty="0" err="1"/>
              <a:t>ቤተ</a:t>
            </a:r>
            <a:r>
              <a:rPr lang="en-CA" sz="4000" dirty="0"/>
              <a:t> </a:t>
            </a:r>
            <a:r>
              <a:rPr lang="en-CA" sz="4000" dirty="0" err="1"/>
              <a:t>ክርስትያን</a:t>
            </a:r>
            <a:r>
              <a:rPr lang="en-CA" sz="4000" dirty="0"/>
              <a:t> </a:t>
            </a:r>
            <a:r>
              <a:rPr lang="en-CA" sz="4000" dirty="0" err="1"/>
              <a:t>ሓልዋ</a:t>
            </a:r>
            <a:r>
              <a:rPr lang="en-CA" sz="4000" dirty="0"/>
              <a:t>። </a:t>
            </a:r>
            <a:r>
              <a:rPr lang="en-CA" sz="4000" dirty="0" err="1"/>
              <a:t>ናብ’ዛ</a:t>
            </a:r>
            <a:r>
              <a:rPr lang="en-CA" sz="4000" dirty="0"/>
              <a:t> </a:t>
            </a:r>
            <a:r>
              <a:rPr lang="en-CA" sz="4000" dirty="0" err="1"/>
              <a:t>ቅድስት</a:t>
            </a:r>
            <a:r>
              <a:rPr lang="en-CA" sz="4000" dirty="0"/>
              <a:t> </a:t>
            </a:r>
            <a:r>
              <a:rPr lang="en-CA" sz="4000" dirty="0" err="1"/>
              <a:t>ቤተ</a:t>
            </a:r>
            <a:r>
              <a:rPr lang="en-CA" sz="4000" dirty="0"/>
              <a:t> </a:t>
            </a:r>
            <a:r>
              <a:rPr lang="en-CA" sz="4000" dirty="0" err="1" smtClean="0"/>
              <a:t>ክር</a:t>
            </a:r>
            <a:endParaRPr lang="en-CA" sz="4000" dirty="0" smtClean="0"/>
          </a:p>
          <a:p>
            <a:r>
              <a:rPr lang="en-CA" sz="4000" dirty="0" err="1" smtClean="0"/>
              <a:t>ስትያን</a:t>
            </a:r>
            <a:r>
              <a:rPr lang="en-CA" sz="4000" dirty="0" smtClean="0"/>
              <a:t> </a:t>
            </a:r>
            <a:r>
              <a:rPr lang="en-CA" sz="4000" dirty="0" err="1"/>
              <a:t>ዝመጻእኩምን</a:t>
            </a:r>
            <a:r>
              <a:rPr lang="en-CA" sz="4000" dirty="0"/>
              <a:t>፡ </a:t>
            </a:r>
            <a:r>
              <a:rPr lang="en-CA" sz="4000" dirty="0" err="1"/>
              <a:t>ዝተኣከብኩምን</a:t>
            </a:r>
            <a:r>
              <a:rPr lang="en-CA" sz="4000" dirty="0"/>
              <a:t>፡ </a:t>
            </a:r>
            <a:r>
              <a:rPr lang="en-CA" sz="4000" dirty="0" err="1" smtClean="0"/>
              <a:t>ዝጸሌ</a:t>
            </a:r>
            <a:endParaRPr lang="en-CA" sz="4000" dirty="0" smtClean="0"/>
          </a:p>
          <a:p>
            <a:r>
              <a:rPr lang="en-CA" sz="4000" dirty="0" err="1" smtClean="0"/>
              <a:t>ኹምን</a:t>
            </a:r>
            <a:r>
              <a:rPr lang="en-CA" sz="4000" dirty="0"/>
              <a:t>፡ </a:t>
            </a:r>
            <a:r>
              <a:rPr lang="en-CA" sz="4000" dirty="0" err="1"/>
              <a:t>ናይ</a:t>
            </a:r>
            <a:r>
              <a:rPr lang="en-CA" sz="4000" dirty="0"/>
              <a:t> </a:t>
            </a:r>
            <a:r>
              <a:rPr lang="en-CA" sz="4000" dirty="0" err="1"/>
              <a:t>ጐይታና</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ቅዱስ</a:t>
            </a:r>
            <a:r>
              <a:rPr lang="en-CA" sz="4000" dirty="0"/>
              <a:t> </a:t>
            </a:r>
            <a:r>
              <a:rPr lang="en-CA" sz="4000" dirty="0" err="1"/>
              <a:t>ሥጋኡ</a:t>
            </a:r>
            <a:r>
              <a:rPr lang="en-CA" sz="4000" dirty="0"/>
              <a:t> </a:t>
            </a:r>
            <a:r>
              <a:rPr lang="en-CA" sz="4000" dirty="0" err="1"/>
              <a:t>ዝበላዕኩምን</a:t>
            </a:r>
            <a:r>
              <a:rPr lang="en-CA" sz="4000" dirty="0" smtClean="0"/>
              <a:t>፡</a:t>
            </a:r>
            <a:endParaRPr lang="en-CA" sz="4000" dirty="0"/>
          </a:p>
        </p:txBody>
      </p:sp>
      <p:sp>
        <p:nvSpPr>
          <p:cNvPr id="20" name="Rectangle 19"/>
          <p:cNvSpPr/>
          <p:nvPr/>
        </p:nvSpPr>
        <p:spPr>
          <a:xfrm>
            <a:off x="7986411" y="-53936"/>
            <a:ext cx="4186826" cy="6740307"/>
          </a:xfrm>
          <a:prstGeom prst="rect">
            <a:avLst/>
          </a:prstGeom>
        </p:spPr>
        <p:txBody>
          <a:bodyPr wrap="square">
            <a:spAutoFit/>
          </a:bodyPr>
          <a:lstStyle/>
          <a:p>
            <a:r>
              <a:rPr lang="en-US" sz="3600" dirty="0"/>
              <a:t>and our Savior Jesus Christ;</a:t>
            </a:r>
            <a:endParaRPr lang="en-CA" sz="3600" dirty="0"/>
          </a:p>
          <a:p>
            <a:r>
              <a:rPr lang="en-US" sz="3600" dirty="0"/>
              <a:t>     And which Thou hast called to be a dwelling-place for kings and rulers for pure kindred and holy people, you who have come and gathered and prayed in his holy church, and you who </a:t>
            </a:r>
            <a:r>
              <a:rPr lang="en-US" sz="3600" dirty="0" smtClean="0"/>
              <a:t>have</a:t>
            </a:r>
            <a:endParaRPr lang="en-US" sz="3600" dirty="0"/>
          </a:p>
        </p:txBody>
      </p:sp>
      <p:sp>
        <p:nvSpPr>
          <p:cNvPr id="2" name="Rectangle 1"/>
          <p:cNvSpPr/>
          <p:nvPr/>
        </p:nvSpPr>
        <p:spPr>
          <a:xfrm>
            <a:off x="-22422" y="47134"/>
            <a:ext cx="4063082" cy="6863417"/>
          </a:xfrm>
          <a:prstGeom prst="rect">
            <a:avLst/>
          </a:prstGeom>
        </p:spPr>
        <p:txBody>
          <a:bodyPr wrap="square">
            <a:spAutoFit/>
          </a:bodyPr>
          <a:lstStyle/>
          <a:p>
            <a:r>
              <a:rPr lang="en-CA" sz="4000" dirty="0" err="1" smtClean="0"/>
              <a:t>ማኅደረ</a:t>
            </a:r>
            <a:r>
              <a:rPr lang="en-CA" sz="4000" dirty="0" smtClean="0"/>
              <a:t> </a:t>
            </a:r>
            <a:r>
              <a:rPr lang="en-CA" sz="4000" dirty="0" err="1"/>
              <a:t>ለነገሥት</a:t>
            </a:r>
            <a:r>
              <a:rPr lang="en-CA" sz="4000" dirty="0"/>
              <a:t> </a:t>
            </a:r>
            <a:r>
              <a:rPr lang="en-CA" sz="4000" dirty="0" err="1" smtClean="0"/>
              <a:t>ወለመ</a:t>
            </a:r>
            <a:endParaRPr lang="en-CA" sz="4000" dirty="0" smtClean="0"/>
          </a:p>
          <a:p>
            <a:r>
              <a:rPr lang="en-CA" sz="4000" dirty="0" err="1" smtClean="0"/>
              <a:t>ኳንንት</a:t>
            </a:r>
            <a:r>
              <a:rPr lang="en-CA" sz="4000" dirty="0" smtClean="0"/>
              <a:t> </a:t>
            </a:r>
            <a:r>
              <a:rPr lang="en-CA" sz="4000" dirty="0" err="1"/>
              <a:t>ለዘመድ</a:t>
            </a:r>
            <a:r>
              <a:rPr lang="en-CA" sz="4000" dirty="0"/>
              <a:t> </a:t>
            </a:r>
            <a:r>
              <a:rPr lang="en-CA" sz="4000" dirty="0" err="1"/>
              <a:t>ንጹሕ</a:t>
            </a:r>
            <a:r>
              <a:rPr lang="en-CA" sz="4000" dirty="0"/>
              <a:t> </a:t>
            </a:r>
            <a:r>
              <a:rPr lang="en-CA" sz="4000" dirty="0" err="1"/>
              <a:t>ወለሕዝብ</a:t>
            </a:r>
            <a:r>
              <a:rPr lang="en-CA" sz="4000" dirty="0"/>
              <a:t> </a:t>
            </a:r>
            <a:r>
              <a:rPr lang="en-CA" sz="4000" dirty="0" err="1"/>
              <a:t>ቅዱስ</a:t>
            </a:r>
            <a:r>
              <a:rPr lang="en-CA" sz="4000" dirty="0"/>
              <a:t>፥ </a:t>
            </a:r>
            <a:r>
              <a:rPr lang="en-CA" sz="4000" dirty="0" err="1"/>
              <a:t>እለ</a:t>
            </a:r>
            <a:r>
              <a:rPr lang="en-CA" sz="4000" dirty="0"/>
              <a:t> </a:t>
            </a:r>
            <a:r>
              <a:rPr lang="en-CA" sz="4000" dirty="0" err="1"/>
              <a:t>መጻእክሙ</a:t>
            </a:r>
            <a:r>
              <a:rPr lang="en-CA" sz="4000" dirty="0"/>
              <a:t> </a:t>
            </a:r>
            <a:r>
              <a:rPr lang="en-CA" sz="4000" dirty="0" err="1"/>
              <a:t>ወእለ</a:t>
            </a:r>
            <a:r>
              <a:rPr lang="en-CA" sz="4000" dirty="0"/>
              <a:t> </a:t>
            </a:r>
            <a:r>
              <a:rPr lang="en-CA" sz="4000" dirty="0" err="1" smtClean="0"/>
              <a:t>ተጋባ</a:t>
            </a:r>
            <a:endParaRPr lang="en-CA" sz="4000" dirty="0" smtClean="0"/>
          </a:p>
          <a:p>
            <a:r>
              <a:rPr lang="en-CA" sz="4000" dirty="0" err="1" smtClean="0"/>
              <a:t>እክሙ</a:t>
            </a:r>
            <a:r>
              <a:rPr lang="en-CA" sz="4000" dirty="0" smtClean="0"/>
              <a:t> </a:t>
            </a:r>
            <a:r>
              <a:rPr lang="en-CA" sz="4000" dirty="0" err="1"/>
              <a:t>ወእለ</a:t>
            </a:r>
            <a:r>
              <a:rPr lang="en-CA" sz="4000" dirty="0"/>
              <a:t> </a:t>
            </a:r>
            <a:r>
              <a:rPr lang="en-CA" sz="4000" dirty="0" err="1"/>
              <a:t>ጸለይክሙ</a:t>
            </a:r>
            <a:r>
              <a:rPr lang="en-CA" sz="4000" dirty="0"/>
              <a:t> </a:t>
            </a:r>
            <a:r>
              <a:rPr lang="en-CA" sz="4000" dirty="0" err="1"/>
              <a:t>ውስተ</a:t>
            </a:r>
            <a:r>
              <a:rPr lang="en-CA" sz="4000" dirty="0"/>
              <a:t> </a:t>
            </a:r>
            <a:r>
              <a:rPr lang="en-CA" sz="4000" dirty="0" err="1"/>
              <a:t>ዛቲ</a:t>
            </a:r>
            <a:r>
              <a:rPr lang="en-CA" sz="4000" dirty="0"/>
              <a:t> </a:t>
            </a:r>
            <a:r>
              <a:rPr lang="en-CA" sz="4000" dirty="0" err="1"/>
              <a:t>ቅድስት</a:t>
            </a:r>
            <a:r>
              <a:rPr lang="en-CA" sz="4000" dirty="0"/>
              <a:t> </a:t>
            </a:r>
            <a:r>
              <a:rPr lang="en-CA" sz="4000" dirty="0" err="1"/>
              <a:t>ቤተ</a:t>
            </a:r>
            <a:r>
              <a:rPr lang="en-CA" sz="4000" dirty="0"/>
              <a:t> </a:t>
            </a:r>
            <a:r>
              <a:rPr lang="en-CA" sz="4000" dirty="0" err="1"/>
              <a:t>ክርስቲያን</a:t>
            </a:r>
            <a:r>
              <a:rPr lang="en-CA" sz="4000" dirty="0"/>
              <a:t>  </a:t>
            </a:r>
            <a:r>
              <a:rPr lang="en-CA" sz="4000" dirty="0" err="1"/>
              <a:t>እለ</a:t>
            </a:r>
            <a:r>
              <a:rPr lang="en-CA" sz="4000" dirty="0"/>
              <a:t> </a:t>
            </a:r>
            <a:r>
              <a:rPr lang="en-CA" sz="4000" dirty="0" err="1" smtClean="0"/>
              <a:t>በላዕክ</a:t>
            </a:r>
            <a:endParaRPr lang="en-CA" sz="4000" dirty="0" smtClean="0"/>
          </a:p>
          <a:p>
            <a:r>
              <a:rPr lang="en-CA" sz="4000" dirty="0" smtClean="0"/>
              <a:t>ሙ </a:t>
            </a:r>
            <a:r>
              <a:rPr lang="en-CA" sz="4000" dirty="0" err="1"/>
              <a:t>ሥጋሁ</a:t>
            </a:r>
            <a:r>
              <a:rPr lang="en-CA" sz="4000" dirty="0"/>
              <a:t> </a:t>
            </a:r>
            <a:r>
              <a:rPr lang="en-CA" sz="4000" dirty="0" err="1"/>
              <a:t>ቅዱሰ</a:t>
            </a:r>
            <a:r>
              <a:rPr lang="en-CA" sz="4000" dirty="0"/>
              <a:t> </a:t>
            </a:r>
            <a:r>
              <a:rPr lang="en-CA" sz="4000" dirty="0" err="1"/>
              <a:t>ወእለ</a:t>
            </a:r>
            <a:r>
              <a:rPr lang="en-CA" sz="4000" dirty="0"/>
              <a:t> </a:t>
            </a:r>
            <a:r>
              <a:rPr lang="en-CA" sz="4000" dirty="0" err="1"/>
              <a:t>ሰተይክሙ</a:t>
            </a:r>
            <a:r>
              <a:rPr lang="en-CA" sz="4000" dirty="0"/>
              <a:t> </a:t>
            </a:r>
            <a:r>
              <a:rPr lang="en-CA" sz="4000" dirty="0" err="1"/>
              <a:t>ደሞ</a:t>
            </a:r>
            <a:r>
              <a:rPr lang="en-CA" sz="4000" dirty="0"/>
              <a:t> </a:t>
            </a:r>
            <a:r>
              <a:rPr lang="en-CA" sz="4000" dirty="0" err="1"/>
              <a:t>ክቡረ</a:t>
            </a:r>
            <a:r>
              <a:rPr lang="en-CA" sz="4000" dirty="0"/>
              <a:t> </a:t>
            </a:r>
            <a:r>
              <a:rPr lang="en-CA" sz="4000" dirty="0" err="1"/>
              <a:t>ለእግዚእነ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smtClean="0"/>
              <a:t>ይሥረይ</a:t>
            </a:r>
            <a:endParaRPr lang="en-CA" sz="4000" dirty="0"/>
          </a:p>
        </p:txBody>
      </p:sp>
    </p:spTree>
    <p:extLst>
      <p:ext uri="{BB962C8B-B14F-4D97-AF65-F5344CB8AC3E}">
        <p14:creationId xmlns:p14="http://schemas.microsoft.com/office/powerpoint/2010/main" val="2837167468"/>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205459" cy="6863417"/>
          </a:xfrm>
          <a:prstGeom prst="rect">
            <a:avLst/>
          </a:prstGeom>
        </p:spPr>
        <p:txBody>
          <a:bodyPr wrap="square">
            <a:spAutoFit/>
          </a:bodyPr>
          <a:lstStyle/>
          <a:p>
            <a:r>
              <a:rPr lang="en-CA" sz="4000" dirty="0" err="1" smtClean="0"/>
              <a:t>ክቡር</a:t>
            </a:r>
            <a:r>
              <a:rPr lang="en-CA" sz="4000" dirty="0" smtClean="0"/>
              <a:t> </a:t>
            </a:r>
            <a:r>
              <a:rPr lang="en-CA" sz="4000" dirty="0" err="1"/>
              <a:t>ደሙ</a:t>
            </a:r>
            <a:r>
              <a:rPr lang="en-CA" sz="4000" dirty="0"/>
              <a:t> </a:t>
            </a:r>
            <a:r>
              <a:rPr lang="en-CA" sz="4000" dirty="0" err="1" smtClean="0"/>
              <a:t>ዝሰቴኹም</a:t>
            </a:r>
            <a:endParaRPr lang="en-CA" sz="4000" dirty="0" smtClean="0"/>
          </a:p>
          <a:p>
            <a:r>
              <a:rPr lang="en-CA" sz="4000" dirty="0" smtClean="0"/>
              <a:t>ን</a:t>
            </a:r>
            <a:r>
              <a:rPr lang="en-CA" sz="4000" dirty="0"/>
              <a:t>፣ </a:t>
            </a:r>
            <a:r>
              <a:rPr lang="en-CA" sz="4000" dirty="0" err="1"/>
              <a:t>ብፍልጠት</a:t>
            </a:r>
            <a:r>
              <a:rPr lang="en-CA" sz="4000" dirty="0"/>
              <a:t> </a:t>
            </a:r>
            <a:r>
              <a:rPr lang="en-CA" sz="4000" dirty="0" err="1"/>
              <a:t>ይኹን</a:t>
            </a:r>
            <a:r>
              <a:rPr lang="en-CA" sz="4000" dirty="0"/>
              <a:t> </a:t>
            </a:r>
            <a:r>
              <a:rPr lang="en-CA" sz="4000" dirty="0" err="1"/>
              <a:t>ብዘይፍልጠት</a:t>
            </a:r>
            <a:r>
              <a:rPr lang="en-CA" sz="4000" dirty="0"/>
              <a:t> </a:t>
            </a:r>
            <a:r>
              <a:rPr lang="en-CA" sz="4000" dirty="0" err="1" smtClean="0"/>
              <a:t>ዝገበርኩ</a:t>
            </a:r>
            <a:endParaRPr lang="en-CA" sz="4000" dirty="0" smtClean="0"/>
          </a:p>
          <a:p>
            <a:r>
              <a:rPr lang="en-CA" sz="4000" dirty="0" err="1" smtClean="0"/>
              <a:t>ምዎ</a:t>
            </a:r>
            <a:r>
              <a:rPr lang="en-CA" sz="4000" dirty="0" smtClean="0"/>
              <a:t> </a:t>
            </a:r>
            <a:r>
              <a:rPr lang="en-CA" sz="4000" dirty="0" err="1"/>
              <a:t>ኃጢኣትኩም</a:t>
            </a:r>
            <a:r>
              <a:rPr lang="en-CA" sz="4000" dirty="0"/>
              <a:t> </a:t>
            </a:r>
            <a:r>
              <a:rPr lang="en-CA" sz="4000" dirty="0" err="1" smtClean="0"/>
              <a:t>ይሕ</a:t>
            </a:r>
            <a:endParaRPr lang="en-CA" sz="4000" dirty="0" smtClean="0"/>
          </a:p>
          <a:p>
            <a:r>
              <a:rPr lang="en-CA" sz="4000" dirty="0" err="1" smtClean="0"/>
              <a:t>ደገልኩም</a:t>
            </a:r>
            <a:r>
              <a:rPr lang="en-CA" sz="4000" dirty="0"/>
              <a:t>። </a:t>
            </a:r>
            <a:r>
              <a:rPr lang="en-CA" sz="4000" dirty="0" err="1"/>
              <a:t>ምእንቲ</a:t>
            </a:r>
            <a:r>
              <a:rPr lang="en-CA" sz="4000" dirty="0"/>
              <a:t> </a:t>
            </a:r>
            <a:r>
              <a:rPr lang="en-CA" sz="4000" dirty="0" err="1"/>
              <a:t>ሥጋኡ</a:t>
            </a:r>
            <a:r>
              <a:rPr lang="en-CA" sz="4000" dirty="0"/>
              <a:t> </a:t>
            </a:r>
            <a:r>
              <a:rPr lang="en-CA" sz="4000" dirty="0" err="1"/>
              <a:t>ሥጋ</a:t>
            </a:r>
            <a:r>
              <a:rPr lang="en-CA" sz="4000" dirty="0"/>
              <a:t> </a:t>
            </a:r>
            <a:r>
              <a:rPr lang="en-CA" sz="4000" dirty="0" err="1"/>
              <a:t>መለኮትን</a:t>
            </a:r>
            <a:r>
              <a:rPr lang="en-CA" sz="4000" dirty="0"/>
              <a:t>፡ </a:t>
            </a:r>
            <a:r>
              <a:rPr lang="en-CA" sz="4000" dirty="0" err="1"/>
              <a:t>ምእንቲ</a:t>
            </a:r>
            <a:r>
              <a:rPr lang="en-CA" sz="4000" dirty="0"/>
              <a:t> </a:t>
            </a:r>
            <a:r>
              <a:rPr lang="en-CA" sz="4000" dirty="0" err="1"/>
              <a:t>ደሙ</a:t>
            </a:r>
            <a:r>
              <a:rPr lang="en-CA" sz="4000" dirty="0"/>
              <a:t> </a:t>
            </a:r>
            <a:r>
              <a:rPr lang="en-CA" sz="4000" dirty="0" err="1"/>
              <a:t>ደም</a:t>
            </a:r>
            <a:r>
              <a:rPr lang="en-CA" sz="4000" dirty="0"/>
              <a:t> </a:t>
            </a:r>
            <a:r>
              <a:rPr lang="en-CA" sz="4000" dirty="0" err="1"/>
              <a:t>ሕግን</a:t>
            </a:r>
            <a:r>
              <a:rPr lang="en-CA" sz="4000" dirty="0"/>
              <a:t> </a:t>
            </a:r>
            <a:r>
              <a:rPr lang="en-CA" sz="4000" dirty="0" err="1"/>
              <a:t>ሥርዓትን</a:t>
            </a:r>
            <a:r>
              <a:rPr lang="en-CA" sz="4000" dirty="0"/>
              <a:t>፣ </a:t>
            </a:r>
            <a:r>
              <a:rPr lang="en-CA" sz="4000" dirty="0" err="1"/>
              <a:t>ኢየሱስ</a:t>
            </a:r>
            <a:r>
              <a:rPr lang="en-CA" sz="4000" dirty="0"/>
              <a:t> </a:t>
            </a:r>
            <a:r>
              <a:rPr lang="en-CA" sz="4000" dirty="0" err="1" smtClean="0"/>
              <a:t>ክር</a:t>
            </a:r>
            <a:endParaRPr lang="en-CA" sz="4000" dirty="0" smtClean="0"/>
          </a:p>
          <a:p>
            <a:r>
              <a:rPr lang="en-CA" sz="4000" dirty="0" err="1" smtClean="0"/>
              <a:t>ስቶስ</a:t>
            </a:r>
            <a:r>
              <a:rPr lang="en-CA" sz="4000" dirty="0" smtClean="0"/>
              <a:t> </a:t>
            </a:r>
            <a:r>
              <a:rPr lang="en-CA" sz="4000" dirty="0" err="1"/>
              <a:t>ወዲ</a:t>
            </a:r>
            <a:r>
              <a:rPr lang="en-CA" sz="4000" dirty="0"/>
              <a:t> </a:t>
            </a:r>
            <a:r>
              <a:rPr lang="en-CA" sz="4000" dirty="0" err="1"/>
              <a:t>እግዚኣብሄር</a:t>
            </a:r>
            <a:r>
              <a:rPr lang="en-CA" sz="4000" dirty="0"/>
              <a:t> </a:t>
            </a:r>
            <a:r>
              <a:rPr lang="en-CA" sz="4000" dirty="0" err="1"/>
              <a:t>ጐይታ</a:t>
            </a:r>
            <a:r>
              <a:rPr lang="en-CA" sz="4000" dirty="0"/>
              <a:t> </a:t>
            </a:r>
            <a:r>
              <a:rPr lang="en-CA" sz="4000" dirty="0" err="1"/>
              <a:t>ሠራዊትን</a:t>
            </a:r>
            <a:r>
              <a:rPr lang="en-CA" sz="4000" dirty="0"/>
              <a:t> </a:t>
            </a:r>
            <a:r>
              <a:rPr lang="en-CA" sz="4000" dirty="0" err="1"/>
              <a:t>ወዲ</a:t>
            </a:r>
            <a:r>
              <a:rPr lang="en-CA" sz="4000" dirty="0"/>
              <a:t> </a:t>
            </a:r>
            <a:r>
              <a:rPr lang="en-CA" sz="4000" dirty="0" err="1"/>
              <a:t>ንጽሕቲ</a:t>
            </a:r>
            <a:r>
              <a:rPr lang="en-CA" sz="4000" dirty="0"/>
              <a:t> </a:t>
            </a:r>
            <a:r>
              <a:rPr lang="en-CA" sz="4000" dirty="0" err="1" smtClean="0"/>
              <a:t>ማርያምን</a:t>
            </a:r>
            <a:endParaRPr lang="en-CA" sz="4000" dirty="0"/>
          </a:p>
        </p:txBody>
      </p:sp>
      <p:sp>
        <p:nvSpPr>
          <p:cNvPr id="20" name="Rectangle 19"/>
          <p:cNvSpPr/>
          <p:nvPr/>
        </p:nvSpPr>
        <p:spPr>
          <a:xfrm>
            <a:off x="7986411" y="-53936"/>
            <a:ext cx="4186826" cy="6740307"/>
          </a:xfrm>
          <a:prstGeom prst="rect">
            <a:avLst/>
          </a:prstGeom>
        </p:spPr>
        <p:txBody>
          <a:bodyPr wrap="square">
            <a:spAutoFit/>
          </a:bodyPr>
          <a:lstStyle/>
          <a:p>
            <a:r>
              <a:rPr lang="en-US" sz="3600" dirty="0"/>
              <a:t>eaten then holy body and drunk the precious blood of our Lord Jesus Christ.  May He forgive your sins, which you have committed wittingly or unwittingly. </a:t>
            </a:r>
            <a:endParaRPr lang="en-CA" sz="3600" dirty="0"/>
          </a:p>
          <a:p>
            <a:r>
              <a:rPr lang="en-US" sz="3600" dirty="0"/>
              <a:t>May he forgive you your past sins and keep you from future ones, for the sake </a:t>
            </a:r>
            <a:r>
              <a:rPr lang="en-US" sz="3600" dirty="0" smtClean="0"/>
              <a:t>of</a:t>
            </a:r>
            <a:endParaRPr lang="en-US" sz="3600" dirty="0"/>
          </a:p>
        </p:txBody>
      </p:sp>
      <p:sp>
        <p:nvSpPr>
          <p:cNvPr id="2" name="Rectangle 1"/>
          <p:cNvSpPr/>
          <p:nvPr/>
        </p:nvSpPr>
        <p:spPr>
          <a:xfrm>
            <a:off x="-22422" y="47134"/>
            <a:ext cx="4063082" cy="6863417"/>
          </a:xfrm>
          <a:prstGeom prst="rect">
            <a:avLst/>
          </a:prstGeom>
        </p:spPr>
        <p:txBody>
          <a:bodyPr wrap="square">
            <a:spAutoFit/>
          </a:bodyPr>
          <a:lstStyle/>
          <a:p>
            <a:r>
              <a:rPr lang="en-CA" sz="4400" dirty="0" err="1" smtClean="0"/>
              <a:t>ለክሙ</a:t>
            </a:r>
            <a:r>
              <a:rPr lang="en-CA" sz="4400" dirty="0" smtClean="0"/>
              <a:t> </a:t>
            </a:r>
            <a:r>
              <a:rPr lang="en-CA" sz="4400" dirty="0" err="1"/>
              <a:t>ኃጢአተክሙ</a:t>
            </a:r>
            <a:r>
              <a:rPr lang="en-CA" sz="4400" dirty="0"/>
              <a:t> </a:t>
            </a:r>
            <a:r>
              <a:rPr lang="en-CA" sz="4400" dirty="0" err="1"/>
              <a:t>ዘገበርክሙ</a:t>
            </a:r>
            <a:r>
              <a:rPr lang="en-CA" sz="4400" dirty="0"/>
              <a:t> </a:t>
            </a:r>
            <a:r>
              <a:rPr lang="en-CA" sz="4400" dirty="0" err="1"/>
              <a:t>እመሂ</a:t>
            </a:r>
            <a:r>
              <a:rPr lang="en-CA" sz="4400" dirty="0"/>
              <a:t> </a:t>
            </a:r>
            <a:r>
              <a:rPr lang="en-CA" sz="4400" dirty="0" err="1" smtClean="0"/>
              <a:t>ዘገበርክሙ</a:t>
            </a:r>
            <a:r>
              <a:rPr lang="en-CA" sz="4400" dirty="0" smtClean="0"/>
              <a:t> </a:t>
            </a:r>
            <a:r>
              <a:rPr lang="en-CA" sz="4400" dirty="0" err="1"/>
              <a:t>እመሂ</a:t>
            </a:r>
            <a:r>
              <a:rPr lang="en-CA" sz="4400" dirty="0"/>
              <a:t> </a:t>
            </a:r>
            <a:r>
              <a:rPr lang="en-CA" sz="4400" dirty="0" err="1"/>
              <a:t>በአእምሮ</a:t>
            </a:r>
            <a:r>
              <a:rPr lang="en-CA" sz="4400" dirty="0"/>
              <a:t> </a:t>
            </a:r>
            <a:r>
              <a:rPr lang="en-CA" sz="4400" dirty="0" err="1"/>
              <a:t>አው</a:t>
            </a:r>
            <a:r>
              <a:rPr lang="en-CA" sz="4400" dirty="0"/>
              <a:t> </a:t>
            </a:r>
            <a:r>
              <a:rPr lang="en-CA" sz="4400" dirty="0" err="1" smtClean="0"/>
              <a:t>በኢያእ</a:t>
            </a:r>
            <a:endParaRPr lang="en-CA" sz="4400" dirty="0" smtClean="0"/>
          </a:p>
          <a:p>
            <a:r>
              <a:rPr lang="en-CA" sz="4400" dirty="0" err="1" smtClean="0"/>
              <a:t>ምሮ</a:t>
            </a:r>
            <a:r>
              <a:rPr lang="en-CA" sz="4400" dirty="0"/>
              <a:t>። </a:t>
            </a:r>
            <a:r>
              <a:rPr lang="en-CA" sz="4400" dirty="0" err="1"/>
              <a:t>በዘኀለፈ</a:t>
            </a:r>
            <a:r>
              <a:rPr lang="en-CA" sz="4400" dirty="0"/>
              <a:t> </a:t>
            </a:r>
            <a:r>
              <a:rPr lang="en-CA" sz="4400" dirty="0" err="1" smtClean="0"/>
              <a:t>ይም</a:t>
            </a:r>
            <a:endParaRPr lang="en-CA" sz="4400" dirty="0" smtClean="0"/>
          </a:p>
          <a:p>
            <a:r>
              <a:rPr lang="en-CA" sz="4400" dirty="0" err="1" smtClean="0"/>
              <a:t>ሐርክሙ</a:t>
            </a:r>
            <a:r>
              <a:rPr lang="en-CA" sz="4400" dirty="0" smtClean="0"/>
              <a:t> </a:t>
            </a:r>
            <a:r>
              <a:rPr lang="en-CA" sz="4400" dirty="0" err="1" smtClean="0"/>
              <a:t>ወበዘይመ</a:t>
            </a:r>
            <a:endParaRPr lang="en-CA" sz="4400" dirty="0" smtClean="0"/>
          </a:p>
          <a:p>
            <a:r>
              <a:rPr lang="en-CA" sz="4400" dirty="0" err="1" smtClean="0"/>
              <a:t>ጽእ</a:t>
            </a:r>
            <a:r>
              <a:rPr lang="en-CA" sz="4400" dirty="0" smtClean="0"/>
              <a:t> </a:t>
            </a:r>
            <a:r>
              <a:rPr lang="en-CA" sz="4400" dirty="0" err="1" smtClean="0"/>
              <a:t>ይዕቀብክሙ</a:t>
            </a:r>
            <a:r>
              <a:rPr lang="en-CA" sz="4400" dirty="0" smtClean="0"/>
              <a:t> </a:t>
            </a:r>
            <a:r>
              <a:rPr lang="en-CA" sz="4400" dirty="0" err="1"/>
              <a:t>በእንተ</a:t>
            </a:r>
            <a:r>
              <a:rPr lang="en-CA" sz="4400" dirty="0"/>
              <a:t> </a:t>
            </a:r>
            <a:r>
              <a:rPr lang="en-CA" sz="4400" dirty="0" err="1"/>
              <a:t>ሥጋሁ</a:t>
            </a:r>
            <a:r>
              <a:rPr lang="en-CA" sz="4400" dirty="0"/>
              <a:t> </a:t>
            </a:r>
            <a:r>
              <a:rPr lang="en-CA" sz="4400" dirty="0" err="1"/>
              <a:t>ሥጋ</a:t>
            </a:r>
            <a:r>
              <a:rPr lang="en-CA" sz="4400" dirty="0"/>
              <a:t> </a:t>
            </a:r>
            <a:r>
              <a:rPr lang="en-CA" sz="4400" dirty="0" err="1"/>
              <a:t>መለኮት</a:t>
            </a:r>
            <a:r>
              <a:rPr lang="en-CA" sz="4400" dirty="0"/>
              <a:t> </a:t>
            </a:r>
            <a:r>
              <a:rPr lang="en-CA" sz="4400" dirty="0" err="1"/>
              <a:t>ወበእንተ</a:t>
            </a:r>
            <a:r>
              <a:rPr lang="en-CA" sz="4400" dirty="0"/>
              <a:t> </a:t>
            </a:r>
            <a:r>
              <a:rPr lang="en-CA" sz="4400" dirty="0" err="1"/>
              <a:t>ደሙ</a:t>
            </a:r>
            <a:r>
              <a:rPr lang="en-CA" sz="4400" dirty="0"/>
              <a:t> </a:t>
            </a:r>
            <a:r>
              <a:rPr lang="en-CA" sz="4400" dirty="0" err="1"/>
              <a:t>ደመ</a:t>
            </a:r>
            <a:r>
              <a:rPr lang="en-CA" sz="4400" dirty="0"/>
              <a:t> </a:t>
            </a:r>
            <a:r>
              <a:rPr lang="en-CA" sz="4400" dirty="0" err="1" smtClean="0"/>
              <a:t>ሕግ</a:t>
            </a:r>
            <a:endParaRPr lang="en-CA" sz="4400" dirty="0"/>
          </a:p>
        </p:txBody>
      </p:sp>
    </p:spTree>
    <p:extLst>
      <p:ext uri="{BB962C8B-B14F-4D97-AF65-F5344CB8AC3E}">
        <p14:creationId xmlns:p14="http://schemas.microsoft.com/office/powerpoint/2010/main" val="2448055967"/>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2338" cy="5016758"/>
          </a:xfrm>
          <a:prstGeom prst="rect">
            <a:avLst/>
          </a:prstGeom>
        </p:spPr>
        <p:txBody>
          <a:bodyPr wrap="square">
            <a:spAutoFit/>
          </a:bodyPr>
          <a:lstStyle/>
          <a:p>
            <a:r>
              <a:rPr lang="en-CA" sz="4000" dirty="0" err="1" smtClean="0"/>
              <a:t>ብድንግልና</a:t>
            </a:r>
            <a:r>
              <a:rPr lang="en-CA" sz="4000" dirty="0" smtClean="0"/>
              <a:t> </a:t>
            </a:r>
            <a:r>
              <a:rPr lang="en-CA" sz="4000" dirty="0" err="1"/>
              <a:t>ሕልናን</a:t>
            </a:r>
            <a:r>
              <a:rPr lang="en-CA" sz="4000" dirty="0"/>
              <a:t> </a:t>
            </a:r>
            <a:r>
              <a:rPr lang="en-CA" sz="4000" dirty="0" err="1"/>
              <a:t>ብድንግልና</a:t>
            </a:r>
            <a:r>
              <a:rPr lang="en-CA" sz="4000" dirty="0"/>
              <a:t> </a:t>
            </a:r>
            <a:r>
              <a:rPr lang="en-CA" sz="4000" dirty="0" err="1"/>
              <a:t>ሥጋን’ውን</a:t>
            </a:r>
            <a:r>
              <a:rPr lang="en-CA" sz="4000" dirty="0"/>
              <a:t> </a:t>
            </a:r>
            <a:r>
              <a:rPr lang="en-CA" sz="4000" dirty="0" err="1"/>
              <a:t>ጽንዕቲ</a:t>
            </a:r>
            <a:r>
              <a:rPr lang="en-CA" sz="4000" dirty="0"/>
              <a:t> </a:t>
            </a:r>
            <a:r>
              <a:rPr lang="en-CA" sz="4000" dirty="0" err="1"/>
              <a:t>ዝኾነት</a:t>
            </a:r>
            <a:r>
              <a:rPr lang="en-CA" sz="4000" dirty="0"/>
              <a:t>፣ </a:t>
            </a:r>
            <a:r>
              <a:rPr lang="en-CA" sz="4000" dirty="0" err="1" smtClean="0"/>
              <a:t>ኃጢኣ</a:t>
            </a:r>
            <a:endParaRPr lang="en-CA" sz="4000" dirty="0" smtClean="0"/>
          </a:p>
          <a:p>
            <a:r>
              <a:rPr lang="en-CA" sz="4000" dirty="0" err="1" smtClean="0"/>
              <a:t>ትኩም</a:t>
            </a:r>
            <a:r>
              <a:rPr lang="en-CA" sz="4000" dirty="0" smtClean="0"/>
              <a:t> </a:t>
            </a:r>
            <a:r>
              <a:rPr lang="en-CA" sz="4000" dirty="0" err="1"/>
              <a:t>ይኅደገልኩም</a:t>
            </a:r>
            <a:r>
              <a:rPr lang="en-CA" sz="4000" dirty="0"/>
              <a:t>፥ </a:t>
            </a:r>
            <a:r>
              <a:rPr lang="en-CA" sz="4000" dirty="0" err="1"/>
              <a:t>ብዝሓልፈ</a:t>
            </a:r>
            <a:r>
              <a:rPr lang="en-CA" sz="4000" dirty="0"/>
              <a:t> </a:t>
            </a:r>
            <a:r>
              <a:rPr lang="en-CA" sz="4000" dirty="0" err="1" smtClean="0"/>
              <a:t>ይምሓርኩ</a:t>
            </a:r>
            <a:endParaRPr lang="en-CA" sz="4000" dirty="0" smtClean="0"/>
          </a:p>
          <a:p>
            <a:r>
              <a:rPr lang="en-CA" sz="4000" dirty="0" smtClean="0"/>
              <a:t>ም</a:t>
            </a:r>
            <a:r>
              <a:rPr lang="en-CA" sz="4000" dirty="0"/>
              <a:t>፡ </a:t>
            </a:r>
            <a:r>
              <a:rPr lang="en-CA" sz="4000" dirty="0" err="1"/>
              <a:t>ብዝመጽእ</a:t>
            </a:r>
            <a:r>
              <a:rPr lang="en-CA" sz="4000" dirty="0"/>
              <a:t> </a:t>
            </a:r>
            <a:r>
              <a:rPr lang="en-CA" sz="4000" dirty="0" err="1"/>
              <a:t>ከኣ</a:t>
            </a:r>
            <a:r>
              <a:rPr lang="en-CA" sz="4000" dirty="0"/>
              <a:t> </a:t>
            </a:r>
            <a:r>
              <a:rPr lang="en-CA" sz="4000" dirty="0" err="1" smtClean="0"/>
              <a:t>ይሓ</a:t>
            </a:r>
            <a:endParaRPr lang="en-CA" sz="4000" dirty="0" smtClean="0"/>
          </a:p>
          <a:p>
            <a:r>
              <a:rPr lang="en-CA" sz="4000" dirty="0" err="1" smtClean="0"/>
              <a:t>ልኹም</a:t>
            </a:r>
            <a:r>
              <a:rPr lang="en-CA" sz="4000" dirty="0" smtClean="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p:txBody>
      </p:sp>
      <p:sp>
        <p:nvSpPr>
          <p:cNvPr id="20" name="Rectangle 19"/>
          <p:cNvSpPr/>
          <p:nvPr/>
        </p:nvSpPr>
        <p:spPr>
          <a:xfrm>
            <a:off x="8044248" y="-47559"/>
            <a:ext cx="4186826" cy="5796523"/>
          </a:xfrm>
          <a:prstGeom prst="rect">
            <a:avLst/>
          </a:prstGeom>
        </p:spPr>
        <p:txBody>
          <a:bodyPr wrap="square">
            <a:spAutoFit/>
          </a:bodyPr>
          <a:lstStyle/>
          <a:p>
            <a:r>
              <a:rPr lang="en-US" sz="3600" dirty="0" smtClean="0"/>
              <a:t>his </a:t>
            </a:r>
            <a:r>
              <a:rPr lang="en-US" sz="3600" dirty="0"/>
              <a:t>body, the divine body, and for the sake of His blood, the blood of the </a:t>
            </a:r>
            <a:r>
              <a:rPr lang="en-US" sz="3600" dirty="0" smtClean="0"/>
              <a:t>coven-ant </a:t>
            </a:r>
            <a:r>
              <a:rPr lang="en-US" sz="3600" dirty="0"/>
              <a:t>of Jesus Christ the Son of her </a:t>
            </a:r>
            <a:r>
              <a:rPr lang="en-US" sz="3600" dirty="0" smtClean="0"/>
              <a:t>cons-</a:t>
            </a:r>
            <a:r>
              <a:rPr lang="en-US" sz="3600" dirty="0" err="1" smtClean="0"/>
              <a:t>cience</a:t>
            </a:r>
            <a:r>
              <a:rPr lang="en-US" sz="3600" dirty="0" smtClean="0"/>
              <a:t> </a:t>
            </a:r>
            <a:r>
              <a:rPr lang="en-US" sz="3600" dirty="0"/>
              <a:t>and body, world without end.  Amen. </a:t>
            </a:r>
            <a:endParaRPr lang="en-CA" sz="3600" dirty="0"/>
          </a:p>
          <a:p>
            <a:pPr marL="40639" marR="40639">
              <a:lnSpc>
                <a:spcPct val="125000"/>
              </a:lnSpc>
              <a:spcBef>
                <a:spcPts val="600"/>
              </a:spcBef>
              <a:buClr>
                <a:srgbClr val="000000"/>
              </a:buClr>
              <a:buFont typeface="Arial"/>
              <a:defRPr sz="2800"/>
            </a:pPr>
            <a:endParaRPr lang="en-US" sz="3600" dirty="0"/>
          </a:p>
        </p:txBody>
      </p:sp>
      <p:sp>
        <p:nvSpPr>
          <p:cNvPr id="2" name="Rectangle 1"/>
          <p:cNvSpPr/>
          <p:nvPr/>
        </p:nvSpPr>
        <p:spPr>
          <a:xfrm>
            <a:off x="-22422" y="47134"/>
            <a:ext cx="4063082" cy="5201424"/>
          </a:xfrm>
          <a:prstGeom prst="rect">
            <a:avLst/>
          </a:prstGeom>
        </p:spPr>
        <p:txBody>
          <a:bodyPr wrap="square">
            <a:spAutoFit/>
          </a:bodyPr>
          <a:lstStyle/>
          <a:p>
            <a:r>
              <a:rPr lang="en-CA" sz="4000" dirty="0" err="1" smtClean="0"/>
              <a:t>ወሥርዓት</a:t>
            </a:r>
            <a:r>
              <a:rPr lang="en-CA" sz="4000" dirty="0" smtClean="0"/>
              <a:t> </a:t>
            </a:r>
            <a:r>
              <a:rPr lang="en-CA" sz="4000" dirty="0" err="1"/>
              <a:t>ኢየሱስ</a:t>
            </a:r>
            <a:r>
              <a:rPr lang="en-CA" sz="4000" dirty="0"/>
              <a:t> </a:t>
            </a:r>
            <a:r>
              <a:rPr lang="en-CA" sz="4000" dirty="0" err="1"/>
              <a:t>ክርስቶስ</a:t>
            </a:r>
            <a:r>
              <a:rPr lang="en-CA" sz="4000" dirty="0"/>
              <a:t> </a:t>
            </a:r>
            <a:r>
              <a:rPr lang="en-CA" sz="4000" dirty="0" err="1"/>
              <a:t>ወልደ</a:t>
            </a:r>
            <a:r>
              <a:rPr lang="en-CA" sz="4000" dirty="0"/>
              <a:t> </a:t>
            </a:r>
            <a:r>
              <a:rPr lang="en-CA" sz="4000" dirty="0" err="1" smtClean="0"/>
              <a:t>እግዚአ</a:t>
            </a:r>
            <a:endParaRPr lang="en-CA" sz="4000" dirty="0" smtClean="0"/>
          </a:p>
          <a:p>
            <a:r>
              <a:rPr lang="en-CA" sz="4000" dirty="0" err="1" smtClean="0"/>
              <a:t>ብሔር</a:t>
            </a:r>
            <a:r>
              <a:rPr lang="en-CA" sz="4000" dirty="0" smtClean="0"/>
              <a:t> </a:t>
            </a:r>
            <a:r>
              <a:rPr lang="en-CA" sz="4000" dirty="0" err="1" smtClean="0"/>
              <a:t>ፀባዖት</a:t>
            </a:r>
            <a:r>
              <a:rPr lang="en-CA" sz="4000" dirty="0" smtClean="0"/>
              <a:t> </a:t>
            </a:r>
            <a:r>
              <a:rPr lang="en-CA" sz="4000" dirty="0" err="1" smtClean="0"/>
              <a:t>ወልደ</a:t>
            </a:r>
            <a:r>
              <a:rPr lang="en-CA" sz="4000" dirty="0" smtClean="0"/>
              <a:t> </a:t>
            </a:r>
            <a:r>
              <a:rPr lang="en-CA" sz="4000" dirty="0" err="1" smtClean="0"/>
              <a:t>ማርያም</a:t>
            </a:r>
            <a:r>
              <a:rPr lang="en-CA" sz="4000" dirty="0" smtClean="0"/>
              <a:t> </a:t>
            </a:r>
            <a:r>
              <a:rPr lang="en-CA" sz="4000" dirty="0" err="1" smtClean="0"/>
              <a:t>ንጽሕት</a:t>
            </a:r>
            <a:r>
              <a:rPr lang="en-CA" sz="4000" dirty="0" smtClean="0"/>
              <a:t> </a:t>
            </a:r>
            <a:r>
              <a:rPr lang="en-CA" sz="4000" dirty="0" err="1" smtClean="0"/>
              <a:t>በድንግል</a:t>
            </a:r>
            <a:r>
              <a:rPr lang="en-CA" sz="4000" dirty="0" smtClean="0"/>
              <a:t> </a:t>
            </a:r>
            <a:r>
              <a:rPr lang="en-CA" sz="4000" dirty="0" err="1" smtClean="0"/>
              <a:t>ሕልና</a:t>
            </a:r>
            <a:r>
              <a:rPr lang="en-CA" sz="4000" dirty="0" smtClean="0"/>
              <a:t> </a:t>
            </a:r>
            <a:r>
              <a:rPr lang="en-CA" sz="4000" dirty="0" err="1" smtClean="0"/>
              <a:t>ወበድንግልና</a:t>
            </a:r>
            <a:r>
              <a:rPr lang="en-CA" sz="4000" dirty="0" smtClean="0"/>
              <a:t> </a:t>
            </a:r>
            <a:r>
              <a:rPr lang="en-CA" sz="4000" dirty="0" err="1" smtClean="0"/>
              <a:t>ሥጋ</a:t>
            </a:r>
            <a:r>
              <a:rPr lang="en-CA" sz="4000" dirty="0" smtClean="0"/>
              <a:t> </a:t>
            </a:r>
            <a:r>
              <a:rPr lang="en-CA" sz="4000" dirty="0" err="1" smtClean="0"/>
              <a:t>ኅትምት</a:t>
            </a:r>
            <a:r>
              <a:rPr lang="en-CA" sz="4000" dirty="0" smtClean="0"/>
              <a:t> </a:t>
            </a:r>
            <a:r>
              <a:rPr lang="en-CA" sz="4000" dirty="0" err="1" smtClean="0"/>
              <a:t>ለዓለመ</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endParaRPr lang="en-CA" sz="4000" dirty="0"/>
          </a:p>
        </p:txBody>
      </p:sp>
    </p:spTree>
    <p:extLst>
      <p:ext uri="{BB962C8B-B14F-4D97-AF65-F5344CB8AC3E}">
        <p14:creationId xmlns:p14="http://schemas.microsoft.com/office/powerpoint/2010/main" val="2331844744"/>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97536"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4000" dirty="0" err="1"/>
              <a:t>እግዚኣብሄር</a:t>
            </a:r>
            <a:r>
              <a:rPr lang="en-CA" sz="4000" dirty="0"/>
              <a:t> </a:t>
            </a:r>
            <a:r>
              <a:rPr lang="en-CA" sz="4000" dirty="0" err="1"/>
              <a:t>ምስ</a:t>
            </a:r>
            <a:r>
              <a:rPr lang="en-CA" sz="4000" dirty="0"/>
              <a:t> </a:t>
            </a:r>
            <a:r>
              <a:rPr lang="en-CA" sz="4000" dirty="0" err="1"/>
              <a:t>ኵልኹም</a:t>
            </a:r>
            <a:r>
              <a:rPr lang="en-CA" sz="4000" dirty="0"/>
              <a:t> </a:t>
            </a:r>
            <a:r>
              <a:rPr lang="en-CA" sz="4000" dirty="0" err="1"/>
              <a:t>ይዅን</a:t>
            </a:r>
            <a:r>
              <a:rPr lang="en-CA" sz="4000" dirty="0"/>
              <a:t>።</a:t>
            </a:r>
          </a:p>
          <a:p>
            <a:r>
              <a:rPr lang="en-CA" sz="4000" dirty="0" err="1">
                <a:solidFill>
                  <a:srgbClr val="FFFF00"/>
                </a:solidFill>
              </a:rPr>
              <a:t>ይ.ሕ</a:t>
            </a:r>
            <a:r>
              <a:rPr lang="en-CA" sz="4000" dirty="0">
                <a:solidFill>
                  <a:srgbClr val="FFFF00"/>
                </a:solidFill>
              </a:rPr>
              <a:t>. </a:t>
            </a:r>
            <a:endParaRPr lang="en-CA" sz="4000" dirty="0" smtClean="0">
              <a:solidFill>
                <a:srgbClr val="FFFF00"/>
              </a:solidFill>
            </a:endParaRPr>
          </a:p>
          <a:p>
            <a:r>
              <a:rPr lang="en-CA" sz="4000" dirty="0" smtClean="0"/>
              <a:t>  </a:t>
            </a:r>
            <a:r>
              <a:rPr lang="en-CA" sz="4000" dirty="0" err="1" smtClean="0"/>
              <a:t>ምስ</a:t>
            </a:r>
            <a:r>
              <a:rPr lang="en-CA" sz="4000" dirty="0" smtClean="0"/>
              <a:t> </a:t>
            </a:r>
            <a:r>
              <a:rPr lang="en-CA" sz="4000" dirty="0" err="1"/>
              <a:t>መንፈስካ</a:t>
            </a:r>
            <a:r>
              <a:rPr lang="en-CA" sz="4000" dirty="0"/>
              <a:t>።</a:t>
            </a:r>
          </a:p>
          <a:p>
            <a:r>
              <a:rPr lang="en-CA" sz="4000" dirty="0" err="1">
                <a:solidFill>
                  <a:srgbClr val="FFFF00"/>
                </a:solidFill>
              </a:rPr>
              <a:t>ይ.ሕ</a:t>
            </a:r>
            <a:r>
              <a:rPr lang="en-CA" sz="4000" dirty="0">
                <a:solidFill>
                  <a:srgbClr val="FFFF00"/>
                </a:solidFill>
              </a:rPr>
              <a:t>. </a:t>
            </a:r>
            <a:r>
              <a:rPr lang="en-CA" sz="4000" dirty="0" err="1"/>
              <a:t>ኣሜን</a:t>
            </a:r>
            <a:r>
              <a:rPr lang="en-CA" sz="4000" dirty="0"/>
              <a:t> </a:t>
            </a:r>
            <a:r>
              <a:rPr lang="en-CA" sz="4000" dirty="0" err="1"/>
              <a:t>እግዚኣብሄር</a:t>
            </a:r>
            <a:r>
              <a:rPr lang="en-CA" sz="4000" dirty="0"/>
              <a:t> </a:t>
            </a:r>
            <a:r>
              <a:rPr lang="en-CA" sz="4000" dirty="0" err="1"/>
              <a:t>ንባሮትካ</a:t>
            </a:r>
            <a:r>
              <a:rPr lang="en-CA" sz="4000" dirty="0"/>
              <a:t> </a:t>
            </a:r>
            <a:r>
              <a:rPr lang="en-CA" sz="4000" dirty="0" err="1"/>
              <a:t>ብሰላም</a:t>
            </a:r>
            <a:r>
              <a:rPr lang="en-CA" sz="4000" dirty="0"/>
              <a:t> </a:t>
            </a:r>
            <a:r>
              <a:rPr lang="en-CA" sz="4000" dirty="0" err="1"/>
              <a:t>ባርኸና</a:t>
            </a:r>
            <a:r>
              <a:rPr lang="en-CA" sz="4000" dirty="0"/>
              <a:t>። </a:t>
            </a:r>
            <a:r>
              <a:rPr lang="en-CA" sz="4000" dirty="0" err="1" smtClean="0"/>
              <a:t>ዝተቐ</a:t>
            </a:r>
            <a:endParaRPr lang="en-CA" sz="4000" dirty="0" smtClean="0"/>
          </a:p>
          <a:p>
            <a:r>
              <a:rPr lang="en-CA" sz="4000" dirty="0" err="1" smtClean="0"/>
              <a:t>በልናዮ</a:t>
            </a:r>
            <a:r>
              <a:rPr lang="en-CA" sz="4000" dirty="0" smtClean="0"/>
              <a:t> </a:t>
            </a:r>
            <a:r>
              <a:rPr lang="en-CA" sz="4000" dirty="0" err="1"/>
              <a:t>ሥጋኻን</a:t>
            </a:r>
            <a:r>
              <a:rPr lang="en-CA" sz="4000" dirty="0"/>
              <a:t> </a:t>
            </a:r>
            <a:r>
              <a:rPr lang="en-CA" sz="4000" dirty="0" err="1"/>
              <a:t>ደምካን</a:t>
            </a:r>
            <a:r>
              <a:rPr lang="en-CA" sz="4000" dirty="0"/>
              <a:t> </a:t>
            </a:r>
            <a:r>
              <a:rPr lang="en-CA" sz="4000" dirty="0" err="1"/>
              <a:t>ንሕድገት</a:t>
            </a:r>
            <a:r>
              <a:rPr lang="en-CA" sz="4000" dirty="0"/>
              <a:t> </a:t>
            </a:r>
            <a:r>
              <a:rPr lang="en-CA" sz="4000" dirty="0" err="1"/>
              <a:t>ኃጢኣት</a:t>
            </a:r>
            <a:r>
              <a:rPr lang="en-CA" sz="4000" dirty="0"/>
              <a:t> </a:t>
            </a:r>
            <a:r>
              <a:rPr lang="en-CA" sz="4000" dirty="0" err="1" smtClean="0"/>
              <a:t>ይዅ</a:t>
            </a:r>
            <a:endParaRPr lang="en-CA" sz="4000" dirty="0" smtClean="0"/>
          </a:p>
          <a:p>
            <a:r>
              <a:rPr lang="en-CA" sz="4000" dirty="0" err="1" smtClean="0"/>
              <a:t>ነና</a:t>
            </a:r>
            <a:r>
              <a:rPr lang="en-CA" sz="4000" dirty="0"/>
              <a:t>። </a:t>
            </a:r>
            <a:r>
              <a:rPr lang="en-CA" sz="4000" dirty="0" err="1"/>
              <a:t>ኵሉ</a:t>
            </a:r>
            <a:r>
              <a:rPr lang="en-CA" sz="4000" dirty="0"/>
              <a:t> </a:t>
            </a:r>
            <a:r>
              <a:rPr lang="en-CA" sz="4000" dirty="0" err="1"/>
              <a:t>ኃይሊ</a:t>
            </a:r>
            <a:r>
              <a:rPr lang="en-CA" sz="4000" dirty="0"/>
              <a:t> </a:t>
            </a:r>
            <a:r>
              <a:rPr lang="en-CA" sz="4000" dirty="0" err="1"/>
              <a:t>ጸላኢ</a:t>
            </a:r>
            <a:r>
              <a:rPr lang="en-CA" sz="4000" dirty="0"/>
              <a:t>፣ </a:t>
            </a:r>
            <a:r>
              <a:rPr lang="en-CA" sz="4000" dirty="0" err="1"/>
              <a:t>ብመንፈስ</a:t>
            </a:r>
            <a:r>
              <a:rPr lang="en-CA" sz="4000" dirty="0"/>
              <a:t> </a:t>
            </a:r>
            <a:r>
              <a:rPr lang="en-CA" sz="4000" dirty="0" err="1" smtClean="0"/>
              <a:t>ክንረግጽ</a:t>
            </a:r>
            <a:endParaRPr lang="en-CA" sz="4000" dirty="0"/>
          </a:p>
        </p:txBody>
      </p:sp>
      <p:sp>
        <p:nvSpPr>
          <p:cNvPr id="20" name="Rectangle 19"/>
          <p:cNvSpPr/>
          <p:nvPr/>
        </p:nvSpPr>
        <p:spPr>
          <a:xfrm>
            <a:off x="7986410" y="-53936"/>
            <a:ext cx="4296715" cy="6724918"/>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dirty="0">
                <a:solidFill>
                  <a:srgbClr val="FF0000"/>
                </a:solidFill>
              </a:rPr>
              <a:t>  </a:t>
            </a:r>
            <a:r>
              <a:rPr lang="en-US" sz="3600" dirty="0"/>
              <a:t>The Lord be with you all.</a:t>
            </a:r>
          </a:p>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a:t>
            </a:r>
            <a:r>
              <a:rPr lang="en-US" sz="3600" dirty="0" smtClean="0">
                <a:solidFill>
                  <a:srgbClr val="FFFF00"/>
                </a:solidFill>
                <a:uFill>
                  <a:solidFill>
                    <a:srgbClr val="0329D6"/>
                  </a:solidFill>
                </a:uFill>
              </a:rPr>
              <a:t>  </a:t>
            </a:r>
            <a:endParaRPr lang="en-US" sz="3600" dirty="0">
              <a:solidFill>
                <a:srgbClr val="FFFF00"/>
              </a:solidFill>
              <a:uFill>
                <a:solidFill>
                  <a:srgbClr val="0329D6"/>
                </a:solidFill>
              </a:uFill>
            </a:endParaRPr>
          </a:p>
          <a:p>
            <a:pPr marL="40639" marR="40639">
              <a:spcBef>
                <a:spcPts val="600"/>
              </a:spcBef>
              <a:buClr>
                <a:srgbClr val="0329D6"/>
              </a:buClr>
              <a:buFont typeface="Arial"/>
              <a:defRPr sz="2800"/>
            </a:pPr>
            <a:r>
              <a:rPr lang="en-US" sz="3600" dirty="0">
                <a:solidFill>
                  <a:schemeClr val="tx1">
                    <a:lumMod val="95000"/>
                  </a:schemeClr>
                </a:solidFill>
                <a:uFill>
                  <a:solidFill>
                    <a:srgbClr val="0329D6"/>
                  </a:solidFill>
                </a:uFill>
              </a:rPr>
              <a:t>And with thy spirit, </a:t>
            </a:r>
          </a:p>
          <a:p>
            <a:pPr marL="40639" marR="40639">
              <a:spcBef>
                <a:spcPts val="600"/>
              </a:spcBef>
              <a:buClr>
                <a:srgbClr val="0329D6"/>
              </a:buClr>
              <a:defRPr sz="2000">
                <a:solidFill>
                  <a:srgbClr val="0329D6"/>
                </a:solidFill>
                <a:uFill>
                  <a:solidFill>
                    <a:srgbClr val="0329D6"/>
                  </a:solidFill>
                </a:uFill>
              </a:defRPr>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300" dirty="0" smtClean="0">
                <a:solidFill>
                  <a:schemeClr val="tx1">
                    <a:lumMod val="95000"/>
                  </a:schemeClr>
                </a:solidFill>
              </a:rPr>
              <a:t>Amen</a:t>
            </a:r>
            <a:r>
              <a:rPr lang="en-US" sz="3300" dirty="0">
                <a:solidFill>
                  <a:schemeClr val="tx1">
                    <a:lumMod val="95000"/>
                  </a:schemeClr>
                </a:solidFill>
              </a:rPr>
              <a:t>.  May God bless us, His servants, in peace.  Remission be unto us who </a:t>
            </a:r>
            <a:r>
              <a:rPr lang="en-US" sz="3300" dirty="0" smtClean="0">
                <a:solidFill>
                  <a:schemeClr val="tx1">
                    <a:lumMod val="95000"/>
                  </a:schemeClr>
                </a:solidFill>
              </a:rPr>
              <a:t>have received </a:t>
            </a:r>
          </a:p>
          <a:p>
            <a:pPr marL="40639" marR="40639">
              <a:spcBef>
                <a:spcPts val="600"/>
              </a:spcBef>
              <a:buClr>
                <a:srgbClr val="0329D6"/>
              </a:buClr>
              <a:defRPr sz="2000">
                <a:solidFill>
                  <a:srgbClr val="0329D6"/>
                </a:solidFill>
                <a:uFill>
                  <a:solidFill>
                    <a:srgbClr val="0329D6"/>
                  </a:solidFill>
                </a:uFill>
              </a:defRPr>
            </a:pPr>
            <a:r>
              <a:rPr lang="en-US" sz="3300" dirty="0" smtClean="0">
                <a:solidFill>
                  <a:schemeClr val="tx1">
                    <a:lumMod val="95000"/>
                  </a:schemeClr>
                </a:solidFill>
              </a:rPr>
              <a:t>Thy </a:t>
            </a:r>
            <a:r>
              <a:rPr lang="en-US" sz="3300" dirty="0">
                <a:solidFill>
                  <a:schemeClr val="tx1">
                    <a:lumMod val="95000"/>
                  </a:schemeClr>
                </a:solidFill>
              </a:rPr>
              <a:t>body and Thy blood.  Enable us by the Spirit to tread </a:t>
            </a:r>
            <a:r>
              <a:rPr lang="en-US" sz="3300" dirty="0" smtClean="0">
                <a:solidFill>
                  <a:schemeClr val="tx1">
                    <a:lumMod val="95000"/>
                  </a:schemeClr>
                </a:solidFill>
              </a:rPr>
              <a:t>upon</a:t>
            </a:r>
            <a:endParaRPr lang="en-US" sz="3600" dirty="0">
              <a:solidFill>
                <a:srgbClr val="FF0000"/>
              </a:solidFill>
            </a:endParaRPr>
          </a:p>
        </p:txBody>
      </p:sp>
      <p:sp>
        <p:nvSpPr>
          <p:cNvPr id="2" name="Rectangle 1"/>
          <p:cNvSpPr/>
          <p:nvPr/>
        </p:nvSpPr>
        <p:spPr>
          <a:xfrm>
            <a:off x="-22423" y="-62079"/>
            <a:ext cx="4132510"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4000" dirty="0" err="1"/>
              <a:t>እግዚአብሔር</a:t>
            </a:r>
            <a:r>
              <a:rPr lang="en-CA" sz="4000" dirty="0"/>
              <a:t> </a:t>
            </a:r>
            <a:r>
              <a:rPr lang="en-CA" sz="4000" dirty="0" err="1"/>
              <a:t>ምስለ</a:t>
            </a:r>
            <a:r>
              <a:rPr lang="en-CA" sz="4000" dirty="0"/>
              <a:t> </a:t>
            </a:r>
            <a:r>
              <a:rPr lang="en-CA" sz="4000" dirty="0" err="1"/>
              <a:t>ኵልክሙ</a:t>
            </a:r>
            <a:r>
              <a:rPr lang="en-CA" sz="4000" dirty="0"/>
              <a:t>።</a:t>
            </a:r>
          </a:p>
          <a:p>
            <a:r>
              <a:rPr lang="en-CA" sz="4000" dirty="0" err="1">
                <a:solidFill>
                  <a:srgbClr val="FFFF00"/>
                </a:solidFill>
              </a:rPr>
              <a:t>ይ.ሕ</a:t>
            </a:r>
            <a:r>
              <a:rPr lang="en-CA" sz="4000" dirty="0">
                <a:solidFill>
                  <a:srgbClr val="FFFF00"/>
                </a:solidFill>
              </a:rPr>
              <a:t>. </a:t>
            </a:r>
            <a:endParaRPr lang="en-CA" sz="4000" dirty="0" smtClean="0">
              <a:solidFill>
                <a:srgbClr val="FFFF00"/>
              </a:solidFill>
            </a:endParaRPr>
          </a:p>
          <a:p>
            <a:r>
              <a:rPr lang="en-CA" sz="4000" dirty="0" smtClean="0"/>
              <a:t>  </a:t>
            </a:r>
            <a:r>
              <a:rPr lang="en-CA" sz="4000" dirty="0" err="1" smtClean="0"/>
              <a:t>ምስለ</a:t>
            </a:r>
            <a:r>
              <a:rPr lang="en-CA" sz="4000" dirty="0" smtClean="0"/>
              <a:t> </a:t>
            </a:r>
            <a:r>
              <a:rPr lang="en-CA" sz="4000" dirty="0" err="1"/>
              <a:t>መንፈስከ</a:t>
            </a:r>
            <a:r>
              <a:rPr lang="en-CA" sz="4000" dirty="0"/>
              <a:t>።</a:t>
            </a:r>
          </a:p>
          <a:p>
            <a:r>
              <a:rPr lang="en-CA" sz="4000" dirty="0" err="1">
                <a:solidFill>
                  <a:srgbClr val="FFFF00"/>
                </a:solidFill>
              </a:rPr>
              <a:t>ይ.ሕ</a:t>
            </a:r>
            <a:r>
              <a:rPr lang="en-CA" sz="4000" dirty="0">
                <a:solidFill>
                  <a:srgbClr val="FFFF00"/>
                </a:solidFill>
              </a:rPr>
              <a:t>. </a:t>
            </a:r>
            <a:r>
              <a:rPr lang="en-CA" sz="4000" dirty="0" err="1"/>
              <a:t>ኣሜን</a:t>
            </a:r>
            <a:r>
              <a:rPr lang="en-CA" sz="4000" dirty="0"/>
              <a:t> </a:t>
            </a:r>
            <a:r>
              <a:rPr lang="en-CA" sz="4000" dirty="0" err="1" smtClean="0"/>
              <a:t>እግዚአብ</a:t>
            </a:r>
            <a:endParaRPr lang="en-CA" sz="4000" dirty="0" smtClean="0"/>
          </a:p>
          <a:p>
            <a:r>
              <a:rPr lang="en-CA" sz="4000" dirty="0" err="1" smtClean="0"/>
              <a:t>ሔር</a:t>
            </a:r>
            <a:r>
              <a:rPr lang="en-CA" sz="4000" dirty="0" smtClean="0"/>
              <a:t> </a:t>
            </a:r>
            <a:r>
              <a:rPr lang="en-CA" sz="4000" dirty="0" err="1"/>
              <a:t>ይባርከነ</a:t>
            </a:r>
            <a:r>
              <a:rPr lang="en-CA" sz="4000" dirty="0"/>
              <a:t> </a:t>
            </a:r>
            <a:r>
              <a:rPr lang="en-CA" sz="4000" dirty="0" err="1" smtClean="0"/>
              <a:t>ለአግብር</a:t>
            </a:r>
            <a:endParaRPr lang="en-CA" sz="4000" dirty="0" smtClean="0"/>
          </a:p>
          <a:p>
            <a:r>
              <a:rPr lang="en-CA" sz="4000" dirty="0" err="1" smtClean="0"/>
              <a:t>ቲሁ</a:t>
            </a:r>
            <a:r>
              <a:rPr lang="en-CA" sz="4000" dirty="0" smtClean="0"/>
              <a:t> </a:t>
            </a:r>
            <a:r>
              <a:rPr lang="en-CA" sz="4000" dirty="0" err="1"/>
              <a:t>በሰላም</a:t>
            </a:r>
            <a:r>
              <a:rPr lang="en-CA" sz="4000" dirty="0"/>
              <a:t> </a:t>
            </a:r>
            <a:r>
              <a:rPr lang="en-CA" sz="4000" dirty="0" err="1"/>
              <a:t>ሥርየተ</a:t>
            </a:r>
            <a:r>
              <a:rPr lang="en-CA" sz="4000" dirty="0"/>
              <a:t> </a:t>
            </a:r>
            <a:r>
              <a:rPr lang="en-CA" sz="4000" dirty="0" err="1"/>
              <a:t>ይኵነነ</a:t>
            </a:r>
            <a:r>
              <a:rPr lang="en-CA" sz="4000" dirty="0"/>
              <a:t>፥ </a:t>
            </a:r>
            <a:r>
              <a:rPr lang="en-CA" sz="4000" dirty="0" err="1" smtClean="0"/>
              <a:t>ዘተመጦነ</a:t>
            </a:r>
            <a:r>
              <a:rPr lang="en-CA" sz="4000" dirty="0"/>
              <a:t> </a:t>
            </a:r>
            <a:r>
              <a:rPr lang="en-CA" sz="4000" dirty="0" err="1" smtClean="0"/>
              <a:t>ሥጋከ</a:t>
            </a:r>
            <a:r>
              <a:rPr lang="en-CA" sz="4000" dirty="0" smtClean="0"/>
              <a:t> </a:t>
            </a:r>
            <a:r>
              <a:rPr lang="en-CA" sz="4000" dirty="0" err="1"/>
              <a:t>ወደምከ</a:t>
            </a:r>
            <a:r>
              <a:rPr lang="en-CA" sz="4000" dirty="0"/>
              <a:t>፣ </a:t>
            </a:r>
            <a:r>
              <a:rPr lang="en-CA" sz="4000" dirty="0" err="1"/>
              <a:t>አብሐነ</a:t>
            </a:r>
            <a:r>
              <a:rPr lang="en-CA" sz="4000" dirty="0"/>
              <a:t>። </a:t>
            </a:r>
            <a:r>
              <a:rPr lang="en-CA" sz="4000" dirty="0" err="1"/>
              <a:t>በመንፈስ</a:t>
            </a:r>
            <a:r>
              <a:rPr lang="en-CA" sz="4000" dirty="0"/>
              <a:t> </a:t>
            </a:r>
            <a:r>
              <a:rPr lang="en-CA" sz="4000" dirty="0" err="1"/>
              <a:t>ንኪድ</a:t>
            </a:r>
            <a:r>
              <a:rPr lang="en-CA" sz="4000" dirty="0"/>
              <a:t> </a:t>
            </a:r>
            <a:r>
              <a:rPr lang="en-CA" sz="4000" dirty="0" err="1"/>
              <a:t>ኵሎ</a:t>
            </a:r>
            <a:r>
              <a:rPr lang="en-CA" sz="4000" dirty="0"/>
              <a:t> </a:t>
            </a:r>
            <a:r>
              <a:rPr lang="en-CA" sz="4000" dirty="0" err="1"/>
              <a:t>ኃይሎ</a:t>
            </a:r>
            <a:r>
              <a:rPr lang="en-CA" sz="4000" dirty="0"/>
              <a:t> </a:t>
            </a:r>
            <a:r>
              <a:rPr lang="en-CA" sz="4000" dirty="0" err="1"/>
              <a:t>ለጸላኢ</a:t>
            </a:r>
            <a:r>
              <a:rPr lang="en-CA" sz="4000" dirty="0"/>
              <a:t>። </a:t>
            </a:r>
            <a:r>
              <a:rPr lang="en-CA" sz="4000" dirty="0" err="1" smtClean="0"/>
              <a:t>በረከተ</a:t>
            </a:r>
            <a:endParaRPr lang="en-CA" sz="4000" dirty="0"/>
          </a:p>
        </p:txBody>
      </p:sp>
    </p:spTree>
    <p:extLst>
      <p:ext uri="{BB962C8B-B14F-4D97-AF65-F5344CB8AC3E}">
        <p14:creationId xmlns:p14="http://schemas.microsoft.com/office/powerpoint/2010/main" val="4111076551"/>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8" y="-28097"/>
            <a:ext cx="4171591" cy="6247864"/>
          </a:xfrm>
          <a:prstGeom prst="rect">
            <a:avLst/>
          </a:prstGeom>
        </p:spPr>
        <p:txBody>
          <a:bodyPr wrap="square">
            <a:spAutoFit/>
          </a:bodyPr>
          <a:lstStyle/>
          <a:p>
            <a:r>
              <a:rPr lang="en-CA" sz="4000" dirty="0" err="1" smtClean="0"/>
              <a:t>ሥልጣን</a:t>
            </a:r>
            <a:r>
              <a:rPr lang="en-CA" sz="4000" dirty="0" smtClean="0"/>
              <a:t> </a:t>
            </a:r>
            <a:r>
              <a:rPr lang="en-CA" sz="4000" dirty="0" err="1" smtClean="0"/>
              <a:t>ሃበና</a:t>
            </a:r>
            <a:r>
              <a:rPr lang="en-CA" sz="4000" dirty="0" smtClean="0"/>
              <a:t>። </a:t>
            </a:r>
            <a:r>
              <a:rPr lang="en-CA" sz="4000" dirty="0" err="1" smtClean="0"/>
              <a:t>ምሕረት</a:t>
            </a:r>
            <a:r>
              <a:rPr lang="en-CA" sz="4000" dirty="0" smtClean="0"/>
              <a:t> </a:t>
            </a:r>
            <a:r>
              <a:rPr lang="en-CA" sz="4000" dirty="0" err="1" smtClean="0"/>
              <a:t>ዝመልአት</a:t>
            </a:r>
            <a:r>
              <a:rPr lang="en-CA" sz="4000" dirty="0" smtClean="0"/>
              <a:t> </a:t>
            </a:r>
            <a:r>
              <a:rPr lang="en-CA" sz="4000" dirty="0" err="1" smtClean="0"/>
              <a:t>በረኸት</a:t>
            </a:r>
            <a:r>
              <a:rPr lang="en-CA" sz="4000" dirty="0" smtClean="0"/>
              <a:t> </a:t>
            </a:r>
            <a:r>
              <a:rPr lang="en-CA" sz="4000" dirty="0" err="1" smtClean="0"/>
              <a:t>ቅድስቲ</a:t>
            </a:r>
            <a:r>
              <a:rPr lang="en-CA" sz="4000" dirty="0" smtClean="0"/>
              <a:t> </a:t>
            </a:r>
            <a:r>
              <a:rPr lang="en-CA" sz="4000" dirty="0" err="1" smtClean="0"/>
              <a:t>ኢድካ</a:t>
            </a:r>
            <a:r>
              <a:rPr lang="en-CA" sz="4000" dirty="0" smtClean="0"/>
              <a:t> </a:t>
            </a:r>
            <a:r>
              <a:rPr lang="en-CA" sz="4000" dirty="0" err="1" smtClean="0"/>
              <a:t>ንእኣ</a:t>
            </a:r>
            <a:r>
              <a:rPr lang="en-CA" sz="4000" dirty="0" smtClean="0"/>
              <a:t> </a:t>
            </a:r>
            <a:r>
              <a:rPr lang="en-CA" sz="4000" dirty="0" err="1" smtClean="0"/>
              <a:t>ኵላትና</a:t>
            </a:r>
            <a:r>
              <a:rPr lang="en-CA" sz="4000" dirty="0" smtClean="0"/>
              <a:t> </a:t>
            </a:r>
            <a:r>
              <a:rPr lang="en-CA" sz="4000" dirty="0" err="1" smtClean="0"/>
              <a:t>ንጽበ</a:t>
            </a:r>
            <a:r>
              <a:rPr lang="en-CA" sz="4000" dirty="0" smtClean="0"/>
              <a:t> </a:t>
            </a:r>
            <a:r>
              <a:rPr lang="en-CA" sz="4000" dirty="0" err="1" smtClean="0"/>
              <a:t>ኣሎና</a:t>
            </a:r>
            <a:r>
              <a:rPr lang="en-CA" sz="4000" dirty="0" smtClean="0"/>
              <a:t>። </a:t>
            </a:r>
            <a:r>
              <a:rPr lang="en-CA" sz="4000" dirty="0" err="1" smtClean="0"/>
              <a:t>ካብ</a:t>
            </a:r>
            <a:r>
              <a:rPr lang="en-CA" sz="4000" dirty="0" smtClean="0"/>
              <a:t> </a:t>
            </a:r>
            <a:r>
              <a:rPr lang="en-CA" sz="4000" dirty="0" err="1" smtClean="0"/>
              <a:t>ክፉእ</a:t>
            </a:r>
            <a:r>
              <a:rPr lang="en-CA" sz="4000" dirty="0" smtClean="0"/>
              <a:t> </a:t>
            </a:r>
            <a:r>
              <a:rPr lang="en-CA" sz="4000" dirty="0" err="1" smtClean="0"/>
              <a:t>ምግባር</a:t>
            </a:r>
            <a:r>
              <a:rPr lang="en-CA" sz="4000" dirty="0" smtClean="0"/>
              <a:t> </a:t>
            </a:r>
            <a:r>
              <a:rPr lang="en-CA" sz="4000" dirty="0" err="1" smtClean="0"/>
              <a:t>ኩሉ</a:t>
            </a:r>
            <a:r>
              <a:rPr lang="en-CA" sz="4000" dirty="0" smtClean="0"/>
              <a:t> </a:t>
            </a:r>
            <a:r>
              <a:rPr lang="en-CA" sz="4000" dirty="0" err="1" smtClean="0"/>
              <a:t>ኣርሕቐና</a:t>
            </a:r>
            <a:r>
              <a:rPr lang="en-CA" sz="4000" dirty="0" smtClean="0"/>
              <a:t>፣ </a:t>
            </a:r>
            <a:r>
              <a:rPr lang="en-CA" sz="4000" dirty="0" err="1" smtClean="0"/>
              <a:t>ኣብ</a:t>
            </a:r>
            <a:r>
              <a:rPr lang="en-CA" sz="4000" dirty="0" smtClean="0"/>
              <a:t> </a:t>
            </a:r>
            <a:r>
              <a:rPr lang="en-CA" sz="4000" dirty="0" err="1" smtClean="0"/>
              <a:t>ኩሉ</a:t>
            </a:r>
            <a:r>
              <a:rPr lang="en-CA" sz="4000" dirty="0" smtClean="0"/>
              <a:t> </a:t>
            </a:r>
            <a:r>
              <a:rPr lang="en-CA" sz="4000" dirty="0" err="1" smtClean="0"/>
              <a:t>ምግባር</a:t>
            </a:r>
            <a:r>
              <a:rPr lang="en-CA" sz="4000" dirty="0" smtClean="0"/>
              <a:t> </a:t>
            </a:r>
            <a:r>
              <a:rPr lang="en-CA" sz="4000" dirty="0" err="1" smtClean="0"/>
              <a:t>ሠናይ</a:t>
            </a:r>
            <a:r>
              <a:rPr lang="en-CA" sz="4000" dirty="0" smtClean="0"/>
              <a:t> </a:t>
            </a:r>
            <a:r>
              <a:rPr lang="en-CA" sz="4000" dirty="0" err="1" smtClean="0"/>
              <a:t>ከኣ</a:t>
            </a:r>
            <a:r>
              <a:rPr lang="en-CA" sz="4000" dirty="0" smtClean="0"/>
              <a:t> </a:t>
            </a:r>
            <a:r>
              <a:rPr lang="en-CA" sz="4000" dirty="0" err="1" smtClean="0"/>
              <a:t>ጸምብረና</a:t>
            </a:r>
            <a:r>
              <a:rPr lang="en-CA" sz="4000" dirty="0" smtClean="0"/>
              <a:t>። </a:t>
            </a:r>
            <a:r>
              <a:rPr lang="en-CA" sz="4000" dirty="0" err="1" smtClean="0"/>
              <a:t>ቅዱስ</a:t>
            </a:r>
            <a:r>
              <a:rPr lang="en-CA" sz="4000" dirty="0" smtClean="0"/>
              <a:t> </a:t>
            </a:r>
            <a:r>
              <a:rPr lang="en-CA" sz="4000" dirty="0" err="1" smtClean="0"/>
              <a:t>ሥጋኡን</a:t>
            </a:r>
            <a:r>
              <a:rPr lang="en-CA" sz="4000" dirty="0" smtClean="0"/>
              <a:t> </a:t>
            </a:r>
            <a:r>
              <a:rPr lang="en-CA" sz="4000" dirty="0" err="1" smtClean="0"/>
              <a:t>ክቡር</a:t>
            </a:r>
            <a:r>
              <a:rPr lang="en-CA" sz="4000" dirty="0" smtClean="0"/>
              <a:t> </a:t>
            </a:r>
            <a:r>
              <a:rPr lang="en-CA" sz="4000" dirty="0" err="1" smtClean="0"/>
              <a:t>ደሙን</a:t>
            </a:r>
            <a:r>
              <a:rPr lang="en-CA" sz="4000" dirty="0" smtClean="0"/>
              <a:t> </a:t>
            </a:r>
            <a:r>
              <a:rPr lang="en-CA" sz="4000" dirty="0" err="1" smtClean="0"/>
              <a:t>ዝሃበና</a:t>
            </a:r>
            <a:r>
              <a:rPr lang="en-CA" sz="4000" dirty="0" smtClean="0"/>
              <a:t> </a:t>
            </a:r>
            <a:r>
              <a:rPr lang="en-CA" sz="4000" dirty="0" err="1" smtClean="0"/>
              <a:t>ቡሩኽ</a:t>
            </a:r>
            <a:r>
              <a:rPr lang="en-CA" sz="4000" dirty="0" smtClean="0"/>
              <a:t> </a:t>
            </a:r>
            <a:r>
              <a:rPr lang="en-CA" sz="4000" dirty="0" err="1" smtClean="0"/>
              <a:t>እዩ</a:t>
            </a:r>
            <a:r>
              <a:rPr lang="en-CA" sz="4000" dirty="0" smtClean="0"/>
              <a:t>። </a:t>
            </a:r>
          </a:p>
        </p:txBody>
      </p:sp>
      <p:sp>
        <p:nvSpPr>
          <p:cNvPr id="20" name="Rectangle 19"/>
          <p:cNvSpPr/>
          <p:nvPr/>
        </p:nvSpPr>
        <p:spPr>
          <a:xfrm>
            <a:off x="7986410" y="-53936"/>
            <a:ext cx="4296715" cy="6263253"/>
          </a:xfrm>
          <a:prstGeom prst="rect">
            <a:avLst/>
          </a:prstGeom>
        </p:spPr>
        <p:txBody>
          <a:bodyPr wrap="square">
            <a:spAutoFit/>
          </a:bodyPr>
          <a:lstStyle/>
          <a:p>
            <a:pPr marL="40639" marR="40639">
              <a:spcBef>
                <a:spcPts val="600"/>
              </a:spcBef>
              <a:buClr>
                <a:srgbClr val="000000"/>
              </a:buClr>
              <a:buFont typeface="Arial"/>
              <a:defRPr sz="2800"/>
            </a:pPr>
            <a:r>
              <a:rPr lang="en-US" sz="3300" dirty="0" smtClean="0"/>
              <a:t>all </a:t>
            </a:r>
            <a:r>
              <a:rPr lang="en-US" sz="3300" dirty="0"/>
              <a:t>the power of the enemy.  We all hope for the blessing of Thy holy hand, which is full of mercy. </a:t>
            </a:r>
            <a:endParaRPr lang="en-US" sz="3300" dirty="0" smtClean="0"/>
          </a:p>
          <a:p>
            <a:pPr marL="40639" marR="40639">
              <a:spcBef>
                <a:spcPts val="600"/>
              </a:spcBef>
              <a:buClr>
                <a:srgbClr val="0329D6"/>
              </a:buClr>
              <a:buFont typeface="Arial"/>
              <a:defRPr sz="2800"/>
            </a:pPr>
            <a:r>
              <a:rPr lang="en-US" sz="3300" dirty="0">
                <a:solidFill>
                  <a:schemeClr val="tx1">
                    <a:lumMod val="95000"/>
                  </a:schemeClr>
                </a:solidFill>
                <a:uFill>
                  <a:solidFill>
                    <a:srgbClr val="0329D6"/>
                  </a:solidFill>
                </a:uFill>
              </a:rPr>
              <a:t>From all evil works keep us apart, and in all good works unite us. Blessed be He that hath given us His holy body </a:t>
            </a:r>
            <a:r>
              <a:rPr lang="en-US" sz="3300" dirty="0" smtClean="0">
                <a:solidFill>
                  <a:schemeClr val="tx1">
                    <a:lumMod val="95000"/>
                  </a:schemeClr>
                </a:solidFill>
                <a:uFill>
                  <a:solidFill>
                    <a:srgbClr val="0329D6"/>
                  </a:solidFill>
                </a:uFill>
              </a:rPr>
              <a:t>and</a:t>
            </a:r>
            <a:r>
              <a:rPr lang="en-US" sz="3300" u="sng" dirty="0">
                <a:solidFill>
                  <a:schemeClr val="tx1">
                    <a:lumMod val="95000"/>
                  </a:schemeClr>
                </a:solidFill>
                <a:uFill>
                  <a:solidFill>
                    <a:srgbClr val="0329D6"/>
                  </a:solidFill>
                </a:uFill>
              </a:rPr>
              <a:t> </a:t>
            </a:r>
            <a:r>
              <a:rPr lang="en-US" sz="3300" dirty="0" smtClean="0">
                <a:solidFill>
                  <a:schemeClr val="tx1">
                    <a:lumMod val="95000"/>
                  </a:schemeClr>
                </a:solidFill>
                <a:uFill>
                  <a:solidFill>
                    <a:srgbClr val="0329D6"/>
                  </a:solidFill>
                </a:uFill>
              </a:rPr>
              <a:t>His </a:t>
            </a:r>
            <a:r>
              <a:rPr lang="en-US" sz="3300" dirty="0">
                <a:solidFill>
                  <a:schemeClr val="tx1">
                    <a:lumMod val="95000"/>
                  </a:schemeClr>
                </a:solidFill>
                <a:uFill>
                  <a:solidFill>
                    <a:srgbClr val="0329D6"/>
                  </a:solidFill>
                </a:uFill>
              </a:rPr>
              <a:t>precious blood.  </a:t>
            </a:r>
            <a:endParaRPr lang="en-US" sz="3300" dirty="0" smtClean="0">
              <a:solidFill>
                <a:schemeClr val="tx1">
                  <a:lumMod val="95000"/>
                </a:schemeClr>
              </a:solidFill>
              <a:uFill>
                <a:solidFill>
                  <a:srgbClr val="0329D6"/>
                </a:solidFill>
              </a:uFill>
            </a:endParaRPr>
          </a:p>
        </p:txBody>
      </p:sp>
      <p:sp>
        <p:nvSpPr>
          <p:cNvPr id="2" name="Rectangle 1"/>
          <p:cNvSpPr/>
          <p:nvPr/>
        </p:nvSpPr>
        <p:spPr>
          <a:xfrm>
            <a:off x="-22423" y="-62079"/>
            <a:ext cx="4026011" cy="6186309"/>
          </a:xfrm>
          <a:prstGeom prst="rect">
            <a:avLst/>
          </a:prstGeom>
        </p:spPr>
        <p:txBody>
          <a:bodyPr wrap="square">
            <a:spAutoFit/>
          </a:bodyPr>
          <a:lstStyle/>
          <a:p>
            <a:r>
              <a:rPr lang="en-CA" sz="4400" dirty="0" err="1" smtClean="0"/>
              <a:t>እዴከ</a:t>
            </a:r>
            <a:r>
              <a:rPr lang="en-CA" sz="4400" dirty="0" smtClean="0"/>
              <a:t> </a:t>
            </a:r>
            <a:r>
              <a:rPr lang="en-CA" sz="4400" dirty="0" err="1" smtClean="0"/>
              <a:t>ቅድስት</a:t>
            </a:r>
            <a:r>
              <a:rPr lang="en-CA" sz="4400" dirty="0" smtClean="0"/>
              <a:t> </a:t>
            </a:r>
            <a:r>
              <a:rPr lang="en-CA" sz="4400" dirty="0" err="1" smtClean="0"/>
              <a:t>እንተ</a:t>
            </a:r>
            <a:r>
              <a:rPr lang="en-CA" sz="4400" dirty="0" smtClean="0"/>
              <a:t> </a:t>
            </a:r>
            <a:r>
              <a:rPr lang="en-CA" sz="4400" dirty="0" err="1" smtClean="0"/>
              <a:t>ምልዕተ</a:t>
            </a:r>
            <a:r>
              <a:rPr lang="en-CA" sz="4400" dirty="0" smtClean="0"/>
              <a:t> </a:t>
            </a:r>
            <a:r>
              <a:rPr lang="en-CA" sz="4400" dirty="0" err="1" smtClean="0"/>
              <a:t>ምሕረት</a:t>
            </a:r>
            <a:r>
              <a:rPr lang="en-CA" sz="4400" dirty="0" smtClean="0"/>
              <a:t> </a:t>
            </a:r>
            <a:r>
              <a:rPr lang="en-CA" sz="4400" dirty="0" err="1" smtClean="0"/>
              <a:t>ኪያሃ</a:t>
            </a:r>
            <a:r>
              <a:rPr lang="en-CA" sz="4400" dirty="0" smtClean="0"/>
              <a:t> </a:t>
            </a:r>
            <a:r>
              <a:rPr lang="en-CA" sz="4400" dirty="0" err="1" smtClean="0"/>
              <a:t>ንሴፎ</a:t>
            </a:r>
            <a:r>
              <a:rPr lang="en-CA" sz="4400" dirty="0" smtClean="0"/>
              <a:t> </a:t>
            </a:r>
            <a:r>
              <a:rPr lang="en-CA" sz="4400" dirty="0" err="1" smtClean="0"/>
              <a:t>ኵልነ</a:t>
            </a:r>
            <a:r>
              <a:rPr lang="en-CA" sz="4400" dirty="0" smtClean="0"/>
              <a:t>። </a:t>
            </a:r>
            <a:r>
              <a:rPr lang="en-CA" sz="4400" dirty="0" err="1" smtClean="0"/>
              <a:t>እምኵሉ</a:t>
            </a:r>
            <a:r>
              <a:rPr lang="en-CA" sz="4400" dirty="0" smtClean="0"/>
              <a:t> </a:t>
            </a:r>
            <a:r>
              <a:rPr lang="en-CA" sz="4400" dirty="0" err="1" smtClean="0"/>
              <a:t>ምግባረ</a:t>
            </a:r>
            <a:r>
              <a:rPr lang="en-CA" sz="4400" dirty="0" smtClean="0"/>
              <a:t> </a:t>
            </a:r>
            <a:r>
              <a:rPr lang="en-CA" sz="4400" dirty="0" err="1" smtClean="0"/>
              <a:t>እኵይ</a:t>
            </a:r>
            <a:r>
              <a:rPr lang="en-CA" sz="4400" dirty="0" smtClean="0"/>
              <a:t> </a:t>
            </a:r>
            <a:r>
              <a:rPr lang="en-CA" sz="4400" dirty="0" err="1" smtClean="0"/>
              <a:t>ኣግኅሠነ</a:t>
            </a:r>
            <a:r>
              <a:rPr lang="en-CA" sz="4400" dirty="0" smtClean="0"/>
              <a:t> </a:t>
            </a:r>
            <a:r>
              <a:rPr lang="en-CA" sz="4400" dirty="0" err="1" smtClean="0"/>
              <a:t>ወውስተ</a:t>
            </a:r>
            <a:r>
              <a:rPr lang="en-CA" sz="4400" dirty="0" smtClean="0"/>
              <a:t> </a:t>
            </a:r>
            <a:r>
              <a:rPr lang="en-CA" sz="4400" dirty="0" err="1" smtClean="0"/>
              <a:t>ኵሉ</a:t>
            </a:r>
            <a:r>
              <a:rPr lang="en-CA" sz="4400" dirty="0" smtClean="0"/>
              <a:t> </a:t>
            </a:r>
            <a:r>
              <a:rPr lang="en-CA" sz="4400" dirty="0" err="1" smtClean="0"/>
              <a:t>ምግባረ</a:t>
            </a:r>
            <a:r>
              <a:rPr lang="en-CA" sz="4400" dirty="0" smtClean="0"/>
              <a:t> </a:t>
            </a:r>
            <a:r>
              <a:rPr lang="en-CA" sz="4400" dirty="0" err="1" smtClean="0"/>
              <a:t>ሠናይ</a:t>
            </a:r>
            <a:r>
              <a:rPr lang="en-CA" sz="4400" dirty="0" smtClean="0"/>
              <a:t> </a:t>
            </a:r>
            <a:r>
              <a:rPr lang="en-CA" sz="4400" dirty="0" err="1" smtClean="0"/>
              <a:t>ደምረነ</a:t>
            </a:r>
            <a:r>
              <a:rPr lang="en-CA" sz="4400" dirty="0" smtClean="0"/>
              <a:t>። </a:t>
            </a:r>
            <a:r>
              <a:rPr lang="en-CA" sz="4400" dirty="0" err="1" smtClean="0"/>
              <a:t>ቡሩከ</a:t>
            </a:r>
            <a:r>
              <a:rPr lang="en-CA" sz="4400" dirty="0" smtClean="0"/>
              <a:t> </a:t>
            </a:r>
            <a:r>
              <a:rPr lang="en-CA" sz="4400" dirty="0" err="1" smtClean="0"/>
              <a:t>ዘወሀበነ</a:t>
            </a:r>
            <a:r>
              <a:rPr lang="en-CA" sz="4400" dirty="0" smtClean="0"/>
              <a:t> </a:t>
            </a:r>
            <a:r>
              <a:rPr lang="en-CA" sz="4400" dirty="0" err="1" smtClean="0"/>
              <a:t>ሥጋሁ</a:t>
            </a:r>
            <a:r>
              <a:rPr lang="en-CA" sz="4400" dirty="0" smtClean="0"/>
              <a:t> </a:t>
            </a:r>
            <a:r>
              <a:rPr lang="en-CA" sz="4400" dirty="0" err="1" smtClean="0"/>
              <a:t>ቅዱሰ</a:t>
            </a:r>
            <a:r>
              <a:rPr lang="en-CA" sz="4400" dirty="0" smtClean="0"/>
              <a:t> </a:t>
            </a:r>
            <a:r>
              <a:rPr lang="en-CA" sz="4400" dirty="0" err="1" smtClean="0"/>
              <a:t>ወደሞ</a:t>
            </a:r>
            <a:r>
              <a:rPr lang="en-CA" sz="4400" dirty="0" smtClean="0"/>
              <a:t> </a:t>
            </a:r>
            <a:r>
              <a:rPr lang="en-CA" sz="4400" dirty="0" err="1" smtClean="0"/>
              <a:t>ክቡረ</a:t>
            </a:r>
            <a:r>
              <a:rPr lang="en-CA" sz="4400" dirty="0" smtClean="0"/>
              <a:t>። </a:t>
            </a:r>
          </a:p>
        </p:txBody>
      </p:sp>
    </p:spTree>
    <p:extLst>
      <p:ext uri="{BB962C8B-B14F-4D97-AF65-F5344CB8AC3E}">
        <p14:creationId xmlns:p14="http://schemas.microsoft.com/office/powerpoint/2010/main" val="603816895"/>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8" y="-28097"/>
            <a:ext cx="4171591" cy="6863417"/>
          </a:xfrm>
          <a:prstGeom prst="rect">
            <a:avLst/>
          </a:prstGeom>
        </p:spPr>
        <p:txBody>
          <a:bodyPr wrap="square">
            <a:spAutoFit/>
          </a:bodyPr>
          <a:lstStyle/>
          <a:p>
            <a:r>
              <a:rPr lang="en-CA" sz="4000" dirty="0" err="1" smtClean="0"/>
              <a:t>ብኃይሊ</a:t>
            </a:r>
            <a:r>
              <a:rPr lang="en-CA" sz="4000" dirty="0" smtClean="0"/>
              <a:t> </a:t>
            </a:r>
            <a:r>
              <a:rPr lang="en-CA" sz="4000" dirty="0" err="1" smtClean="0"/>
              <a:t>መስቀሉ</a:t>
            </a:r>
            <a:r>
              <a:rPr lang="en-CA" sz="4000" dirty="0" smtClean="0"/>
              <a:t> </a:t>
            </a:r>
            <a:r>
              <a:rPr lang="en-CA" sz="4000" dirty="0" err="1" smtClean="0"/>
              <a:t>ንኢየሱስ</a:t>
            </a:r>
            <a:r>
              <a:rPr lang="en-CA" sz="4000" dirty="0" smtClean="0"/>
              <a:t> </a:t>
            </a:r>
            <a:r>
              <a:rPr lang="en-CA" sz="4000" dirty="0" err="1" smtClean="0"/>
              <a:t>ክርስቶስ</a:t>
            </a:r>
            <a:r>
              <a:rPr lang="en-CA" sz="4000" dirty="0" smtClean="0"/>
              <a:t> </a:t>
            </a:r>
            <a:r>
              <a:rPr lang="en-CA" sz="4000" dirty="0" err="1" smtClean="0"/>
              <a:t>ጸጋ</a:t>
            </a:r>
            <a:r>
              <a:rPr lang="en-CA" sz="4000" dirty="0" smtClean="0"/>
              <a:t> </a:t>
            </a:r>
            <a:r>
              <a:rPr lang="en-CA" sz="4000" dirty="0" err="1" smtClean="0"/>
              <a:t>ተቐቢልና</a:t>
            </a:r>
            <a:r>
              <a:rPr lang="en-CA" sz="4000" dirty="0" smtClean="0"/>
              <a:t> </a:t>
            </a:r>
            <a:r>
              <a:rPr lang="en-CA" sz="4000" dirty="0" err="1" smtClean="0"/>
              <a:t>ሕይወትውን</a:t>
            </a:r>
            <a:r>
              <a:rPr lang="en-CA" sz="4000" dirty="0" smtClean="0"/>
              <a:t> </a:t>
            </a:r>
            <a:r>
              <a:rPr lang="en-CA" sz="4000" dirty="0" err="1" smtClean="0"/>
              <a:t>ረኺብና</a:t>
            </a:r>
            <a:r>
              <a:rPr lang="en-CA" sz="4000" dirty="0" smtClean="0"/>
              <a:t> </a:t>
            </a:r>
            <a:r>
              <a:rPr lang="en-CA" sz="4000" dirty="0" err="1" smtClean="0"/>
              <a:t>ኢና</a:t>
            </a:r>
            <a:r>
              <a:rPr lang="en-CA" sz="4000" dirty="0" smtClean="0"/>
              <a:t>። ኦ </a:t>
            </a:r>
            <a:r>
              <a:rPr lang="en-CA" sz="4000" dirty="0" err="1" smtClean="0"/>
              <a:t>ጐይታ</a:t>
            </a:r>
            <a:r>
              <a:rPr lang="en-CA" sz="4000" dirty="0" smtClean="0"/>
              <a:t> </a:t>
            </a:r>
            <a:r>
              <a:rPr lang="en-CA" sz="4000" dirty="0" err="1" smtClean="0"/>
              <a:t>ካብ</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ዝተረኽበ</a:t>
            </a:r>
            <a:r>
              <a:rPr lang="en-CA" sz="4000" dirty="0" smtClean="0"/>
              <a:t> </a:t>
            </a:r>
            <a:r>
              <a:rPr lang="en-CA" sz="4000" dirty="0" err="1" smtClean="0"/>
              <a:t>ጸጋ</a:t>
            </a:r>
            <a:r>
              <a:rPr lang="en-CA" sz="4000" dirty="0" smtClean="0"/>
              <a:t> </a:t>
            </a:r>
            <a:r>
              <a:rPr lang="en-CA" sz="4000" dirty="0" err="1" smtClean="0"/>
              <a:t>ተቐቢልና</a:t>
            </a:r>
            <a:r>
              <a:rPr lang="en-CA" sz="4000" dirty="0" smtClean="0"/>
              <a:t> </a:t>
            </a:r>
            <a:r>
              <a:rPr lang="en-CA" sz="4000" dirty="0" err="1" smtClean="0"/>
              <a:t>ንኣኻ</a:t>
            </a:r>
            <a:r>
              <a:rPr lang="en-CA" sz="4000" dirty="0" smtClean="0"/>
              <a:t> </a:t>
            </a:r>
            <a:r>
              <a:rPr lang="en-CA" sz="4000" dirty="0" err="1" smtClean="0"/>
              <a:t>ነመስግን</a:t>
            </a:r>
            <a:r>
              <a:rPr lang="en-CA" sz="4000" dirty="0" smtClean="0"/>
              <a:t> </a:t>
            </a:r>
            <a:r>
              <a:rPr lang="en-CA" sz="4000" dirty="0" err="1" smtClean="0"/>
              <a:t>ኣሎና</a:t>
            </a:r>
            <a:r>
              <a:rPr lang="en-CA" sz="4000" dirty="0" smtClean="0"/>
              <a:t>።</a:t>
            </a:r>
          </a:p>
          <a:p>
            <a:endParaRPr lang="en-CA" sz="4000" dirty="0"/>
          </a:p>
          <a:p>
            <a:r>
              <a:rPr lang="en-CA" sz="4000" dirty="0" err="1">
                <a:solidFill>
                  <a:srgbClr val="92D050"/>
                </a:solidFill>
              </a:rPr>
              <a:t>ይ.ዲ</a:t>
            </a:r>
            <a:r>
              <a:rPr lang="en-CA" sz="4000" dirty="0">
                <a:solidFill>
                  <a:srgbClr val="92D050"/>
                </a:solidFill>
              </a:rPr>
              <a:t>. </a:t>
            </a:r>
            <a:endParaRPr lang="en-CA" sz="4000" dirty="0" smtClean="0">
              <a:solidFill>
                <a:srgbClr val="92D050"/>
              </a:solidFill>
            </a:endParaRPr>
          </a:p>
          <a:p>
            <a:r>
              <a:rPr lang="en-CA" sz="4000" dirty="0" err="1" smtClean="0"/>
              <a:t>ብሰላም</a:t>
            </a:r>
            <a:r>
              <a:rPr lang="en-CA" sz="4000" dirty="0" smtClean="0"/>
              <a:t> </a:t>
            </a:r>
            <a:r>
              <a:rPr lang="en-CA" sz="4000" dirty="0" err="1"/>
              <a:t>እተዉ</a:t>
            </a:r>
            <a:r>
              <a:rPr lang="en-CA" sz="4000" dirty="0"/>
              <a:t>።</a:t>
            </a:r>
          </a:p>
          <a:p>
            <a:endParaRPr lang="en-CA" sz="4000" dirty="0"/>
          </a:p>
        </p:txBody>
      </p:sp>
      <p:sp>
        <p:nvSpPr>
          <p:cNvPr id="20" name="Rectangle 19"/>
          <p:cNvSpPr/>
          <p:nvPr/>
        </p:nvSpPr>
        <p:spPr>
          <a:xfrm>
            <a:off x="7986410" y="-53936"/>
            <a:ext cx="4296715" cy="7925246"/>
          </a:xfrm>
          <a:prstGeom prst="rect">
            <a:avLst/>
          </a:prstGeom>
        </p:spPr>
        <p:txBody>
          <a:bodyPr wrap="square">
            <a:spAutoFit/>
          </a:bodyPr>
          <a:lstStyle/>
          <a:p>
            <a:pPr marL="40639" marR="40639">
              <a:spcBef>
                <a:spcPts val="600"/>
              </a:spcBef>
              <a:buClr>
                <a:srgbClr val="0329D6"/>
              </a:buClr>
              <a:buFont typeface="Arial"/>
              <a:defRPr sz="2800"/>
            </a:pPr>
            <a:r>
              <a:rPr lang="en-US" sz="3300" dirty="0" smtClean="0">
                <a:solidFill>
                  <a:schemeClr val="tx1">
                    <a:lumMod val="95000"/>
                  </a:schemeClr>
                </a:solidFill>
                <a:uFill>
                  <a:solidFill>
                    <a:srgbClr val="0329D6"/>
                  </a:solidFill>
                </a:uFill>
              </a:rPr>
              <a:t>We </a:t>
            </a:r>
            <a:r>
              <a:rPr lang="en-US" sz="3300" dirty="0">
                <a:solidFill>
                  <a:schemeClr val="tx1">
                    <a:lumMod val="95000"/>
                  </a:schemeClr>
                </a:solidFill>
                <a:uFill>
                  <a:solidFill>
                    <a:srgbClr val="0329D6"/>
                  </a:solidFill>
                </a:uFill>
              </a:rPr>
              <a:t>have received grace and we have found life by the power of the cross of Jesus Christ.</a:t>
            </a:r>
          </a:p>
          <a:p>
            <a:pPr marL="40639" marR="40639">
              <a:spcBef>
                <a:spcPts val="600"/>
              </a:spcBef>
              <a:buClr>
                <a:srgbClr val="0329D6"/>
              </a:buClr>
              <a:buFont typeface="Arial"/>
              <a:defRPr sz="2000">
                <a:solidFill>
                  <a:srgbClr val="0329D6"/>
                </a:solidFill>
                <a:uFill>
                  <a:solidFill>
                    <a:srgbClr val="0329D6"/>
                  </a:solidFill>
                </a:uFill>
              </a:defRPr>
            </a:pPr>
            <a:r>
              <a:rPr lang="en-US" sz="3300" dirty="0">
                <a:solidFill>
                  <a:schemeClr val="tx1">
                    <a:lumMod val="95000"/>
                  </a:schemeClr>
                </a:solidFill>
              </a:rPr>
              <a:t>     Unto Thee, Lord, do we give thanks, for that we have received grace from the Holy Spirit</a:t>
            </a:r>
            <a:r>
              <a:rPr lang="en-US" sz="33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endParaRPr lang="en-US" sz="3300" dirty="0" smtClean="0">
              <a:solidFill>
                <a:schemeClr val="tx1">
                  <a:lumMod val="95000"/>
                </a:schemeClr>
              </a:solidFill>
            </a:endParaRPr>
          </a:p>
          <a:p>
            <a:pPr marL="40639" marR="40639">
              <a:spcBef>
                <a:spcPts val="600"/>
              </a:spcBef>
              <a:buClr>
                <a:srgbClr val="0329D6"/>
              </a:buClr>
              <a:defRPr sz="2000">
                <a:solidFill>
                  <a:srgbClr val="0329D6"/>
                </a:solidFill>
                <a:uFill>
                  <a:solidFill>
                    <a:srgbClr val="0329D6"/>
                  </a:solidFill>
                </a:uFill>
              </a:defRPr>
            </a:pPr>
            <a:r>
              <a:rPr lang="en-US" sz="3600" dirty="0">
                <a:solidFill>
                  <a:srgbClr val="92D050"/>
                </a:solidFill>
              </a:rPr>
              <a:t>Deacon</a:t>
            </a:r>
            <a:r>
              <a:rPr lang="en-US" sz="3600" dirty="0" smtClean="0">
                <a:solidFill>
                  <a:srgbClr val="92D050"/>
                </a:solidFill>
              </a:rPr>
              <a:t>:</a:t>
            </a:r>
          </a:p>
          <a:p>
            <a:pPr marL="40639" marR="40639">
              <a:spcBef>
                <a:spcPts val="600"/>
              </a:spcBef>
              <a:buClr>
                <a:srgbClr val="0329D6"/>
              </a:buClr>
              <a:defRPr sz="2000">
                <a:solidFill>
                  <a:srgbClr val="0329D6"/>
                </a:solidFill>
                <a:uFill>
                  <a:solidFill>
                    <a:srgbClr val="0329D6"/>
                  </a:solidFill>
                </a:uFill>
              </a:defRPr>
            </a:pPr>
            <a:r>
              <a:rPr lang="en-US" sz="3600" dirty="0" smtClean="0">
                <a:solidFill>
                  <a:srgbClr val="92D050"/>
                </a:solidFill>
              </a:rPr>
              <a:t>  </a:t>
            </a:r>
            <a:r>
              <a:rPr lang="en-US" sz="3600" dirty="0">
                <a:solidFill>
                  <a:schemeClr val="tx1">
                    <a:lumMod val="95000"/>
                  </a:schemeClr>
                </a:solidFill>
              </a:rPr>
              <a:t>Go ye   in peace. </a:t>
            </a:r>
          </a:p>
          <a:p>
            <a:pPr marL="40639" marR="40639">
              <a:spcBef>
                <a:spcPts val="600"/>
              </a:spcBef>
              <a:buClr>
                <a:srgbClr val="0329D6"/>
              </a:buClr>
              <a:buFont typeface="Arial"/>
              <a:defRPr sz="2000">
                <a:solidFill>
                  <a:srgbClr val="0329D6"/>
                </a:solidFill>
                <a:uFill>
                  <a:solidFill>
                    <a:srgbClr val="0329D6"/>
                  </a:solidFill>
                </a:uFill>
              </a:defRPr>
            </a:pPr>
            <a:endParaRPr lang="en-US" sz="3300" dirty="0">
              <a:solidFill>
                <a:schemeClr val="tx1">
                  <a:lumMod val="95000"/>
                </a:schemeClr>
              </a:solidFill>
            </a:endParaRPr>
          </a:p>
          <a:p>
            <a:pPr marL="40639" marR="40639">
              <a:spcBef>
                <a:spcPts val="600"/>
              </a:spcBef>
              <a:buClr>
                <a:srgbClr val="0329D6"/>
              </a:buClr>
              <a:defRPr sz="2000">
                <a:solidFill>
                  <a:srgbClr val="0329D6"/>
                </a:solidFill>
                <a:uFill>
                  <a:solidFill>
                    <a:srgbClr val="0329D6"/>
                  </a:solidFill>
                </a:uFill>
              </a:defRPr>
            </a:pPr>
            <a:endParaRPr lang="en-US" sz="3600" dirty="0">
              <a:solidFill>
                <a:schemeClr val="tx1">
                  <a:lumMod val="95000"/>
                </a:schemeClr>
              </a:solidFill>
            </a:endParaRPr>
          </a:p>
          <a:p>
            <a:pPr marL="40639" marR="40639">
              <a:spcBef>
                <a:spcPts val="600"/>
              </a:spcBef>
              <a:buClr>
                <a:srgbClr val="0329D6"/>
              </a:buClr>
              <a:defRPr sz="2000">
                <a:solidFill>
                  <a:srgbClr val="0329D6"/>
                </a:solidFill>
                <a:uFill>
                  <a:solidFill>
                    <a:srgbClr val="0329D6"/>
                  </a:solidFill>
                </a:uFill>
              </a:defRPr>
            </a:pPr>
            <a:endParaRPr lang="en-US" sz="3600" dirty="0">
              <a:solidFill>
                <a:schemeClr val="tx1">
                  <a:lumMod val="95000"/>
                </a:schemeClr>
              </a:solidFill>
            </a:endParaRPr>
          </a:p>
        </p:txBody>
      </p:sp>
      <p:sp>
        <p:nvSpPr>
          <p:cNvPr id="2" name="Rectangle 1"/>
          <p:cNvSpPr/>
          <p:nvPr/>
        </p:nvSpPr>
        <p:spPr>
          <a:xfrm>
            <a:off x="-22423" y="-62079"/>
            <a:ext cx="4113656" cy="6124754"/>
          </a:xfrm>
          <a:prstGeom prst="rect">
            <a:avLst/>
          </a:prstGeom>
        </p:spPr>
        <p:txBody>
          <a:bodyPr wrap="square">
            <a:spAutoFit/>
          </a:bodyPr>
          <a:lstStyle/>
          <a:p>
            <a:r>
              <a:rPr lang="en-CA" sz="4400" dirty="0" err="1" smtClean="0"/>
              <a:t>ጸጋ</a:t>
            </a:r>
            <a:r>
              <a:rPr lang="en-CA" sz="4400" dirty="0" smtClean="0"/>
              <a:t> </a:t>
            </a:r>
            <a:r>
              <a:rPr lang="en-CA" sz="4400" dirty="0" err="1" smtClean="0"/>
              <a:t>ነሣእነ</a:t>
            </a:r>
            <a:r>
              <a:rPr lang="en-CA" sz="4400" dirty="0" smtClean="0"/>
              <a:t> </a:t>
            </a:r>
            <a:r>
              <a:rPr lang="en-CA" sz="4400" dirty="0" err="1" smtClean="0"/>
              <a:t>ወሕይወተ</a:t>
            </a:r>
            <a:r>
              <a:rPr lang="en-CA" sz="4400" dirty="0" smtClean="0"/>
              <a:t> </a:t>
            </a:r>
            <a:r>
              <a:rPr lang="en-CA" sz="4400" dirty="0" err="1" smtClean="0"/>
              <a:t>ረከብርነ</a:t>
            </a:r>
            <a:r>
              <a:rPr lang="en-CA" sz="4400" dirty="0" smtClean="0"/>
              <a:t> </a:t>
            </a:r>
            <a:r>
              <a:rPr lang="en-CA" sz="4400" dirty="0" err="1" smtClean="0"/>
              <a:t>ብኃይለ</a:t>
            </a:r>
            <a:r>
              <a:rPr lang="en-CA" sz="4400" dirty="0" smtClean="0"/>
              <a:t> </a:t>
            </a:r>
            <a:r>
              <a:rPr lang="en-CA" sz="4400" dirty="0" err="1" smtClean="0"/>
              <a:t>መስቀሉ</a:t>
            </a:r>
            <a:r>
              <a:rPr lang="en-CA" sz="4400" dirty="0" smtClean="0"/>
              <a:t> </a:t>
            </a:r>
            <a:r>
              <a:rPr lang="en-CA" sz="4400" dirty="0" err="1" smtClean="0"/>
              <a:t>ለኢየሱስ</a:t>
            </a:r>
            <a:r>
              <a:rPr lang="en-CA" sz="4400" dirty="0" smtClean="0"/>
              <a:t> </a:t>
            </a:r>
            <a:r>
              <a:rPr lang="en-CA" sz="4400" dirty="0" err="1" smtClean="0"/>
              <a:t>ክርስቶስ</a:t>
            </a:r>
            <a:r>
              <a:rPr lang="en-CA" sz="4400" dirty="0" smtClean="0"/>
              <a:t>። </a:t>
            </a:r>
            <a:r>
              <a:rPr lang="en-CA" sz="4400" dirty="0" err="1" smtClean="0"/>
              <a:t>ኪያከ</a:t>
            </a:r>
            <a:r>
              <a:rPr lang="en-CA" sz="4400" dirty="0" smtClean="0"/>
              <a:t> </a:t>
            </a:r>
            <a:r>
              <a:rPr lang="en-CA" sz="4400" dirty="0" err="1" smtClean="0"/>
              <a:t>እግዚኦ</a:t>
            </a:r>
            <a:r>
              <a:rPr lang="en-CA" sz="4400" dirty="0" smtClean="0"/>
              <a:t> </a:t>
            </a:r>
            <a:r>
              <a:rPr lang="en-CA" sz="4400" dirty="0" err="1" smtClean="0"/>
              <a:t>ነአኵት</a:t>
            </a:r>
            <a:r>
              <a:rPr lang="en-CA" sz="4400" dirty="0" smtClean="0"/>
              <a:t> </a:t>
            </a:r>
            <a:r>
              <a:rPr lang="en-CA" sz="4400" dirty="0" err="1" smtClean="0"/>
              <a:t>ነሢአነ</a:t>
            </a:r>
            <a:r>
              <a:rPr lang="en-CA" sz="4400" dirty="0" smtClean="0"/>
              <a:t> </a:t>
            </a:r>
            <a:r>
              <a:rPr lang="en-CA" sz="4000" dirty="0" err="1" smtClean="0"/>
              <a:t>ጸጋ</a:t>
            </a:r>
            <a:r>
              <a:rPr lang="en-CA" sz="4000" dirty="0" smtClean="0"/>
              <a:t> </a:t>
            </a:r>
            <a:r>
              <a:rPr lang="en-CA" sz="4000" dirty="0" err="1" smtClean="0"/>
              <a:t>ዘእመንፈስ</a:t>
            </a:r>
            <a:r>
              <a:rPr lang="en-CA" sz="4000" dirty="0" smtClean="0"/>
              <a:t> </a:t>
            </a:r>
            <a:r>
              <a:rPr lang="en-CA" sz="4000" dirty="0" err="1" smtClean="0"/>
              <a:t>ቅዱስ</a:t>
            </a:r>
            <a:r>
              <a:rPr lang="en-CA" sz="4000" dirty="0" smtClean="0"/>
              <a:t>።</a:t>
            </a:r>
          </a:p>
          <a:p>
            <a:endParaRPr lang="en-CA" sz="4400" dirty="0"/>
          </a:p>
          <a:p>
            <a:r>
              <a:rPr lang="en-CA" sz="4400" dirty="0" err="1">
                <a:solidFill>
                  <a:srgbClr val="92D050"/>
                </a:solidFill>
              </a:rPr>
              <a:t>ይ.ዲ</a:t>
            </a:r>
            <a:r>
              <a:rPr lang="en-CA" sz="4400" dirty="0" smtClean="0">
                <a:solidFill>
                  <a:srgbClr val="92D050"/>
                </a:solidFill>
              </a:rPr>
              <a:t>.</a:t>
            </a:r>
          </a:p>
          <a:p>
            <a:r>
              <a:rPr lang="en-CA" sz="4400" dirty="0" smtClean="0"/>
              <a:t> </a:t>
            </a:r>
            <a:r>
              <a:rPr lang="en-CA" sz="4400" dirty="0" err="1"/>
              <a:t>እትዉ</a:t>
            </a:r>
            <a:r>
              <a:rPr lang="en-CA" sz="4400" dirty="0"/>
              <a:t> </a:t>
            </a:r>
            <a:r>
              <a:rPr lang="en-CA" sz="4400" dirty="0" err="1"/>
              <a:t>በሰላም</a:t>
            </a:r>
            <a:r>
              <a:rPr lang="en-CA" sz="4400" dirty="0" smtClean="0"/>
              <a:t>።</a:t>
            </a:r>
            <a:endParaRPr lang="en-CA" sz="4400" dirty="0"/>
          </a:p>
        </p:txBody>
      </p:sp>
    </p:spTree>
    <p:extLst>
      <p:ext uri="{BB962C8B-B14F-4D97-AF65-F5344CB8AC3E}">
        <p14:creationId xmlns:p14="http://schemas.microsoft.com/office/powerpoint/2010/main" val="15303565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263559" cy="6494085"/>
          </a:xfrm>
          <a:prstGeom prst="rect">
            <a:avLst/>
          </a:prstGeom>
        </p:spPr>
        <p:txBody>
          <a:bodyPr wrap="square">
            <a:spAutoFit/>
          </a:bodyPr>
          <a:lstStyle/>
          <a:p>
            <a:endParaRPr lang="en-CA" sz="2000" dirty="0" smtClean="0">
              <a:solidFill>
                <a:srgbClr val="92D050"/>
              </a:solidFill>
            </a:endParaRPr>
          </a:p>
          <a:p>
            <a:r>
              <a:rPr lang="en-CA" sz="4400" dirty="0" err="1" smtClean="0">
                <a:solidFill>
                  <a:srgbClr val="92D050"/>
                </a:solidFill>
              </a:rPr>
              <a:t>ይ.ዲ</a:t>
            </a:r>
            <a:r>
              <a:rPr lang="en-CA" sz="4400" dirty="0">
                <a:solidFill>
                  <a:srgbClr val="92D050"/>
                </a:solidFill>
              </a:rPr>
              <a:t>. </a:t>
            </a:r>
            <a:r>
              <a:rPr lang="en-CA" sz="4400" dirty="0" err="1" smtClean="0">
                <a:solidFill>
                  <a:srgbClr val="92D050"/>
                </a:solidFill>
              </a:rPr>
              <a:t>ንፍቅ</a:t>
            </a:r>
            <a:r>
              <a:rPr lang="en-CA" sz="4400" dirty="0" smtClean="0">
                <a:solidFill>
                  <a:srgbClr val="92D050"/>
                </a:solidFill>
              </a:rPr>
              <a:t>: </a:t>
            </a:r>
            <a:r>
              <a:rPr lang="en-CA" sz="1400" dirty="0">
                <a:solidFill>
                  <a:srgbClr val="FFC000"/>
                </a:solidFill>
              </a:rPr>
              <a:t>፵፪. </a:t>
            </a:r>
            <a:r>
              <a:rPr lang="en-CA" sz="4400" dirty="0" err="1"/>
              <a:t>ጸልዩ</a:t>
            </a:r>
            <a:r>
              <a:rPr lang="en-CA" sz="4400" dirty="0"/>
              <a:t> ፥ </a:t>
            </a:r>
            <a:r>
              <a:rPr lang="en-CA" sz="4400" dirty="0" err="1"/>
              <a:t>በእንተ</a:t>
            </a:r>
            <a:r>
              <a:rPr lang="en-CA" sz="4400" dirty="0"/>
              <a:t> </a:t>
            </a:r>
            <a:r>
              <a:rPr lang="en-CA" sz="4400" dirty="0" err="1"/>
              <a:t>እለ</a:t>
            </a:r>
            <a:r>
              <a:rPr lang="en-CA" sz="4400" dirty="0"/>
              <a:t> </a:t>
            </a:r>
            <a:r>
              <a:rPr lang="en-CA" sz="4400" dirty="0" err="1"/>
              <a:t>ያብውኡ</a:t>
            </a:r>
            <a:r>
              <a:rPr lang="en-CA" sz="4400" dirty="0"/>
              <a:t> </a:t>
            </a:r>
            <a:r>
              <a:rPr lang="en-CA" sz="4400" dirty="0" err="1"/>
              <a:t>መባአ</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፵፫. </a:t>
            </a:r>
            <a:r>
              <a:rPr lang="en-CA" sz="4400" dirty="0" err="1"/>
              <a:t>ተወከፍ</a:t>
            </a:r>
            <a:r>
              <a:rPr lang="en-CA" sz="4400" dirty="0"/>
              <a:t> </a:t>
            </a:r>
            <a:r>
              <a:rPr lang="en-CA" sz="4400" dirty="0" err="1"/>
              <a:t>መባኦሙ</a:t>
            </a:r>
            <a:r>
              <a:rPr lang="en-CA" sz="4400" dirty="0"/>
              <a:t> </a:t>
            </a:r>
            <a:r>
              <a:rPr lang="en-CA" sz="4400" dirty="0" err="1"/>
              <a:t>ለአኀው</a:t>
            </a:r>
            <a:r>
              <a:rPr lang="en-CA" sz="4400" dirty="0"/>
              <a:t>፥ </a:t>
            </a:r>
            <a:r>
              <a:rPr lang="en-CA" sz="4400" dirty="0" err="1"/>
              <a:t>ወተወከፍ</a:t>
            </a:r>
            <a:r>
              <a:rPr lang="en-CA" sz="4400" dirty="0"/>
              <a:t> </a:t>
            </a:r>
            <a:r>
              <a:rPr lang="en-CA" sz="4400" dirty="0" err="1"/>
              <a:t>መባኦን</a:t>
            </a:r>
            <a:r>
              <a:rPr lang="en-CA" sz="4400" dirty="0"/>
              <a:t> </a:t>
            </a:r>
            <a:r>
              <a:rPr lang="en-CA" sz="4400" dirty="0" err="1"/>
              <a:t>ለአኃት</a:t>
            </a:r>
            <a:r>
              <a:rPr lang="en-CA" sz="4400" dirty="0"/>
              <a:t>፥ </a:t>
            </a:r>
            <a:r>
              <a:rPr lang="en-CA" sz="4400" dirty="0" err="1"/>
              <a:t>ተወከፍ</a:t>
            </a:r>
            <a:r>
              <a:rPr lang="en-CA" sz="4400" dirty="0"/>
              <a:t> </a:t>
            </a:r>
            <a:r>
              <a:rPr lang="en-CA" sz="4400" dirty="0" err="1"/>
              <a:t>መባአነ</a:t>
            </a:r>
            <a:r>
              <a:rPr lang="en-CA" sz="4400" dirty="0"/>
              <a:t> </a:t>
            </a:r>
            <a:r>
              <a:rPr lang="en-CA" sz="4400" dirty="0" err="1"/>
              <a:t>ወቁርባነነ</a:t>
            </a:r>
            <a:r>
              <a:rPr lang="en-CA" sz="4400" dirty="0" smtClean="0"/>
              <a:t>።</a:t>
            </a:r>
          </a:p>
        </p:txBody>
      </p:sp>
      <p:sp>
        <p:nvSpPr>
          <p:cNvPr id="19" name="Rectangle 18"/>
          <p:cNvSpPr/>
          <p:nvPr/>
        </p:nvSpPr>
        <p:spPr>
          <a:xfrm>
            <a:off x="3959995" y="-1697"/>
            <a:ext cx="4297958" cy="7417415"/>
          </a:xfrm>
          <a:prstGeom prst="rect">
            <a:avLst/>
          </a:prstGeom>
        </p:spPr>
        <p:txBody>
          <a:bodyPr wrap="square">
            <a:spAutoFit/>
          </a:bodyPr>
          <a:lstStyle/>
          <a:p>
            <a:endParaRPr lang="en-CA" sz="2000" dirty="0" smtClean="0">
              <a:solidFill>
                <a:srgbClr val="92D050"/>
              </a:solidFill>
            </a:endParaRPr>
          </a:p>
          <a:p>
            <a:r>
              <a:rPr lang="en-CA" sz="4400" dirty="0" err="1" smtClean="0">
                <a:solidFill>
                  <a:srgbClr val="92D050"/>
                </a:solidFill>
              </a:rPr>
              <a:t>ይ.ዲ</a:t>
            </a:r>
            <a:r>
              <a:rPr lang="en-CA" sz="4400" dirty="0">
                <a:solidFill>
                  <a:srgbClr val="92D050"/>
                </a:solidFill>
              </a:rPr>
              <a:t>. </a:t>
            </a:r>
            <a:r>
              <a:rPr lang="en-CA" sz="4400" dirty="0" err="1" smtClean="0">
                <a:solidFill>
                  <a:srgbClr val="92D050"/>
                </a:solidFill>
              </a:rPr>
              <a:t>ንፍቅ</a:t>
            </a:r>
            <a:r>
              <a:rPr lang="en-CA" sz="4400" dirty="0">
                <a:solidFill>
                  <a:srgbClr val="92D050"/>
                </a:solidFill>
              </a:rPr>
              <a:t>:</a:t>
            </a:r>
            <a:r>
              <a:rPr lang="en-CA" sz="4400" dirty="0" smtClean="0">
                <a:solidFill>
                  <a:srgbClr val="92D050"/>
                </a:solidFill>
              </a:rPr>
              <a:t> </a:t>
            </a:r>
            <a:r>
              <a:rPr lang="en-CA" sz="1400" dirty="0">
                <a:solidFill>
                  <a:srgbClr val="FFC000"/>
                </a:solidFill>
              </a:rPr>
              <a:t>42. </a:t>
            </a:r>
            <a:r>
              <a:rPr lang="en-CA" sz="4400" dirty="0" err="1"/>
              <a:t>ምእንቲ</a:t>
            </a:r>
            <a:r>
              <a:rPr lang="en-CA" sz="4400" dirty="0"/>
              <a:t> </a:t>
            </a:r>
            <a:r>
              <a:rPr lang="en-CA" sz="4400" dirty="0" err="1"/>
              <a:t>እቶም</a:t>
            </a:r>
            <a:r>
              <a:rPr lang="en-CA" sz="4400" dirty="0"/>
              <a:t> </a:t>
            </a:r>
            <a:r>
              <a:rPr lang="en-CA" sz="4400" dirty="0" err="1"/>
              <a:t>መባእ</a:t>
            </a:r>
            <a:r>
              <a:rPr lang="en-CA" sz="4400" dirty="0"/>
              <a:t> </a:t>
            </a:r>
            <a:r>
              <a:rPr lang="en-CA" sz="4400" dirty="0" err="1"/>
              <a:t>ዘቕርቡ</a:t>
            </a:r>
            <a:r>
              <a:rPr lang="en-CA" sz="4400" dirty="0"/>
              <a:t> </a:t>
            </a:r>
            <a:r>
              <a:rPr lang="en-CA" sz="4400" dirty="0" err="1"/>
              <a:t>ጸልዩ</a:t>
            </a:r>
            <a:r>
              <a:rPr lang="en-CA" sz="4400" dirty="0" smtClean="0"/>
              <a:t>።</a:t>
            </a:r>
          </a:p>
          <a:p>
            <a:endParaRPr lang="en-CA" sz="2000" dirty="0"/>
          </a:p>
          <a:p>
            <a:r>
              <a:rPr lang="en-CA" sz="4400" dirty="0" err="1">
                <a:solidFill>
                  <a:srgbClr val="FFFF00"/>
                </a:solidFill>
              </a:rPr>
              <a:t>ይ.ሕ</a:t>
            </a:r>
            <a:r>
              <a:rPr lang="en-CA" sz="4400" dirty="0">
                <a:solidFill>
                  <a:srgbClr val="FFFF00"/>
                </a:solidFill>
              </a:rPr>
              <a:t>. </a:t>
            </a:r>
            <a:r>
              <a:rPr lang="en-CA" sz="1400" dirty="0">
                <a:solidFill>
                  <a:srgbClr val="FFC000"/>
                </a:solidFill>
              </a:rPr>
              <a:t>43. </a:t>
            </a:r>
            <a:r>
              <a:rPr lang="en-CA" sz="4400" dirty="0" err="1"/>
              <a:t>ነሕዋት</a:t>
            </a:r>
            <a:r>
              <a:rPr lang="en-CA" sz="4400" dirty="0"/>
              <a:t> </a:t>
            </a:r>
            <a:r>
              <a:rPr lang="en-CA" sz="4400" dirty="0" err="1"/>
              <a:t>መባኦም</a:t>
            </a:r>
            <a:r>
              <a:rPr lang="en-CA" sz="4400" dirty="0"/>
              <a:t> </a:t>
            </a:r>
            <a:r>
              <a:rPr lang="en-CA" sz="4400" dirty="0" err="1"/>
              <a:t>ተቐበል</a:t>
            </a:r>
            <a:r>
              <a:rPr lang="en-CA" sz="4400" dirty="0"/>
              <a:t>፥ </a:t>
            </a:r>
            <a:r>
              <a:rPr lang="en-CA" sz="4400" dirty="0" err="1"/>
              <a:t>ንኣሓት</a:t>
            </a:r>
            <a:r>
              <a:rPr lang="en-CA" sz="4400" dirty="0"/>
              <a:t> </a:t>
            </a:r>
            <a:r>
              <a:rPr lang="en-CA" sz="4400" dirty="0" err="1"/>
              <a:t>እውን</a:t>
            </a:r>
            <a:r>
              <a:rPr lang="en-CA" sz="4400" dirty="0"/>
              <a:t> </a:t>
            </a:r>
            <a:r>
              <a:rPr lang="en-CA" sz="4400" dirty="0" err="1"/>
              <a:t>መባአን</a:t>
            </a:r>
            <a:r>
              <a:rPr lang="en-CA" sz="4400" dirty="0"/>
              <a:t> </a:t>
            </a:r>
            <a:r>
              <a:rPr lang="en-CA" sz="4400" dirty="0" err="1"/>
              <a:t>ተቐበል</a:t>
            </a:r>
            <a:r>
              <a:rPr lang="en-CA" sz="4400" dirty="0"/>
              <a:t>፥ </a:t>
            </a:r>
            <a:r>
              <a:rPr lang="en-CA" sz="4400" dirty="0" err="1"/>
              <a:t>ንኣናውን</a:t>
            </a:r>
            <a:r>
              <a:rPr lang="en-CA" sz="4400" dirty="0"/>
              <a:t> </a:t>
            </a:r>
            <a:r>
              <a:rPr lang="en-CA" sz="4400" dirty="0" err="1"/>
              <a:t>መባእናን</a:t>
            </a:r>
            <a:r>
              <a:rPr lang="en-CA" sz="4400" dirty="0"/>
              <a:t> </a:t>
            </a:r>
            <a:r>
              <a:rPr lang="en-CA" sz="4400" dirty="0" err="1"/>
              <a:t>ቍርባንናን</a:t>
            </a:r>
            <a:r>
              <a:rPr lang="en-CA" sz="4400" dirty="0"/>
              <a:t> </a:t>
            </a:r>
            <a:r>
              <a:rPr lang="en-CA" sz="4400" dirty="0" err="1"/>
              <a:t>ተቐበል</a:t>
            </a:r>
            <a:r>
              <a:rPr lang="en-CA" sz="4400" dirty="0" smtClean="0"/>
              <a:t>።</a:t>
            </a:r>
          </a:p>
          <a:p>
            <a:endParaRPr lang="en-CA" sz="4000" dirty="0"/>
          </a:p>
        </p:txBody>
      </p:sp>
      <p:sp>
        <p:nvSpPr>
          <p:cNvPr id="20" name="Rectangle 19"/>
          <p:cNvSpPr/>
          <p:nvPr/>
        </p:nvSpPr>
        <p:spPr>
          <a:xfrm>
            <a:off x="8154208" y="-22961"/>
            <a:ext cx="4088452" cy="6370975"/>
          </a:xfrm>
          <a:prstGeom prst="rect">
            <a:avLst/>
          </a:prstGeom>
        </p:spPr>
        <p:txBody>
          <a:bodyPr wrap="square">
            <a:spAutoFit/>
          </a:bodyPr>
          <a:lstStyle/>
          <a:p>
            <a:pPr marL="40639" marR="40639">
              <a:spcBef>
                <a:spcPts val="600"/>
              </a:spcBef>
              <a:buClr>
                <a:srgbClr val="D84800"/>
              </a:buClr>
              <a:defRPr sz="2800"/>
            </a:pPr>
            <a:endParaRPr lang="en-US" sz="2000" dirty="0" smtClean="0">
              <a:solidFill>
                <a:srgbClr val="92D050"/>
              </a:solidFill>
              <a:uFill>
                <a:solidFill>
                  <a:srgbClr val="D84800"/>
                </a:solidFill>
              </a:uFill>
            </a:endParaRPr>
          </a:p>
          <a:p>
            <a:pPr marL="40639" marR="40639">
              <a:spcBef>
                <a:spcPts val="600"/>
              </a:spcBef>
              <a:buClr>
                <a:srgbClr val="D84800"/>
              </a:buClr>
              <a:defRPr sz="2800"/>
            </a:pPr>
            <a:r>
              <a:rPr lang="en-US" sz="3500" dirty="0" smtClean="0">
                <a:solidFill>
                  <a:srgbClr val="92D050"/>
                </a:solidFill>
                <a:uFill>
                  <a:solidFill>
                    <a:srgbClr val="D84800"/>
                  </a:solidFill>
                </a:uFill>
              </a:rPr>
              <a:t>Asst</a:t>
            </a:r>
            <a:r>
              <a:rPr lang="en-US" sz="3500" dirty="0">
                <a:solidFill>
                  <a:srgbClr val="92D050"/>
                </a:solidFill>
                <a:uFill>
                  <a:solidFill>
                    <a:srgbClr val="D84800"/>
                  </a:solidFill>
                </a:uFill>
              </a:rPr>
              <a:t>. </a:t>
            </a:r>
            <a:r>
              <a:rPr lang="en-US" sz="35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42. </a:t>
            </a:r>
            <a:r>
              <a:rPr lang="en-US" sz="3500" dirty="0">
                <a:uFill>
                  <a:solidFill>
                    <a:srgbClr val="D84800"/>
                  </a:solidFill>
                </a:uFill>
              </a:rPr>
              <a:t>Pray for them </a:t>
            </a:r>
            <a:r>
              <a:rPr lang="en-US" sz="3500" dirty="0" smtClean="0">
                <a:uFill>
                  <a:solidFill>
                    <a:srgbClr val="D84800"/>
                  </a:solidFill>
                </a:uFill>
              </a:rPr>
              <a:t>who bring </a:t>
            </a:r>
            <a:r>
              <a:rPr lang="en-US" sz="3500" dirty="0">
                <a:uFill>
                  <a:solidFill>
                    <a:srgbClr val="D84800"/>
                  </a:solidFill>
                </a:uFill>
              </a:rPr>
              <a:t>an </a:t>
            </a:r>
            <a:r>
              <a:rPr lang="en-US" sz="3500" dirty="0" smtClean="0">
                <a:uFill>
                  <a:solidFill>
                    <a:srgbClr val="D84800"/>
                  </a:solidFill>
                </a:uFill>
              </a:rPr>
              <a:t>oblation.</a:t>
            </a:r>
          </a:p>
          <a:p>
            <a:pPr marL="40639" marR="40639">
              <a:spcBef>
                <a:spcPts val="600"/>
              </a:spcBef>
              <a:buClr>
                <a:srgbClr val="D84800"/>
              </a:buClr>
              <a:defRPr sz="2800"/>
            </a:pPr>
            <a:endParaRPr lang="en-US" sz="2000" dirty="0" smtClean="0">
              <a:uFill>
                <a:solidFill>
                  <a:srgbClr val="D84800"/>
                </a:solidFill>
              </a:uFill>
            </a:endParaRPr>
          </a:p>
          <a:p>
            <a:pPr marL="40639" marR="40639">
              <a:spcBef>
                <a:spcPts val="600"/>
              </a:spcBef>
              <a:buClr>
                <a:srgbClr val="D84800"/>
              </a:buClr>
              <a:defRPr sz="2800"/>
            </a:pPr>
            <a:r>
              <a:rPr lang="en-US" sz="3800" dirty="0" smtClean="0">
                <a:solidFill>
                  <a:srgbClr val="FFFF00"/>
                </a:solidFill>
                <a:uFill>
                  <a:solidFill>
                    <a:srgbClr val="D84800"/>
                  </a:solidFill>
                </a:uFill>
              </a:rPr>
              <a:t>People: </a:t>
            </a:r>
            <a:r>
              <a:rPr lang="en-US" sz="1400" dirty="0" smtClean="0">
                <a:solidFill>
                  <a:srgbClr val="FFC000"/>
                </a:solidFill>
                <a:uFill>
                  <a:solidFill>
                    <a:srgbClr val="D84800"/>
                  </a:solidFill>
                </a:uFill>
              </a:rPr>
              <a:t>43. </a:t>
            </a:r>
            <a:r>
              <a:rPr lang="en-US" sz="3500" dirty="0">
                <a:uFill>
                  <a:solidFill>
                    <a:srgbClr val="D84800"/>
                  </a:solidFill>
                </a:uFill>
              </a:rPr>
              <a:t>Accept the oblation of </a:t>
            </a:r>
            <a:r>
              <a:rPr lang="en-US" sz="3500" dirty="0" smtClean="0">
                <a:uFill>
                  <a:solidFill>
                    <a:srgbClr val="D84800"/>
                  </a:solidFill>
                </a:uFill>
              </a:rPr>
              <a:t>our brethren</a:t>
            </a:r>
            <a:r>
              <a:rPr lang="en-US" sz="3500" dirty="0">
                <a:uFill>
                  <a:solidFill>
                    <a:srgbClr val="D84800"/>
                  </a:solidFill>
                </a:uFill>
              </a:rPr>
              <a:t>, accept the oblation of our sisters</a:t>
            </a:r>
            <a:r>
              <a:rPr lang="en-US" sz="3500" dirty="0" smtClean="0">
                <a:uFill>
                  <a:solidFill>
                    <a:srgbClr val="D84800"/>
                  </a:solidFill>
                </a:uFill>
              </a:rPr>
              <a:t>, and </a:t>
            </a:r>
            <a:r>
              <a:rPr lang="en-US" sz="3500" dirty="0">
                <a:uFill>
                  <a:solidFill>
                    <a:srgbClr val="D84800"/>
                  </a:solidFill>
                </a:uFill>
              </a:rPr>
              <a:t>ours also accept, our oblation and </a:t>
            </a:r>
            <a:r>
              <a:rPr lang="en-US" sz="3500" dirty="0" smtClean="0">
                <a:uFill>
                  <a:solidFill>
                    <a:srgbClr val="D84800"/>
                  </a:solidFill>
                </a:uFill>
              </a:rPr>
              <a:t>our offering.</a:t>
            </a:r>
          </a:p>
        </p:txBody>
      </p:sp>
    </p:spTree>
    <p:extLst>
      <p:ext uri="{BB962C8B-B14F-4D97-AF65-F5344CB8AC3E}">
        <p14:creationId xmlns:p14="http://schemas.microsoft.com/office/powerpoint/2010/main" val="26823698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4000" dirty="0" err="1" smtClean="0">
                <a:solidFill>
                  <a:srgbClr val="FF0000"/>
                </a:solidFill>
              </a:rPr>
              <a:t>ንፍቅ</a:t>
            </a:r>
            <a:r>
              <a:rPr lang="en-CA" sz="4000" dirty="0" smtClean="0">
                <a:solidFill>
                  <a:srgbClr val="FF0000"/>
                </a:solidFill>
              </a:rPr>
              <a:t>:  </a:t>
            </a:r>
            <a:r>
              <a:rPr lang="en-CA" sz="1400" dirty="0">
                <a:solidFill>
                  <a:srgbClr val="FFC000"/>
                </a:solidFill>
              </a:rPr>
              <a:t>፵፬.</a:t>
            </a:r>
            <a:r>
              <a:rPr lang="en-CA" sz="4000" dirty="0" smtClean="0"/>
              <a:t>እግዚአብ</a:t>
            </a:r>
          </a:p>
          <a:p>
            <a:r>
              <a:rPr lang="en-CA" sz="4000" dirty="0" err="1" smtClean="0"/>
              <a:t>ሔር</a:t>
            </a:r>
            <a:r>
              <a:rPr lang="en-CA" sz="4000" dirty="0" smtClean="0"/>
              <a:t> </a:t>
            </a:r>
            <a:r>
              <a:rPr lang="en-CA" sz="4000" dirty="0" err="1"/>
              <a:t>አምላክነ</a:t>
            </a:r>
            <a:r>
              <a:rPr lang="en-CA" sz="4000" dirty="0"/>
              <a:t> </a:t>
            </a:r>
            <a:r>
              <a:rPr lang="en-CA" sz="4000" dirty="0" err="1"/>
              <a:t>ዘ</a:t>
            </a:r>
            <a:r>
              <a:rPr lang="en-CA" sz="4000" dirty="0" err="1" smtClean="0"/>
              <a:t>ኵሎ</a:t>
            </a:r>
            <a:r>
              <a:rPr lang="en-CA" sz="4000" dirty="0" smtClean="0"/>
              <a:t> </a:t>
            </a:r>
            <a:r>
              <a:rPr lang="en-CA" sz="4000" dirty="0" err="1"/>
              <a:t>ትእኅዝ</a:t>
            </a:r>
            <a:r>
              <a:rPr lang="en-CA" sz="4000" dirty="0"/>
              <a:t> </a:t>
            </a:r>
            <a:r>
              <a:rPr lang="en-CA" sz="4000" dirty="0" err="1"/>
              <a:t>ንስእለከ</a:t>
            </a:r>
            <a:r>
              <a:rPr lang="en-CA" sz="4000" dirty="0"/>
              <a:t> </a:t>
            </a:r>
            <a:r>
              <a:rPr lang="en-CA" sz="4000" dirty="0" err="1" smtClean="0"/>
              <a:t>ወናስተ</a:t>
            </a:r>
            <a:endParaRPr lang="en-CA" sz="4000" dirty="0" smtClean="0"/>
          </a:p>
          <a:p>
            <a:r>
              <a:rPr lang="en-CA" sz="4000" dirty="0" err="1" smtClean="0"/>
              <a:t>በቍዐከ</a:t>
            </a:r>
            <a:r>
              <a:rPr lang="en-CA" sz="4000" dirty="0" smtClean="0"/>
              <a:t> </a:t>
            </a:r>
            <a:r>
              <a:rPr lang="en-CA" sz="4000" dirty="0" err="1"/>
              <a:t>በእንተ</a:t>
            </a:r>
            <a:r>
              <a:rPr lang="en-CA" sz="4000" dirty="0"/>
              <a:t> </a:t>
            </a:r>
            <a:r>
              <a:rPr lang="en-CA" sz="4000" dirty="0" err="1"/>
              <a:t>እለ</a:t>
            </a:r>
            <a:r>
              <a:rPr lang="en-CA" sz="4000" dirty="0"/>
              <a:t> </a:t>
            </a:r>
            <a:r>
              <a:rPr lang="en-CA" sz="4000" dirty="0" smtClean="0"/>
              <a:t> </a:t>
            </a:r>
            <a:r>
              <a:rPr lang="en-CA" sz="4000" dirty="0" err="1" smtClean="0"/>
              <a:t>ያበ</a:t>
            </a:r>
            <a:endParaRPr lang="en-CA" sz="4000" dirty="0" smtClean="0"/>
          </a:p>
          <a:p>
            <a:r>
              <a:rPr lang="en-CA" sz="4000" dirty="0" err="1" smtClean="0"/>
              <a:t>ውኡ</a:t>
            </a:r>
            <a:r>
              <a:rPr lang="en-CA" sz="4000" dirty="0" smtClean="0"/>
              <a:t> </a:t>
            </a:r>
            <a:r>
              <a:rPr lang="en-CA" sz="4000" dirty="0" err="1"/>
              <a:t>መባአ</a:t>
            </a:r>
            <a:r>
              <a:rPr lang="en-CA" sz="4000" dirty="0"/>
              <a:t> </a:t>
            </a:r>
            <a:r>
              <a:rPr lang="en-CA" sz="4000" dirty="0" err="1"/>
              <a:t>በውስተ</a:t>
            </a:r>
            <a:r>
              <a:rPr lang="en-CA" sz="4000" dirty="0"/>
              <a:t> </a:t>
            </a:r>
            <a:r>
              <a:rPr lang="en-CA" sz="4000" dirty="0" err="1" smtClean="0"/>
              <a:t>ቅድ</a:t>
            </a:r>
            <a:endParaRPr lang="en-CA" sz="4000" dirty="0" smtClean="0"/>
          </a:p>
          <a:p>
            <a:r>
              <a:rPr lang="en-CA" sz="4000" dirty="0" err="1" smtClean="0"/>
              <a:t>ስት</a:t>
            </a:r>
            <a:r>
              <a:rPr lang="en-CA" sz="4000" dirty="0" smtClean="0"/>
              <a:t> </a:t>
            </a:r>
            <a:r>
              <a:rPr lang="en-CA" sz="4000" dirty="0" err="1"/>
              <a:t>አሀቲ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 </a:t>
            </a:r>
            <a:r>
              <a:rPr lang="en-CA" sz="4000" dirty="0" err="1"/>
              <a:t>መሥዋዕተ</a:t>
            </a:r>
            <a:r>
              <a:rPr lang="en-CA" sz="4000" dirty="0"/>
              <a:t>፡ </a:t>
            </a:r>
            <a:r>
              <a:rPr lang="en-CA" sz="4000" dirty="0" err="1"/>
              <a:t>ቀዳምያተ</a:t>
            </a:r>
            <a:r>
              <a:rPr lang="en-CA" sz="4000" dirty="0"/>
              <a:t>፡ </a:t>
            </a:r>
            <a:r>
              <a:rPr lang="en-CA" sz="4000" dirty="0" err="1"/>
              <a:t>ዐሥራተ</a:t>
            </a:r>
            <a:r>
              <a:rPr lang="en-CA" sz="4000" dirty="0"/>
              <a:t>፥ </a:t>
            </a:r>
            <a:r>
              <a:rPr lang="en-CA" sz="4000" dirty="0" err="1"/>
              <a:t>አኰቴተ</a:t>
            </a:r>
            <a:r>
              <a:rPr lang="en-CA" sz="4000" dirty="0"/>
              <a:t>፡ </a:t>
            </a:r>
            <a:r>
              <a:rPr lang="en-CA" sz="4000" dirty="0" err="1" smtClean="0"/>
              <a:t>ተዝ</a:t>
            </a:r>
            <a:endParaRPr lang="en-CA" sz="4000" dirty="0" smtClean="0"/>
          </a:p>
          <a:p>
            <a:r>
              <a:rPr lang="en-CA" sz="4000" dirty="0" err="1" smtClean="0"/>
              <a:t>ካር</a:t>
            </a:r>
            <a:r>
              <a:rPr lang="en-CA" sz="4000" dirty="0" smtClean="0"/>
              <a:t> </a:t>
            </a:r>
            <a:r>
              <a:rPr lang="en-CA" sz="4000" dirty="0" err="1"/>
              <a:t>ዘብዙኅ</a:t>
            </a:r>
            <a:r>
              <a:rPr lang="en-CA" sz="4000" dirty="0"/>
              <a:t> </a:t>
            </a:r>
            <a:r>
              <a:rPr lang="en-CA" sz="4000" dirty="0" err="1"/>
              <a:t>ወዘኅዳጥ</a:t>
            </a:r>
            <a:r>
              <a:rPr lang="en-CA" sz="4000" dirty="0"/>
              <a:t>፣ </a:t>
            </a:r>
            <a:r>
              <a:rPr lang="en-CA" sz="4000" dirty="0" err="1"/>
              <a:t>ዘኅቡእ</a:t>
            </a:r>
            <a:r>
              <a:rPr lang="en-CA" sz="4000" dirty="0"/>
              <a:t> </a:t>
            </a:r>
            <a:r>
              <a:rPr lang="en-CA" sz="4000" dirty="0" err="1"/>
              <a:t>ወዘገሃድ</a:t>
            </a:r>
            <a:r>
              <a:rPr lang="en-CA" sz="4000" dirty="0"/>
              <a:t>። </a:t>
            </a:r>
          </a:p>
        </p:txBody>
      </p:sp>
      <p:sp>
        <p:nvSpPr>
          <p:cNvPr id="19" name="Rectangle 18"/>
          <p:cNvSpPr/>
          <p:nvPr/>
        </p:nvSpPr>
        <p:spPr>
          <a:xfrm>
            <a:off x="3959995" y="-1697"/>
            <a:ext cx="4297958" cy="6863417"/>
          </a:xfrm>
          <a:prstGeom prst="rect">
            <a:avLst/>
          </a:prstGeom>
        </p:spPr>
        <p:txBody>
          <a:bodyPr wrap="square">
            <a:spAutoFit/>
          </a:bodyPr>
          <a:lstStyle/>
          <a:p>
            <a:r>
              <a:rPr lang="en-CA" sz="4000" dirty="0" err="1" smtClean="0">
                <a:solidFill>
                  <a:srgbClr val="FF0000"/>
                </a:solidFill>
              </a:rPr>
              <a:t>ይ.ካ.ንፍቅ</a:t>
            </a:r>
            <a:r>
              <a:rPr lang="en-CA" sz="4000" dirty="0">
                <a:solidFill>
                  <a:srgbClr val="FF0000"/>
                </a:solidFill>
              </a:rPr>
              <a:t>:</a:t>
            </a:r>
            <a:r>
              <a:rPr lang="en-CA" sz="4000" dirty="0" smtClean="0">
                <a:solidFill>
                  <a:srgbClr val="FF0000"/>
                </a:solidFill>
              </a:rPr>
              <a:t> </a:t>
            </a:r>
            <a:r>
              <a:rPr lang="en-CA" sz="1400" dirty="0">
                <a:solidFill>
                  <a:srgbClr val="FFC000"/>
                </a:solidFill>
              </a:rPr>
              <a:t>44. </a:t>
            </a:r>
            <a:r>
              <a:rPr lang="en-CA" sz="4000" dirty="0"/>
              <a:t>ኦ </a:t>
            </a:r>
            <a:r>
              <a:rPr lang="en-CA" sz="4000" dirty="0" err="1" smtClean="0"/>
              <a:t>እግዚኣብ</a:t>
            </a:r>
            <a:endParaRPr lang="en-CA" sz="4000" dirty="0" smtClean="0"/>
          </a:p>
          <a:p>
            <a:r>
              <a:rPr lang="en-CA" sz="4000" dirty="0" err="1" smtClean="0"/>
              <a:t>ሄር</a:t>
            </a:r>
            <a:r>
              <a:rPr lang="en-CA" sz="4000" dirty="0" smtClean="0"/>
              <a:t> </a:t>
            </a:r>
            <a:r>
              <a:rPr lang="en-CA" sz="4000" dirty="0" err="1"/>
              <a:t>ኣምላኽና</a:t>
            </a:r>
            <a:r>
              <a:rPr lang="en-CA" sz="4000" dirty="0"/>
              <a:t>፥ </a:t>
            </a:r>
            <a:r>
              <a:rPr lang="en-CA" sz="4000" dirty="0" err="1"/>
              <a:t>ንኹሉ</a:t>
            </a:r>
            <a:r>
              <a:rPr lang="en-CA" sz="4000" dirty="0"/>
              <a:t> </a:t>
            </a:r>
            <a:r>
              <a:rPr lang="en-CA" sz="4000" dirty="0" err="1"/>
              <a:t>እትኅዝ</a:t>
            </a:r>
            <a:r>
              <a:rPr lang="en-CA" sz="4000" dirty="0"/>
              <a:t> </a:t>
            </a:r>
            <a:r>
              <a:rPr lang="en-CA" sz="4000" dirty="0" err="1"/>
              <a:t>ንልመነካ</a:t>
            </a:r>
            <a:r>
              <a:rPr lang="en-CA" sz="4000" dirty="0"/>
              <a:t> </a:t>
            </a:r>
            <a:r>
              <a:rPr lang="en-CA" sz="4000" dirty="0" err="1"/>
              <a:t>ኣሎና</a:t>
            </a:r>
            <a:r>
              <a:rPr lang="en-CA" sz="4000" dirty="0"/>
              <a:t>። </a:t>
            </a:r>
            <a:r>
              <a:rPr lang="en-CA" sz="4000" dirty="0" err="1"/>
              <a:t>ልዕሊ</a:t>
            </a:r>
            <a:r>
              <a:rPr lang="en-CA" sz="4000" dirty="0"/>
              <a:t> </a:t>
            </a:r>
            <a:r>
              <a:rPr lang="en-CA" sz="4000" dirty="0" err="1"/>
              <a:t>ዅሉ</a:t>
            </a:r>
            <a:r>
              <a:rPr lang="en-CA" sz="4000" dirty="0"/>
              <a:t> </a:t>
            </a:r>
            <a:r>
              <a:rPr lang="en-CA" sz="4000" dirty="0" err="1"/>
              <a:t>ኣብ</a:t>
            </a:r>
            <a:r>
              <a:rPr lang="en-CA" sz="4000" dirty="0"/>
              <a:t> </a:t>
            </a:r>
            <a:r>
              <a:rPr lang="en-CA" sz="4000" dirty="0" err="1"/>
              <a:t>ዝኾነት</a:t>
            </a:r>
            <a:r>
              <a:rPr lang="en-CA" sz="4000" dirty="0"/>
              <a:t> </a:t>
            </a:r>
            <a:r>
              <a:rPr lang="en-CA" sz="4000" dirty="0" err="1"/>
              <a:t>ኣብ</a:t>
            </a:r>
            <a:r>
              <a:rPr lang="en-CA" sz="4000" dirty="0"/>
              <a:t> </a:t>
            </a:r>
            <a:r>
              <a:rPr lang="en-CA" sz="4000" dirty="0" smtClean="0"/>
              <a:t> </a:t>
            </a:r>
            <a:r>
              <a:rPr lang="en-CA" sz="4000" dirty="0" err="1" smtClean="0"/>
              <a:t>ውሽጢ</a:t>
            </a:r>
            <a:r>
              <a:rPr lang="en-CA" sz="4000" dirty="0" smtClean="0"/>
              <a:t>  </a:t>
            </a:r>
            <a:r>
              <a:rPr lang="en-CA" sz="4000" dirty="0" err="1" smtClean="0"/>
              <a:t>ሓንቲ</a:t>
            </a:r>
            <a:r>
              <a:rPr lang="en-CA" sz="4000" dirty="0" smtClean="0"/>
              <a:t>  </a:t>
            </a:r>
            <a:r>
              <a:rPr lang="en-CA" sz="4000" dirty="0" err="1" smtClean="0"/>
              <a:t>ቅድ</a:t>
            </a:r>
            <a:endParaRPr lang="en-CA" sz="4000" dirty="0" smtClean="0"/>
          </a:p>
          <a:p>
            <a:r>
              <a:rPr lang="en-CA" sz="4000" dirty="0" err="1" smtClean="0"/>
              <a:t>ስቲ</a:t>
            </a:r>
            <a:r>
              <a:rPr lang="en-CA" sz="4000" dirty="0" smtClean="0"/>
              <a:t> </a:t>
            </a:r>
            <a:r>
              <a:rPr lang="en-CA" sz="4000" dirty="0" err="1"/>
              <a:t>ቤተ</a:t>
            </a:r>
            <a:r>
              <a:rPr lang="en-CA" sz="4000" dirty="0"/>
              <a:t> </a:t>
            </a:r>
            <a:r>
              <a:rPr lang="en-CA" sz="4000" dirty="0" err="1"/>
              <a:t>ክርስቲያን</a:t>
            </a:r>
            <a:r>
              <a:rPr lang="en-CA" sz="4000" dirty="0"/>
              <a:t> ፥ </a:t>
            </a:r>
            <a:r>
              <a:rPr lang="en-CA" sz="4000" dirty="0" err="1" smtClean="0"/>
              <a:t>ምእ</a:t>
            </a:r>
            <a:endParaRPr lang="en-CA" sz="4000" dirty="0" smtClean="0"/>
          </a:p>
          <a:p>
            <a:r>
              <a:rPr lang="en-CA" sz="4000" dirty="0" err="1" smtClean="0"/>
              <a:t>ንቲ</a:t>
            </a:r>
            <a:r>
              <a:rPr lang="en-CA" sz="4000" dirty="0" smtClean="0"/>
              <a:t> </a:t>
            </a:r>
            <a:r>
              <a:rPr lang="en-CA" sz="4000" dirty="0" err="1"/>
              <a:t>እቶም</a:t>
            </a:r>
            <a:r>
              <a:rPr lang="en-CA" sz="4000" dirty="0"/>
              <a:t> </a:t>
            </a:r>
            <a:r>
              <a:rPr lang="en-CA" sz="4000" dirty="0" smtClean="0"/>
              <a:t> </a:t>
            </a:r>
            <a:r>
              <a:rPr lang="en-CA" sz="4000" dirty="0" err="1" smtClean="0"/>
              <a:t>መባእን</a:t>
            </a:r>
            <a:r>
              <a:rPr lang="en-CA" sz="4000" dirty="0" smtClean="0"/>
              <a:t>  </a:t>
            </a:r>
            <a:r>
              <a:rPr lang="en-CA" sz="4000" dirty="0" err="1" smtClean="0"/>
              <a:t>መሥ</a:t>
            </a:r>
            <a:endParaRPr lang="en-CA" sz="4000" dirty="0" smtClean="0"/>
          </a:p>
          <a:p>
            <a:r>
              <a:rPr lang="en-CA" sz="4000" dirty="0" err="1" smtClean="0"/>
              <a:t>ዋዕትን</a:t>
            </a:r>
            <a:r>
              <a:rPr lang="en-CA" sz="4000" dirty="0"/>
              <a:t>፥ </a:t>
            </a:r>
            <a:r>
              <a:rPr lang="en-CA" sz="4000" dirty="0" err="1"/>
              <a:t>ቀዳምያትን</a:t>
            </a:r>
            <a:r>
              <a:rPr lang="en-CA" sz="4000" dirty="0"/>
              <a:t>፡ </a:t>
            </a:r>
            <a:r>
              <a:rPr lang="en-CA" sz="4000" dirty="0" err="1"/>
              <a:t>ዓስራትን</a:t>
            </a:r>
            <a:r>
              <a:rPr lang="en-CA" sz="4000" dirty="0"/>
              <a:t> </a:t>
            </a:r>
            <a:r>
              <a:rPr lang="en-CA" sz="4000" dirty="0" err="1"/>
              <a:t>ናይ</a:t>
            </a:r>
            <a:r>
              <a:rPr lang="en-CA" sz="4000" dirty="0"/>
              <a:t> </a:t>
            </a:r>
            <a:r>
              <a:rPr lang="en-CA" sz="4000" dirty="0" err="1"/>
              <a:t>መዘከርታ</a:t>
            </a:r>
            <a:r>
              <a:rPr lang="en-CA" sz="4000" dirty="0"/>
              <a:t> </a:t>
            </a:r>
            <a:r>
              <a:rPr lang="en-CA" sz="4000" dirty="0" err="1"/>
              <a:t>ምስጋናን</a:t>
            </a:r>
            <a:r>
              <a:rPr lang="en-CA" sz="4000" dirty="0"/>
              <a:t>፡ </a:t>
            </a:r>
            <a:r>
              <a:rPr lang="en-CA" sz="4000" dirty="0" err="1"/>
              <a:t>ብዙኅን</a:t>
            </a:r>
            <a:r>
              <a:rPr lang="en-CA" sz="4000" dirty="0"/>
              <a:t> </a:t>
            </a:r>
            <a:r>
              <a:rPr lang="en-CA" sz="4000" dirty="0" err="1" smtClean="0"/>
              <a:t>ውሑ</a:t>
            </a:r>
            <a:endParaRPr lang="en-CA" sz="4000" dirty="0" smtClean="0"/>
          </a:p>
          <a:p>
            <a:r>
              <a:rPr lang="en-CA" sz="4000" dirty="0" err="1" smtClean="0"/>
              <a:t>ድን</a:t>
            </a:r>
            <a:r>
              <a:rPr lang="en-CA" sz="4000" dirty="0" smtClean="0"/>
              <a:t> </a:t>
            </a:r>
            <a:r>
              <a:rPr lang="en-CA" sz="4000" dirty="0" err="1"/>
              <a:t>ሕቡእን</a:t>
            </a:r>
            <a:r>
              <a:rPr lang="en-CA" sz="4000" dirty="0"/>
              <a:t> </a:t>
            </a:r>
            <a:r>
              <a:rPr lang="en-CA" sz="4000" dirty="0" err="1" smtClean="0"/>
              <a:t>ግሁድን</a:t>
            </a:r>
            <a:endParaRPr lang="en-CA" sz="4000" dirty="0"/>
          </a:p>
        </p:txBody>
      </p:sp>
      <p:sp>
        <p:nvSpPr>
          <p:cNvPr id="20" name="Rectangle 19"/>
          <p:cNvSpPr/>
          <p:nvPr/>
        </p:nvSpPr>
        <p:spPr>
          <a:xfrm>
            <a:off x="8154207" y="-22961"/>
            <a:ext cx="4149859" cy="6801862"/>
          </a:xfrm>
          <a:prstGeom prst="rect">
            <a:avLst/>
          </a:prstGeom>
        </p:spPr>
        <p:txBody>
          <a:bodyPr wrap="square">
            <a:spAutoFit/>
          </a:bodyPr>
          <a:lstStyle/>
          <a:p>
            <a:pPr marL="40639" marR="40639">
              <a:spcBef>
                <a:spcPts val="600"/>
              </a:spcBef>
              <a:buClr>
                <a:srgbClr val="D84800"/>
              </a:buClr>
              <a:defRPr sz="2800"/>
            </a:pPr>
            <a:r>
              <a:rPr lang="en-US" sz="3300" dirty="0" smtClean="0">
                <a:solidFill>
                  <a:srgbClr val="FF0000"/>
                </a:solidFill>
                <a:uFill>
                  <a:solidFill>
                    <a:srgbClr val="D84800"/>
                  </a:solidFill>
                </a:uFill>
              </a:rPr>
              <a:t>Asst</a:t>
            </a:r>
            <a:r>
              <a:rPr lang="en-US" sz="3300" dirty="0">
                <a:solidFill>
                  <a:srgbClr val="FF0000"/>
                </a:solidFill>
                <a:uFill>
                  <a:solidFill>
                    <a:srgbClr val="D84800"/>
                  </a:solidFill>
                </a:uFill>
              </a:rPr>
              <a:t>. </a:t>
            </a: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44.</a:t>
            </a:r>
            <a:r>
              <a:rPr lang="en-US" sz="3300" dirty="0" smtClean="0">
                <a:uFill>
                  <a:solidFill>
                    <a:srgbClr val="D84800"/>
                  </a:solidFill>
                </a:uFill>
              </a:rPr>
              <a:t>L</a:t>
            </a:r>
            <a:r>
              <a:rPr lang="en-US" sz="3100" dirty="0" smtClean="0">
                <a:uFill>
                  <a:solidFill>
                    <a:srgbClr val="D84800"/>
                  </a:solidFill>
                </a:uFill>
              </a:rPr>
              <a:t>ord </a:t>
            </a:r>
            <a:r>
              <a:rPr lang="en-US" sz="3100" dirty="0">
                <a:uFill>
                  <a:solidFill>
                    <a:srgbClr val="D84800"/>
                  </a:solidFill>
                </a:uFill>
              </a:rPr>
              <a:t>our God Who </a:t>
            </a:r>
            <a:r>
              <a:rPr lang="en-US" sz="3100" dirty="0" smtClean="0">
                <a:uFill>
                  <a:solidFill>
                    <a:srgbClr val="D84800"/>
                  </a:solidFill>
                </a:uFill>
              </a:rPr>
              <a:t>art almighty</a:t>
            </a:r>
            <a:r>
              <a:rPr lang="en-US" sz="3100" dirty="0">
                <a:uFill>
                  <a:solidFill>
                    <a:srgbClr val="D84800"/>
                  </a:solidFill>
                </a:uFill>
              </a:rPr>
              <a:t>, we pray and beseech Thee </a:t>
            </a:r>
            <a:r>
              <a:rPr lang="en-US" sz="3100" dirty="0" smtClean="0">
                <a:uFill>
                  <a:solidFill>
                    <a:srgbClr val="D84800"/>
                  </a:solidFill>
                </a:uFill>
              </a:rPr>
              <a:t>for them </a:t>
            </a:r>
            <a:r>
              <a:rPr lang="en-US" sz="3100" dirty="0">
                <a:uFill>
                  <a:solidFill>
                    <a:srgbClr val="D84800"/>
                  </a:solidFill>
                </a:uFill>
              </a:rPr>
              <a:t>that bring an oblation within the </a:t>
            </a:r>
            <a:r>
              <a:rPr lang="en-US" sz="3100" dirty="0" smtClean="0">
                <a:uFill>
                  <a:solidFill>
                    <a:srgbClr val="D84800"/>
                  </a:solidFill>
                </a:uFill>
              </a:rPr>
              <a:t>one holy </a:t>
            </a:r>
            <a:r>
              <a:rPr lang="en-US" sz="3100" dirty="0">
                <a:uFill>
                  <a:solidFill>
                    <a:srgbClr val="D84800"/>
                  </a:solidFill>
                </a:uFill>
              </a:rPr>
              <a:t>universal church, a sacrifice, </a:t>
            </a:r>
            <a:r>
              <a:rPr lang="en-US" sz="3100" dirty="0" smtClean="0">
                <a:uFill>
                  <a:solidFill>
                    <a:srgbClr val="D84800"/>
                  </a:solidFill>
                </a:uFill>
              </a:rPr>
              <a:t>first fruits</a:t>
            </a:r>
            <a:r>
              <a:rPr lang="en-US" sz="3100" dirty="0">
                <a:uFill>
                  <a:solidFill>
                    <a:srgbClr val="D84800"/>
                  </a:solidFill>
                </a:uFill>
              </a:rPr>
              <a:t>, tithes, a thank-offering, a memorial</a:t>
            </a:r>
            <a:r>
              <a:rPr lang="en-US" sz="3100" dirty="0" smtClean="0">
                <a:uFill>
                  <a:solidFill>
                    <a:srgbClr val="D84800"/>
                  </a:solidFill>
                </a:uFill>
              </a:rPr>
              <a:t>, whether </a:t>
            </a:r>
            <a:r>
              <a:rPr lang="en-US" sz="3100" dirty="0">
                <a:uFill>
                  <a:solidFill>
                    <a:srgbClr val="D84800"/>
                  </a:solidFill>
                </a:uFill>
              </a:rPr>
              <a:t>much or little, in secret or openly</a:t>
            </a:r>
            <a:r>
              <a:rPr lang="en-US" sz="3100" dirty="0" smtClean="0">
                <a:uFill>
                  <a:solidFill>
                    <a:srgbClr val="D84800"/>
                  </a:solidFill>
                </a:uFill>
              </a:rPr>
              <a:t>, and </a:t>
            </a:r>
            <a:r>
              <a:rPr lang="en-US" sz="3100" dirty="0">
                <a:uFill>
                  <a:solidFill>
                    <a:srgbClr val="D84800"/>
                  </a:solidFill>
                </a:uFill>
              </a:rPr>
              <a:t>for those who wish to give and have </a:t>
            </a:r>
            <a:r>
              <a:rPr lang="en-US" sz="3100" dirty="0" smtClean="0">
                <a:uFill>
                  <a:solidFill>
                    <a:srgbClr val="D84800"/>
                  </a:solidFill>
                </a:uFill>
              </a:rPr>
              <a:t>not where with </a:t>
            </a:r>
            <a:r>
              <a:rPr lang="en-US" sz="3100" dirty="0">
                <a:uFill>
                  <a:solidFill>
                    <a:srgbClr val="D84800"/>
                  </a:solidFill>
                </a:uFill>
              </a:rPr>
              <a:t>to give, </a:t>
            </a:r>
            <a:endParaRPr lang="en-US" sz="3100" dirty="0" smtClean="0">
              <a:uFill>
                <a:solidFill>
                  <a:srgbClr val="D84800"/>
                </a:solidFill>
              </a:uFill>
            </a:endParaRPr>
          </a:p>
        </p:txBody>
      </p:sp>
    </p:spTree>
    <p:extLst>
      <p:ext uri="{BB962C8B-B14F-4D97-AF65-F5344CB8AC3E}">
        <p14:creationId xmlns:p14="http://schemas.microsoft.com/office/powerpoint/2010/main" val="32027445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247864"/>
          </a:xfrm>
          <a:prstGeom prst="rect">
            <a:avLst/>
          </a:prstGeom>
        </p:spPr>
        <p:txBody>
          <a:bodyPr wrap="square">
            <a:spAutoFit/>
          </a:bodyPr>
          <a:lstStyle/>
          <a:p>
            <a:r>
              <a:rPr lang="en-CA" sz="4000" dirty="0" err="1" smtClean="0"/>
              <a:t>ወለእለኒ</a:t>
            </a:r>
            <a:r>
              <a:rPr lang="en-CA" sz="4000" dirty="0" smtClean="0"/>
              <a:t> </a:t>
            </a:r>
            <a:r>
              <a:rPr lang="en-CA" sz="4000" dirty="0" err="1"/>
              <a:t>ይፈቅዱ</a:t>
            </a:r>
            <a:r>
              <a:rPr lang="en-CA" sz="4000" dirty="0"/>
              <a:t> </a:t>
            </a:r>
            <a:r>
              <a:rPr lang="en-CA" sz="4000" dirty="0" err="1"/>
              <a:t>የሀቡ</a:t>
            </a:r>
            <a:r>
              <a:rPr lang="en-CA" sz="4000" dirty="0"/>
              <a:t> </a:t>
            </a:r>
            <a:r>
              <a:rPr lang="en-CA" sz="4000" dirty="0" err="1"/>
              <a:t>አልቦሙ</a:t>
            </a:r>
            <a:r>
              <a:rPr lang="en-CA" sz="4000" dirty="0"/>
              <a:t> </a:t>
            </a:r>
            <a:r>
              <a:rPr lang="en-CA" sz="4000" dirty="0" err="1"/>
              <a:t>ዘይሁቡ</a:t>
            </a:r>
            <a:r>
              <a:rPr lang="en-CA" sz="4000" dirty="0"/>
              <a:t>፥ </a:t>
            </a:r>
            <a:r>
              <a:rPr lang="en-CA" sz="4000" dirty="0" err="1"/>
              <a:t>ተወኪፈከ</a:t>
            </a:r>
            <a:r>
              <a:rPr lang="en-CA" sz="4000" dirty="0"/>
              <a:t> </a:t>
            </a:r>
            <a:r>
              <a:rPr lang="en-CA" sz="4000" dirty="0" err="1"/>
              <a:t>ፍትወቶሙ</a:t>
            </a:r>
            <a:r>
              <a:rPr lang="en-CA" sz="4000" dirty="0"/>
              <a:t> </a:t>
            </a:r>
            <a:r>
              <a:rPr lang="en-CA" sz="4000" dirty="0" err="1"/>
              <a:t>ሀብ</a:t>
            </a:r>
            <a:r>
              <a:rPr lang="en-CA" sz="4000" dirty="0"/>
              <a:t> </a:t>
            </a:r>
            <a:r>
              <a:rPr lang="en-CA" sz="4000" dirty="0" err="1"/>
              <a:t>ለኵሎሙ</a:t>
            </a:r>
            <a:r>
              <a:rPr lang="en-CA" sz="4000" dirty="0"/>
              <a:t> </a:t>
            </a:r>
            <a:r>
              <a:rPr lang="en-CA" sz="4000" dirty="0" err="1"/>
              <a:t>ዕስበ</a:t>
            </a:r>
            <a:r>
              <a:rPr lang="en-CA" sz="4000" dirty="0"/>
              <a:t> </a:t>
            </a:r>
            <a:r>
              <a:rPr lang="en-CA" sz="4000" dirty="0" err="1"/>
              <a:t>በረከት</a:t>
            </a:r>
            <a:r>
              <a:rPr lang="en-CA" sz="4000" dirty="0"/>
              <a:t> </a:t>
            </a:r>
            <a:r>
              <a:rPr lang="en-CA" sz="4000" dirty="0" err="1"/>
              <a:t>ክፍለ</a:t>
            </a:r>
            <a:r>
              <a:rPr lang="en-CA" sz="4000" dirty="0"/>
              <a:t> </a:t>
            </a:r>
            <a:r>
              <a:rPr lang="en-CA" sz="4000" dirty="0" err="1"/>
              <a:t>ትኩን</a:t>
            </a:r>
            <a:r>
              <a:rPr lang="en-CA" sz="4000" dirty="0"/>
              <a:t>። </a:t>
            </a:r>
          </a:p>
          <a:p>
            <a:r>
              <a:rPr lang="en-CA" sz="4000" dirty="0"/>
              <a:t>በ፩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p:txBody>
      </p:sp>
      <p:sp>
        <p:nvSpPr>
          <p:cNvPr id="19" name="Rectangle 18"/>
          <p:cNvSpPr/>
          <p:nvPr/>
        </p:nvSpPr>
        <p:spPr>
          <a:xfrm>
            <a:off x="3959995" y="-1697"/>
            <a:ext cx="4297958" cy="6694140"/>
          </a:xfrm>
          <a:prstGeom prst="rect">
            <a:avLst/>
          </a:prstGeom>
        </p:spPr>
        <p:txBody>
          <a:bodyPr wrap="square">
            <a:spAutoFit/>
          </a:bodyPr>
          <a:lstStyle/>
          <a:p>
            <a:r>
              <a:rPr lang="en-CA" sz="3900" dirty="0" err="1" smtClean="0"/>
              <a:t>ዝኾነ</a:t>
            </a:r>
            <a:r>
              <a:rPr lang="en-CA" sz="3900" dirty="0" smtClean="0"/>
              <a:t> </a:t>
            </a:r>
            <a:r>
              <a:rPr lang="en-CA" sz="3900" dirty="0" err="1"/>
              <a:t>ዘቕርቡ</a:t>
            </a:r>
            <a:r>
              <a:rPr lang="en-CA" sz="3900" dirty="0"/>
              <a:t>፣ </a:t>
            </a:r>
            <a:r>
              <a:rPr lang="en-CA" sz="3900" dirty="0" err="1"/>
              <a:t>ክህቡ</a:t>
            </a:r>
            <a:r>
              <a:rPr lang="en-CA" sz="3900" dirty="0"/>
              <a:t> </a:t>
            </a:r>
            <a:r>
              <a:rPr lang="en-CA" sz="3900" dirty="0" err="1"/>
              <a:t>እናደለዩ</a:t>
            </a:r>
            <a:r>
              <a:rPr lang="en-CA" sz="3900" dirty="0"/>
              <a:t> </a:t>
            </a:r>
            <a:r>
              <a:rPr lang="en-CA" sz="3900" dirty="0" smtClean="0"/>
              <a:t> </a:t>
            </a:r>
            <a:r>
              <a:rPr lang="en-CA" sz="3900" dirty="0" err="1" smtClean="0"/>
              <a:t>ዝህብዎ</a:t>
            </a:r>
            <a:r>
              <a:rPr lang="en-CA" sz="3900" dirty="0" smtClean="0"/>
              <a:t>  </a:t>
            </a:r>
            <a:r>
              <a:rPr lang="en-CA" sz="3900" dirty="0" err="1" smtClean="0"/>
              <a:t>ንዘይብ</a:t>
            </a:r>
            <a:endParaRPr lang="en-CA" sz="3900" dirty="0" smtClean="0"/>
          </a:p>
          <a:p>
            <a:r>
              <a:rPr lang="en-CA" sz="3900" dirty="0" err="1" smtClean="0"/>
              <a:t>ሎምውን</a:t>
            </a:r>
            <a:r>
              <a:rPr lang="en-CA" sz="3900" dirty="0" smtClean="0"/>
              <a:t> </a:t>
            </a:r>
            <a:r>
              <a:rPr lang="en-CA" sz="3900" dirty="0" err="1"/>
              <a:t>ድልየቶም</a:t>
            </a:r>
            <a:r>
              <a:rPr lang="en-CA" sz="3900" dirty="0"/>
              <a:t> </a:t>
            </a:r>
            <a:r>
              <a:rPr lang="en-CA" sz="3900" dirty="0" err="1" smtClean="0"/>
              <a:t>ተቐቢልካ</a:t>
            </a:r>
            <a:r>
              <a:rPr lang="en-CA" sz="3900" dirty="0" smtClean="0"/>
              <a:t> </a:t>
            </a:r>
            <a:r>
              <a:rPr lang="en-CA" sz="3900" dirty="0" err="1"/>
              <a:t>ብጽሒቶም</a:t>
            </a:r>
            <a:r>
              <a:rPr lang="en-CA" sz="3900" dirty="0"/>
              <a:t> </a:t>
            </a:r>
            <a:r>
              <a:rPr lang="en-CA" sz="3900" dirty="0" err="1" smtClean="0"/>
              <a:t>ክትከውን</a:t>
            </a:r>
            <a:r>
              <a:rPr lang="en-CA" sz="3900" dirty="0" smtClean="0"/>
              <a:t> </a:t>
            </a:r>
            <a:r>
              <a:rPr lang="en-CA" sz="3900" dirty="0" err="1"/>
              <a:t>ንዅሎም</a:t>
            </a:r>
            <a:r>
              <a:rPr lang="en-CA" sz="3900" dirty="0"/>
              <a:t> </a:t>
            </a:r>
            <a:r>
              <a:rPr lang="en-CA" sz="3900" dirty="0" err="1"/>
              <a:t>ዓስቢ</a:t>
            </a:r>
            <a:r>
              <a:rPr lang="en-CA" sz="3900" dirty="0"/>
              <a:t> </a:t>
            </a:r>
            <a:r>
              <a:rPr lang="en-CA" sz="3900" dirty="0" err="1"/>
              <a:t>በረኸት</a:t>
            </a:r>
            <a:r>
              <a:rPr lang="en-CA" sz="3900" dirty="0"/>
              <a:t> </a:t>
            </a:r>
            <a:r>
              <a:rPr lang="en-CA" sz="3900" dirty="0" err="1"/>
              <a:t>ሃቦም</a:t>
            </a:r>
            <a:r>
              <a:rPr lang="en-CA" sz="3900" dirty="0"/>
              <a:t>። </a:t>
            </a:r>
            <a:r>
              <a:rPr lang="en-CA" sz="3900" dirty="0" err="1"/>
              <a:t>ብሓደ</a:t>
            </a:r>
            <a:r>
              <a:rPr lang="en-CA" sz="3900" dirty="0"/>
              <a:t> </a:t>
            </a:r>
            <a:r>
              <a:rPr lang="en-CA" sz="3900" dirty="0" err="1"/>
              <a:t>ወድኻ</a:t>
            </a:r>
            <a:r>
              <a:rPr lang="en-CA" sz="3900" dirty="0"/>
              <a:t>፥ </a:t>
            </a:r>
            <a:r>
              <a:rPr lang="en-CA" sz="3900" dirty="0" err="1"/>
              <a:t>ምስኡን</a:t>
            </a:r>
            <a:r>
              <a:rPr lang="en-CA" sz="3900" dirty="0"/>
              <a:t> </a:t>
            </a:r>
            <a:r>
              <a:rPr lang="en-CA" sz="3900" dirty="0" err="1"/>
              <a:t>ምስ</a:t>
            </a:r>
            <a:r>
              <a:rPr lang="en-CA" sz="3900" dirty="0"/>
              <a:t> </a:t>
            </a:r>
            <a:r>
              <a:rPr lang="en-CA" sz="3900" dirty="0" err="1"/>
              <a:t>መንፈስ</a:t>
            </a:r>
            <a:r>
              <a:rPr lang="en-CA" sz="3900" dirty="0"/>
              <a:t> </a:t>
            </a:r>
            <a:r>
              <a:rPr lang="en-CA" sz="3900" dirty="0" err="1"/>
              <a:t>ቅዱስን</a:t>
            </a:r>
            <a:r>
              <a:rPr lang="en-CA" sz="3900" dirty="0"/>
              <a:t> </a:t>
            </a:r>
            <a:r>
              <a:rPr lang="en-CA" sz="3900" dirty="0" err="1"/>
              <a:t>ምስጋናን</a:t>
            </a:r>
            <a:r>
              <a:rPr lang="en-CA" sz="3900" dirty="0"/>
              <a:t> </a:t>
            </a:r>
            <a:r>
              <a:rPr lang="en-CA" sz="3900" dirty="0" err="1"/>
              <a:t>ክብርን</a:t>
            </a:r>
            <a:r>
              <a:rPr lang="en-CA" sz="3900" dirty="0"/>
              <a:t> </a:t>
            </a:r>
            <a:r>
              <a:rPr lang="en-CA" sz="3900" dirty="0" err="1"/>
              <a:t>ሥልጣንን</a:t>
            </a:r>
            <a:r>
              <a:rPr lang="en-CA" sz="3900" dirty="0"/>
              <a:t> </a:t>
            </a:r>
            <a:r>
              <a:rPr lang="en-CA" sz="3900" dirty="0" err="1"/>
              <a:t>ብእኡ</a:t>
            </a:r>
            <a:r>
              <a:rPr lang="en-CA" sz="3900" dirty="0"/>
              <a:t> </a:t>
            </a:r>
            <a:r>
              <a:rPr lang="en-CA" sz="3900" dirty="0" err="1"/>
              <a:t>ዘሎካ</a:t>
            </a:r>
            <a:r>
              <a:rPr lang="en-CA" sz="3900" dirty="0"/>
              <a:t> </a:t>
            </a:r>
            <a:r>
              <a:rPr lang="en-CA" sz="3900" dirty="0" err="1"/>
              <a:t>ሎምን</a:t>
            </a:r>
            <a:r>
              <a:rPr lang="en-CA" sz="3900" dirty="0"/>
              <a:t> </a:t>
            </a:r>
            <a:r>
              <a:rPr lang="en-CA" sz="3900" dirty="0" err="1"/>
              <a:t>ኵሉ</a:t>
            </a:r>
            <a:r>
              <a:rPr lang="en-CA" sz="3900" dirty="0"/>
              <a:t> </a:t>
            </a:r>
            <a:r>
              <a:rPr lang="en-CA" sz="3900" dirty="0" err="1"/>
              <a:t>ሳዕን</a:t>
            </a:r>
            <a:r>
              <a:rPr lang="en-CA" sz="3900" dirty="0"/>
              <a:t> </a:t>
            </a:r>
            <a:r>
              <a:rPr lang="en-CA" sz="3900" dirty="0" err="1"/>
              <a:t>ንዘለዓለም</a:t>
            </a:r>
            <a:r>
              <a:rPr lang="en-CA" sz="3900" dirty="0"/>
              <a:t> </a:t>
            </a:r>
            <a:r>
              <a:rPr lang="en-CA" sz="3900" dirty="0" err="1"/>
              <a:t>ዓለምን</a:t>
            </a:r>
            <a:r>
              <a:rPr lang="en-CA" sz="3900" dirty="0"/>
              <a:t> </a:t>
            </a:r>
            <a:r>
              <a:rPr lang="en-CA" sz="3900" dirty="0" err="1"/>
              <a:t>ኣሜን</a:t>
            </a:r>
            <a:r>
              <a:rPr lang="en-CA" sz="3900" dirty="0"/>
              <a:t>። </a:t>
            </a:r>
          </a:p>
        </p:txBody>
      </p:sp>
      <p:sp>
        <p:nvSpPr>
          <p:cNvPr id="20" name="Rectangle 19"/>
          <p:cNvSpPr/>
          <p:nvPr/>
        </p:nvSpPr>
        <p:spPr>
          <a:xfrm>
            <a:off x="8154208" y="-22961"/>
            <a:ext cx="4088452" cy="6294031"/>
          </a:xfrm>
          <a:prstGeom prst="rect">
            <a:avLst/>
          </a:prstGeom>
        </p:spPr>
        <p:txBody>
          <a:bodyPr wrap="square">
            <a:spAutoFit/>
          </a:bodyPr>
          <a:lstStyle/>
          <a:p>
            <a:pPr marL="40639" marR="40639">
              <a:spcBef>
                <a:spcPts val="600"/>
              </a:spcBef>
              <a:buClr>
                <a:srgbClr val="D84800"/>
              </a:buClr>
              <a:defRPr sz="2800"/>
            </a:pPr>
            <a:r>
              <a:rPr lang="en-US" sz="3100" dirty="0" smtClean="0">
                <a:uFill>
                  <a:solidFill>
                    <a:srgbClr val="D84800"/>
                  </a:solidFill>
                </a:uFill>
              </a:rPr>
              <a:t>Thine </a:t>
            </a:r>
            <a:r>
              <a:rPr lang="en-US" sz="3100" dirty="0">
                <a:uFill>
                  <a:solidFill>
                    <a:srgbClr val="D84800"/>
                  </a:solidFill>
                </a:uFill>
              </a:rPr>
              <a:t>acceptance </a:t>
            </a:r>
            <a:r>
              <a:rPr lang="en-US" sz="3100" dirty="0" smtClean="0">
                <a:uFill>
                  <a:solidFill>
                    <a:srgbClr val="D84800"/>
                  </a:solidFill>
                </a:uFill>
              </a:rPr>
              <a:t>of their </a:t>
            </a:r>
            <a:r>
              <a:rPr lang="en-US" sz="3100" dirty="0">
                <a:uFill>
                  <a:solidFill>
                    <a:srgbClr val="D84800"/>
                  </a:solidFill>
                </a:uFill>
              </a:rPr>
              <a:t>ready mind, grant Thou unto everyone : let the recompense of blessing be </a:t>
            </a:r>
            <a:r>
              <a:rPr lang="en-US" sz="3100" dirty="0" smtClean="0">
                <a:uFill>
                  <a:solidFill>
                    <a:srgbClr val="D84800"/>
                  </a:solidFill>
                </a:uFill>
              </a:rPr>
              <a:t>a portion </a:t>
            </a:r>
            <a:r>
              <a:rPr lang="en-US" sz="3100" dirty="0">
                <a:uFill>
                  <a:solidFill>
                    <a:srgbClr val="D84800"/>
                  </a:solidFill>
                </a:uFill>
              </a:rPr>
              <a:t>to all of them, through Thine </a:t>
            </a:r>
            <a:r>
              <a:rPr lang="en-US" sz="3100" dirty="0" smtClean="0">
                <a:uFill>
                  <a:solidFill>
                    <a:srgbClr val="D84800"/>
                  </a:solidFill>
                </a:uFill>
              </a:rPr>
              <a:t>only begotten </a:t>
            </a:r>
            <a:r>
              <a:rPr lang="en-US" sz="3100" dirty="0">
                <a:uFill>
                  <a:solidFill>
                    <a:srgbClr val="D84800"/>
                  </a:solidFill>
                </a:uFill>
              </a:rPr>
              <a:t>Son, through Whom to Thee </a:t>
            </a:r>
            <a:r>
              <a:rPr lang="en-US" sz="3100" dirty="0" smtClean="0">
                <a:uFill>
                  <a:solidFill>
                    <a:srgbClr val="D84800"/>
                  </a:solidFill>
                </a:uFill>
              </a:rPr>
              <a:t>with Him </a:t>
            </a:r>
            <a:r>
              <a:rPr lang="en-US" sz="3100" dirty="0">
                <a:uFill>
                  <a:solidFill>
                    <a:srgbClr val="D84800"/>
                  </a:solidFill>
                </a:uFill>
              </a:rPr>
              <a:t>and with the Holy Spirit be glory </a:t>
            </a:r>
            <a:r>
              <a:rPr lang="en-US" sz="3100" dirty="0" smtClean="0">
                <a:uFill>
                  <a:solidFill>
                    <a:srgbClr val="D84800"/>
                  </a:solidFill>
                </a:uFill>
              </a:rPr>
              <a:t>and dominion</a:t>
            </a:r>
            <a:r>
              <a:rPr lang="en-US" sz="3100" dirty="0">
                <a:uFill>
                  <a:solidFill>
                    <a:srgbClr val="D84800"/>
                  </a:solidFill>
                </a:uFill>
              </a:rPr>
              <a:t>, both now and ever and </a:t>
            </a:r>
            <a:r>
              <a:rPr lang="en-US" sz="3100" dirty="0" smtClean="0">
                <a:uFill>
                  <a:solidFill>
                    <a:srgbClr val="D84800"/>
                  </a:solidFill>
                </a:uFill>
              </a:rPr>
              <a:t>unto ages </a:t>
            </a:r>
            <a:r>
              <a:rPr lang="en-US" sz="3100" dirty="0">
                <a:uFill>
                  <a:solidFill>
                    <a:srgbClr val="D84800"/>
                  </a:solidFill>
                </a:uFill>
              </a:rPr>
              <a:t>of ages. Amen.</a:t>
            </a:r>
            <a:endParaRPr lang="en-US" sz="3100" dirty="0" smtClean="0">
              <a:uFill>
                <a:solidFill>
                  <a:srgbClr val="D84800"/>
                </a:solidFill>
              </a:uFill>
            </a:endParaRPr>
          </a:p>
        </p:txBody>
      </p:sp>
    </p:spTree>
    <p:extLst>
      <p:ext uri="{BB962C8B-B14F-4D97-AF65-F5344CB8AC3E}">
        <p14:creationId xmlns:p14="http://schemas.microsoft.com/office/powerpoint/2010/main" val="23737705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r>
              <a:rPr lang="pt-BR" sz="2000" b="1" dirty="0" smtClean="0">
                <a:solidFill>
                  <a:srgbClr val="FFC000"/>
                </a:solidFill>
              </a:rPr>
              <a:t>በትሑት ዜማ</a:t>
            </a:r>
          </a:p>
          <a:p>
            <a:r>
              <a:rPr lang="en-CA" sz="1400" dirty="0" smtClean="0">
                <a:solidFill>
                  <a:srgbClr val="FFC000"/>
                </a:solidFill>
              </a:rPr>
              <a:t>፵፭</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r>
              <a:rPr lang="pt-BR" sz="2000" b="1" dirty="0" smtClean="0">
                <a:solidFill>
                  <a:srgbClr val="FFC000"/>
                </a:solidFill>
              </a:rPr>
              <a:t>ብትሑት ዜማ</a:t>
            </a:r>
            <a:endParaRPr lang="en-CA" sz="4800" dirty="0" smtClean="0">
              <a:solidFill>
                <a:srgbClr val="92D050"/>
              </a:solidFill>
            </a:endParaRPr>
          </a:p>
          <a:p>
            <a:r>
              <a:rPr lang="en-CA" sz="1400" dirty="0" smtClean="0">
                <a:solidFill>
                  <a:srgbClr val="FFC000"/>
                </a:solidFill>
              </a:rPr>
              <a:t>4</a:t>
            </a:r>
            <a:r>
              <a:rPr lang="en-CA" sz="1400" dirty="0">
                <a:solidFill>
                  <a:srgbClr val="FFC000"/>
                </a:solidFill>
              </a:rPr>
              <a:t>5</a:t>
            </a:r>
            <a:r>
              <a:rPr lang="en-CA" sz="1400" dirty="0" smtClean="0">
                <a:solidFill>
                  <a:srgbClr val="FFC000"/>
                </a:solidFill>
              </a:rPr>
              <a:t>.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r>
              <a:rPr lang="en-US" sz="2000" dirty="0" smtClean="0">
                <a:solidFill>
                  <a:srgbClr val="FFC000"/>
                </a:solidFill>
              </a:rPr>
              <a:t>In short tune  </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4</a:t>
            </a:r>
            <a:r>
              <a:rPr lang="en-US" sz="1400" dirty="0">
                <a:solidFill>
                  <a:srgbClr val="FFC000"/>
                </a:solidFill>
              </a:rPr>
              <a:t>5</a:t>
            </a:r>
            <a:r>
              <a:rPr lang="en-US" sz="1400" dirty="0" smtClean="0">
                <a:solidFill>
                  <a:srgbClr val="FFC000"/>
                </a:solidFill>
              </a:rPr>
              <a:t>.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600456"/>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25565" y="8746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927" y="-63795"/>
            <a:ext cx="3965828" cy="6555641"/>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smtClean="0">
                <a:solidFill>
                  <a:srgbClr val="FFC000"/>
                </a:solidFill>
              </a:rPr>
              <a:t>እንፎራ</a:t>
            </a:r>
            <a:r>
              <a:rPr lang="en-CA" sz="2000" dirty="0" smtClean="0">
                <a:solidFill>
                  <a:srgbClr val="FFC000"/>
                </a:solidFill>
              </a:rPr>
              <a:t> </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፵፮. </a:t>
            </a:r>
            <a:r>
              <a:rPr lang="en-CA" sz="4000" dirty="0"/>
              <a:t>ኦ </a:t>
            </a:r>
            <a:r>
              <a:rPr lang="en-CA" sz="4000" dirty="0" err="1"/>
              <a:t>ሊቅየ</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ሱታፌ</a:t>
            </a:r>
            <a:r>
              <a:rPr lang="en-CA" sz="4000" dirty="0"/>
              <a:t> </a:t>
            </a:r>
            <a:r>
              <a:rPr lang="en-CA" sz="4000" dirty="0" err="1" smtClean="0"/>
              <a:t>ቀዳማ</a:t>
            </a:r>
            <a:endParaRPr lang="en-CA" sz="4000" dirty="0" smtClean="0"/>
          </a:p>
          <a:p>
            <a:r>
              <a:rPr lang="en-CA" sz="4000" dirty="0" smtClean="0"/>
              <a:t>ዊ </a:t>
            </a:r>
            <a:r>
              <a:rPr lang="en-CA" sz="4000" dirty="0" err="1"/>
              <a:t>ቃለ</a:t>
            </a:r>
            <a:r>
              <a:rPr lang="en-CA" sz="4000" dirty="0"/>
              <a:t> </a:t>
            </a:r>
            <a:r>
              <a:rPr lang="en-CA" sz="4000" dirty="0" err="1"/>
              <a:t>አብ</a:t>
            </a:r>
            <a:r>
              <a:rPr lang="en-CA" sz="4000" dirty="0"/>
              <a:t> </a:t>
            </a:r>
            <a:r>
              <a:rPr lang="en-CA" sz="4000" dirty="0" err="1"/>
              <a:t>ንጹሕ</a:t>
            </a:r>
            <a:r>
              <a:rPr lang="en-CA" sz="4000" dirty="0"/>
              <a:t>፥ </a:t>
            </a:r>
            <a:r>
              <a:rPr lang="en-CA" sz="4000" dirty="0" err="1"/>
              <a:t>ወቃለ</a:t>
            </a:r>
            <a:r>
              <a:rPr lang="en-CA" sz="4000" dirty="0"/>
              <a:t> </a:t>
            </a:r>
            <a:r>
              <a:rPr lang="en-CA" sz="4000" dirty="0" err="1"/>
              <a:t>መንፈስ</a:t>
            </a:r>
            <a:r>
              <a:rPr lang="en-CA" sz="4000" dirty="0"/>
              <a:t> </a:t>
            </a:r>
            <a:r>
              <a:rPr lang="en-CA" sz="4000" dirty="0" err="1"/>
              <a:t>ማሕየዊ</a:t>
            </a:r>
            <a:r>
              <a:rPr lang="en-CA" sz="4000" dirty="0"/>
              <a:t> </a:t>
            </a:r>
            <a:r>
              <a:rPr lang="en-CA" sz="4000" dirty="0" err="1"/>
              <a:t>አንተ</a:t>
            </a:r>
            <a:r>
              <a:rPr lang="en-CA" sz="4000" dirty="0"/>
              <a:t> </a:t>
            </a:r>
            <a:r>
              <a:rPr lang="en-CA" sz="4000" dirty="0" err="1"/>
              <a:t>ውእቱ</a:t>
            </a:r>
            <a:r>
              <a:rPr lang="en-CA" sz="4000" dirty="0"/>
              <a:t> </a:t>
            </a:r>
            <a:r>
              <a:rPr lang="en-CA" sz="4000" dirty="0" err="1"/>
              <a:t>ኅብስተ</a:t>
            </a:r>
            <a:r>
              <a:rPr lang="en-CA" sz="4000" dirty="0"/>
              <a:t> </a:t>
            </a:r>
            <a:r>
              <a:rPr lang="en-CA" sz="4000" dirty="0" err="1"/>
              <a:t>ሕይወት</a:t>
            </a:r>
            <a:r>
              <a:rPr lang="en-CA" sz="4000" dirty="0"/>
              <a:t> </a:t>
            </a:r>
            <a:r>
              <a:rPr lang="en-CA" sz="4000" dirty="0" err="1"/>
              <a:t>ዘወረድከ</a:t>
            </a:r>
            <a:r>
              <a:rPr lang="en-CA" sz="4000" dirty="0"/>
              <a:t> </a:t>
            </a:r>
            <a:r>
              <a:rPr lang="en-CA" sz="4000" dirty="0" err="1" smtClean="0"/>
              <a:t>እም</a:t>
            </a:r>
            <a:endParaRPr lang="en-CA" sz="4000" dirty="0" smtClean="0"/>
          </a:p>
          <a:p>
            <a:r>
              <a:rPr lang="en-CA" sz="4000" dirty="0" err="1" smtClean="0"/>
              <a:t>ሰማያት</a:t>
            </a:r>
            <a:r>
              <a:rPr lang="en-CA" sz="4000" dirty="0"/>
              <a:t>። </a:t>
            </a:r>
            <a:r>
              <a:rPr lang="en-CA" sz="4000" dirty="0" err="1" smtClean="0"/>
              <a:t>ወአቅደምከ</a:t>
            </a:r>
            <a:r>
              <a:rPr lang="en-CA" sz="4000" dirty="0" smtClean="0"/>
              <a:t> </a:t>
            </a:r>
            <a:r>
              <a:rPr lang="en-CA" sz="4000" dirty="0" err="1"/>
              <a:t>ነጊረ</a:t>
            </a:r>
            <a:r>
              <a:rPr lang="en-CA" sz="4000" dirty="0"/>
              <a:t> </a:t>
            </a:r>
            <a:r>
              <a:rPr lang="en-CA" sz="4000" dirty="0" err="1"/>
              <a:t>ከመ</a:t>
            </a:r>
            <a:r>
              <a:rPr lang="en-CA" sz="4000" dirty="0"/>
              <a:t> </a:t>
            </a:r>
            <a:r>
              <a:rPr lang="en-CA" sz="4000" dirty="0" err="1"/>
              <a:t>ትከውን</a:t>
            </a:r>
            <a:r>
              <a:rPr lang="en-CA" sz="4000" dirty="0"/>
              <a:t> </a:t>
            </a:r>
            <a:r>
              <a:rPr lang="en-CA" sz="4000" dirty="0" err="1"/>
              <a:t>በግዐ</a:t>
            </a:r>
            <a:r>
              <a:rPr lang="en-CA" sz="4000" dirty="0"/>
              <a:t> </a:t>
            </a:r>
            <a:r>
              <a:rPr lang="en-CA" sz="4000" dirty="0" err="1"/>
              <a:t>ዘአልቦ</a:t>
            </a:r>
            <a:r>
              <a:rPr lang="en-CA" sz="4000" dirty="0"/>
              <a:t> </a:t>
            </a:r>
            <a:r>
              <a:rPr lang="en-CA" sz="4000" dirty="0" err="1"/>
              <a:t>ነውር</a:t>
            </a:r>
            <a:r>
              <a:rPr lang="en-CA" sz="4000" dirty="0"/>
              <a:t> </a:t>
            </a:r>
            <a:r>
              <a:rPr lang="en-CA" sz="4000" dirty="0" err="1" smtClean="0"/>
              <a:t>በእ</a:t>
            </a:r>
            <a:endParaRPr lang="en-CA" sz="4000" dirty="0" smtClean="0"/>
          </a:p>
          <a:p>
            <a:r>
              <a:rPr lang="en-CA" sz="4000" dirty="0" err="1" smtClean="0"/>
              <a:t>ንተ</a:t>
            </a:r>
            <a:r>
              <a:rPr lang="en-CA" sz="4000" dirty="0" smtClean="0"/>
              <a:t> </a:t>
            </a:r>
            <a:r>
              <a:rPr lang="en-CA" sz="4000" dirty="0" err="1"/>
              <a:t>ሕይወተ</a:t>
            </a:r>
            <a:r>
              <a:rPr lang="en-CA" sz="4000" dirty="0"/>
              <a:t> </a:t>
            </a:r>
            <a:r>
              <a:rPr lang="en-CA" sz="4000" dirty="0" err="1"/>
              <a:t>ዓለም</a:t>
            </a:r>
            <a:r>
              <a:rPr lang="en-CA" sz="4000" dirty="0" smtClean="0"/>
              <a:t>።</a:t>
            </a:r>
          </a:p>
        </p:txBody>
      </p:sp>
      <p:sp>
        <p:nvSpPr>
          <p:cNvPr id="19" name="Rectangle 18"/>
          <p:cNvSpPr/>
          <p:nvPr/>
        </p:nvSpPr>
        <p:spPr>
          <a:xfrm>
            <a:off x="3795544" y="-1697"/>
            <a:ext cx="4499839" cy="6832640"/>
          </a:xfrm>
          <a:prstGeom prst="rect">
            <a:avLst/>
          </a:prstGeom>
        </p:spPr>
        <p:txBody>
          <a:bodyPr wrap="square">
            <a:spAutoFit/>
          </a:bodyPr>
          <a:lstStyle/>
          <a:p>
            <a:pPr algn="ctr"/>
            <a:r>
              <a:rPr lang="en-CA" sz="2000" dirty="0" err="1" smtClean="0">
                <a:solidFill>
                  <a:srgbClr val="FFC000"/>
                </a:solidFill>
              </a:rPr>
              <a:t>ጸሎት</a:t>
            </a:r>
            <a:r>
              <a:rPr lang="en-CA" sz="2000" dirty="0" smtClean="0">
                <a:solidFill>
                  <a:srgbClr val="FFC000"/>
                </a:solidFill>
              </a:rPr>
              <a:t> </a:t>
            </a:r>
            <a:r>
              <a:rPr lang="en-CA" sz="2000" dirty="0" err="1">
                <a:solidFill>
                  <a:srgbClr val="FFC000"/>
                </a:solidFill>
              </a:rPr>
              <a:t>እንፎራ</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ዝጸለ</a:t>
            </a:r>
            <a:r>
              <a:rPr lang="en-CA" sz="2000" dirty="0">
                <a:solidFill>
                  <a:srgbClr val="FFC000"/>
                </a:solidFill>
              </a:rPr>
              <a:t> </a:t>
            </a:r>
            <a:r>
              <a:rPr lang="en-CA" sz="2000" dirty="0" err="1" smtClean="0">
                <a:solidFill>
                  <a:srgbClr val="FFC000"/>
                </a:solidFill>
              </a:rPr>
              <a:t>ጸሎት</a:t>
            </a:r>
            <a:endParaRPr lang="en-CA" sz="2000" dirty="0">
              <a:solidFill>
                <a:srgbClr val="FFC000"/>
              </a:solidFill>
            </a:endParaRPr>
          </a:p>
          <a:p>
            <a:r>
              <a:rPr lang="en-CA" sz="3800" dirty="0" err="1">
                <a:solidFill>
                  <a:srgbClr val="FF0000"/>
                </a:solidFill>
              </a:rPr>
              <a:t>ይ.ካ</a:t>
            </a:r>
            <a:r>
              <a:rPr lang="en-CA" sz="3800" dirty="0">
                <a:solidFill>
                  <a:srgbClr val="FF0000"/>
                </a:solidFill>
              </a:rPr>
              <a:t>. </a:t>
            </a:r>
            <a:r>
              <a:rPr lang="en-CA" sz="1400" dirty="0">
                <a:solidFill>
                  <a:srgbClr val="FFC000"/>
                </a:solidFill>
              </a:rPr>
              <a:t>፵፮. </a:t>
            </a:r>
            <a:r>
              <a:rPr lang="en-CA" sz="3800" dirty="0"/>
              <a:t>ኦ </a:t>
            </a:r>
            <a:r>
              <a:rPr lang="en-CA" sz="3800" dirty="0" err="1"/>
              <a:t>ጐይታይ</a:t>
            </a:r>
            <a:r>
              <a:rPr lang="en-CA" sz="3800" dirty="0"/>
              <a:t> </a:t>
            </a:r>
            <a:r>
              <a:rPr lang="en-CA" sz="3800" dirty="0" err="1"/>
              <a:t>ኢየሱስ</a:t>
            </a:r>
            <a:r>
              <a:rPr lang="en-CA" sz="3800" dirty="0"/>
              <a:t> </a:t>
            </a:r>
            <a:r>
              <a:rPr lang="en-CA" sz="3800" dirty="0" err="1"/>
              <a:t>ክርስቶስ</a:t>
            </a:r>
            <a:r>
              <a:rPr lang="en-CA" sz="3800" dirty="0"/>
              <a:t>፥ </a:t>
            </a:r>
            <a:r>
              <a:rPr lang="en-CA" sz="3800" dirty="0" err="1"/>
              <a:t>ምስ</a:t>
            </a:r>
            <a:r>
              <a:rPr lang="en-CA" sz="3800" dirty="0"/>
              <a:t> </a:t>
            </a:r>
            <a:r>
              <a:rPr lang="en-CA" sz="3800" dirty="0" err="1"/>
              <a:t>ቀዳማይ</a:t>
            </a:r>
            <a:r>
              <a:rPr lang="en-CA" sz="3800" dirty="0"/>
              <a:t> </a:t>
            </a:r>
            <a:r>
              <a:rPr lang="en-CA" sz="3800" dirty="0" err="1"/>
              <a:t>ኣብ</a:t>
            </a:r>
            <a:r>
              <a:rPr lang="en-CA" sz="3800" dirty="0"/>
              <a:t> </a:t>
            </a:r>
            <a:r>
              <a:rPr lang="en-CA" sz="3800" dirty="0" err="1"/>
              <a:t>ሓደ</a:t>
            </a:r>
            <a:r>
              <a:rPr lang="en-CA" sz="3800" dirty="0"/>
              <a:t> </a:t>
            </a:r>
            <a:r>
              <a:rPr lang="en-CA" sz="3800" dirty="0" err="1"/>
              <a:t>ዝኾንካ</a:t>
            </a:r>
            <a:r>
              <a:rPr lang="en-CA" sz="3800" dirty="0"/>
              <a:t>፥ </a:t>
            </a:r>
            <a:r>
              <a:rPr lang="en-CA" sz="3800" dirty="0" err="1"/>
              <a:t>ንጹሕ</a:t>
            </a:r>
            <a:r>
              <a:rPr lang="en-CA" sz="3800" dirty="0"/>
              <a:t> </a:t>
            </a:r>
            <a:r>
              <a:rPr lang="en-CA" sz="3800" dirty="0" err="1"/>
              <a:t>ናይ</a:t>
            </a:r>
            <a:r>
              <a:rPr lang="en-CA" sz="3800" dirty="0"/>
              <a:t> </a:t>
            </a:r>
            <a:r>
              <a:rPr lang="en-CA" sz="3800" dirty="0" err="1"/>
              <a:t>ኣብ</a:t>
            </a:r>
            <a:r>
              <a:rPr lang="en-CA" sz="3800" dirty="0"/>
              <a:t> </a:t>
            </a:r>
            <a:r>
              <a:rPr lang="en-CA" sz="3800" dirty="0" err="1"/>
              <a:t>ቃል</a:t>
            </a:r>
            <a:r>
              <a:rPr lang="en-CA" sz="3800" dirty="0"/>
              <a:t>፥ </a:t>
            </a:r>
            <a:r>
              <a:rPr lang="en-CA" sz="3800" dirty="0" err="1"/>
              <a:t>ናይ</a:t>
            </a:r>
            <a:r>
              <a:rPr lang="en-CA" sz="3800" dirty="0"/>
              <a:t> </a:t>
            </a:r>
            <a:r>
              <a:rPr lang="en-CA" sz="3800" dirty="0" err="1"/>
              <a:t>መሕወዩ</a:t>
            </a:r>
            <a:r>
              <a:rPr lang="en-CA" sz="3800" dirty="0"/>
              <a:t> </a:t>
            </a:r>
            <a:r>
              <a:rPr lang="en-CA" sz="3800" dirty="0" err="1" smtClean="0"/>
              <a:t>መን</a:t>
            </a:r>
            <a:endParaRPr lang="en-CA" sz="3800" dirty="0" smtClean="0"/>
          </a:p>
          <a:p>
            <a:r>
              <a:rPr lang="en-CA" sz="3800" dirty="0" err="1" smtClean="0"/>
              <a:t>ፈስ</a:t>
            </a:r>
            <a:r>
              <a:rPr lang="en-CA" sz="3800" dirty="0" smtClean="0"/>
              <a:t> </a:t>
            </a:r>
            <a:r>
              <a:rPr lang="en-CA" sz="3800" dirty="0" err="1"/>
              <a:t>ቅዱስውን</a:t>
            </a:r>
            <a:r>
              <a:rPr lang="en-CA" sz="3800" dirty="0"/>
              <a:t> </a:t>
            </a:r>
            <a:r>
              <a:rPr lang="en-CA" sz="3800" dirty="0" err="1"/>
              <a:t>ቃል</a:t>
            </a:r>
            <a:r>
              <a:rPr lang="en-CA" sz="3800" dirty="0"/>
              <a:t>፥ </a:t>
            </a:r>
            <a:r>
              <a:rPr lang="en-CA" sz="3800" dirty="0" err="1"/>
              <a:t>ካብ</a:t>
            </a:r>
            <a:r>
              <a:rPr lang="en-CA" sz="3800" dirty="0"/>
              <a:t> </a:t>
            </a:r>
            <a:r>
              <a:rPr lang="en-CA" sz="3800" dirty="0" err="1"/>
              <a:t>ሰማያት</a:t>
            </a:r>
            <a:r>
              <a:rPr lang="en-CA" sz="3800" dirty="0"/>
              <a:t> </a:t>
            </a:r>
            <a:r>
              <a:rPr lang="en-CA" sz="3800" dirty="0" err="1"/>
              <a:t>ዝወረድካ</a:t>
            </a:r>
            <a:r>
              <a:rPr lang="en-CA" sz="3800" dirty="0"/>
              <a:t>፥ </a:t>
            </a:r>
            <a:r>
              <a:rPr lang="en-CA" sz="3800" dirty="0" err="1"/>
              <a:t>ናይ</a:t>
            </a:r>
            <a:r>
              <a:rPr lang="en-CA" sz="3800" dirty="0"/>
              <a:t> </a:t>
            </a:r>
            <a:endParaRPr lang="en-CA" sz="3800" dirty="0" smtClean="0"/>
          </a:p>
          <a:p>
            <a:r>
              <a:rPr lang="en-CA" sz="3800" dirty="0" err="1" smtClean="0"/>
              <a:t>ሕይወት</a:t>
            </a:r>
            <a:r>
              <a:rPr lang="en-CA" sz="3800" dirty="0" smtClean="0"/>
              <a:t> </a:t>
            </a:r>
            <a:r>
              <a:rPr lang="en-CA" sz="3800" dirty="0" err="1"/>
              <a:t>ኅብስቲ</a:t>
            </a:r>
            <a:r>
              <a:rPr lang="en-CA" sz="3800" dirty="0"/>
              <a:t> </a:t>
            </a:r>
            <a:r>
              <a:rPr lang="en-CA" sz="3800" dirty="0" err="1"/>
              <a:t>ንስኻ</a:t>
            </a:r>
            <a:r>
              <a:rPr lang="en-CA" sz="3800" dirty="0"/>
              <a:t> </a:t>
            </a:r>
            <a:r>
              <a:rPr lang="en-CA" sz="3800" dirty="0" err="1" smtClean="0"/>
              <a:t>ኢኻ</a:t>
            </a:r>
            <a:endParaRPr lang="en-CA" sz="3800" dirty="0" smtClean="0"/>
          </a:p>
          <a:p>
            <a:r>
              <a:rPr lang="en-CA" sz="3800" dirty="0" smtClean="0"/>
              <a:t>። </a:t>
            </a:r>
            <a:r>
              <a:rPr lang="en-CA" sz="3800" dirty="0" err="1"/>
              <a:t>ምእንቲ</a:t>
            </a:r>
            <a:r>
              <a:rPr lang="en-CA" sz="3800" dirty="0"/>
              <a:t> </a:t>
            </a:r>
            <a:r>
              <a:rPr lang="en-CA" sz="3800" dirty="0" err="1"/>
              <a:t>ድኅነት</a:t>
            </a:r>
            <a:r>
              <a:rPr lang="en-CA" sz="3800" dirty="0"/>
              <a:t> </a:t>
            </a:r>
            <a:r>
              <a:rPr lang="en-CA" sz="3800" dirty="0" err="1"/>
              <a:t>ዓለም</a:t>
            </a:r>
            <a:r>
              <a:rPr lang="en-CA" sz="3800" dirty="0"/>
              <a:t> </a:t>
            </a:r>
            <a:r>
              <a:rPr lang="en-CA" sz="3800" dirty="0" err="1"/>
              <a:t>ነውሪ</a:t>
            </a:r>
            <a:r>
              <a:rPr lang="en-CA" sz="3800" dirty="0"/>
              <a:t> </a:t>
            </a:r>
            <a:r>
              <a:rPr lang="en-CA" sz="3800" dirty="0" err="1"/>
              <a:t>ዘይብሉ</a:t>
            </a:r>
            <a:r>
              <a:rPr lang="en-CA" sz="3800" dirty="0"/>
              <a:t> </a:t>
            </a:r>
            <a:r>
              <a:rPr lang="en-CA" sz="3800" dirty="0" err="1"/>
              <a:t>መሥዋዕቲ</a:t>
            </a:r>
            <a:r>
              <a:rPr lang="en-CA" sz="3800" dirty="0"/>
              <a:t> </a:t>
            </a:r>
            <a:r>
              <a:rPr lang="en-CA" sz="3800" dirty="0" err="1"/>
              <a:t>ኸም</a:t>
            </a:r>
            <a:r>
              <a:rPr lang="en-CA" sz="3800" dirty="0"/>
              <a:t> </a:t>
            </a:r>
            <a:r>
              <a:rPr lang="en-CA" sz="3800" dirty="0" err="1"/>
              <a:t>እትኸውን</a:t>
            </a:r>
            <a:r>
              <a:rPr lang="en-CA" sz="3800" dirty="0"/>
              <a:t> </a:t>
            </a:r>
            <a:r>
              <a:rPr lang="en-CA" sz="3800" dirty="0" err="1"/>
              <a:t>እውን</a:t>
            </a:r>
            <a:r>
              <a:rPr lang="en-CA" sz="3800" dirty="0"/>
              <a:t> </a:t>
            </a:r>
            <a:r>
              <a:rPr lang="en-CA" sz="3800" dirty="0" err="1"/>
              <a:t>ኣቐዲምካ</a:t>
            </a:r>
            <a:r>
              <a:rPr lang="en-CA" sz="3800" dirty="0"/>
              <a:t> </a:t>
            </a:r>
            <a:r>
              <a:rPr lang="en-CA" sz="3800" dirty="0" err="1"/>
              <a:t>ነጊርካ</a:t>
            </a:r>
            <a:r>
              <a:rPr lang="en-CA" sz="3800" dirty="0"/>
              <a:t> </a:t>
            </a:r>
            <a:r>
              <a:rPr lang="en-CA" sz="3800" dirty="0" err="1"/>
              <a:t>ኢኻ</a:t>
            </a:r>
            <a:r>
              <a:rPr lang="en-CA" sz="3800" dirty="0" smtClean="0"/>
              <a:t>።</a:t>
            </a:r>
            <a:endParaRPr lang="en-CA" sz="3800" dirty="0"/>
          </a:p>
        </p:txBody>
      </p:sp>
      <p:sp>
        <p:nvSpPr>
          <p:cNvPr id="20" name="Rectangle 19"/>
          <p:cNvSpPr/>
          <p:nvPr/>
        </p:nvSpPr>
        <p:spPr>
          <a:xfrm>
            <a:off x="8154207" y="-55851"/>
            <a:ext cx="4149859" cy="7078861"/>
          </a:xfrm>
          <a:prstGeom prst="rect">
            <a:avLst/>
          </a:prstGeom>
        </p:spPr>
        <p:txBody>
          <a:bodyPr wrap="square">
            <a:spAutoFit/>
          </a:bodyPr>
          <a:lstStyle/>
          <a:p>
            <a:pPr marL="40639" marR="40639" algn="ctr">
              <a:spcBef>
                <a:spcPts val="600"/>
              </a:spcBef>
              <a:buClr>
                <a:srgbClr val="D84800"/>
              </a:buClr>
              <a:defRPr sz="2800"/>
            </a:pPr>
            <a:r>
              <a:rPr lang="en-US" sz="2000" dirty="0" smtClean="0">
                <a:solidFill>
                  <a:srgbClr val="FFC000"/>
                </a:solidFill>
                <a:uFill>
                  <a:solidFill>
                    <a:srgbClr val="D84800"/>
                  </a:solidFill>
                </a:uFill>
              </a:rPr>
              <a:t>The </a:t>
            </a:r>
            <a:r>
              <a:rPr lang="en-US" sz="2000" dirty="0">
                <a:solidFill>
                  <a:srgbClr val="FFC000"/>
                </a:solidFill>
                <a:uFill>
                  <a:solidFill>
                    <a:srgbClr val="D84800"/>
                  </a:solidFill>
                </a:uFill>
              </a:rPr>
              <a:t>Prayer </a:t>
            </a:r>
            <a:r>
              <a:rPr lang="en-US" sz="2000" dirty="0" smtClean="0">
                <a:solidFill>
                  <a:srgbClr val="FFC000"/>
                </a:solidFill>
                <a:uFill>
                  <a:solidFill>
                    <a:srgbClr val="D84800"/>
                  </a:solidFill>
                </a:uFill>
              </a:rPr>
              <a:t>of Oblation</a:t>
            </a:r>
            <a:endParaRPr lang="en-US" sz="2000" dirty="0">
              <a:solidFill>
                <a:srgbClr val="FFC000"/>
              </a:solidFill>
              <a:uFill>
                <a:solidFill>
                  <a:srgbClr val="D84800"/>
                </a:solidFill>
              </a:uFill>
            </a:endParaRPr>
          </a:p>
          <a:p>
            <a:pPr marL="40639" marR="40639">
              <a:spcBef>
                <a:spcPts val="600"/>
              </a:spcBef>
              <a:buClr>
                <a:srgbClr val="D84800"/>
              </a:buClr>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46.</a:t>
            </a:r>
            <a:r>
              <a:rPr lang="en-US" sz="3300" dirty="0" smtClean="0">
                <a:uFill>
                  <a:solidFill>
                    <a:srgbClr val="D84800"/>
                  </a:solidFill>
                </a:uFill>
              </a:rPr>
              <a:t>O </a:t>
            </a:r>
            <a:r>
              <a:rPr lang="en-US" sz="3300" dirty="0">
                <a:uFill>
                  <a:solidFill>
                    <a:srgbClr val="D84800"/>
                  </a:solidFill>
                </a:uFill>
              </a:rPr>
              <a:t>my Master, Jesus Christ, </a:t>
            </a:r>
            <a:r>
              <a:rPr lang="en-US" sz="3300" dirty="0" smtClean="0">
                <a:uFill>
                  <a:solidFill>
                    <a:srgbClr val="D84800"/>
                  </a:solidFill>
                </a:uFill>
              </a:rPr>
              <a:t>coeternal pure </a:t>
            </a:r>
            <a:r>
              <a:rPr lang="en-US" sz="3300" dirty="0">
                <a:uFill>
                  <a:solidFill>
                    <a:srgbClr val="D84800"/>
                  </a:solidFill>
                </a:uFill>
              </a:rPr>
              <a:t>Word of the Father, and Word of </a:t>
            </a:r>
            <a:r>
              <a:rPr lang="en-US" sz="3300" dirty="0" smtClean="0">
                <a:uFill>
                  <a:solidFill>
                    <a:srgbClr val="D84800"/>
                  </a:solidFill>
                </a:uFill>
              </a:rPr>
              <a:t>the Holy </a:t>
            </a:r>
            <a:r>
              <a:rPr lang="en-US" sz="3300" dirty="0">
                <a:uFill>
                  <a:solidFill>
                    <a:srgbClr val="D84800"/>
                  </a:solidFill>
                </a:uFill>
              </a:rPr>
              <a:t>Spirit, the life-giver, Thou art </a:t>
            </a:r>
            <a:r>
              <a:rPr lang="en-US" sz="3300" dirty="0" smtClean="0">
                <a:uFill>
                  <a:solidFill>
                    <a:srgbClr val="D84800"/>
                  </a:solidFill>
                </a:uFill>
              </a:rPr>
              <a:t>the bread </a:t>
            </a:r>
            <a:r>
              <a:rPr lang="en-US" sz="3300" dirty="0">
                <a:uFill>
                  <a:solidFill>
                    <a:srgbClr val="D84800"/>
                  </a:solidFill>
                </a:uFill>
              </a:rPr>
              <a:t>of life which came down </a:t>
            </a:r>
            <a:r>
              <a:rPr lang="en-US" sz="3300" dirty="0" smtClean="0">
                <a:uFill>
                  <a:solidFill>
                    <a:srgbClr val="D84800"/>
                  </a:solidFill>
                </a:uFill>
              </a:rPr>
              <a:t>from heaven</a:t>
            </a:r>
            <a:r>
              <a:rPr lang="en-US" sz="3300" dirty="0">
                <a:uFill>
                  <a:solidFill>
                    <a:srgbClr val="D84800"/>
                  </a:solidFill>
                </a:uFill>
              </a:rPr>
              <a:t>, and did foretell that Thou would </a:t>
            </a:r>
            <a:r>
              <a:rPr lang="en-US" sz="3300" dirty="0" smtClean="0">
                <a:uFill>
                  <a:solidFill>
                    <a:srgbClr val="D84800"/>
                  </a:solidFill>
                </a:uFill>
              </a:rPr>
              <a:t>be the </a:t>
            </a:r>
            <a:r>
              <a:rPr lang="en-US" sz="3300" dirty="0">
                <a:uFill>
                  <a:solidFill>
                    <a:srgbClr val="D84800"/>
                  </a:solidFill>
                </a:uFill>
              </a:rPr>
              <a:t>Lamb without spot for the life of </a:t>
            </a:r>
            <a:r>
              <a:rPr lang="en-US" sz="3300" dirty="0" smtClean="0">
                <a:uFill>
                  <a:solidFill>
                    <a:srgbClr val="D84800"/>
                  </a:solidFill>
                </a:uFill>
              </a:rPr>
              <a:t>the world.</a:t>
            </a:r>
          </a:p>
        </p:txBody>
      </p:sp>
    </p:spTree>
    <p:extLst>
      <p:ext uri="{BB962C8B-B14F-4D97-AF65-F5344CB8AC3E}">
        <p14:creationId xmlns:p14="http://schemas.microsoft.com/office/powerpoint/2010/main" val="2749276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3972935" cy="5047536"/>
          </a:xfrm>
          <a:prstGeom prst="rect">
            <a:avLst/>
          </a:prstGeom>
        </p:spPr>
        <p:txBody>
          <a:bodyPr wrap="square">
            <a:spAutoFit/>
          </a:bodyPr>
          <a:lstStyle/>
          <a:p>
            <a:r>
              <a:rPr lang="en-CA" sz="1400" dirty="0" smtClean="0">
                <a:solidFill>
                  <a:schemeClr val="accent4">
                    <a:lumMod val="60000"/>
                    <a:lumOff val="40000"/>
                  </a:schemeClr>
                </a:solidFill>
              </a:rPr>
              <a:t>፪</a:t>
            </a:r>
            <a:r>
              <a:rPr lang="en-CA" sz="1400" dirty="0">
                <a:solidFill>
                  <a:schemeClr val="accent4">
                    <a:lumMod val="60000"/>
                    <a:lumOff val="40000"/>
                  </a:schemeClr>
                </a:solidFill>
              </a:rPr>
              <a:t>. </a:t>
            </a:r>
            <a:r>
              <a:rPr lang="en-CA" sz="4600" dirty="0" err="1"/>
              <a:t>በጽሙና</a:t>
            </a:r>
            <a:r>
              <a:rPr lang="en-CA" sz="4600" dirty="0"/>
              <a:t> </a:t>
            </a:r>
            <a:r>
              <a:rPr lang="en-CA" sz="4600" dirty="0" err="1"/>
              <a:t>ወበፍርሃት</a:t>
            </a:r>
            <a:r>
              <a:rPr lang="en-CA" sz="4600" dirty="0"/>
              <a:t> </a:t>
            </a:r>
            <a:r>
              <a:rPr lang="en-CA" sz="4600" dirty="0" err="1"/>
              <a:t>ቁሙ</a:t>
            </a:r>
            <a:r>
              <a:rPr lang="en-CA" sz="4600" dirty="0"/>
              <a:t> </a:t>
            </a:r>
            <a:r>
              <a:rPr lang="en-CA" sz="4600" dirty="0" err="1"/>
              <a:t>ወጸልዩ</a:t>
            </a:r>
            <a:r>
              <a:rPr lang="en-CA" sz="4600" dirty="0"/>
              <a:t> </a:t>
            </a:r>
            <a:r>
              <a:rPr lang="en-CA" sz="4600" dirty="0" err="1"/>
              <a:t>ከመ</a:t>
            </a:r>
            <a:r>
              <a:rPr lang="en-CA" sz="4600" dirty="0"/>
              <a:t> </a:t>
            </a:r>
            <a:r>
              <a:rPr lang="en-CA" sz="4600" dirty="0" err="1"/>
              <a:t>ሰላሙ</a:t>
            </a:r>
            <a:r>
              <a:rPr lang="en-CA" sz="4600" dirty="0"/>
              <a:t> </a:t>
            </a:r>
            <a:r>
              <a:rPr lang="en-CA" sz="4600" dirty="0" err="1" smtClean="0"/>
              <a:t>ለእግዚአብሔር</a:t>
            </a:r>
            <a:r>
              <a:rPr lang="en-CA" sz="4600" dirty="0" smtClean="0"/>
              <a:t> </a:t>
            </a:r>
            <a:r>
              <a:rPr lang="en-CA" sz="4600" dirty="0" err="1"/>
              <a:t>የሀሉ</a:t>
            </a:r>
            <a:r>
              <a:rPr lang="en-CA" sz="4600" dirty="0"/>
              <a:t> </a:t>
            </a:r>
            <a:r>
              <a:rPr lang="en-CA" sz="4600" dirty="0" err="1"/>
              <a:t>ምስሌየ</a:t>
            </a:r>
            <a:r>
              <a:rPr lang="en-CA" sz="4600" dirty="0"/>
              <a:t> </a:t>
            </a:r>
            <a:r>
              <a:rPr lang="en-CA" sz="4600" dirty="0" err="1"/>
              <a:t>ወምስለ</a:t>
            </a:r>
            <a:r>
              <a:rPr lang="en-CA" sz="4600" dirty="0"/>
              <a:t> </a:t>
            </a:r>
            <a:r>
              <a:rPr lang="en-CA" sz="4600" dirty="0" err="1"/>
              <a:t>ኵልክሙ</a:t>
            </a:r>
            <a:r>
              <a:rPr lang="en-CA" sz="4600" dirty="0"/>
              <a:t>። </a:t>
            </a:r>
          </a:p>
          <a:p>
            <a:r>
              <a:rPr lang="en-CA" sz="4600" dirty="0" err="1">
                <a:solidFill>
                  <a:srgbClr val="FFFF00"/>
                </a:solidFill>
              </a:rPr>
              <a:t>ይ.ሕ</a:t>
            </a:r>
            <a:r>
              <a:rPr lang="en-CA" sz="4600" dirty="0">
                <a:solidFill>
                  <a:srgbClr val="FFFF00"/>
                </a:solidFill>
              </a:rPr>
              <a:t>. </a:t>
            </a:r>
            <a:r>
              <a:rPr lang="en-CA" sz="4600" dirty="0" err="1"/>
              <a:t>አሜን</a:t>
            </a:r>
            <a:r>
              <a:rPr lang="en-CA" sz="4600" dirty="0"/>
              <a:t>።</a:t>
            </a:r>
          </a:p>
        </p:txBody>
      </p:sp>
      <p:sp>
        <p:nvSpPr>
          <p:cNvPr id="19" name="Rectangle 18"/>
          <p:cNvSpPr/>
          <p:nvPr/>
        </p:nvSpPr>
        <p:spPr>
          <a:xfrm>
            <a:off x="4014715" y="69183"/>
            <a:ext cx="4054247" cy="4339650"/>
          </a:xfrm>
          <a:prstGeom prst="rect">
            <a:avLst/>
          </a:prstGeom>
        </p:spPr>
        <p:txBody>
          <a:bodyPr wrap="square">
            <a:spAutoFit/>
          </a:bodyPr>
          <a:lstStyle/>
          <a:p>
            <a:r>
              <a:rPr lang="en-CA" sz="1400" dirty="0" smtClean="0">
                <a:solidFill>
                  <a:schemeClr val="accent4">
                    <a:lumMod val="60000"/>
                    <a:lumOff val="40000"/>
                  </a:schemeClr>
                </a:solidFill>
              </a:rPr>
              <a:t>2</a:t>
            </a:r>
            <a:r>
              <a:rPr lang="en-CA" sz="1400" dirty="0">
                <a:solidFill>
                  <a:schemeClr val="accent4">
                    <a:lumMod val="60000"/>
                    <a:lumOff val="40000"/>
                  </a:schemeClr>
                </a:solidFill>
              </a:rPr>
              <a:t>. </a:t>
            </a:r>
            <a:r>
              <a:rPr lang="en-CA" sz="4600" dirty="0" err="1"/>
              <a:t>ሰላም</a:t>
            </a:r>
            <a:r>
              <a:rPr lang="en-CA" sz="4600" dirty="0"/>
              <a:t> </a:t>
            </a:r>
            <a:r>
              <a:rPr lang="en-CA" sz="4600" dirty="0" err="1"/>
              <a:t>እግዚኣብሄር</a:t>
            </a:r>
            <a:r>
              <a:rPr lang="en-CA" sz="4600" dirty="0"/>
              <a:t> </a:t>
            </a:r>
            <a:r>
              <a:rPr lang="en-CA" sz="4600" dirty="0" err="1"/>
              <a:t>ምሳይን</a:t>
            </a:r>
            <a:r>
              <a:rPr lang="en-CA" sz="4600" dirty="0"/>
              <a:t> </a:t>
            </a:r>
            <a:r>
              <a:rPr lang="en-CA" sz="4600" dirty="0" err="1"/>
              <a:t>ምስ</a:t>
            </a:r>
            <a:r>
              <a:rPr lang="en-CA" sz="4600" dirty="0"/>
              <a:t> </a:t>
            </a:r>
            <a:r>
              <a:rPr lang="en-CA" sz="4600" dirty="0" err="1" smtClean="0"/>
              <a:t>ኵልዅ</a:t>
            </a:r>
            <a:endParaRPr lang="en-CA" sz="4600" dirty="0" smtClean="0"/>
          </a:p>
          <a:p>
            <a:r>
              <a:rPr lang="en-CA" sz="4600" dirty="0" err="1" smtClean="0"/>
              <a:t>ምን</a:t>
            </a:r>
            <a:r>
              <a:rPr lang="en-CA" sz="4600" dirty="0" smtClean="0"/>
              <a:t> </a:t>
            </a:r>
            <a:r>
              <a:rPr lang="en-CA" sz="4600" dirty="0" err="1"/>
              <a:t>ምእንቲ</a:t>
            </a:r>
            <a:r>
              <a:rPr lang="en-CA" sz="4600" dirty="0"/>
              <a:t> </a:t>
            </a:r>
            <a:r>
              <a:rPr lang="en-CA" sz="4600" dirty="0" err="1"/>
              <a:t>ክህሉ</a:t>
            </a:r>
            <a:r>
              <a:rPr lang="en-CA" sz="4600" dirty="0"/>
              <a:t>፣ </a:t>
            </a:r>
            <a:r>
              <a:rPr lang="en-CA" sz="4600" dirty="0" err="1"/>
              <a:t>ብጽሞናን</a:t>
            </a:r>
            <a:r>
              <a:rPr lang="en-CA" sz="4600" dirty="0"/>
              <a:t> </a:t>
            </a:r>
            <a:r>
              <a:rPr lang="en-CA" sz="4600" dirty="0" err="1"/>
              <a:t>ብፍርሃትን</a:t>
            </a:r>
            <a:r>
              <a:rPr lang="en-CA" sz="4600" dirty="0"/>
              <a:t> </a:t>
            </a:r>
            <a:r>
              <a:rPr lang="en-CA" sz="4600" dirty="0" err="1"/>
              <a:t>ቁሙን</a:t>
            </a:r>
            <a:r>
              <a:rPr lang="en-CA" sz="4600" dirty="0"/>
              <a:t> </a:t>
            </a:r>
            <a:r>
              <a:rPr lang="en-CA" sz="4600" dirty="0" err="1"/>
              <a:t>ጸልዩን</a:t>
            </a:r>
            <a:r>
              <a:rPr lang="en-CA" sz="4600" dirty="0"/>
              <a:t>።</a:t>
            </a:r>
          </a:p>
          <a:p>
            <a:r>
              <a:rPr lang="en-CA" sz="4600" dirty="0">
                <a:solidFill>
                  <a:srgbClr val="FFFF00"/>
                </a:solidFill>
              </a:rPr>
              <a:t>ይ. ሕ. </a:t>
            </a:r>
            <a:r>
              <a:rPr lang="en-CA" sz="4600" dirty="0" err="1"/>
              <a:t>ኣሜን</a:t>
            </a:r>
            <a:r>
              <a:rPr lang="en-CA" sz="4600" dirty="0"/>
              <a:t>። </a:t>
            </a:r>
          </a:p>
        </p:txBody>
      </p:sp>
      <p:sp>
        <p:nvSpPr>
          <p:cNvPr id="20" name="Rectangle 19"/>
          <p:cNvSpPr/>
          <p:nvPr/>
        </p:nvSpPr>
        <p:spPr>
          <a:xfrm>
            <a:off x="8026197" y="12476"/>
            <a:ext cx="4288515" cy="4822859"/>
          </a:xfrm>
          <a:prstGeom prst="rect">
            <a:avLst/>
          </a:prstGeom>
        </p:spPr>
        <p:txBody>
          <a:bodyPr wrap="square">
            <a:spAutoFit/>
          </a:bodyPr>
          <a:lstStyle/>
          <a:p>
            <a:pPr marL="40639" marR="40639">
              <a:lnSpc>
                <a:spcPct val="140000"/>
              </a:lnSpc>
              <a:spcBef>
                <a:spcPts val="600"/>
              </a:spcBef>
              <a:buClr>
                <a:srgbClr val="FF2600"/>
              </a:buClr>
              <a:buFont typeface="Arial"/>
              <a:defRPr sz="2800"/>
            </a:pPr>
            <a:r>
              <a:rPr lang="en-US" sz="1400" dirty="0" smtClean="0">
                <a:solidFill>
                  <a:schemeClr val="accent4">
                    <a:lumMod val="60000"/>
                    <a:lumOff val="40000"/>
                  </a:schemeClr>
                </a:solidFill>
                <a:uFill>
                  <a:solidFill>
                    <a:srgbClr val="FF2600"/>
                  </a:solidFill>
                </a:uFill>
              </a:rPr>
              <a:t>2</a:t>
            </a:r>
            <a:r>
              <a:rPr lang="en-US" sz="1400" dirty="0">
                <a:solidFill>
                  <a:schemeClr val="accent4">
                    <a:lumMod val="60000"/>
                    <a:lumOff val="40000"/>
                  </a:schemeClr>
                </a:solidFill>
                <a:uFill>
                  <a:solidFill>
                    <a:srgbClr val="FF2600"/>
                  </a:solidFill>
                </a:uFill>
              </a:rPr>
              <a:t>. </a:t>
            </a:r>
            <a:r>
              <a:rPr lang="en-US" sz="3600" dirty="0">
                <a:uFill>
                  <a:solidFill>
                    <a:srgbClr val="FF2600"/>
                  </a:solidFill>
                </a:uFill>
              </a:rPr>
              <a:t>In quietness and in fear, </a:t>
            </a:r>
            <a:r>
              <a:rPr lang="en-US" sz="3600" dirty="0" err="1">
                <a:uFill>
                  <a:solidFill>
                    <a:srgbClr val="FF2600"/>
                  </a:solidFill>
                </a:uFill>
              </a:rPr>
              <a:t>ariseand</a:t>
            </a:r>
            <a:r>
              <a:rPr lang="en-US" sz="3600" dirty="0">
                <a:uFill>
                  <a:solidFill>
                    <a:srgbClr val="FF2600"/>
                  </a:solidFill>
                </a:uFill>
              </a:rPr>
              <a:t> pray that the peace of God </a:t>
            </a:r>
            <a:r>
              <a:rPr lang="en-US" sz="3600" dirty="0" smtClean="0">
                <a:uFill>
                  <a:solidFill>
                    <a:srgbClr val="FF2600"/>
                  </a:solidFill>
                </a:uFill>
              </a:rPr>
              <a:t>be with </a:t>
            </a:r>
            <a:r>
              <a:rPr lang="en-US" sz="3600" dirty="0">
                <a:uFill>
                  <a:solidFill>
                    <a:srgbClr val="FF2600"/>
                  </a:solidFill>
                </a:uFill>
              </a:rPr>
              <a:t>me and with all of you</a:t>
            </a:r>
            <a:r>
              <a:rPr lang="en-US" sz="3600" dirty="0" smtClean="0">
                <a:uFill>
                  <a:solidFill>
                    <a:srgbClr val="FF2600"/>
                  </a:solidFill>
                </a:uFill>
              </a:rPr>
              <a:t>.</a:t>
            </a:r>
            <a:endParaRPr lang="en-US" sz="3600" dirty="0"/>
          </a:p>
          <a:p>
            <a:pPr marL="40639" marR="40639">
              <a:lnSpc>
                <a:spcPct val="140000"/>
              </a:lnSpc>
              <a:spcBef>
                <a:spcPts val="600"/>
              </a:spcBef>
              <a:buClr>
                <a:srgbClr val="FF2600"/>
              </a:buClr>
              <a:buFont typeface="Arial"/>
              <a:defRPr sz="2800"/>
            </a:pPr>
            <a:r>
              <a:rPr lang="en-US" sz="3600" dirty="0" smtClean="0">
                <a:solidFill>
                  <a:srgbClr val="FFFF00"/>
                </a:solidFill>
                <a:uFill>
                  <a:solidFill>
                    <a:srgbClr val="FF2600"/>
                  </a:solidFill>
                </a:uFill>
              </a:rPr>
              <a:t>People: </a:t>
            </a:r>
            <a:r>
              <a:rPr lang="en-US" sz="3600" dirty="0" smtClean="0">
                <a:uFill>
                  <a:solidFill>
                    <a:srgbClr val="FF2600"/>
                  </a:solidFill>
                </a:uFill>
              </a:rPr>
              <a:t>Amen.</a:t>
            </a:r>
          </a:p>
        </p:txBody>
      </p:sp>
    </p:spTree>
    <p:extLst>
      <p:ext uri="{BB962C8B-B14F-4D97-AF65-F5344CB8AC3E}">
        <p14:creationId xmlns:p14="http://schemas.microsoft.com/office/powerpoint/2010/main" val="8361613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478970"/>
          </a:xfrm>
          <a:prstGeom prst="rect">
            <a:avLst/>
          </a:prstGeom>
        </p:spPr>
        <p:txBody>
          <a:bodyPr wrap="square">
            <a:spAutoFit/>
          </a:bodyPr>
          <a:lstStyle/>
          <a:p>
            <a:r>
              <a:rPr lang="en-CA" sz="1400" dirty="0" smtClean="0">
                <a:solidFill>
                  <a:srgbClr val="FFC000"/>
                </a:solidFill>
              </a:rPr>
              <a:t>፵፯</a:t>
            </a:r>
            <a:r>
              <a:rPr lang="en-CA" sz="1400" dirty="0">
                <a:solidFill>
                  <a:srgbClr val="FFC000"/>
                </a:solidFill>
              </a:rPr>
              <a:t>. </a:t>
            </a:r>
            <a:r>
              <a:rPr lang="en-CA" sz="4000" dirty="0" err="1"/>
              <a:t>ይእዜኒ</a:t>
            </a:r>
            <a:r>
              <a:rPr lang="en-CA" sz="4000" dirty="0"/>
              <a:t> </a:t>
            </a:r>
            <a:r>
              <a:rPr lang="en-CA" sz="4000" dirty="0" err="1"/>
              <a:t>ንስእል</a:t>
            </a:r>
            <a:r>
              <a:rPr lang="en-CA" sz="4000" dirty="0"/>
              <a:t> </a:t>
            </a:r>
            <a:r>
              <a:rPr lang="en-CA" sz="4000" dirty="0" err="1" smtClean="0"/>
              <a:t>ወናስተ</a:t>
            </a:r>
            <a:endParaRPr lang="en-CA" sz="4000" dirty="0" smtClean="0"/>
          </a:p>
          <a:p>
            <a:r>
              <a:rPr lang="en-CA" sz="4000" dirty="0" err="1" smtClean="0"/>
              <a:t>በቍዕ</a:t>
            </a:r>
            <a:r>
              <a:rPr lang="en-CA" sz="4000" dirty="0" smtClean="0"/>
              <a:t> </a:t>
            </a:r>
            <a:r>
              <a:rPr lang="en-CA" sz="4000" dirty="0" err="1"/>
              <a:t>እምነ</a:t>
            </a:r>
            <a:r>
              <a:rPr lang="en-CA" sz="4000" dirty="0"/>
              <a:t> </a:t>
            </a:r>
            <a:r>
              <a:rPr lang="en-CA" sz="4000" dirty="0" err="1"/>
              <a:t>ኂሩተ</a:t>
            </a:r>
            <a:r>
              <a:rPr lang="en-CA" sz="4000" dirty="0"/>
              <a:t> </a:t>
            </a:r>
            <a:r>
              <a:rPr lang="en-CA" sz="4000" dirty="0" err="1" smtClean="0"/>
              <a:t>ሠናያ</a:t>
            </a:r>
            <a:endParaRPr lang="en-CA" sz="4000" dirty="0" smtClean="0"/>
          </a:p>
          <a:p>
            <a:r>
              <a:rPr lang="en-CA" sz="4000" dirty="0" err="1" smtClean="0"/>
              <a:t>ቲከ</a:t>
            </a:r>
            <a:r>
              <a:rPr lang="en-CA" sz="4000" dirty="0"/>
              <a:t>። </a:t>
            </a:r>
            <a:r>
              <a:rPr lang="en-CA" sz="4000" dirty="0" smtClean="0"/>
              <a:t>ኦ </a:t>
            </a:r>
            <a:r>
              <a:rPr lang="en-CA" sz="4000" dirty="0" err="1"/>
              <a:t>መፍቀሬ</a:t>
            </a:r>
            <a:r>
              <a:rPr lang="en-CA" sz="4000" dirty="0"/>
              <a:t> </a:t>
            </a:r>
            <a:r>
              <a:rPr lang="en-CA" sz="4000" dirty="0" err="1"/>
              <a:t>ሰብእ</a:t>
            </a:r>
            <a:r>
              <a:rPr lang="en-CA" sz="4000" dirty="0"/>
              <a:t> </a:t>
            </a:r>
            <a:r>
              <a:rPr lang="en-CA" sz="4000" dirty="0" err="1"/>
              <a:t>አርኢ</a:t>
            </a:r>
            <a:r>
              <a:rPr lang="en-CA" sz="4000" dirty="0"/>
              <a:t> </a:t>
            </a:r>
            <a:r>
              <a:rPr lang="en-CA" sz="4000" dirty="0" err="1"/>
              <a:t>ገጸከ</a:t>
            </a:r>
            <a:r>
              <a:rPr lang="en-CA" sz="4000" dirty="0"/>
              <a:t> </a:t>
            </a:r>
            <a:r>
              <a:rPr lang="en-CA" sz="4000" dirty="0" err="1"/>
              <a:t>ላዕለ</a:t>
            </a:r>
            <a:r>
              <a:rPr lang="en-CA" sz="4000" dirty="0"/>
              <a:t> </a:t>
            </a:r>
            <a:r>
              <a:rPr lang="en-CA" sz="4000" dirty="0" err="1"/>
              <a:t>ዝንቱ</a:t>
            </a:r>
            <a:r>
              <a:rPr lang="en-CA" sz="40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000" dirty="0" err="1"/>
              <a:t>ኅብስት</a:t>
            </a:r>
            <a:r>
              <a:rPr lang="en-CA" sz="4000" dirty="0"/>
              <a:t>፣ </a:t>
            </a:r>
            <a:r>
              <a:rPr lang="en-CA" sz="4000" dirty="0" err="1"/>
              <a:t>ወዲበ</a:t>
            </a:r>
            <a:r>
              <a:rPr lang="en-CA" sz="4000" dirty="0"/>
              <a:t> </a:t>
            </a:r>
            <a:r>
              <a:rPr lang="en-CA" sz="4000" dirty="0" err="1"/>
              <a:t>ዝንቱ</a:t>
            </a:r>
            <a:r>
              <a:rPr lang="en-CA" sz="40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000" dirty="0" err="1"/>
              <a:t>ጽዋዕ</a:t>
            </a:r>
            <a:r>
              <a:rPr lang="en-CA" sz="4000" dirty="0"/>
              <a:t>፥ </a:t>
            </a:r>
            <a:r>
              <a:rPr lang="en-CA" sz="4000" dirty="0" err="1" smtClean="0"/>
              <a:t>ዘአንበ</a:t>
            </a:r>
            <a:endParaRPr lang="en-CA" sz="4000" dirty="0" smtClean="0"/>
          </a:p>
          <a:p>
            <a:r>
              <a:rPr lang="en-CA" sz="4000" dirty="0" err="1" smtClean="0"/>
              <a:t>ርነ</a:t>
            </a:r>
            <a:r>
              <a:rPr lang="en-CA" sz="4000" dirty="0" smtClean="0"/>
              <a:t> </a:t>
            </a:r>
            <a:r>
              <a:rPr lang="en-CA" sz="4000" dirty="0" err="1"/>
              <a:t>ላዕለ</a:t>
            </a:r>
            <a:r>
              <a:rPr lang="en-CA" sz="4000" dirty="0"/>
              <a:t> </a:t>
            </a:r>
            <a:r>
              <a:rPr lang="en-CA" sz="4000" dirty="0" err="1"/>
              <a:t>ዝንቱ</a:t>
            </a:r>
            <a:r>
              <a:rPr lang="en-CA" sz="4000" dirty="0"/>
              <a:t> </a:t>
            </a:r>
            <a:r>
              <a:rPr lang="en-CA" sz="4000" dirty="0" err="1"/>
              <a:t>ታቦት</a:t>
            </a:r>
            <a:r>
              <a:rPr lang="en-CA" sz="4000" dirty="0"/>
              <a:t> </a:t>
            </a:r>
            <a:r>
              <a:rPr lang="en-CA" sz="4000" dirty="0" err="1"/>
              <a:t>መንፈሳዊ</a:t>
            </a:r>
            <a:r>
              <a:rPr lang="en-CA" sz="4000" dirty="0"/>
              <a:t> </a:t>
            </a:r>
            <a:r>
              <a:rPr lang="en-CA" sz="4000" dirty="0" err="1"/>
              <a:t>ዘለከ</a:t>
            </a:r>
            <a:r>
              <a:rPr lang="en-CA" sz="4000" dirty="0"/>
              <a:t>። </a:t>
            </a:r>
            <a:endParaRPr lang="en-CA" sz="4000" dirty="0" smtClean="0"/>
          </a:p>
          <a:p>
            <a:r>
              <a:rPr lang="en-CA" sz="1400" dirty="0" smtClean="0">
                <a:solidFill>
                  <a:srgbClr val="FFC000"/>
                </a:solidFill>
              </a:rPr>
              <a:t>፵፰</a:t>
            </a:r>
            <a:r>
              <a:rPr lang="en-CA" sz="1400" dirty="0">
                <a:solidFill>
                  <a:srgbClr val="FFC000"/>
                </a:solidFill>
              </a:rPr>
              <a:t>. </a:t>
            </a:r>
            <a:r>
              <a:rPr lang="en-CA" sz="4000" dirty="0" err="1"/>
              <a:t>ባርኮ</a:t>
            </a:r>
            <a:r>
              <a:rPr lang="en-CA" sz="4000" dirty="0"/>
              <a:t> </a:t>
            </a:r>
            <a:r>
              <a:rPr lang="en-CA" sz="4000" dirty="0" err="1"/>
              <a:t>ለዝንቱ</a:t>
            </a:r>
            <a:r>
              <a:rPr lang="en-CA" sz="4000" dirty="0"/>
              <a:t> </a:t>
            </a:r>
            <a:r>
              <a:rPr lang="en-CA" sz="4000" dirty="0" err="1"/>
              <a:t>ኅብስት</a:t>
            </a:r>
            <a:r>
              <a:rPr lang="en-CA" sz="4000" dirty="0"/>
              <a:t> </a:t>
            </a:r>
            <a:endParaRPr lang="en-CA" sz="4000" dirty="0" smtClean="0"/>
          </a:p>
          <a:p>
            <a:r>
              <a:rPr lang="en-CA" sz="2000" dirty="0" smtClean="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ኅብስት</a:t>
            </a:r>
            <a:r>
              <a:rPr lang="en-CA" sz="2000" dirty="0">
                <a:solidFill>
                  <a:srgbClr val="FFC000"/>
                </a:solidFill>
              </a:rPr>
              <a:t>) </a:t>
            </a:r>
            <a:r>
              <a:rPr lang="en-CA" sz="4000" dirty="0" err="1"/>
              <a:t>ወቀድሶ</a:t>
            </a:r>
            <a:r>
              <a:rPr lang="en-CA" sz="4000" dirty="0"/>
              <a:t> </a:t>
            </a:r>
            <a:r>
              <a:rPr lang="en-CA" sz="4000" dirty="0" err="1"/>
              <a:t>ለዝንቱ</a:t>
            </a:r>
            <a:r>
              <a:rPr lang="en-CA" sz="4000" dirty="0"/>
              <a:t> </a:t>
            </a:r>
            <a:r>
              <a:rPr lang="en-CA" sz="4000" dirty="0" err="1" smtClean="0"/>
              <a:t>ጽዋዕ</a:t>
            </a:r>
            <a:endParaRPr lang="en-CA" sz="4000" dirty="0" smtClean="0"/>
          </a:p>
          <a:p>
            <a:r>
              <a:rPr lang="en-CA" sz="4000" dirty="0" smtClean="0"/>
              <a:t>።</a:t>
            </a:r>
            <a:endParaRPr lang="en-CA" sz="4000" dirty="0"/>
          </a:p>
        </p:txBody>
      </p:sp>
      <p:sp>
        <p:nvSpPr>
          <p:cNvPr id="19" name="Rectangle 18"/>
          <p:cNvSpPr/>
          <p:nvPr/>
        </p:nvSpPr>
        <p:spPr>
          <a:xfrm>
            <a:off x="3959995" y="-1697"/>
            <a:ext cx="4355124" cy="6863417"/>
          </a:xfrm>
          <a:prstGeom prst="rect">
            <a:avLst/>
          </a:prstGeom>
        </p:spPr>
        <p:txBody>
          <a:bodyPr wrap="square">
            <a:spAutoFit/>
          </a:bodyPr>
          <a:lstStyle/>
          <a:p>
            <a:r>
              <a:rPr lang="en-CA" sz="1400" dirty="0" smtClean="0">
                <a:solidFill>
                  <a:srgbClr val="FFC000"/>
                </a:solidFill>
              </a:rPr>
              <a:t>፵፯</a:t>
            </a:r>
            <a:r>
              <a:rPr lang="en-CA" sz="1400" dirty="0">
                <a:solidFill>
                  <a:srgbClr val="FFC000"/>
                </a:solidFill>
              </a:rPr>
              <a:t>. </a:t>
            </a:r>
            <a:r>
              <a:rPr lang="en-CA" sz="4000" dirty="0" err="1"/>
              <a:t>ሕጂ</a:t>
            </a:r>
            <a:r>
              <a:rPr lang="en-CA" sz="4000" dirty="0"/>
              <a:t> </a:t>
            </a:r>
            <a:r>
              <a:rPr lang="en-CA" sz="4000" dirty="0" err="1"/>
              <a:t>ኸኣ</a:t>
            </a:r>
            <a:r>
              <a:rPr lang="en-CA" sz="4000" dirty="0"/>
              <a:t> </a:t>
            </a:r>
            <a:r>
              <a:rPr lang="en-CA" sz="4000" dirty="0" err="1"/>
              <a:t>ኻብ</a:t>
            </a:r>
            <a:r>
              <a:rPr lang="en-CA" sz="4000" dirty="0"/>
              <a:t> </a:t>
            </a:r>
            <a:r>
              <a:rPr lang="en-CA" sz="4000" dirty="0" err="1" smtClean="0"/>
              <a:t>ሕያውነት</a:t>
            </a:r>
            <a:endParaRPr lang="en-CA" sz="4000" dirty="0" smtClean="0"/>
          </a:p>
          <a:p>
            <a:r>
              <a:rPr lang="en-CA" sz="4000" dirty="0" smtClean="0"/>
              <a:t>ካ </a:t>
            </a:r>
            <a:r>
              <a:rPr lang="en-CA" sz="4000" dirty="0" err="1"/>
              <a:t>ሠናያት</a:t>
            </a:r>
            <a:r>
              <a:rPr lang="en-CA" sz="4000" dirty="0"/>
              <a:t> </a:t>
            </a:r>
            <a:r>
              <a:rPr lang="en-CA" sz="4000" dirty="0" err="1" smtClean="0"/>
              <a:t>ንልምንን</a:t>
            </a:r>
            <a:r>
              <a:rPr lang="en-CA" sz="4000" dirty="0" smtClean="0"/>
              <a:t> </a:t>
            </a:r>
            <a:r>
              <a:rPr lang="en-CA" sz="4000" dirty="0" err="1" smtClean="0"/>
              <a:t>ንምሕ</a:t>
            </a:r>
            <a:endParaRPr lang="en-CA" sz="4000" dirty="0" smtClean="0"/>
          </a:p>
          <a:p>
            <a:r>
              <a:rPr lang="en-CA" sz="4000" dirty="0" err="1" smtClean="0"/>
              <a:t>ጸንን</a:t>
            </a:r>
            <a:r>
              <a:rPr lang="en-CA" sz="4000" dirty="0" smtClean="0"/>
              <a:t> </a:t>
            </a:r>
            <a:r>
              <a:rPr lang="en-CA" sz="4000" dirty="0" err="1"/>
              <a:t>ኣሎና</a:t>
            </a:r>
            <a:r>
              <a:rPr lang="en-CA" sz="4000" dirty="0"/>
              <a:t>። </a:t>
            </a:r>
            <a:r>
              <a:rPr lang="en-CA" sz="4000" dirty="0" smtClean="0"/>
              <a:t>ኦ </a:t>
            </a:r>
            <a:r>
              <a:rPr lang="en-CA" sz="4000" dirty="0" err="1"/>
              <a:t>መፍቀር</a:t>
            </a:r>
            <a:r>
              <a:rPr lang="en-CA" sz="4000" dirty="0"/>
              <a:t> </a:t>
            </a:r>
            <a:r>
              <a:rPr lang="en-CA" sz="4000" dirty="0" err="1"/>
              <a:t>ሰብ</a:t>
            </a:r>
            <a:r>
              <a:rPr lang="en-CA" sz="4000" dirty="0"/>
              <a:t>፥ </a:t>
            </a:r>
            <a:r>
              <a:rPr lang="en-CA" sz="4000" dirty="0" err="1"/>
              <a:t>ኣብዚ</a:t>
            </a:r>
            <a:r>
              <a:rPr lang="en-CA" sz="4000" dirty="0"/>
              <a:t> </a:t>
            </a:r>
            <a:r>
              <a:rPr lang="en-CA" sz="4000" dirty="0" err="1"/>
              <a:t>ናትካ</a:t>
            </a:r>
            <a:r>
              <a:rPr lang="en-CA" sz="4000" dirty="0"/>
              <a:t> </a:t>
            </a:r>
            <a:r>
              <a:rPr lang="en-CA" sz="4000" dirty="0" err="1" smtClean="0"/>
              <a:t>መንፈሳ</a:t>
            </a:r>
            <a:endParaRPr lang="en-CA" sz="4000" dirty="0" smtClean="0"/>
          </a:p>
          <a:p>
            <a:r>
              <a:rPr lang="en-CA" sz="4000" dirty="0" smtClean="0"/>
              <a:t>ዊ </a:t>
            </a:r>
            <a:r>
              <a:rPr lang="en-CA" sz="4000" dirty="0" err="1"/>
              <a:t>ታቦት</a:t>
            </a:r>
            <a:r>
              <a:rPr lang="en-CA" sz="4000" dirty="0"/>
              <a:t>፥ </a:t>
            </a:r>
            <a:r>
              <a:rPr lang="en-CA" sz="4000" dirty="0" err="1"/>
              <a:t>ዘንበርናዮ</a:t>
            </a:r>
            <a:r>
              <a:rPr lang="en-CA" sz="4000" dirty="0"/>
              <a:t>፡ </a:t>
            </a:r>
            <a:r>
              <a:rPr lang="en-CA" sz="4000" dirty="0" err="1" smtClean="0"/>
              <a:t>ናብ</a:t>
            </a:r>
            <a:endParaRPr lang="en-CA" sz="4000" dirty="0" smtClean="0"/>
          </a:p>
          <a:p>
            <a:r>
              <a:rPr lang="en-CA" sz="4000" dirty="0" smtClean="0"/>
              <a:t>ዚ </a:t>
            </a:r>
            <a:r>
              <a:rPr lang="en-CA" sz="4000" dirty="0" err="1"/>
              <a:t>ኅብስቲ</a:t>
            </a:r>
            <a:r>
              <a:rPr lang="en-CA" sz="4000" dirty="0"/>
              <a:t> </a:t>
            </a:r>
            <a:r>
              <a:rPr lang="en-CA" sz="4000" dirty="0" err="1"/>
              <a:t>እዝን</a:t>
            </a:r>
            <a:r>
              <a:rPr lang="en-CA" sz="4000" dirty="0"/>
              <a:t> </a:t>
            </a:r>
            <a:r>
              <a:rPr lang="en-CA" sz="2000" dirty="0">
                <a:solidFill>
                  <a:srgbClr val="FFC000"/>
                </a:solidFill>
              </a:rPr>
              <a:t>( </a:t>
            </a:r>
            <a:r>
              <a:rPr lang="en-CA" sz="2000" dirty="0" err="1">
                <a:solidFill>
                  <a:srgbClr val="FFC000"/>
                </a:solidFill>
              </a:rPr>
              <a:t>ምልክታ</a:t>
            </a:r>
            <a:r>
              <a:rPr lang="en-CA" sz="2000" dirty="0">
                <a:solidFill>
                  <a:srgbClr val="FFC000"/>
                </a:solidFill>
              </a:rPr>
              <a:t>) </a:t>
            </a:r>
            <a:r>
              <a:rPr lang="en-CA" sz="4000" dirty="0" err="1"/>
              <a:t>ናብዚ</a:t>
            </a:r>
            <a:r>
              <a:rPr lang="en-CA" sz="4000" dirty="0"/>
              <a:t> </a:t>
            </a:r>
            <a:r>
              <a:rPr lang="en-CA" sz="4000" dirty="0" err="1"/>
              <a:t>ጽዋዕ</a:t>
            </a:r>
            <a:r>
              <a:rPr lang="en-CA" sz="4000" dirty="0"/>
              <a:t> </a:t>
            </a:r>
            <a:r>
              <a:rPr lang="en-CA" sz="4000" dirty="0" err="1"/>
              <a:t>እዝን</a:t>
            </a:r>
            <a:r>
              <a:rPr lang="en-CA" sz="2000" dirty="0">
                <a:solidFill>
                  <a:srgbClr val="FFC000"/>
                </a:solidFill>
              </a:rPr>
              <a:t>(</a:t>
            </a:r>
            <a:r>
              <a:rPr lang="en-CA" sz="2000" dirty="0" err="1">
                <a:solidFill>
                  <a:srgbClr val="FFC000"/>
                </a:solidFill>
              </a:rPr>
              <a:t>ምልክታ</a:t>
            </a:r>
            <a:r>
              <a:rPr lang="en-CA" sz="2000" dirty="0">
                <a:solidFill>
                  <a:srgbClr val="FFC000"/>
                </a:solidFill>
              </a:rPr>
              <a:t>) </a:t>
            </a:r>
            <a:r>
              <a:rPr lang="en-CA" sz="4000" dirty="0" err="1"/>
              <a:t>ገጽካ</a:t>
            </a:r>
            <a:r>
              <a:rPr lang="en-CA" sz="4000" dirty="0"/>
              <a:t> </a:t>
            </a:r>
            <a:r>
              <a:rPr lang="en-CA" sz="4000" dirty="0" err="1"/>
              <a:t>ኣርኢ</a:t>
            </a:r>
            <a:r>
              <a:rPr lang="en-CA" sz="4000" dirty="0" smtClean="0"/>
              <a:t>።</a:t>
            </a:r>
          </a:p>
          <a:p>
            <a:r>
              <a:rPr lang="en-CA" sz="1400" dirty="0" smtClean="0">
                <a:solidFill>
                  <a:srgbClr val="FFC000"/>
                </a:solidFill>
              </a:rPr>
              <a:t>፵፰</a:t>
            </a:r>
            <a:r>
              <a:rPr lang="en-CA" sz="1400" dirty="0">
                <a:solidFill>
                  <a:srgbClr val="FFC000"/>
                </a:solidFill>
              </a:rPr>
              <a:t>. </a:t>
            </a:r>
            <a:r>
              <a:rPr lang="en-CA" sz="4000" dirty="0" err="1"/>
              <a:t>ነዚ</a:t>
            </a:r>
            <a:r>
              <a:rPr lang="en-CA" sz="4000" dirty="0"/>
              <a:t> </a:t>
            </a:r>
            <a:r>
              <a:rPr lang="en-CA" sz="4000" dirty="0" err="1"/>
              <a:t>ኅብስቲ</a:t>
            </a:r>
            <a:r>
              <a:rPr lang="en-CA" sz="4000" dirty="0"/>
              <a:t> </a:t>
            </a:r>
            <a:r>
              <a:rPr lang="en-CA" sz="4000" dirty="0" err="1"/>
              <a:t>እዚ</a:t>
            </a:r>
            <a:r>
              <a:rPr lang="en-CA" sz="4000" dirty="0"/>
              <a:t> </a:t>
            </a:r>
            <a:r>
              <a:rPr lang="en-CA" sz="4000" dirty="0" err="1" smtClean="0"/>
              <a:t>ባርኮ</a:t>
            </a:r>
            <a:r>
              <a:rPr lang="en-CA" sz="4000" dirty="0" smtClean="0"/>
              <a:t>፥ </a:t>
            </a:r>
            <a:r>
              <a:rPr lang="en-CA" sz="2000" dirty="0" smtClean="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ነዚ</a:t>
            </a:r>
            <a:r>
              <a:rPr lang="en-CA" sz="4000" dirty="0"/>
              <a:t> </a:t>
            </a:r>
            <a:r>
              <a:rPr lang="en-CA" sz="4000" dirty="0" err="1"/>
              <a:t>ጽዋዕ</a:t>
            </a:r>
            <a:r>
              <a:rPr lang="en-CA" sz="4000" dirty="0"/>
              <a:t> </a:t>
            </a:r>
            <a:r>
              <a:rPr lang="en-CA" sz="4000" dirty="0" err="1"/>
              <a:t>እዚውን</a:t>
            </a:r>
            <a:r>
              <a:rPr lang="en-CA" sz="4000" dirty="0"/>
              <a:t> </a:t>
            </a:r>
            <a:r>
              <a:rPr lang="en-CA" sz="4000" dirty="0" err="1"/>
              <a:t>ቀድሶ</a:t>
            </a:r>
            <a:r>
              <a:rPr lang="en-CA" sz="4000" dirty="0" smtClean="0"/>
              <a:t>፥</a:t>
            </a:r>
          </a:p>
        </p:txBody>
      </p:sp>
      <p:sp>
        <p:nvSpPr>
          <p:cNvPr id="20" name="Rectangle 19"/>
          <p:cNvSpPr/>
          <p:nvPr/>
        </p:nvSpPr>
        <p:spPr>
          <a:xfrm>
            <a:off x="8154207" y="-22961"/>
            <a:ext cx="4149859" cy="6771084"/>
          </a:xfrm>
          <a:prstGeom prst="rect">
            <a:avLst/>
          </a:prstGeom>
        </p:spPr>
        <p:txBody>
          <a:bodyPr wrap="square">
            <a:spAutoFit/>
          </a:bodyPr>
          <a:lstStyle/>
          <a:p>
            <a:pPr marL="40639" marR="40639">
              <a:spcBef>
                <a:spcPts val="600"/>
              </a:spcBef>
              <a:buClr>
                <a:srgbClr val="D84800"/>
              </a:buClr>
              <a:defRPr sz="2800"/>
            </a:pPr>
            <a:r>
              <a:rPr lang="en-US" sz="1400" dirty="0" smtClean="0">
                <a:solidFill>
                  <a:srgbClr val="FFC000"/>
                </a:solidFill>
                <a:uFill>
                  <a:solidFill>
                    <a:srgbClr val="D84800"/>
                  </a:solidFill>
                </a:uFill>
              </a:rPr>
              <a:t>47</a:t>
            </a:r>
            <a:r>
              <a:rPr lang="en-US" sz="1400" dirty="0">
                <a:solidFill>
                  <a:srgbClr val="FFC000"/>
                </a:solidFill>
                <a:uFill>
                  <a:solidFill>
                    <a:srgbClr val="D84800"/>
                  </a:solidFill>
                </a:uFill>
              </a:rPr>
              <a:t>. </a:t>
            </a:r>
            <a:r>
              <a:rPr lang="en-US" sz="3300" dirty="0">
                <a:uFill>
                  <a:solidFill>
                    <a:srgbClr val="D84800"/>
                  </a:solidFill>
                </a:uFill>
              </a:rPr>
              <a:t>We now pray and beseech of </a:t>
            </a:r>
            <a:r>
              <a:rPr lang="en-US" sz="3300" dirty="0" smtClean="0">
                <a:uFill>
                  <a:solidFill>
                    <a:srgbClr val="D84800"/>
                  </a:solidFill>
                </a:uFill>
              </a:rPr>
              <a:t>Thine excellent </a:t>
            </a:r>
            <a:r>
              <a:rPr lang="en-US" sz="3300" dirty="0">
                <a:uFill>
                  <a:solidFill>
                    <a:srgbClr val="D84800"/>
                  </a:solidFill>
                </a:uFill>
              </a:rPr>
              <a:t>goodness, O lover of man, </a:t>
            </a:r>
            <a:r>
              <a:rPr lang="en-US" sz="3300" dirty="0" smtClean="0">
                <a:uFill>
                  <a:solidFill>
                    <a:srgbClr val="D84800"/>
                  </a:solidFill>
                </a:uFill>
              </a:rPr>
              <a:t>make Thy </a:t>
            </a:r>
            <a:r>
              <a:rPr lang="en-US" sz="3300" dirty="0">
                <a:uFill>
                  <a:solidFill>
                    <a:srgbClr val="D84800"/>
                  </a:solidFill>
                </a:uFill>
              </a:rPr>
              <a:t>face to shine upon this </a:t>
            </a:r>
            <a:r>
              <a:rPr lang="en-US" sz="2000" dirty="0">
                <a:solidFill>
                  <a:srgbClr val="FFC000"/>
                </a:solidFill>
                <a:uFill>
                  <a:solidFill>
                    <a:srgbClr val="D84800"/>
                  </a:solidFill>
                </a:uFill>
              </a:rPr>
              <a:t>(pointing</a:t>
            </a:r>
            <a:r>
              <a:rPr lang="en-US" sz="2000" dirty="0" smtClean="0">
                <a:solidFill>
                  <a:srgbClr val="FFC000"/>
                </a:solidFill>
                <a:uFill>
                  <a:solidFill>
                    <a:srgbClr val="D84800"/>
                  </a:solidFill>
                </a:uFill>
              </a:rPr>
              <a:t>) </a:t>
            </a:r>
            <a:r>
              <a:rPr lang="en-US" sz="3300" dirty="0" smtClean="0">
                <a:uFill>
                  <a:solidFill>
                    <a:srgbClr val="D84800"/>
                  </a:solidFill>
                </a:uFill>
              </a:rPr>
              <a:t>bread</a:t>
            </a:r>
            <a:r>
              <a:rPr lang="en-US" sz="3300" dirty="0">
                <a:uFill>
                  <a:solidFill>
                    <a:srgbClr val="D84800"/>
                  </a:solidFill>
                </a:uFill>
              </a:rPr>
              <a:t>, and upon this </a:t>
            </a:r>
            <a:r>
              <a:rPr lang="en-US" sz="2000" dirty="0">
                <a:solidFill>
                  <a:srgbClr val="FFC000"/>
                </a:solidFill>
                <a:uFill>
                  <a:solidFill>
                    <a:srgbClr val="D84800"/>
                  </a:solidFill>
                </a:uFill>
              </a:rPr>
              <a:t>(pointing) </a:t>
            </a:r>
            <a:r>
              <a:rPr lang="en-US" sz="3300" dirty="0">
                <a:uFill>
                  <a:solidFill>
                    <a:srgbClr val="D84800"/>
                  </a:solidFill>
                </a:uFill>
              </a:rPr>
              <a:t>cup, </a:t>
            </a:r>
            <a:r>
              <a:rPr lang="en-US" sz="3300" dirty="0" smtClean="0">
                <a:uFill>
                  <a:solidFill>
                    <a:srgbClr val="D84800"/>
                  </a:solidFill>
                </a:uFill>
              </a:rPr>
              <a:t>which we </a:t>
            </a:r>
            <a:r>
              <a:rPr lang="en-US" sz="3300" dirty="0">
                <a:uFill>
                  <a:solidFill>
                    <a:srgbClr val="D84800"/>
                  </a:solidFill>
                </a:uFill>
              </a:rPr>
              <a:t>have set upon this spiritual ark of </a:t>
            </a:r>
            <a:r>
              <a:rPr lang="en-US" sz="3300" dirty="0" smtClean="0">
                <a:uFill>
                  <a:solidFill>
                    <a:srgbClr val="D84800"/>
                  </a:solidFill>
                </a:uFill>
              </a:rPr>
              <a:t>Thine.</a:t>
            </a:r>
          </a:p>
          <a:p>
            <a:pPr marL="40639" marR="40639">
              <a:spcBef>
                <a:spcPts val="600"/>
              </a:spcBef>
              <a:buClr>
                <a:srgbClr val="D84800"/>
              </a:buClr>
              <a:defRPr sz="2800"/>
            </a:pPr>
            <a:r>
              <a:rPr lang="en-US" sz="1400" dirty="0" smtClean="0">
                <a:solidFill>
                  <a:srgbClr val="FFC000"/>
                </a:solidFill>
                <a:uFill>
                  <a:solidFill>
                    <a:srgbClr val="D84800"/>
                  </a:solidFill>
                </a:uFill>
              </a:rPr>
              <a:t>48.</a:t>
            </a:r>
            <a:r>
              <a:rPr lang="en-US" sz="3300" dirty="0" smtClean="0">
                <a:uFill>
                  <a:solidFill>
                    <a:srgbClr val="D84800"/>
                  </a:solidFill>
                </a:uFill>
              </a:rPr>
              <a:t>Bless </a:t>
            </a:r>
            <a:r>
              <a:rPr lang="en-US" sz="3300" dirty="0">
                <a:uFill>
                  <a:solidFill>
                    <a:srgbClr val="D84800"/>
                  </a:solidFill>
                </a:uFill>
              </a:rPr>
              <a:t>this bread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the bread</a:t>
            </a:r>
            <a:r>
              <a:rPr lang="en-US" sz="2000" dirty="0" smtClean="0">
                <a:solidFill>
                  <a:srgbClr val="FFC000"/>
                </a:solidFill>
                <a:uFill>
                  <a:solidFill>
                    <a:srgbClr val="D84800"/>
                  </a:solidFill>
                </a:uFill>
              </a:rPr>
              <a:t>), </a:t>
            </a:r>
            <a:r>
              <a:rPr lang="en-US" sz="3300" dirty="0" smtClean="0">
                <a:uFill>
                  <a:solidFill>
                    <a:srgbClr val="D84800"/>
                  </a:solidFill>
                </a:uFill>
              </a:rPr>
              <a:t>and </a:t>
            </a:r>
            <a:r>
              <a:rPr lang="en-US" sz="3300" dirty="0">
                <a:uFill>
                  <a:solidFill>
                    <a:srgbClr val="D84800"/>
                  </a:solidFill>
                </a:uFill>
              </a:rPr>
              <a:t>hallow this </a:t>
            </a:r>
            <a:r>
              <a:rPr lang="en-US" sz="3300" dirty="0" smtClean="0">
                <a:uFill>
                  <a:solidFill>
                    <a:srgbClr val="D84800"/>
                  </a:solidFill>
                </a:uFill>
              </a:rPr>
              <a:t>cup.</a:t>
            </a:r>
          </a:p>
        </p:txBody>
      </p:sp>
    </p:spTree>
    <p:extLst>
      <p:ext uri="{BB962C8B-B14F-4D97-AF65-F5344CB8AC3E}">
        <p14:creationId xmlns:p14="http://schemas.microsoft.com/office/powerpoint/2010/main" val="14757551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324808"/>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4000" dirty="0" err="1"/>
              <a:t>ወእንጽሖሙ</a:t>
            </a:r>
            <a:r>
              <a:rPr lang="en-CA" sz="4000" dirty="0"/>
              <a:t> ለ፪ሆሙ </a:t>
            </a:r>
            <a:r>
              <a:rPr lang="en-CA" sz="2000" dirty="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፪ሆሙ)</a:t>
            </a:r>
            <a:r>
              <a:rPr lang="en-CA" sz="4000" dirty="0"/>
              <a:t>።</a:t>
            </a:r>
          </a:p>
          <a:p>
            <a:r>
              <a:rPr lang="en-CA" sz="1400" dirty="0">
                <a:solidFill>
                  <a:srgbClr val="FFC000"/>
                </a:solidFill>
              </a:rPr>
              <a:t>፵፱. </a:t>
            </a:r>
            <a:r>
              <a:rPr lang="en-CA" sz="4100" dirty="0" err="1"/>
              <a:t>ወሚጦ</a:t>
            </a:r>
            <a:r>
              <a:rPr lang="en-CA" sz="4100" dirty="0"/>
              <a:t> </a:t>
            </a:r>
            <a:r>
              <a:rPr lang="en-CA" sz="4100" dirty="0" err="1"/>
              <a:t>ለዝንቱ</a:t>
            </a:r>
            <a:r>
              <a:rPr lang="en-CA" sz="4100" dirty="0"/>
              <a:t> </a:t>
            </a:r>
            <a:r>
              <a:rPr lang="en-CA" sz="2000" dirty="0">
                <a:solidFill>
                  <a:srgbClr val="FFC000"/>
                </a:solidFill>
              </a:rPr>
              <a:t>( </a:t>
            </a:r>
            <a:r>
              <a:rPr lang="en-CA" sz="2000" dirty="0" err="1">
                <a:solidFill>
                  <a:srgbClr val="FFC000"/>
                </a:solidFill>
              </a:rPr>
              <a:t>እማሬ</a:t>
            </a:r>
            <a:r>
              <a:rPr lang="en-CA" sz="2000" dirty="0">
                <a:solidFill>
                  <a:srgbClr val="FFC000"/>
                </a:solidFill>
              </a:rPr>
              <a:t>) </a:t>
            </a:r>
            <a:r>
              <a:rPr lang="en-CA" sz="4100" dirty="0" err="1"/>
              <a:t>ኅብስት</a:t>
            </a:r>
            <a:r>
              <a:rPr lang="en-CA" sz="4100" dirty="0"/>
              <a:t>፥ </a:t>
            </a:r>
            <a:r>
              <a:rPr lang="en-CA" sz="4100" dirty="0" err="1"/>
              <a:t>ይኩን</a:t>
            </a:r>
            <a:r>
              <a:rPr lang="en-CA" sz="4100" dirty="0"/>
              <a:t> </a:t>
            </a:r>
            <a:r>
              <a:rPr lang="en-CA" sz="4100" dirty="0" err="1"/>
              <a:t>ሥጋከ</a:t>
            </a:r>
            <a:r>
              <a:rPr lang="en-CA" sz="4100" dirty="0"/>
              <a:t> </a:t>
            </a:r>
            <a:r>
              <a:rPr lang="en-CA" sz="4100" dirty="0" err="1"/>
              <a:t>ንጹሐ</a:t>
            </a:r>
            <a:r>
              <a:rPr lang="en-CA" sz="4100" dirty="0"/>
              <a:t>። </a:t>
            </a:r>
            <a:r>
              <a:rPr lang="en-CA" sz="4100" dirty="0" err="1"/>
              <a:t>ወዘተድመረ</a:t>
            </a:r>
            <a:r>
              <a:rPr lang="en-CA" sz="4100" dirty="0"/>
              <a:t> </a:t>
            </a:r>
            <a:r>
              <a:rPr lang="en-CA" sz="4100" dirty="0" err="1"/>
              <a:t>ውስተ</a:t>
            </a:r>
            <a:r>
              <a:rPr lang="en-CA" sz="4100" dirty="0"/>
              <a:t> </a:t>
            </a:r>
            <a:r>
              <a:rPr lang="en-CA" sz="4100" dirty="0" err="1"/>
              <a:t>ዝንቱ</a:t>
            </a:r>
            <a:r>
              <a:rPr lang="en-CA" sz="41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100" dirty="0" err="1"/>
              <a:t>ጽዋዕ</a:t>
            </a:r>
            <a:r>
              <a:rPr lang="en-CA" sz="4100" dirty="0"/>
              <a:t> </a:t>
            </a:r>
            <a:r>
              <a:rPr lang="en-CA" sz="4100" dirty="0" err="1"/>
              <a:t>ደመከ</a:t>
            </a:r>
            <a:r>
              <a:rPr lang="en-CA" sz="4100" dirty="0"/>
              <a:t> </a:t>
            </a:r>
            <a:r>
              <a:rPr lang="en-CA" sz="4100" dirty="0" err="1"/>
              <a:t>ክቡረ</a:t>
            </a:r>
            <a:r>
              <a:rPr lang="en-CA" sz="4100" dirty="0"/>
              <a:t>። </a:t>
            </a:r>
            <a:r>
              <a:rPr lang="en-CA" sz="4100" dirty="0" err="1"/>
              <a:t>ወይኩን</a:t>
            </a:r>
            <a:r>
              <a:rPr lang="en-CA" sz="4100" dirty="0"/>
              <a:t> </a:t>
            </a:r>
            <a:r>
              <a:rPr lang="en-CA" sz="4100" dirty="0" err="1"/>
              <a:t>ለኵልነ</a:t>
            </a:r>
            <a:r>
              <a:rPr lang="en-CA" sz="4100" dirty="0"/>
              <a:t> </a:t>
            </a:r>
            <a:r>
              <a:rPr lang="en-CA" sz="4100" dirty="0" err="1"/>
              <a:t>ዕሩገ</a:t>
            </a:r>
            <a:r>
              <a:rPr lang="en-CA" sz="4100" dirty="0"/>
              <a:t> </a:t>
            </a:r>
            <a:r>
              <a:rPr lang="en-CA" sz="4100" dirty="0" err="1"/>
              <a:t>ወፈውሰ</a:t>
            </a:r>
            <a:r>
              <a:rPr lang="en-CA" sz="4100" dirty="0"/>
              <a:t> ፡ </a:t>
            </a:r>
            <a:r>
              <a:rPr lang="en-CA" sz="4100" dirty="0" err="1"/>
              <a:t>ለመድኃኒተ</a:t>
            </a:r>
            <a:r>
              <a:rPr lang="en-CA" sz="4100" dirty="0"/>
              <a:t> </a:t>
            </a:r>
            <a:r>
              <a:rPr lang="en-CA" sz="4100" dirty="0" err="1"/>
              <a:t>ነፍስነ</a:t>
            </a:r>
            <a:r>
              <a:rPr lang="en-CA" sz="4100" dirty="0"/>
              <a:t> ፡ </a:t>
            </a:r>
            <a:r>
              <a:rPr lang="en-CA" sz="4100" dirty="0" err="1"/>
              <a:t>ወሥጋነ</a:t>
            </a:r>
            <a:r>
              <a:rPr lang="en-CA" sz="4100" dirty="0"/>
              <a:t>፡ </a:t>
            </a:r>
            <a:r>
              <a:rPr lang="en-CA" sz="4100" dirty="0" err="1"/>
              <a:t>ወመንፈስነ</a:t>
            </a:r>
            <a:r>
              <a:rPr lang="en-CA" sz="4100" dirty="0" smtClean="0"/>
              <a:t>።</a:t>
            </a:r>
            <a:endParaRPr lang="en-CA" sz="4100" dirty="0"/>
          </a:p>
        </p:txBody>
      </p:sp>
      <p:sp>
        <p:nvSpPr>
          <p:cNvPr id="19" name="Rectangle 18"/>
          <p:cNvSpPr/>
          <p:nvPr/>
        </p:nvSpPr>
        <p:spPr>
          <a:xfrm>
            <a:off x="3959994" y="-47743"/>
            <a:ext cx="4427487" cy="7171194"/>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ጽዋእ</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2000" dirty="0" smtClean="0">
                <a:solidFill>
                  <a:srgbClr val="FFC000"/>
                </a:solidFill>
              </a:rPr>
              <a:t>    </a:t>
            </a:r>
            <a:r>
              <a:rPr lang="en-CA" sz="4000" dirty="0" err="1" smtClean="0"/>
              <a:t>ንኽልቲኦም</a:t>
            </a:r>
            <a:endParaRPr lang="en-CA" sz="4000" dirty="0" smtClean="0"/>
          </a:p>
          <a:p>
            <a:r>
              <a:rPr lang="en-CA" sz="4000" dirty="0" err="1" smtClean="0"/>
              <a:t>ውን</a:t>
            </a:r>
            <a:r>
              <a:rPr lang="en-CA" sz="4000" dirty="0" smtClean="0"/>
              <a:t> </a:t>
            </a:r>
            <a:r>
              <a:rPr lang="en-CA" sz="4000" dirty="0" err="1"/>
              <a:t>ኣንጽሓዮም</a:t>
            </a:r>
            <a:r>
              <a:rPr lang="en-CA" sz="4000" dirty="0" smtClean="0"/>
              <a:t>።</a:t>
            </a:r>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ክልቲኡ</a:t>
            </a:r>
            <a:r>
              <a:rPr lang="en-CA" sz="2000" dirty="0">
                <a:solidFill>
                  <a:srgbClr val="FFC000"/>
                </a:solidFill>
              </a:rPr>
              <a:t>)</a:t>
            </a:r>
          </a:p>
          <a:p>
            <a:r>
              <a:rPr lang="en-CA" sz="1400" dirty="0">
                <a:solidFill>
                  <a:srgbClr val="FFC000"/>
                </a:solidFill>
              </a:rPr>
              <a:t>፵፱. </a:t>
            </a:r>
            <a:r>
              <a:rPr lang="en-CA" sz="4000" dirty="0" err="1"/>
              <a:t>ነዚ</a:t>
            </a:r>
            <a:r>
              <a:rPr lang="en-CA" sz="2000" dirty="0">
                <a:solidFill>
                  <a:srgbClr val="FFC000"/>
                </a:solidFill>
              </a:rPr>
              <a:t>( </a:t>
            </a:r>
            <a:r>
              <a:rPr lang="en-CA" sz="2000" dirty="0" err="1">
                <a:solidFill>
                  <a:srgbClr val="FFC000"/>
                </a:solidFill>
              </a:rPr>
              <a:t>ምልክታ</a:t>
            </a:r>
            <a:r>
              <a:rPr lang="en-CA" sz="2000" dirty="0">
                <a:solidFill>
                  <a:srgbClr val="FFC000"/>
                </a:solidFill>
              </a:rPr>
              <a:t>) </a:t>
            </a:r>
            <a:r>
              <a:rPr lang="en-CA" sz="3900" dirty="0" err="1"/>
              <a:t>ኅብስቲ</a:t>
            </a:r>
            <a:r>
              <a:rPr lang="en-CA" sz="3900" dirty="0"/>
              <a:t>፥ </a:t>
            </a:r>
            <a:r>
              <a:rPr lang="en-CA" sz="3900" dirty="0" err="1"/>
              <a:t>እዚ</a:t>
            </a:r>
            <a:r>
              <a:rPr lang="en-CA" sz="3900" dirty="0"/>
              <a:t> </a:t>
            </a:r>
            <a:r>
              <a:rPr lang="en-CA" sz="3900" dirty="0" err="1"/>
              <a:t>ንጹሕ</a:t>
            </a:r>
            <a:r>
              <a:rPr lang="en-CA" sz="3900" dirty="0"/>
              <a:t> </a:t>
            </a:r>
            <a:r>
              <a:rPr lang="en-CA" sz="3900" dirty="0" err="1"/>
              <a:t>ሥጋኻ</a:t>
            </a:r>
            <a:r>
              <a:rPr lang="en-CA" sz="3900" dirty="0"/>
              <a:t> </a:t>
            </a:r>
            <a:r>
              <a:rPr lang="en-CA" sz="3900" dirty="0" err="1"/>
              <a:t>ኪኸውን</a:t>
            </a:r>
            <a:r>
              <a:rPr lang="en-CA" sz="3900" dirty="0"/>
              <a:t> </a:t>
            </a:r>
            <a:r>
              <a:rPr lang="en-CA" sz="3900" dirty="0" err="1"/>
              <a:t>ለውጦ</a:t>
            </a:r>
            <a:r>
              <a:rPr lang="en-CA" sz="3900" dirty="0"/>
              <a:t>። </a:t>
            </a:r>
            <a:r>
              <a:rPr lang="en-CA" sz="3900" dirty="0" err="1"/>
              <a:t>ኣብዚ</a:t>
            </a:r>
            <a:r>
              <a:rPr lang="en-CA" sz="3900" dirty="0"/>
              <a:t> </a:t>
            </a:r>
            <a:r>
              <a:rPr lang="en-CA" sz="2000" dirty="0" smtClean="0">
                <a:solidFill>
                  <a:srgbClr val="FFC000"/>
                </a:solidFill>
              </a:rPr>
              <a:t>( </a:t>
            </a:r>
            <a:r>
              <a:rPr lang="en-CA" sz="2000" dirty="0" err="1">
                <a:solidFill>
                  <a:srgbClr val="FFC000"/>
                </a:solidFill>
              </a:rPr>
              <a:t>ምልክታ</a:t>
            </a:r>
            <a:r>
              <a:rPr lang="en-CA" sz="2000" dirty="0">
                <a:solidFill>
                  <a:srgbClr val="FFC000"/>
                </a:solidFill>
              </a:rPr>
              <a:t>) </a:t>
            </a:r>
            <a:r>
              <a:rPr lang="en-CA" sz="4000" dirty="0" err="1"/>
              <a:t>ዝዋዕ</a:t>
            </a:r>
            <a:r>
              <a:rPr lang="en-CA" sz="4000" dirty="0"/>
              <a:t> </a:t>
            </a:r>
            <a:r>
              <a:rPr lang="en-CA" sz="3900" dirty="0" err="1"/>
              <a:t>እዚ</a:t>
            </a:r>
            <a:r>
              <a:rPr lang="en-CA" sz="3900" dirty="0"/>
              <a:t> </a:t>
            </a:r>
            <a:r>
              <a:rPr lang="en-CA" sz="3900" dirty="0" err="1"/>
              <a:t>ዝተቐድሐ</a:t>
            </a:r>
            <a:r>
              <a:rPr lang="en-CA" sz="3900" dirty="0"/>
              <a:t> </a:t>
            </a:r>
            <a:r>
              <a:rPr lang="en-CA" sz="3900" dirty="0" err="1"/>
              <a:t>ወይኒ</a:t>
            </a:r>
            <a:r>
              <a:rPr lang="en-CA" sz="3900" dirty="0"/>
              <a:t> </a:t>
            </a:r>
            <a:r>
              <a:rPr lang="en-CA" sz="3900" dirty="0" err="1"/>
              <a:t>እውን</a:t>
            </a:r>
            <a:r>
              <a:rPr lang="en-CA" sz="3900" dirty="0"/>
              <a:t> </a:t>
            </a:r>
            <a:r>
              <a:rPr lang="en-CA" sz="3900" dirty="0" err="1"/>
              <a:t>ክቡር</a:t>
            </a:r>
            <a:r>
              <a:rPr lang="en-CA" sz="3900" dirty="0"/>
              <a:t> </a:t>
            </a:r>
            <a:r>
              <a:rPr lang="en-CA" sz="3900" dirty="0" err="1"/>
              <a:t>ደምካ</a:t>
            </a:r>
            <a:r>
              <a:rPr lang="en-CA" sz="3900" dirty="0"/>
              <a:t> </a:t>
            </a:r>
            <a:r>
              <a:rPr lang="en-CA" sz="3900" dirty="0" err="1" smtClean="0"/>
              <a:t>ይኹን</a:t>
            </a:r>
            <a:endParaRPr lang="en-CA" sz="3900" dirty="0" smtClean="0"/>
          </a:p>
          <a:p>
            <a:r>
              <a:rPr lang="en-CA" sz="3900" dirty="0" smtClean="0"/>
              <a:t>። </a:t>
            </a:r>
            <a:r>
              <a:rPr lang="en-CA" sz="3900" dirty="0" err="1"/>
              <a:t>ንኹላትና</a:t>
            </a:r>
            <a:r>
              <a:rPr lang="en-CA" sz="3900" dirty="0"/>
              <a:t>፥ </a:t>
            </a:r>
            <a:r>
              <a:rPr lang="en-CA" sz="3900" dirty="0" err="1" smtClean="0"/>
              <a:t>ንምድኃን</a:t>
            </a:r>
            <a:r>
              <a:rPr lang="en-CA" sz="3900" dirty="0" smtClean="0"/>
              <a:t> </a:t>
            </a:r>
            <a:r>
              <a:rPr lang="en-CA" sz="3900" dirty="0" err="1"/>
              <a:t>ነፍስናን</a:t>
            </a:r>
            <a:r>
              <a:rPr lang="en-CA" sz="3900" dirty="0"/>
              <a:t>፡ </a:t>
            </a:r>
            <a:r>
              <a:rPr lang="en-CA" sz="3900" dirty="0" err="1"/>
              <a:t>ሥጋናን</a:t>
            </a:r>
            <a:r>
              <a:rPr lang="en-CA" sz="3900" dirty="0"/>
              <a:t>፡ </a:t>
            </a:r>
            <a:r>
              <a:rPr lang="en-CA" sz="3900" dirty="0" err="1" smtClean="0"/>
              <a:t>መንፈስ</a:t>
            </a:r>
            <a:endParaRPr lang="en-CA" sz="3900" dirty="0" smtClean="0"/>
          </a:p>
          <a:p>
            <a:r>
              <a:rPr lang="en-CA" sz="3900" dirty="0" err="1" smtClean="0"/>
              <a:t>ናን</a:t>
            </a:r>
            <a:r>
              <a:rPr lang="en-CA" sz="3900" dirty="0"/>
              <a:t>፣ </a:t>
            </a:r>
            <a:r>
              <a:rPr lang="en-CA" sz="3900" dirty="0" err="1"/>
              <a:t>ዕሩግን</a:t>
            </a:r>
            <a:r>
              <a:rPr lang="en-CA" sz="3900" dirty="0"/>
              <a:t> </a:t>
            </a:r>
            <a:r>
              <a:rPr lang="en-CA" sz="3900" dirty="0" err="1"/>
              <a:t>ፈውስን</a:t>
            </a:r>
            <a:r>
              <a:rPr lang="en-CA" sz="3900" dirty="0"/>
              <a:t> </a:t>
            </a:r>
            <a:r>
              <a:rPr lang="en-CA" sz="3900" dirty="0" err="1"/>
              <a:t>ይኹን</a:t>
            </a:r>
            <a:r>
              <a:rPr lang="en-CA" sz="3900" dirty="0" smtClean="0"/>
              <a:t>።</a:t>
            </a:r>
            <a:endParaRPr lang="en-CA" sz="3900" dirty="0"/>
          </a:p>
        </p:txBody>
      </p:sp>
      <p:sp>
        <p:nvSpPr>
          <p:cNvPr id="20" name="Rectangle 19"/>
          <p:cNvSpPr/>
          <p:nvPr/>
        </p:nvSpPr>
        <p:spPr>
          <a:xfrm>
            <a:off x="8154207" y="-62429"/>
            <a:ext cx="4272423" cy="7078861"/>
          </a:xfrm>
          <a:prstGeom prst="rect">
            <a:avLst/>
          </a:prstGeom>
        </p:spPr>
        <p:txBody>
          <a:bodyPr wrap="square">
            <a:spAutoFit/>
          </a:bodyPr>
          <a:lstStyle/>
          <a:p>
            <a:pPr marL="40639" marR="40639">
              <a:spcBef>
                <a:spcPts val="600"/>
              </a:spcBef>
              <a:buClr>
                <a:srgbClr val="D84800"/>
              </a:buClr>
              <a:defRPr sz="2800"/>
            </a:pP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the cup), </a:t>
            </a:r>
            <a:r>
              <a:rPr lang="en-US" sz="3300" dirty="0">
                <a:uFill>
                  <a:solidFill>
                    <a:srgbClr val="D84800"/>
                  </a:solidFill>
                </a:uFill>
              </a:rPr>
              <a:t>and cleanse them both </a:t>
            </a:r>
            <a:r>
              <a:rPr lang="en-US" sz="2000" dirty="0" smtClean="0">
                <a:solidFill>
                  <a:srgbClr val="FFC000"/>
                </a:solidFill>
                <a:uFill>
                  <a:solidFill>
                    <a:srgbClr val="D84800"/>
                  </a:solidFill>
                </a:uFill>
              </a:rPr>
              <a:t>(Benediction over </a:t>
            </a:r>
            <a:r>
              <a:rPr lang="en-US" sz="2000" dirty="0">
                <a:solidFill>
                  <a:srgbClr val="FFC000"/>
                </a:solidFill>
                <a:uFill>
                  <a:solidFill>
                    <a:srgbClr val="D84800"/>
                  </a:solidFill>
                </a:uFill>
              </a:rPr>
              <a:t>both</a:t>
            </a:r>
            <a:r>
              <a:rPr lang="en-US" sz="2000" dirty="0" smtClean="0">
                <a:solidFill>
                  <a:srgbClr val="FFC000"/>
                </a:solidFill>
                <a:uFill>
                  <a:solidFill>
                    <a:srgbClr val="D84800"/>
                  </a:solidFill>
                </a:uFill>
              </a:rPr>
              <a:t>).</a:t>
            </a:r>
          </a:p>
          <a:p>
            <a:pPr marL="40639" marR="40639">
              <a:spcBef>
                <a:spcPts val="600"/>
              </a:spcBef>
              <a:buClr>
                <a:srgbClr val="D84800"/>
              </a:buClr>
              <a:defRPr sz="2800"/>
            </a:pPr>
            <a:r>
              <a:rPr lang="en-US" sz="1400" dirty="0" smtClean="0">
                <a:solidFill>
                  <a:srgbClr val="FFC000"/>
                </a:solidFill>
                <a:uFill>
                  <a:solidFill>
                    <a:srgbClr val="D84800"/>
                  </a:solidFill>
                </a:uFill>
              </a:rPr>
              <a:t>49</a:t>
            </a:r>
            <a:r>
              <a:rPr lang="en-US" sz="1400" dirty="0">
                <a:solidFill>
                  <a:srgbClr val="FFC000"/>
                </a:solidFill>
                <a:uFill>
                  <a:solidFill>
                    <a:srgbClr val="D84800"/>
                  </a:solidFill>
                </a:uFill>
              </a:rPr>
              <a:t>. </a:t>
            </a:r>
            <a:r>
              <a:rPr lang="en-US" sz="3300" dirty="0">
                <a:uFill>
                  <a:solidFill>
                    <a:srgbClr val="D84800"/>
                  </a:solidFill>
                </a:uFill>
              </a:rPr>
              <a:t>And change this </a:t>
            </a:r>
            <a:r>
              <a:rPr lang="en-US" sz="2000" dirty="0">
                <a:solidFill>
                  <a:srgbClr val="FFC000"/>
                </a:solidFill>
                <a:uFill>
                  <a:solidFill>
                    <a:srgbClr val="D84800"/>
                  </a:solidFill>
                </a:uFill>
              </a:rPr>
              <a:t>(pointing) </a:t>
            </a:r>
            <a:r>
              <a:rPr lang="en-US" sz="3300" dirty="0">
                <a:uFill>
                  <a:solidFill>
                    <a:srgbClr val="D84800"/>
                  </a:solidFill>
                </a:uFill>
              </a:rPr>
              <a:t>bread </a:t>
            </a:r>
            <a:r>
              <a:rPr lang="en-US" sz="3300" dirty="0" smtClean="0">
                <a:uFill>
                  <a:solidFill>
                    <a:srgbClr val="D84800"/>
                  </a:solidFill>
                </a:uFill>
              </a:rPr>
              <a:t>to become </a:t>
            </a:r>
            <a:r>
              <a:rPr lang="en-US" sz="3300" dirty="0">
                <a:uFill>
                  <a:solidFill>
                    <a:srgbClr val="D84800"/>
                  </a:solidFill>
                </a:uFill>
              </a:rPr>
              <a:t>Thy pure body, and what </a:t>
            </a:r>
            <a:r>
              <a:rPr lang="en-US" sz="3300" dirty="0" smtClean="0">
                <a:uFill>
                  <a:solidFill>
                    <a:srgbClr val="D84800"/>
                  </a:solidFill>
                </a:uFill>
              </a:rPr>
              <a:t>is mingled </a:t>
            </a:r>
            <a:r>
              <a:rPr lang="en-US" sz="3300" dirty="0">
                <a:uFill>
                  <a:solidFill>
                    <a:srgbClr val="D84800"/>
                  </a:solidFill>
                </a:uFill>
              </a:rPr>
              <a:t>in this </a:t>
            </a:r>
            <a:r>
              <a:rPr lang="en-US" sz="2000" dirty="0">
                <a:solidFill>
                  <a:srgbClr val="FFC000"/>
                </a:solidFill>
                <a:uFill>
                  <a:solidFill>
                    <a:srgbClr val="D84800"/>
                  </a:solidFill>
                </a:uFill>
              </a:rPr>
              <a:t>(pointing) </a:t>
            </a:r>
            <a:r>
              <a:rPr lang="en-US" sz="3300" dirty="0">
                <a:uFill>
                  <a:solidFill>
                    <a:srgbClr val="D84800"/>
                  </a:solidFill>
                </a:uFill>
              </a:rPr>
              <a:t>cup to </a:t>
            </a:r>
            <a:r>
              <a:rPr lang="en-US" sz="3300" dirty="0" smtClean="0">
                <a:uFill>
                  <a:solidFill>
                    <a:srgbClr val="D84800"/>
                  </a:solidFill>
                </a:uFill>
              </a:rPr>
              <a:t>become Thy </a:t>
            </a:r>
            <a:r>
              <a:rPr lang="en-US" sz="3300" dirty="0">
                <a:uFill>
                  <a:solidFill>
                    <a:srgbClr val="D84800"/>
                  </a:solidFill>
                </a:uFill>
              </a:rPr>
              <a:t>precious blood, let them be offered </a:t>
            </a:r>
            <a:r>
              <a:rPr lang="en-US" sz="3300" dirty="0" smtClean="0">
                <a:uFill>
                  <a:solidFill>
                    <a:srgbClr val="D84800"/>
                  </a:solidFill>
                </a:uFill>
              </a:rPr>
              <a:t>for us </a:t>
            </a:r>
            <a:r>
              <a:rPr lang="en-US" sz="3300" dirty="0">
                <a:uFill>
                  <a:solidFill>
                    <a:srgbClr val="D84800"/>
                  </a:solidFill>
                </a:uFill>
              </a:rPr>
              <a:t>all for healing and for the salvation </a:t>
            </a:r>
            <a:r>
              <a:rPr lang="en-US" sz="3300" dirty="0" smtClean="0">
                <a:uFill>
                  <a:solidFill>
                    <a:srgbClr val="D84800"/>
                  </a:solidFill>
                </a:uFill>
              </a:rPr>
              <a:t>of our </a:t>
            </a:r>
            <a:r>
              <a:rPr lang="en-US" sz="3300" dirty="0">
                <a:uFill>
                  <a:solidFill>
                    <a:srgbClr val="D84800"/>
                  </a:solidFill>
                </a:uFill>
              </a:rPr>
              <a:t>soul and our body and our </a:t>
            </a:r>
            <a:r>
              <a:rPr lang="en-US" sz="3300" dirty="0" smtClean="0">
                <a:uFill>
                  <a:solidFill>
                    <a:srgbClr val="D84800"/>
                  </a:solidFill>
                </a:uFill>
              </a:rPr>
              <a:t>spirit.</a:t>
            </a:r>
            <a:endParaRPr lang="en-US" sz="3100" dirty="0" smtClean="0">
              <a:uFill>
                <a:solidFill>
                  <a:srgbClr val="D84800"/>
                </a:solidFill>
              </a:uFill>
            </a:endParaRPr>
          </a:p>
        </p:txBody>
      </p:sp>
    </p:spTree>
    <p:extLst>
      <p:ext uri="{BB962C8B-B14F-4D97-AF65-F5344CB8AC3E}">
        <p14:creationId xmlns:p14="http://schemas.microsoft.com/office/powerpoint/2010/main" val="16395581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401753"/>
          </a:xfrm>
          <a:prstGeom prst="rect">
            <a:avLst/>
          </a:prstGeom>
        </p:spPr>
        <p:txBody>
          <a:bodyPr wrap="square">
            <a:spAutoFit/>
          </a:bodyPr>
          <a:lstStyle/>
          <a:p>
            <a:r>
              <a:rPr lang="en-CA" sz="1400" dirty="0" smtClean="0">
                <a:solidFill>
                  <a:srgbClr val="FFC000"/>
                </a:solidFill>
              </a:rPr>
              <a:t>፶</a:t>
            </a:r>
            <a:r>
              <a:rPr lang="en-CA" sz="1400" dirty="0">
                <a:solidFill>
                  <a:srgbClr val="FFC000"/>
                </a:solidFill>
              </a:rPr>
              <a:t>. </a:t>
            </a:r>
            <a:r>
              <a:rPr lang="en-CA" sz="4100" dirty="0" err="1"/>
              <a:t>አንተ</a:t>
            </a:r>
            <a:r>
              <a:rPr lang="en-CA" sz="4100" dirty="0"/>
              <a:t> </a:t>
            </a:r>
            <a:r>
              <a:rPr lang="en-CA" sz="4100" dirty="0" err="1"/>
              <a:t>ወእቱ</a:t>
            </a:r>
            <a:r>
              <a:rPr lang="en-CA" sz="4100" dirty="0"/>
              <a:t> </a:t>
            </a:r>
            <a:r>
              <a:rPr lang="en-CA" sz="4100" dirty="0" err="1"/>
              <a:t>ንጉሠ</a:t>
            </a:r>
            <a:r>
              <a:rPr lang="en-CA" sz="4100" dirty="0"/>
              <a:t> </a:t>
            </a:r>
            <a:r>
              <a:rPr lang="en-CA" sz="4100" dirty="0" err="1"/>
              <a:t>ኵልነ</a:t>
            </a:r>
            <a:r>
              <a:rPr lang="en-CA" sz="4100" dirty="0"/>
              <a:t> </a:t>
            </a:r>
            <a:r>
              <a:rPr lang="en-CA" sz="4100" dirty="0" err="1"/>
              <a:t>ክርስቶስ</a:t>
            </a:r>
            <a:r>
              <a:rPr lang="en-CA" sz="4100" dirty="0"/>
              <a:t> </a:t>
            </a:r>
            <a:r>
              <a:rPr lang="en-CA" sz="4100" dirty="0" err="1"/>
              <a:t>አምላከነ</a:t>
            </a:r>
            <a:r>
              <a:rPr lang="en-CA" sz="4100" dirty="0"/>
              <a:t> </a:t>
            </a:r>
            <a:r>
              <a:rPr lang="en-CA" sz="4100" dirty="0" err="1"/>
              <a:t>አምላክ</a:t>
            </a:r>
            <a:r>
              <a:rPr lang="en-CA" sz="4100" dirty="0"/>
              <a:t> </a:t>
            </a:r>
            <a:r>
              <a:rPr lang="en-CA" sz="4100" dirty="0" err="1"/>
              <a:t>ወለከ</a:t>
            </a:r>
            <a:r>
              <a:rPr lang="en-CA" sz="4100" dirty="0"/>
              <a:t> </a:t>
            </a:r>
            <a:r>
              <a:rPr lang="en-CA" sz="4100" dirty="0" err="1"/>
              <a:t>ንፌኑ</a:t>
            </a:r>
            <a:r>
              <a:rPr lang="en-CA" sz="4100" dirty="0"/>
              <a:t> </a:t>
            </a:r>
            <a:r>
              <a:rPr lang="en-CA" sz="4100" dirty="0" err="1"/>
              <a:t>ልዑለ</a:t>
            </a:r>
            <a:r>
              <a:rPr lang="en-CA" sz="4100" dirty="0"/>
              <a:t> </a:t>
            </a:r>
            <a:r>
              <a:rPr lang="en-CA" sz="4100" dirty="0" err="1"/>
              <a:t>ውዳሴ</a:t>
            </a:r>
            <a:r>
              <a:rPr lang="en-CA" sz="4100" dirty="0"/>
              <a:t> </a:t>
            </a:r>
            <a:r>
              <a:rPr lang="en-CA" sz="4100" dirty="0" err="1"/>
              <a:t>ወስብሐተ</a:t>
            </a:r>
            <a:r>
              <a:rPr lang="en-CA" sz="4100" dirty="0"/>
              <a:t> </a:t>
            </a:r>
            <a:r>
              <a:rPr lang="en-CA" sz="4100" dirty="0" err="1"/>
              <a:t>ወስግደተ</a:t>
            </a:r>
            <a:r>
              <a:rPr lang="en-CA" sz="4100" dirty="0"/>
              <a:t> </a:t>
            </a:r>
            <a:r>
              <a:rPr lang="en-CA" sz="4100" dirty="0" err="1"/>
              <a:t>ምስለ</a:t>
            </a:r>
            <a:r>
              <a:rPr lang="en-CA" sz="4100" dirty="0"/>
              <a:t> </a:t>
            </a:r>
            <a:r>
              <a:rPr lang="en-CA" sz="4100" dirty="0" err="1"/>
              <a:t>እቡከ</a:t>
            </a:r>
            <a:r>
              <a:rPr lang="en-CA" sz="4100" dirty="0"/>
              <a:t> </a:t>
            </a:r>
            <a:r>
              <a:rPr lang="en-CA" sz="4100" dirty="0" err="1"/>
              <a:t>ኄር</a:t>
            </a:r>
            <a:r>
              <a:rPr lang="en-CA" sz="4100" dirty="0"/>
              <a:t> </a:t>
            </a:r>
            <a:r>
              <a:rPr lang="en-CA" sz="4100" dirty="0" err="1"/>
              <a:t>ሰማያዊ</a:t>
            </a:r>
            <a:r>
              <a:rPr lang="en-CA" sz="4100" dirty="0"/>
              <a:t> </a:t>
            </a:r>
            <a:r>
              <a:rPr lang="en-CA" sz="4100" dirty="0" err="1"/>
              <a:t>ወመንፈስ</a:t>
            </a:r>
            <a:r>
              <a:rPr lang="en-CA" sz="4100" dirty="0"/>
              <a:t> </a:t>
            </a:r>
            <a:r>
              <a:rPr lang="en-CA" sz="4100" dirty="0" err="1"/>
              <a:t>ቅዱስ</a:t>
            </a:r>
            <a:r>
              <a:rPr lang="en-CA" sz="4100" dirty="0"/>
              <a:t> </a:t>
            </a:r>
            <a:r>
              <a:rPr lang="en-CA" sz="4100" dirty="0" err="1"/>
              <a:t>ማሕየዊ</a:t>
            </a:r>
            <a:r>
              <a:rPr lang="en-CA" sz="4100" dirty="0"/>
              <a:t> </a:t>
            </a:r>
            <a:r>
              <a:rPr lang="en-CA" sz="4100" dirty="0" err="1"/>
              <a:t>ዘዕሩይ</a:t>
            </a:r>
            <a:r>
              <a:rPr lang="en-CA" sz="4100" dirty="0"/>
              <a:t> </a:t>
            </a:r>
            <a:r>
              <a:rPr lang="en-CA" sz="4100" dirty="0" err="1"/>
              <a:t>ምስሌከ</a:t>
            </a:r>
            <a:r>
              <a:rPr lang="en-CA" sz="4100" dirty="0"/>
              <a:t>። </a:t>
            </a:r>
            <a:r>
              <a:rPr lang="en-CA" sz="4100" dirty="0" err="1"/>
              <a:t>ይእዜኒ</a:t>
            </a:r>
            <a:r>
              <a:rPr lang="en-CA" sz="4100" dirty="0"/>
              <a:t> </a:t>
            </a:r>
            <a:r>
              <a:rPr lang="en-CA" sz="4100" dirty="0" err="1"/>
              <a:t>ወዘልፈኒ</a:t>
            </a:r>
            <a:r>
              <a:rPr lang="en-CA" sz="4100" dirty="0"/>
              <a:t> </a:t>
            </a:r>
            <a:r>
              <a:rPr lang="en-CA" sz="4100" dirty="0" err="1"/>
              <a:t>ወለዓለመ</a:t>
            </a:r>
            <a:r>
              <a:rPr lang="en-CA" sz="4100" dirty="0"/>
              <a:t> </a:t>
            </a:r>
            <a:r>
              <a:rPr lang="en-CA" sz="4100" dirty="0" err="1"/>
              <a:t>ዓለም</a:t>
            </a:r>
            <a:r>
              <a:rPr lang="en-CA" sz="4100" dirty="0"/>
              <a:t> </a:t>
            </a:r>
            <a:r>
              <a:rPr lang="en-CA" sz="4100" dirty="0" err="1"/>
              <a:t>አሜን</a:t>
            </a:r>
            <a:r>
              <a:rPr lang="en-CA" sz="4100" dirty="0"/>
              <a:t>።</a:t>
            </a:r>
          </a:p>
        </p:txBody>
      </p:sp>
      <p:sp>
        <p:nvSpPr>
          <p:cNvPr id="19" name="Rectangle 18"/>
          <p:cNvSpPr/>
          <p:nvPr/>
        </p:nvSpPr>
        <p:spPr>
          <a:xfrm>
            <a:off x="3959995" y="-1697"/>
            <a:ext cx="4355124" cy="6863417"/>
          </a:xfrm>
          <a:prstGeom prst="rect">
            <a:avLst/>
          </a:prstGeom>
        </p:spPr>
        <p:txBody>
          <a:bodyPr wrap="square">
            <a:spAutoFit/>
          </a:bodyPr>
          <a:lstStyle/>
          <a:p>
            <a:r>
              <a:rPr lang="en-CA" sz="1400" dirty="0" smtClean="0">
                <a:solidFill>
                  <a:srgbClr val="FFC000"/>
                </a:solidFill>
              </a:rPr>
              <a:t>፶</a:t>
            </a:r>
            <a:r>
              <a:rPr lang="en-CA" sz="1400" dirty="0">
                <a:solidFill>
                  <a:srgbClr val="FFC000"/>
                </a:solidFill>
              </a:rPr>
              <a:t>. </a:t>
            </a:r>
            <a:r>
              <a:rPr lang="en-CA" sz="4000" dirty="0"/>
              <a:t>ኦ </a:t>
            </a:r>
            <a:r>
              <a:rPr lang="en-CA" sz="4000" dirty="0" err="1"/>
              <a:t>ክርስቶስ</a:t>
            </a:r>
            <a:r>
              <a:rPr lang="en-CA" sz="4000" dirty="0"/>
              <a:t> </a:t>
            </a:r>
            <a:r>
              <a:rPr lang="en-CA" sz="4000" dirty="0" err="1"/>
              <a:t>ኣምላኽና</a:t>
            </a:r>
            <a:r>
              <a:rPr lang="en-CA" sz="4000" dirty="0"/>
              <a:t>፣ </a:t>
            </a:r>
            <a:r>
              <a:rPr lang="en-CA" sz="4000" dirty="0" err="1"/>
              <a:t>ንጉሥ</a:t>
            </a:r>
            <a:r>
              <a:rPr lang="en-CA" sz="4000" dirty="0"/>
              <a:t> </a:t>
            </a:r>
            <a:r>
              <a:rPr lang="en-CA" sz="4000" dirty="0" err="1"/>
              <a:t>ኵልና</a:t>
            </a:r>
            <a:r>
              <a:rPr lang="en-CA" sz="4000" dirty="0"/>
              <a:t> </a:t>
            </a:r>
            <a:r>
              <a:rPr lang="en-CA" sz="4000" dirty="0" err="1"/>
              <a:t>ንስኻ</a:t>
            </a:r>
            <a:r>
              <a:rPr lang="en-CA" sz="4000" dirty="0"/>
              <a:t> </a:t>
            </a:r>
            <a:r>
              <a:rPr lang="en-CA" sz="4000" dirty="0" err="1"/>
              <a:t>ኢኻ</a:t>
            </a:r>
            <a:r>
              <a:rPr lang="en-CA" sz="4000" dirty="0"/>
              <a:t> </a:t>
            </a:r>
            <a:r>
              <a:rPr lang="en-CA" sz="4000" dirty="0" err="1"/>
              <a:t>እሞ</a:t>
            </a:r>
            <a:r>
              <a:rPr lang="en-CA" sz="4000" dirty="0"/>
              <a:t> </a:t>
            </a:r>
            <a:r>
              <a:rPr lang="en-CA" sz="4000" dirty="0" err="1"/>
              <a:t>ልዑል</a:t>
            </a:r>
            <a:r>
              <a:rPr lang="en-CA" sz="4000" dirty="0"/>
              <a:t> </a:t>
            </a:r>
            <a:r>
              <a:rPr lang="en-CA" sz="4000" dirty="0" err="1"/>
              <a:t>ምስጋናን</a:t>
            </a:r>
            <a:r>
              <a:rPr lang="en-CA" sz="4000" dirty="0"/>
              <a:t> </a:t>
            </a:r>
            <a:r>
              <a:rPr lang="en-CA" sz="4000" dirty="0" err="1"/>
              <a:t>ክብርን</a:t>
            </a:r>
            <a:r>
              <a:rPr lang="en-CA" sz="4000" dirty="0"/>
              <a:t> </a:t>
            </a:r>
            <a:r>
              <a:rPr lang="en-CA" sz="4000" dirty="0" err="1"/>
              <a:t>ስግደትን</a:t>
            </a:r>
            <a:r>
              <a:rPr lang="en-CA" sz="4000" dirty="0"/>
              <a:t> </a:t>
            </a:r>
            <a:r>
              <a:rPr lang="en-CA" sz="4000" dirty="0" err="1"/>
              <a:t>ንኣኻ</a:t>
            </a:r>
            <a:r>
              <a:rPr lang="en-CA" sz="4000" dirty="0"/>
              <a:t> </a:t>
            </a:r>
            <a:r>
              <a:rPr lang="en-CA" sz="4000" dirty="0" err="1"/>
              <a:t>ነቕርብ</a:t>
            </a:r>
            <a:r>
              <a:rPr lang="en-CA" sz="4000" dirty="0"/>
              <a:t> </a:t>
            </a:r>
            <a:r>
              <a:rPr lang="en-CA" sz="4000" dirty="0" err="1"/>
              <a:t>ኣሎና</a:t>
            </a:r>
            <a:r>
              <a:rPr lang="en-CA" sz="4000" dirty="0"/>
              <a:t>፥ </a:t>
            </a:r>
            <a:r>
              <a:rPr lang="en-CA" sz="4000" dirty="0" err="1"/>
              <a:t>ርኅሩህ</a:t>
            </a:r>
            <a:r>
              <a:rPr lang="en-CA" sz="4000" dirty="0"/>
              <a:t> </a:t>
            </a:r>
            <a:r>
              <a:rPr lang="en-CA" sz="4000" dirty="0" err="1"/>
              <a:t>ምስ</a:t>
            </a:r>
            <a:r>
              <a:rPr lang="en-CA" sz="4000" dirty="0"/>
              <a:t> </a:t>
            </a:r>
            <a:r>
              <a:rPr lang="en-CA" sz="4000" dirty="0" err="1"/>
              <a:t>ዝኾነ</a:t>
            </a:r>
            <a:r>
              <a:rPr lang="en-CA" sz="4000" dirty="0"/>
              <a:t> </a:t>
            </a:r>
            <a:r>
              <a:rPr lang="en-CA" sz="4000" dirty="0" err="1"/>
              <a:t>ሰማያዊ</a:t>
            </a:r>
            <a:r>
              <a:rPr lang="en-CA" sz="4000" dirty="0"/>
              <a:t> </a:t>
            </a:r>
            <a:r>
              <a:rPr lang="en-CA" sz="4000" dirty="0" err="1"/>
              <a:t>ኣቦኻ</a:t>
            </a:r>
            <a:r>
              <a:rPr lang="en-CA" sz="4000" dirty="0"/>
              <a:t>፥ </a:t>
            </a:r>
            <a:r>
              <a:rPr lang="en-CA" sz="4000" dirty="0" err="1"/>
              <a:t>ምሳኻ</a:t>
            </a:r>
            <a:r>
              <a:rPr lang="en-CA" sz="4000" dirty="0"/>
              <a:t> </a:t>
            </a:r>
            <a:r>
              <a:rPr lang="en-CA" sz="4000" dirty="0" err="1"/>
              <a:t>ማዕረን</a:t>
            </a:r>
            <a:r>
              <a:rPr lang="en-CA" sz="4000" dirty="0"/>
              <a:t> </a:t>
            </a:r>
            <a:r>
              <a:rPr lang="en-CA" sz="4000" dirty="0" err="1"/>
              <a:t>መኅወዩን</a:t>
            </a:r>
            <a:r>
              <a:rPr lang="en-CA" sz="4000" dirty="0"/>
              <a:t> </a:t>
            </a:r>
            <a:r>
              <a:rPr lang="en-CA" sz="4000" dirty="0" err="1"/>
              <a:t>ምስ</a:t>
            </a:r>
            <a:r>
              <a:rPr lang="en-CA" sz="4000" dirty="0"/>
              <a:t> </a:t>
            </a:r>
            <a:r>
              <a:rPr lang="en-CA" sz="4000" dirty="0" err="1"/>
              <a:t>ዝኾነ</a:t>
            </a:r>
            <a:r>
              <a:rPr lang="en-CA" sz="4000" dirty="0"/>
              <a:t> </a:t>
            </a:r>
            <a:r>
              <a:rPr lang="en-CA" sz="4000" dirty="0" err="1"/>
              <a:t>መንፈስ</a:t>
            </a:r>
            <a:r>
              <a:rPr lang="en-CA" sz="4000" dirty="0"/>
              <a:t> </a:t>
            </a:r>
            <a:r>
              <a:rPr lang="en-CA" sz="4000" dirty="0" err="1"/>
              <a:t>ቅዱስን</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ዓለምን</a:t>
            </a:r>
            <a:r>
              <a:rPr lang="en-CA" sz="4000" dirty="0"/>
              <a:t> </a:t>
            </a:r>
            <a:r>
              <a:rPr lang="en-CA" sz="4000" dirty="0" err="1"/>
              <a:t>ኣሜን</a:t>
            </a:r>
            <a:r>
              <a:rPr lang="en-CA" sz="4000" dirty="0"/>
              <a:t>።</a:t>
            </a:r>
          </a:p>
        </p:txBody>
      </p:sp>
      <p:sp>
        <p:nvSpPr>
          <p:cNvPr id="20" name="Rectangle 19"/>
          <p:cNvSpPr/>
          <p:nvPr/>
        </p:nvSpPr>
        <p:spPr>
          <a:xfrm>
            <a:off x="8154207" y="-22961"/>
            <a:ext cx="4149859" cy="6694140"/>
          </a:xfrm>
          <a:prstGeom prst="rect">
            <a:avLst/>
          </a:prstGeom>
        </p:spPr>
        <p:txBody>
          <a:bodyPr wrap="square">
            <a:spAutoFit/>
          </a:bodyPr>
          <a:lstStyle/>
          <a:p>
            <a:pPr marL="40639" marR="40639">
              <a:spcBef>
                <a:spcPts val="600"/>
              </a:spcBef>
              <a:buClr>
                <a:srgbClr val="D84800"/>
              </a:buClr>
              <a:defRPr sz="2800"/>
            </a:pPr>
            <a:r>
              <a:rPr lang="en-US" sz="1400" dirty="0" smtClean="0">
                <a:solidFill>
                  <a:srgbClr val="FFC000"/>
                </a:solidFill>
                <a:uFill>
                  <a:solidFill>
                    <a:srgbClr val="D84800"/>
                  </a:solidFill>
                </a:uFill>
              </a:rPr>
              <a:t>50. </a:t>
            </a:r>
            <a:r>
              <a:rPr lang="en-US" sz="3300" dirty="0">
                <a:uFill>
                  <a:solidFill>
                    <a:srgbClr val="D84800"/>
                  </a:solidFill>
                </a:uFill>
              </a:rPr>
              <a:t>Thou art the King of us all, </a:t>
            </a:r>
            <a:r>
              <a:rPr lang="en-US" sz="3300" dirty="0" smtClean="0">
                <a:uFill>
                  <a:solidFill>
                    <a:srgbClr val="D84800"/>
                  </a:solidFill>
                </a:uFill>
              </a:rPr>
              <a:t>Christ our </a:t>
            </a:r>
            <a:r>
              <a:rPr lang="en-US" sz="3300" dirty="0">
                <a:uFill>
                  <a:solidFill>
                    <a:srgbClr val="D84800"/>
                  </a:solidFill>
                </a:uFill>
              </a:rPr>
              <a:t>God, and to Thee we send up </a:t>
            </a:r>
            <a:r>
              <a:rPr lang="en-US" sz="3300" dirty="0" smtClean="0">
                <a:uFill>
                  <a:solidFill>
                    <a:srgbClr val="D84800"/>
                  </a:solidFill>
                </a:uFill>
              </a:rPr>
              <a:t>high praise </a:t>
            </a:r>
            <a:r>
              <a:rPr lang="en-US" sz="3300" dirty="0">
                <a:uFill>
                  <a:solidFill>
                    <a:srgbClr val="D84800"/>
                  </a:solidFill>
                </a:uFill>
              </a:rPr>
              <a:t>and glory and worship, with </a:t>
            </a:r>
            <a:r>
              <a:rPr lang="en-US" sz="3300" dirty="0" smtClean="0">
                <a:uFill>
                  <a:solidFill>
                    <a:srgbClr val="D84800"/>
                  </a:solidFill>
                </a:uFill>
              </a:rPr>
              <a:t>Thy good </a:t>
            </a:r>
            <a:r>
              <a:rPr lang="en-US" sz="3300" dirty="0">
                <a:uFill>
                  <a:solidFill>
                    <a:srgbClr val="D84800"/>
                  </a:solidFill>
                </a:uFill>
              </a:rPr>
              <a:t>heavenly Father and the Holy Spirit</a:t>
            </a:r>
            <a:r>
              <a:rPr lang="en-US" sz="3300" dirty="0" smtClean="0">
                <a:uFill>
                  <a:solidFill>
                    <a:srgbClr val="D84800"/>
                  </a:solidFill>
                </a:uFill>
              </a:rPr>
              <a:t>, the </a:t>
            </a:r>
            <a:r>
              <a:rPr lang="en-US" sz="3300" dirty="0">
                <a:uFill>
                  <a:solidFill>
                    <a:srgbClr val="D84800"/>
                  </a:solidFill>
                </a:uFill>
              </a:rPr>
              <a:t>life-giver, Who is coequal with Thee</a:t>
            </a:r>
            <a:r>
              <a:rPr lang="en-US" sz="3300" dirty="0" smtClean="0">
                <a:uFill>
                  <a:solidFill>
                    <a:srgbClr val="D84800"/>
                  </a:solidFill>
                </a:uFill>
              </a:rPr>
              <a:t>, both </a:t>
            </a:r>
            <a:r>
              <a:rPr lang="en-US" sz="3300" dirty="0">
                <a:uFill>
                  <a:solidFill>
                    <a:srgbClr val="D84800"/>
                  </a:solidFill>
                </a:uFill>
              </a:rPr>
              <a:t>now and ever and unto ages of ages</a:t>
            </a:r>
            <a:r>
              <a:rPr lang="en-US" sz="3300" dirty="0" smtClean="0">
                <a:uFill>
                  <a:solidFill>
                    <a:srgbClr val="D84800"/>
                  </a:solidFill>
                </a:uFill>
              </a:rPr>
              <a:t>. Amen</a:t>
            </a:r>
            <a:r>
              <a:rPr lang="en-US" sz="3300" dirty="0">
                <a:uFill>
                  <a:solidFill>
                    <a:srgbClr val="D84800"/>
                  </a:solidFill>
                </a:uFill>
              </a:rPr>
              <a:t>.</a:t>
            </a:r>
            <a:endParaRPr lang="en-US" sz="3100" dirty="0" smtClean="0">
              <a:uFill>
                <a:solidFill>
                  <a:srgbClr val="D84800"/>
                </a:solidFill>
              </a:uFill>
            </a:endParaRPr>
          </a:p>
        </p:txBody>
      </p:sp>
    </p:spTree>
    <p:extLst>
      <p:ext uri="{BB962C8B-B14F-4D97-AF65-F5344CB8AC3E}">
        <p14:creationId xmlns:p14="http://schemas.microsoft.com/office/powerpoint/2010/main" val="1354706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ይከድኖሙ</a:t>
            </a:r>
            <a:r>
              <a:rPr lang="en-CA" sz="2000" dirty="0">
                <a:solidFill>
                  <a:srgbClr val="FFC000"/>
                </a:solidFill>
              </a:rPr>
              <a:t> </a:t>
            </a:r>
            <a:r>
              <a:rPr lang="en-CA" sz="2000" dirty="0" err="1">
                <a:solidFill>
                  <a:srgbClr val="FFC000"/>
                </a:solidFill>
              </a:rPr>
              <a:t>ለኅብስት</a:t>
            </a:r>
            <a:r>
              <a:rPr lang="en-CA" sz="2000" dirty="0">
                <a:solidFill>
                  <a:srgbClr val="FFC000"/>
                </a:solidFill>
              </a:rPr>
              <a:t> </a:t>
            </a:r>
            <a:r>
              <a:rPr lang="en-CA" sz="2000" dirty="0" err="1">
                <a:solidFill>
                  <a:srgbClr val="FFC000"/>
                </a:solidFill>
              </a:rPr>
              <a:t>ወለጽዋዕ</a:t>
            </a:r>
            <a:r>
              <a:rPr lang="en-CA" sz="2000" dirty="0">
                <a:solidFill>
                  <a:srgbClr val="FFC000"/>
                </a:solidFill>
              </a:rPr>
              <a:t> </a:t>
            </a:r>
            <a:r>
              <a:rPr lang="en-CA" sz="2000" dirty="0" err="1">
                <a:solidFill>
                  <a:srgbClr val="FFC000"/>
                </a:solidFill>
              </a:rPr>
              <a:t>በመክድን</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ዘንተ</a:t>
            </a:r>
            <a:r>
              <a:rPr lang="en-CA" sz="2000" dirty="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መግነዝ</a:t>
            </a:r>
            <a:r>
              <a:rPr lang="en-CA" sz="2000" dirty="0" smtClean="0">
                <a:solidFill>
                  <a:srgbClr val="FFC000"/>
                </a:solidFill>
              </a:rPr>
              <a:t>።</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፶፩. </a:t>
            </a:r>
            <a:r>
              <a:rPr lang="en-CA" sz="4000" dirty="0" err="1"/>
              <a:t>አንበርነ</a:t>
            </a:r>
            <a:r>
              <a:rPr lang="en-CA" sz="4000" dirty="0"/>
              <a:t> </a:t>
            </a:r>
            <a:r>
              <a:rPr lang="en-CA" sz="4000" dirty="0" err="1"/>
              <a:t>ዲበ</a:t>
            </a:r>
            <a:r>
              <a:rPr lang="en-CA" sz="4000" dirty="0"/>
              <a:t> </a:t>
            </a:r>
            <a:r>
              <a:rPr lang="en-CA" sz="4000" dirty="0" err="1"/>
              <a:t>ዝንቱ</a:t>
            </a:r>
            <a:r>
              <a:rPr lang="en-CA" sz="4000" dirty="0"/>
              <a:t> </a:t>
            </a:r>
            <a:r>
              <a:rPr lang="en-CA" sz="4000" dirty="0" err="1"/>
              <a:t>ፃሕል</a:t>
            </a:r>
            <a:r>
              <a:rPr lang="en-CA" sz="4000" dirty="0"/>
              <a:t> </a:t>
            </a:r>
            <a:r>
              <a:rPr lang="en-CA" sz="4000" dirty="0" err="1"/>
              <a:t>ቡሩክ</a:t>
            </a:r>
            <a:r>
              <a:rPr lang="en-CA" sz="4000" dirty="0"/>
              <a:t> </a:t>
            </a:r>
            <a:r>
              <a:rPr lang="en-CA" sz="4000" dirty="0" err="1"/>
              <a:t>በአምሳለ</a:t>
            </a:r>
            <a:r>
              <a:rPr lang="en-CA" sz="4000" dirty="0"/>
              <a:t> </a:t>
            </a:r>
            <a:r>
              <a:rPr lang="en-CA" sz="4000" dirty="0" err="1"/>
              <a:t>ምቃብር</a:t>
            </a:r>
            <a:r>
              <a:rPr lang="en-CA" sz="4000" dirty="0"/>
              <a:t> </a:t>
            </a:r>
            <a:r>
              <a:rPr lang="en-CA" sz="4000" dirty="0" err="1"/>
              <a:t>ዘነበርከ</a:t>
            </a:r>
            <a:r>
              <a:rPr lang="en-CA" sz="4000" dirty="0"/>
              <a:t> </a:t>
            </a:r>
            <a:r>
              <a:rPr lang="en-CA" sz="4000" dirty="0" err="1"/>
              <a:t>ውስቴቱ</a:t>
            </a:r>
            <a:r>
              <a:rPr lang="en-CA" sz="4000" dirty="0"/>
              <a:t> </a:t>
            </a:r>
            <a:r>
              <a:rPr lang="en-CA" sz="4000" dirty="0" err="1"/>
              <a:t>ሠሉሰ</a:t>
            </a:r>
            <a:r>
              <a:rPr lang="en-CA" sz="4000" dirty="0"/>
              <a:t> </a:t>
            </a:r>
            <a:r>
              <a:rPr lang="en-CA" sz="4000" dirty="0" err="1"/>
              <a:t>ዕለታተ</a:t>
            </a:r>
            <a:r>
              <a:rPr lang="en-CA" sz="4000" dirty="0"/>
              <a:t> </a:t>
            </a:r>
            <a:r>
              <a:rPr lang="en-CA" sz="4000" dirty="0" err="1"/>
              <a:t>ወሠሉሰ</a:t>
            </a:r>
            <a:r>
              <a:rPr lang="en-CA" sz="4000" dirty="0"/>
              <a:t> </a:t>
            </a:r>
            <a:r>
              <a:rPr lang="en-CA" sz="4000" dirty="0" err="1"/>
              <a:t>ለያልየ</a:t>
            </a:r>
            <a:r>
              <a:rPr lang="en-CA" sz="4000" dirty="0"/>
              <a:t>።</a:t>
            </a:r>
          </a:p>
          <a:p>
            <a:r>
              <a:rPr lang="en-CA" sz="1400" dirty="0">
                <a:solidFill>
                  <a:srgbClr val="FFC000"/>
                </a:solidFill>
              </a:rPr>
              <a:t>፶፪. </a:t>
            </a:r>
            <a:r>
              <a:rPr lang="en-CA" sz="4000" dirty="0" err="1"/>
              <a:t>ወረስዮን</a:t>
            </a:r>
            <a:r>
              <a:rPr lang="en-CA" sz="4000" dirty="0"/>
              <a:t> </a:t>
            </a:r>
            <a:r>
              <a:rPr lang="en-CA" sz="4000" dirty="0" err="1"/>
              <a:t>ለእደውየ</a:t>
            </a:r>
            <a:r>
              <a:rPr lang="en-CA" sz="4000" dirty="0"/>
              <a:t> </a:t>
            </a:r>
            <a:r>
              <a:rPr lang="en-CA" sz="4000" dirty="0" err="1"/>
              <a:t>አምሳለ</a:t>
            </a:r>
            <a:r>
              <a:rPr lang="en-CA" sz="4000" dirty="0"/>
              <a:t> </a:t>
            </a:r>
            <a:r>
              <a:rPr lang="en-CA" sz="4000" dirty="0" err="1"/>
              <a:t>እዴሆሙ</a:t>
            </a:r>
            <a:r>
              <a:rPr lang="en-CA" sz="4000" dirty="0"/>
              <a:t> </a:t>
            </a:r>
            <a:r>
              <a:rPr lang="en-CA" sz="4000" dirty="0" err="1"/>
              <a:t>ልዮሴፍ</a:t>
            </a:r>
            <a:r>
              <a:rPr lang="en-CA" sz="4000" dirty="0"/>
              <a:t> </a:t>
            </a:r>
            <a:r>
              <a:rPr lang="en-CA" sz="4000" dirty="0" err="1"/>
              <a:t>ወኒቆዲሞስ</a:t>
            </a:r>
            <a:r>
              <a:rPr lang="en-CA" sz="4000" dirty="0"/>
              <a:t> </a:t>
            </a:r>
            <a:r>
              <a:rPr lang="en-CA" sz="4000" dirty="0" err="1"/>
              <a:t>እለ</a:t>
            </a:r>
            <a:r>
              <a:rPr lang="en-CA" sz="4000" dirty="0"/>
              <a:t> </a:t>
            </a:r>
            <a:r>
              <a:rPr lang="en-CA" sz="4000" dirty="0" err="1"/>
              <a:t>ገነዝዎ</a:t>
            </a:r>
            <a:r>
              <a:rPr lang="en-CA" sz="4000" dirty="0"/>
              <a:t> </a:t>
            </a:r>
            <a:r>
              <a:rPr lang="en-CA" sz="4000" dirty="0" err="1"/>
              <a:t>ልሥጋከ</a:t>
            </a:r>
            <a:r>
              <a:rPr lang="en-CA" sz="4000" dirty="0"/>
              <a:t>። </a:t>
            </a:r>
            <a:r>
              <a:rPr lang="en-CA" sz="4000" dirty="0" err="1"/>
              <a:t>ወረከቡ</a:t>
            </a:r>
            <a:r>
              <a:rPr lang="en-CA" sz="4000" dirty="0"/>
              <a:t> </a:t>
            </a:r>
            <a:r>
              <a:rPr lang="en-CA" sz="4000" dirty="0" err="1"/>
              <a:t>በህየ</a:t>
            </a:r>
            <a:r>
              <a:rPr lang="en-CA" sz="4000" dirty="0"/>
              <a:t> </a:t>
            </a:r>
            <a:r>
              <a:rPr lang="en-CA" sz="4000" dirty="0" err="1" smtClean="0"/>
              <a:t>ናኅየ</a:t>
            </a:r>
            <a:endParaRPr lang="en-CA" sz="4000" dirty="0"/>
          </a:p>
        </p:txBody>
      </p:sp>
      <p:sp>
        <p:nvSpPr>
          <p:cNvPr id="19" name="Rectangle 18"/>
          <p:cNvSpPr/>
          <p:nvPr/>
        </p:nvSpPr>
        <p:spPr>
          <a:xfrm>
            <a:off x="3959995" y="-1697"/>
            <a:ext cx="4355124" cy="6863417"/>
          </a:xfrm>
          <a:prstGeom prst="rect">
            <a:avLst/>
          </a:prstGeom>
        </p:spPr>
        <p:txBody>
          <a:bodyPr wrap="square">
            <a:spAutoFit/>
          </a:bodyPr>
          <a:lstStyle/>
          <a:p>
            <a:r>
              <a:rPr lang="en-CA" sz="2000" dirty="0" err="1" smtClean="0">
                <a:solidFill>
                  <a:srgbClr val="FFC000"/>
                </a:solidFill>
              </a:rPr>
              <a:t>ብድኅርዚ</a:t>
            </a:r>
            <a:r>
              <a:rPr lang="en-CA" sz="2000" dirty="0" smtClean="0">
                <a:solidFill>
                  <a:srgbClr val="FFC000"/>
                </a:solidFill>
              </a:rPr>
              <a:t> </a:t>
            </a:r>
            <a:r>
              <a:rPr lang="en-CA" sz="2000" dirty="0" err="1">
                <a:solidFill>
                  <a:srgbClr val="FFC000"/>
                </a:solidFill>
              </a:rPr>
              <a:t>ነቲ</a:t>
            </a:r>
            <a:r>
              <a:rPr lang="en-CA" sz="2000" dirty="0">
                <a:solidFill>
                  <a:srgbClr val="FFC000"/>
                </a:solidFill>
              </a:rPr>
              <a:t> </a:t>
            </a:r>
            <a:r>
              <a:rPr lang="en-CA" sz="2000" dirty="0" err="1">
                <a:solidFill>
                  <a:srgbClr val="FFC000"/>
                </a:solidFill>
              </a:rPr>
              <a:t>ኅብስትን</a:t>
            </a:r>
            <a:r>
              <a:rPr lang="en-CA" sz="2000" dirty="0">
                <a:solidFill>
                  <a:srgbClr val="FFC000"/>
                </a:solidFill>
              </a:rPr>
              <a:t> </a:t>
            </a:r>
            <a:r>
              <a:rPr lang="en-CA" sz="2000" dirty="0" err="1">
                <a:solidFill>
                  <a:srgbClr val="FFC000"/>
                </a:solidFill>
              </a:rPr>
              <a:t>ጽዋዕን</a:t>
            </a:r>
            <a:r>
              <a:rPr lang="en-CA" sz="2000" dirty="0">
                <a:solidFill>
                  <a:srgbClr val="FFC000"/>
                </a:solidFill>
              </a:rPr>
              <a:t> </a:t>
            </a:r>
            <a:r>
              <a:rPr lang="en-CA" sz="2000" dirty="0" err="1">
                <a:solidFill>
                  <a:srgbClr val="FFC000"/>
                </a:solidFill>
              </a:rPr>
              <a:t>ብማኅፈድ</a:t>
            </a:r>
            <a:r>
              <a:rPr lang="en-CA" sz="2000" dirty="0">
                <a:solidFill>
                  <a:srgbClr val="FFC000"/>
                </a:solidFill>
              </a:rPr>
              <a:t> </a:t>
            </a:r>
            <a:r>
              <a:rPr lang="en-CA" sz="2000" dirty="0" err="1">
                <a:solidFill>
                  <a:srgbClr val="FFC000"/>
                </a:solidFill>
              </a:rPr>
              <a:t>ኪኸድኖ</a:t>
            </a:r>
            <a:r>
              <a:rPr lang="en-CA" sz="2000" dirty="0">
                <a:solidFill>
                  <a:srgbClr val="FFC000"/>
                </a:solidFill>
              </a:rPr>
              <a:t> </a:t>
            </a:r>
            <a:r>
              <a:rPr lang="en-CA" sz="2000" dirty="0" err="1">
                <a:solidFill>
                  <a:srgbClr val="FFC000"/>
                </a:solidFill>
              </a:rPr>
              <a:t>ኸሎ</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ጸሎት</a:t>
            </a:r>
            <a:r>
              <a:rPr lang="en-CA" sz="2000" dirty="0">
                <a:solidFill>
                  <a:srgbClr val="FFC000"/>
                </a:solidFill>
              </a:rPr>
              <a:t> </a:t>
            </a:r>
            <a:r>
              <a:rPr lang="en-CA" sz="2000" dirty="0" err="1">
                <a:solidFill>
                  <a:srgbClr val="FFC000"/>
                </a:solidFill>
              </a:rPr>
              <a:t>መግነዝ</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፶፩. </a:t>
            </a:r>
            <a:r>
              <a:rPr lang="en-CA" sz="4000" dirty="0" err="1"/>
              <a:t>በምሳል</a:t>
            </a:r>
            <a:r>
              <a:rPr lang="en-CA" sz="4000" dirty="0"/>
              <a:t> </a:t>
            </a:r>
            <a:r>
              <a:rPr lang="en-CA" sz="4000" dirty="0" err="1"/>
              <a:t>እቲ</a:t>
            </a:r>
            <a:r>
              <a:rPr lang="en-CA" sz="4000" dirty="0"/>
              <a:t> </a:t>
            </a:r>
            <a:r>
              <a:rPr lang="en-CA" sz="4000" dirty="0" err="1" smtClean="0"/>
              <a:t>ሠለስ</a:t>
            </a:r>
            <a:endParaRPr lang="en-CA" sz="4000" dirty="0" smtClean="0"/>
          </a:p>
          <a:p>
            <a:r>
              <a:rPr lang="en-CA" sz="4000" dirty="0" smtClean="0"/>
              <a:t>ተ </a:t>
            </a:r>
            <a:r>
              <a:rPr lang="en-CA" sz="4000" dirty="0" err="1"/>
              <a:t>መዓልትን</a:t>
            </a:r>
            <a:r>
              <a:rPr lang="en-CA" sz="4000" dirty="0"/>
              <a:t> </a:t>
            </a:r>
            <a:r>
              <a:rPr lang="en-CA" sz="4000" dirty="0" err="1"/>
              <a:t>ሠለስተ</a:t>
            </a:r>
            <a:r>
              <a:rPr lang="en-CA" sz="4000" dirty="0"/>
              <a:t> </a:t>
            </a:r>
            <a:r>
              <a:rPr lang="en-CA" sz="4000" dirty="0" err="1" smtClean="0"/>
              <a:t>ለይ</a:t>
            </a:r>
            <a:endParaRPr lang="en-CA" sz="4000" dirty="0" smtClean="0"/>
          </a:p>
          <a:p>
            <a:r>
              <a:rPr lang="en-CA" sz="4000" dirty="0" err="1" smtClean="0"/>
              <a:t>ትን</a:t>
            </a:r>
            <a:r>
              <a:rPr lang="en-CA" sz="4000" dirty="0" smtClean="0"/>
              <a:t> </a:t>
            </a:r>
            <a:r>
              <a:rPr lang="en-CA" sz="4000" dirty="0" err="1"/>
              <a:t>ዘነበርካሉ</a:t>
            </a:r>
            <a:r>
              <a:rPr lang="en-CA" sz="4000" dirty="0"/>
              <a:t> </a:t>
            </a:r>
            <a:r>
              <a:rPr lang="en-CA" sz="4000" dirty="0" err="1"/>
              <a:t>መቓብር</a:t>
            </a:r>
            <a:r>
              <a:rPr lang="en-CA" sz="4000" dirty="0"/>
              <a:t> ፥ </a:t>
            </a:r>
            <a:r>
              <a:rPr lang="en-CA" sz="4000" dirty="0" err="1"/>
              <a:t>ኣብዚ</a:t>
            </a:r>
            <a:r>
              <a:rPr lang="en-CA" sz="4000" dirty="0"/>
              <a:t> </a:t>
            </a:r>
            <a:r>
              <a:rPr lang="en-CA" sz="4000" dirty="0" err="1"/>
              <a:t>ቡሩኽ</a:t>
            </a:r>
            <a:r>
              <a:rPr lang="en-CA" sz="4000" dirty="0"/>
              <a:t> </a:t>
            </a:r>
            <a:r>
              <a:rPr lang="en-CA" sz="4000" dirty="0" err="1"/>
              <a:t>ፃሕሊ</a:t>
            </a:r>
            <a:r>
              <a:rPr lang="en-CA" sz="4000" dirty="0"/>
              <a:t> </a:t>
            </a:r>
            <a:r>
              <a:rPr lang="en-CA" sz="4000" dirty="0" err="1"/>
              <a:t>እዚ</a:t>
            </a:r>
            <a:r>
              <a:rPr lang="en-CA" sz="4000" dirty="0"/>
              <a:t> </a:t>
            </a:r>
            <a:r>
              <a:rPr lang="en-CA" sz="4000" dirty="0" err="1"/>
              <a:t>ኣምቢርና</a:t>
            </a:r>
            <a:r>
              <a:rPr lang="en-CA" sz="4000" dirty="0"/>
              <a:t> </a:t>
            </a:r>
            <a:r>
              <a:rPr lang="en-CA" sz="4000" dirty="0" err="1"/>
              <a:t>ኣሎና</a:t>
            </a:r>
            <a:r>
              <a:rPr lang="en-CA" sz="4000" dirty="0"/>
              <a:t>። </a:t>
            </a:r>
          </a:p>
          <a:p>
            <a:r>
              <a:rPr lang="en-CA" sz="1400" dirty="0">
                <a:solidFill>
                  <a:srgbClr val="FFC000"/>
                </a:solidFill>
              </a:rPr>
              <a:t>፶፪. </a:t>
            </a:r>
            <a:r>
              <a:rPr lang="en-CA" sz="4000" dirty="0" err="1"/>
              <a:t>ነእዳወይውን</a:t>
            </a:r>
            <a:r>
              <a:rPr lang="en-CA" sz="4000" dirty="0"/>
              <a:t> </a:t>
            </a:r>
            <a:r>
              <a:rPr lang="en-CA" sz="4000" dirty="0" err="1"/>
              <a:t>ሥጋኻ</a:t>
            </a:r>
            <a:r>
              <a:rPr lang="en-CA" sz="4000" dirty="0"/>
              <a:t> </a:t>
            </a:r>
            <a:r>
              <a:rPr lang="en-CA" sz="4000" dirty="0" err="1"/>
              <a:t>ኸም</a:t>
            </a:r>
            <a:r>
              <a:rPr lang="en-CA" sz="4000" dirty="0"/>
              <a:t> </a:t>
            </a:r>
            <a:r>
              <a:rPr lang="en-CA" sz="4000" dirty="0" err="1"/>
              <a:t>ዝገነዙ</a:t>
            </a:r>
            <a:r>
              <a:rPr lang="en-CA" sz="4000" dirty="0"/>
              <a:t>፥ </a:t>
            </a:r>
            <a:r>
              <a:rPr lang="en-CA" sz="4000" dirty="0" err="1"/>
              <a:t>ከም</a:t>
            </a:r>
            <a:r>
              <a:rPr lang="en-CA" sz="4000" dirty="0"/>
              <a:t> </a:t>
            </a:r>
            <a:r>
              <a:rPr lang="en-CA" sz="4000" dirty="0" err="1"/>
              <a:t>ኣእዳው</a:t>
            </a:r>
            <a:r>
              <a:rPr lang="en-CA" sz="4000" dirty="0"/>
              <a:t> </a:t>
            </a:r>
            <a:r>
              <a:rPr lang="en-CA" sz="4000" dirty="0" err="1"/>
              <a:t>ዮሴፍን</a:t>
            </a:r>
            <a:r>
              <a:rPr lang="en-CA" sz="4000" dirty="0"/>
              <a:t> </a:t>
            </a:r>
            <a:r>
              <a:rPr lang="en-CA" sz="4000" dirty="0" err="1"/>
              <a:t>ኒቆዲሞስን</a:t>
            </a:r>
            <a:r>
              <a:rPr lang="en-CA" sz="4000" dirty="0"/>
              <a:t> </a:t>
            </a:r>
            <a:r>
              <a:rPr lang="en-CA" sz="4000" dirty="0" err="1"/>
              <a:t>ግበረን</a:t>
            </a:r>
            <a:r>
              <a:rPr lang="en-CA" sz="4000" dirty="0"/>
              <a:t>። </a:t>
            </a:r>
            <a:r>
              <a:rPr lang="en-CA" sz="4000" dirty="0" err="1"/>
              <a:t>ብእኡ</a:t>
            </a:r>
            <a:r>
              <a:rPr lang="en-CA" sz="4000" dirty="0"/>
              <a:t> </a:t>
            </a:r>
            <a:r>
              <a:rPr lang="en-CA" sz="4000" dirty="0" err="1"/>
              <a:t>ቅሳነትን</a:t>
            </a:r>
            <a:r>
              <a:rPr lang="en-CA" sz="4000" dirty="0"/>
              <a:t> </a:t>
            </a:r>
            <a:r>
              <a:rPr lang="en-CA" sz="4000" dirty="0" err="1"/>
              <a:t>ዕረፍትን</a:t>
            </a:r>
            <a:r>
              <a:rPr lang="en-CA" sz="4000" dirty="0"/>
              <a:t> </a:t>
            </a:r>
            <a:r>
              <a:rPr lang="en-CA" sz="4000" dirty="0" err="1"/>
              <a:t>ክብርን</a:t>
            </a:r>
            <a:r>
              <a:rPr lang="en-CA" sz="4000" dirty="0"/>
              <a:t> </a:t>
            </a:r>
            <a:r>
              <a:rPr lang="en-CA" sz="4000" dirty="0" err="1" smtClean="0"/>
              <a:t>ካብ</a:t>
            </a:r>
            <a:endParaRPr lang="en-CA" sz="4000" dirty="0"/>
          </a:p>
        </p:txBody>
      </p:sp>
      <p:sp>
        <p:nvSpPr>
          <p:cNvPr id="20" name="Rectangle 19"/>
          <p:cNvSpPr/>
          <p:nvPr/>
        </p:nvSpPr>
        <p:spPr>
          <a:xfrm>
            <a:off x="8154207" y="-22961"/>
            <a:ext cx="4149859" cy="6755696"/>
          </a:xfrm>
          <a:prstGeom prst="rect">
            <a:avLst/>
          </a:prstGeom>
        </p:spPr>
        <p:txBody>
          <a:bodyPr wrap="square">
            <a:spAutoFit/>
          </a:bodyPr>
          <a:lstStyle/>
          <a:p>
            <a:pPr marL="40639" marR="40639">
              <a:spcBef>
                <a:spcPts val="600"/>
              </a:spcBef>
              <a:buClr>
                <a:srgbClr val="D84800"/>
              </a:buClr>
              <a:defRPr sz="2800"/>
            </a:pPr>
            <a:r>
              <a:rPr lang="en-US" sz="2000" dirty="0" smtClean="0">
                <a:solidFill>
                  <a:srgbClr val="FFC000"/>
                </a:solidFill>
                <a:uFill>
                  <a:solidFill>
                    <a:srgbClr val="D84800"/>
                  </a:solidFill>
                </a:uFill>
              </a:rPr>
              <a:t>And </a:t>
            </a:r>
            <a:r>
              <a:rPr lang="en-US" sz="2000" dirty="0">
                <a:solidFill>
                  <a:srgbClr val="FFC000"/>
                </a:solidFill>
                <a:uFill>
                  <a:solidFill>
                    <a:srgbClr val="D84800"/>
                  </a:solidFill>
                </a:uFill>
              </a:rPr>
              <a:t>then, while covering the </a:t>
            </a:r>
            <a:r>
              <a:rPr lang="en-US" sz="2000" dirty="0" smtClean="0">
                <a:solidFill>
                  <a:srgbClr val="FFC000"/>
                </a:solidFill>
                <a:uFill>
                  <a:solidFill>
                    <a:srgbClr val="D84800"/>
                  </a:solidFill>
                </a:uFill>
              </a:rPr>
              <a:t>bread and </a:t>
            </a:r>
            <a:r>
              <a:rPr lang="en-US" sz="2000" dirty="0">
                <a:solidFill>
                  <a:srgbClr val="FFC000"/>
                </a:solidFill>
                <a:uFill>
                  <a:solidFill>
                    <a:srgbClr val="D84800"/>
                  </a:solidFill>
                </a:uFill>
              </a:rPr>
              <a:t>the chalice with a covering, let him say</a:t>
            </a:r>
            <a:r>
              <a:rPr lang="en-US" sz="2000" dirty="0" smtClean="0">
                <a:solidFill>
                  <a:srgbClr val="FFC000"/>
                </a:solidFill>
                <a:uFill>
                  <a:solidFill>
                    <a:srgbClr val="D84800"/>
                  </a:solidFill>
                </a:uFill>
              </a:rPr>
              <a:t>“ The </a:t>
            </a:r>
            <a:r>
              <a:rPr lang="en-US" sz="2000" dirty="0">
                <a:solidFill>
                  <a:srgbClr val="FFC000"/>
                </a:solidFill>
                <a:uFill>
                  <a:solidFill>
                    <a:srgbClr val="D84800"/>
                  </a:solidFill>
                </a:uFill>
              </a:rPr>
              <a:t>Prayer of Wrappings</a:t>
            </a:r>
            <a:r>
              <a:rPr lang="en-US" sz="2000" dirty="0" smtClean="0">
                <a:solidFill>
                  <a:srgbClr val="FFC000"/>
                </a:solidFill>
                <a:uFill>
                  <a:solidFill>
                    <a:srgbClr val="D84800"/>
                  </a:solidFill>
                </a:uFill>
              </a:rPr>
              <a:t>.”</a:t>
            </a:r>
          </a:p>
          <a:p>
            <a:pPr marL="40639" marR="40639">
              <a:spcBef>
                <a:spcPts val="600"/>
              </a:spcBef>
              <a:buClr>
                <a:srgbClr val="D84800"/>
              </a:buClr>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51.</a:t>
            </a:r>
            <a:r>
              <a:rPr lang="en-US" sz="3300" dirty="0" smtClean="0">
                <a:solidFill>
                  <a:schemeClr val="tx1">
                    <a:lumMod val="95000"/>
                  </a:schemeClr>
                </a:solidFill>
                <a:uFill>
                  <a:solidFill>
                    <a:srgbClr val="D84800"/>
                  </a:solidFill>
                </a:uFill>
              </a:rPr>
              <a:t>We </a:t>
            </a:r>
            <a:r>
              <a:rPr lang="en-US" sz="3300" dirty="0">
                <a:solidFill>
                  <a:schemeClr val="tx1">
                    <a:lumMod val="95000"/>
                  </a:schemeClr>
                </a:solidFill>
                <a:uFill>
                  <a:solidFill>
                    <a:srgbClr val="D84800"/>
                  </a:solidFill>
                </a:uFill>
              </a:rPr>
              <a:t>place it upon this blessed paten </a:t>
            </a:r>
            <a:r>
              <a:rPr lang="en-US" sz="3300" dirty="0" smtClean="0">
                <a:solidFill>
                  <a:schemeClr val="tx1">
                    <a:lumMod val="95000"/>
                  </a:schemeClr>
                </a:solidFill>
                <a:uFill>
                  <a:solidFill>
                    <a:srgbClr val="D84800"/>
                  </a:solidFill>
                </a:uFill>
              </a:rPr>
              <a:t>in the </a:t>
            </a:r>
            <a:r>
              <a:rPr lang="en-US" sz="3300" dirty="0">
                <a:solidFill>
                  <a:schemeClr val="tx1">
                    <a:lumMod val="95000"/>
                  </a:schemeClr>
                </a:solidFill>
                <a:uFill>
                  <a:solidFill>
                    <a:srgbClr val="D84800"/>
                  </a:solidFill>
                </a:uFill>
              </a:rPr>
              <a:t>likeness of the tomb in which </a:t>
            </a:r>
            <a:r>
              <a:rPr lang="en-US" sz="3300" dirty="0" smtClean="0">
                <a:solidFill>
                  <a:schemeClr val="tx1">
                    <a:lumMod val="95000"/>
                  </a:schemeClr>
                </a:solidFill>
                <a:uFill>
                  <a:solidFill>
                    <a:srgbClr val="D84800"/>
                  </a:solidFill>
                </a:uFill>
              </a:rPr>
              <a:t>Thou passed </a:t>
            </a:r>
            <a:r>
              <a:rPr lang="en-US" sz="3300" dirty="0">
                <a:solidFill>
                  <a:schemeClr val="tx1">
                    <a:lumMod val="95000"/>
                  </a:schemeClr>
                </a:solidFill>
                <a:uFill>
                  <a:solidFill>
                    <a:srgbClr val="D84800"/>
                  </a:solidFill>
                </a:uFill>
              </a:rPr>
              <a:t>three days and three nights</a:t>
            </a:r>
            <a:r>
              <a:rPr lang="en-US" sz="3300" dirty="0" smtClean="0">
                <a:solidFill>
                  <a:schemeClr val="tx1">
                    <a:lumMod val="95000"/>
                  </a:schemeClr>
                </a:solidFill>
                <a:uFill>
                  <a:solidFill>
                    <a:srgbClr val="D84800"/>
                  </a:solidFill>
                </a:uFill>
              </a:rPr>
              <a:t>.</a:t>
            </a:r>
          </a:p>
          <a:p>
            <a:pPr marL="40639" marR="40639">
              <a:spcBef>
                <a:spcPts val="600"/>
              </a:spcBef>
              <a:buClr>
                <a:srgbClr val="D84800"/>
              </a:buClr>
              <a:defRPr sz="2800"/>
            </a:pPr>
            <a:r>
              <a:rPr lang="en-US" sz="1400" dirty="0" smtClean="0">
                <a:solidFill>
                  <a:srgbClr val="FFC000"/>
                </a:solidFill>
                <a:uFill>
                  <a:solidFill>
                    <a:srgbClr val="D84800"/>
                  </a:solidFill>
                </a:uFill>
              </a:rPr>
              <a:t>52</a:t>
            </a:r>
            <a:r>
              <a:rPr lang="en-US" sz="1400" dirty="0">
                <a:solidFill>
                  <a:srgbClr val="FFC000"/>
                </a:solidFill>
                <a:uFill>
                  <a:solidFill>
                    <a:srgbClr val="D84800"/>
                  </a:solidFill>
                </a:uFill>
              </a:rPr>
              <a:t>. </a:t>
            </a:r>
            <a:r>
              <a:rPr lang="en-US" sz="3300" dirty="0">
                <a:solidFill>
                  <a:schemeClr val="tx1">
                    <a:lumMod val="95000"/>
                  </a:schemeClr>
                </a:solidFill>
                <a:uFill>
                  <a:solidFill>
                    <a:srgbClr val="D84800"/>
                  </a:solidFill>
                </a:uFill>
              </a:rPr>
              <a:t>Let my hands be like the hands </a:t>
            </a:r>
            <a:r>
              <a:rPr lang="en-US" sz="3300" dirty="0" smtClean="0">
                <a:solidFill>
                  <a:schemeClr val="tx1">
                    <a:lumMod val="95000"/>
                  </a:schemeClr>
                </a:solidFill>
                <a:uFill>
                  <a:solidFill>
                    <a:srgbClr val="D84800"/>
                  </a:solidFill>
                </a:uFill>
              </a:rPr>
              <a:t>of Joseph </a:t>
            </a:r>
            <a:r>
              <a:rPr lang="en-US" sz="3300" dirty="0">
                <a:solidFill>
                  <a:schemeClr val="tx1">
                    <a:lumMod val="95000"/>
                  </a:schemeClr>
                </a:solidFill>
                <a:uFill>
                  <a:solidFill>
                    <a:srgbClr val="D84800"/>
                  </a:solidFill>
                </a:uFill>
              </a:rPr>
              <a:t>and Nicodemus who wrapped </a:t>
            </a:r>
            <a:r>
              <a:rPr lang="en-US" sz="3300" dirty="0" smtClean="0">
                <a:solidFill>
                  <a:schemeClr val="tx1">
                    <a:lumMod val="95000"/>
                  </a:schemeClr>
                </a:solidFill>
                <a:uFill>
                  <a:solidFill>
                    <a:srgbClr val="D84800"/>
                  </a:solidFill>
                </a:uFill>
              </a:rPr>
              <a:t>Thy body </a:t>
            </a:r>
            <a:r>
              <a:rPr lang="en-US" sz="3300" dirty="0">
                <a:solidFill>
                  <a:schemeClr val="tx1">
                    <a:lumMod val="95000"/>
                  </a:schemeClr>
                </a:solidFill>
                <a:uFill>
                  <a:solidFill>
                    <a:srgbClr val="D84800"/>
                  </a:solidFill>
                </a:uFill>
              </a:rPr>
              <a:t>and found </a:t>
            </a:r>
            <a:r>
              <a:rPr lang="en-US" sz="3300" dirty="0" smtClean="0">
                <a:solidFill>
                  <a:schemeClr val="tx1">
                    <a:lumMod val="95000"/>
                  </a:schemeClr>
                </a:solidFill>
                <a:uFill>
                  <a:solidFill>
                    <a:srgbClr val="D84800"/>
                  </a:solidFill>
                </a:uFill>
              </a:rPr>
              <a:t>there</a:t>
            </a:r>
          </a:p>
        </p:txBody>
      </p:sp>
    </p:spTree>
    <p:extLst>
      <p:ext uri="{BB962C8B-B14F-4D97-AF65-F5344CB8AC3E}">
        <p14:creationId xmlns:p14="http://schemas.microsoft.com/office/powerpoint/2010/main" val="23267079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094250"/>
          </a:xfrm>
          <a:prstGeom prst="rect">
            <a:avLst/>
          </a:prstGeom>
        </p:spPr>
        <p:txBody>
          <a:bodyPr wrap="square">
            <a:spAutoFit/>
          </a:bodyPr>
          <a:lstStyle/>
          <a:p>
            <a:r>
              <a:rPr lang="en-CA" sz="3900" dirty="0" err="1" smtClean="0"/>
              <a:t>ወዕረፍተ</a:t>
            </a:r>
            <a:r>
              <a:rPr lang="en-CA" sz="3900" dirty="0" smtClean="0"/>
              <a:t> </a:t>
            </a:r>
            <a:r>
              <a:rPr lang="en-CA" sz="3900" dirty="0" err="1"/>
              <a:t>ወክብረ</a:t>
            </a:r>
            <a:r>
              <a:rPr lang="en-CA" sz="3900" dirty="0"/>
              <a:t> </a:t>
            </a:r>
            <a:r>
              <a:rPr lang="en-CA" sz="3900" dirty="0" err="1"/>
              <a:t>እምአብ</a:t>
            </a:r>
            <a:r>
              <a:rPr lang="en-CA" sz="3900" dirty="0"/>
              <a:t> </a:t>
            </a:r>
            <a:r>
              <a:rPr lang="en-CA" sz="3900" dirty="0" err="1"/>
              <a:t>ወወልድ</a:t>
            </a:r>
            <a:r>
              <a:rPr lang="en-CA" sz="3900" dirty="0"/>
              <a:t> </a:t>
            </a:r>
            <a:r>
              <a:rPr lang="en-CA" sz="3900" dirty="0" err="1"/>
              <a:t>ወመንፈስ</a:t>
            </a:r>
            <a:r>
              <a:rPr lang="en-CA" sz="3900" dirty="0"/>
              <a:t> </a:t>
            </a:r>
            <a:r>
              <a:rPr lang="en-CA" sz="3900" dirty="0" err="1"/>
              <a:t>ቅዱስ</a:t>
            </a:r>
            <a:r>
              <a:rPr lang="en-CA" sz="3900" dirty="0"/>
              <a:t>። </a:t>
            </a:r>
            <a:r>
              <a:rPr lang="en-CA" sz="3900" dirty="0" err="1"/>
              <a:t>ይእዜኒ</a:t>
            </a:r>
            <a:r>
              <a:rPr lang="en-CA" sz="3900" dirty="0"/>
              <a:t> </a:t>
            </a:r>
            <a:r>
              <a:rPr lang="en-CA" sz="3900" dirty="0" err="1"/>
              <a:t>ወዘልፈኒ</a:t>
            </a:r>
            <a:r>
              <a:rPr lang="en-CA" sz="3900" dirty="0"/>
              <a:t> </a:t>
            </a:r>
            <a:r>
              <a:rPr lang="en-CA" sz="3900" dirty="0" err="1"/>
              <a:t>ወለዓለመ</a:t>
            </a:r>
            <a:r>
              <a:rPr lang="en-CA" sz="3900" dirty="0"/>
              <a:t> </a:t>
            </a:r>
            <a:r>
              <a:rPr lang="en-CA" sz="3900" dirty="0" err="1"/>
              <a:t>ዓለም</a:t>
            </a:r>
            <a:r>
              <a:rPr lang="en-CA" sz="3900" dirty="0"/>
              <a:t> </a:t>
            </a:r>
            <a:r>
              <a:rPr lang="en-CA" sz="3900" dirty="0" err="1"/>
              <a:t>እሜን</a:t>
            </a:r>
            <a:r>
              <a:rPr lang="en-CA" sz="3900" dirty="0"/>
              <a:t>።</a:t>
            </a:r>
          </a:p>
          <a:p>
            <a:r>
              <a:rPr lang="en-CA" sz="2000" dirty="0">
                <a:solidFill>
                  <a:srgbClr val="FFC000"/>
                </a:solidFill>
              </a:rPr>
              <a:t>( </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ይሚጥ</a:t>
            </a:r>
            <a:r>
              <a:rPr lang="en-CA" sz="2000" dirty="0">
                <a:solidFill>
                  <a:srgbClr val="FFC000"/>
                </a:solidFill>
              </a:rPr>
              <a:t> </a:t>
            </a:r>
            <a:r>
              <a:rPr lang="en-CA" sz="2000" dirty="0" err="1">
                <a:solidFill>
                  <a:srgbClr val="FFC000"/>
                </a:solidFill>
              </a:rPr>
              <a:t>ገጾ</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፶፫. </a:t>
            </a:r>
            <a:r>
              <a:rPr lang="en-CA" sz="4000" dirty="0" err="1"/>
              <a:t>ትእዛዘ</a:t>
            </a:r>
            <a:r>
              <a:rPr lang="en-CA" sz="4000" dirty="0"/>
              <a:t> </a:t>
            </a:r>
            <a:r>
              <a:rPr lang="en-CA" sz="4000" dirty="0" err="1"/>
              <a:t>አበዊነ</a:t>
            </a:r>
            <a:r>
              <a:rPr lang="en-CA" sz="4000" dirty="0"/>
              <a:t> </a:t>
            </a:r>
            <a:r>
              <a:rPr lang="en-CA" sz="4000" dirty="0" err="1"/>
              <a:t>ሓዋርያት</a:t>
            </a:r>
            <a:r>
              <a:rPr lang="en-CA" sz="4000" dirty="0"/>
              <a:t> </a:t>
            </a:r>
            <a:r>
              <a:rPr lang="en-CA" sz="4000" dirty="0" err="1"/>
              <a:t>ኢያንብር</a:t>
            </a:r>
            <a:r>
              <a:rPr lang="en-CA" sz="4000" dirty="0"/>
              <a:t> </a:t>
            </a:r>
            <a:r>
              <a:rPr lang="en-CA" sz="4000" dirty="0" err="1"/>
              <a:t>ብእሲ</a:t>
            </a:r>
            <a:r>
              <a:rPr lang="en-CA" sz="4000" dirty="0"/>
              <a:t> </a:t>
            </a:r>
            <a:r>
              <a:rPr lang="en-CA" sz="4000" dirty="0" err="1"/>
              <a:t>ውስተ</a:t>
            </a:r>
            <a:r>
              <a:rPr lang="en-CA" sz="4000" dirty="0"/>
              <a:t> </a:t>
            </a:r>
            <a:r>
              <a:rPr lang="en-CA" sz="4000" dirty="0" err="1"/>
              <a:t>ልቡ</a:t>
            </a:r>
            <a:r>
              <a:rPr lang="en-CA" sz="4000" dirty="0"/>
              <a:t> </a:t>
            </a:r>
            <a:r>
              <a:rPr lang="en-CA" sz="4000" dirty="0" err="1"/>
              <a:t>ቂመ</a:t>
            </a:r>
            <a:r>
              <a:rPr lang="en-CA" sz="4000" dirty="0"/>
              <a:t> ፡ </a:t>
            </a:r>
            <a:r>
              <a:rPr lang="en-CA" sz="4000" dirty="0" err="1"/>
              <a:t>ወበቀለ</a:t>
            </a:r>
            <a:r>
              <a:rPr lang="en-CA" sz="4000" dirty="0"/>
              <a:t>፡ </a:t>
            </a:r>
            <a:r>
              <a:rPr lang="en-CA" sz="4000" dirty="0" err="1"/>
              <a:t>ወቅንዓተ</a:t>
            </a:r>
            <a:r>
              <a:rPr lang="en-CA" sz="4000" dirty="0"/>
              <a:t>፡ </a:t>
            </a:r>
            <a:r>
              <a:rPr lang="en-CA" sz="4000" dirty="0" err="1"/>
              <a:t>ወጽልአ</a:t>
            </a:r>
            <a:r>
              <a:rPr lang="en-CA" sz="4000" dirty="0"/>
              <a:t> </a:t>
            </a:r>
            <a:r>
              <a:rPr lang="en-CA" sz="4000" dirty="0" err="1"/>
              <a:t>ላዕለ</a:t>
            </a:r>
            <a:r>
              <a:rPr lang="en-CA" sz="4000" dirty="0"/>
              <a:t> </a:t>
            </a:r>
            <a:r>
              <a:rPr lang="en-CA" sz="4000" dirty="0" err="1"/>
              <a:t>ቢጹ</a:t>
            </a:r>
            <a:r>
              <a:rPr lang="en-CA" sz="4000" dirty="0"/>
              <a:t>፥ </a:t>
            </a:r>
            <a:r>
              <a:rPr lang="en-CA" sz="4000" dirty="0" err="1"/>
              <a:t>ወኢላዕለ</a:t>
            </a:r>
            <a:r>
              <a:rPr lang="en-CA" sz="4000" dirty="0"/>
              <a:t> </a:t>
            </a:r>
            <a:r>
              <a:rPr lang="en-CA" sz="4000" dirty="0" err="1"/>
              <a:t>መኑሂ</a:t>
            </a:r>
            <a:r>
              <a:rPr lang="en-CA" sz="4000" dirty="0" smtClean="0"/>
              <a:t>።</a:t>
            </a:r>
          </a:p>
        </p:txBody>
      </p:sp>
      <p:sp>
        <p:nvSpPr>
          <p:cNvPr id="19" name="Rectangle 18"/>
          <p:cNvSpPr/>
          <p:nvPr/>
        </p:nvSpPr>
        <p:spPr>
          <a:xfrm>
            <a:off x="3959995" y="-1697"/>
            <a:ext cx="4355124" cy="7017306"/>
          </a:xfrm>
          <a:prstGeom prst="rect">
            <a:avLst/>
          </a:prstGeom>
        </p:spPr>
        <p:txBody>
          <a:bodyPr wrap="square">
            <a:spAutoFit/>
          </a:bodyPr>
          <a:lstStyle/>
          <a:p>
            <a:r>
              <a:rPr lang="en-CA" sz="3900" dirty="0" err="1" smtClean="0"/>
              <a:t>ኣብን</a:t>
            </a:r>
            <a:r>
              <a:rPr lang="en-CA" sz="3900" dirty="0" smtClean="0"/>
              <a:t> </a:t>
            </a:r>
            <a:r>
              <a:rPr lang="en-CA" sz="3900" dirty="0" err="1"/>
              <a:t>ወልድን</a:t>
            </a:r>
            <a:r>
              <a:rPr lang="en-CA" sz="3900" dirty="0"/>
              <a:t> </a:t>
            </a:r>
            <a:r>
              <a:rPr lang="en-CA" sz="3900" dirty="0" err="1"/>
              <a:t>መንፈስ</a:t>
            </a:r>
            <a:r>
              <a:rPr lang="en-CA" sz="3900" dirty="0"/>
              <a:t> </a:t>
            </a:r>
            <a:r>
              <a:rPr lang="en-CA" sz="3900" dirty="0" err="1"/>
              <a:t>ቅዱስ</a:t>
            </a:r>
            <a:r>
              <a:rPr lang="en-CA" sz="3900" dirty="0"/>
              <a:t> </a:t>
            </a:r>
            <a:r>
              <a:rPr lang="en-CA" sz="3900" dirty="0" err="1"/>
              <a:t>ረኺቦም</a:t>
            </a:r>
            <a:r>
              <a:rPr lang="en-CA" sz="3900" dirty="0"/>
              <a:t> </a:t>
            </a:r>
            <a:r>
              <a:rPr lang="en-CA" sz="3900" dirty="0" err="1"/>
              <a:t>እዮም</a:t>
            </a:r>
            <a:r>
              <a:rPr lang="en-CA" sz="3900" dirty="0"/>
              <a:t>። </a:t>
            </a:r>
            <a:r>
              <a:rPr lang="en-CA" sz="3900" dirty="0" err="1"/>
              <a:t>ሎምን</a:t>
            </a:r>
            <a:r>
              <a:rPr lang="en-CA" sz="3900" dirty="0"/>
              <a:t> </a:t>
            </a:r>
            <a:r>
              <a:rPr lang="en-CA" sz="3900" dirty="0" err="1"/>
              <a:t>ኵሉ</a:t>
            </a:r>
            <a:r>
              <a:rPr lang="en-CA" sz="3900" dirty="0"/>
              <a:t> </a:t>
            </a:r>
            <a:r>
              <a:rPr lang="en-CA" sz="3900" dirty="0" err="1"/>
              <a:t>ሳዕን</a:t>
            </a:r>
            <a:r>
              <a:rPr lang="en-CA" sz="3900" dirty="0"/>
              <a:t> </a:t>
            </a:r>
            <a:r>
              <a:rPr lang="en-CA" sz="3900" dirty="0" err="1" smtClean="0"/>
              <a:t>ንዘለዓለ</a:t>
            </a:r>
            <a:endParaRPr lang="en-CA" sz="3900" dirty="0" smtClean="0"/>
          </a:p>
          <a:p>
            <a:r>
              <a:rPr lang="en-CA" sz="3900" dirty="0" smtClean="0"/>
              <a:t>ም </a:t>
            </a:r>
            <a:r>
              <a:rPr lang="en-CA" sz="3900" dirty="0" err="1"/>
              <a:t>ዓለምን</a:t>
            </a:r>
            <a:r>
              <a:rPr lang="en-CA" sz="3900" dirty="0"/>
              <a:t> </a:t>
            </a:r>
            <a:r>
              <a:rPr lang="en-CA" sz="3900" dirty="0" err="1"/>
              <a:t>ኣሜን</a:t>
            </a:r>
            <a:r>
              <a:rPr lang="en-CA" sz="3900" dirty="0"/>
              <a:t>። </a:t>
            </a:r>
          </a:p>
          <a:p>
            <a:r>
              <a:rPr lang="en-CA" sz="2000" dirty="0">
                <a:solidFill>
                  <a:srgbClr val="FFC000"/>
                </a:solidFill>
              </a:rPr>
              <a:t>(</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መሊሱ</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፶፫. </a:t>
            </a:r>
            <a:r>
              <a:rPr lang="en-CA" sz="3900" dirty="0" err="1"/>
              <a:t>ትእዛዝ</a:t>
            </a:r>
            <a:r>
              <a:rPr lang="en-CA" sz="3900" dirty="0"/>
              <a:t> </a:t>
            </a:r>
            <a:r>
              <a:rPr lang="en-CA" sz="3900" dirty="0" err="1"/>
              <a:t>ኣቦታና</a:t>
            </a:r>
            <a:r>
              <a:rPr lang="en-CA" sz="3900" dirty="0"/>
              <a:t> </a:t>
            </a:r>
            <a:r>
              <a:rPr lang="en-CA" sz="3900" dirty="0" err="1"/>
              <a:t>ሓዋርያት</a:t>
            </a:r>
            <a:r>
              <a:rPr lang="en-CA" sz="3900" dirty="0"/>
              <a:t>፥ “</a:t>
            </a:r>
            <a:r>
              <a:rPr lang="en-CA" sz="3900" dirty="0" err="1"/>
              <a:t>ሰብ</a:t>
            </a:r>
            <a:r>
              <a:rPr lang="en-CA" sz="3900" dirty="0"/>
              <a:t> </a:t>
            </a:r>
            <a:r>
              <a:rPr lang="en-CA" sz="3900" dirty="0" err="1"/>
              <a:t>ኣብ</a:t>
            </a:r>
            <a:r>
              <a:rPr lang="en-CA" sz="3900" dirty="0"/>
              <a:t> </a:t>
            </a:r>
            <a:r>
              <a:rPr lang="en-CA" sz="3900" dirty="0" err="1"/>
              <a:t>ልዕሊ</a:t>
            </a:r>
            <a:r>
              <a:rPr lang="en-CA" sz="3900" dirty="0"/>
              <a:t> </a:t>
            </a:r>
            <a:r>
              <a:rPr lang="en-CA" sz="3900" dirty="0" err="1"/>
              <a:t>ብጻዩ</a:t>
            </a:r>
            <a:r>
              <a:rPr lang="en-CA" sz="3900" dirty="0"/>
              <a:t>፥ </a:t>
            </a:r>
            <a:r>
              <a:rPr lang="en-CA" sz="3900" dirty="0" err="1"/>
              <a:t>ወይ</a:t>
            </a:r>
            <a:r>
              <a:rPr lang="en-CA" sz="3900" dirty="0"/>
              <a:t> </a:t>
            </a:r>
            <a:r>
              <a:rPr lang="en-CA" sz="3900" dirty="0" err="1"/>
              <a:t>ኣብ</a:t>
            </a:r>
            <a:r>
              <a:rPr lang="en-CA" sz="3900" dirty="0"/>
              <a:t> </a:t>
            </a:r>
            <a:r>
              <a:rPr lang="en-CA" sz="3900" dirty="0" err="1"/>
              <a:t>ልዕሊ</a:t>
            </a:r>
            <a:r>
              <a:rPr lang="en-CA" sz="3900" dirty="0"/>
              <a:t> </a:t>
            </a:r>
            <a:r>
              <a:rPr lang="en-CA" sz="3900" dirty="0" err="1"/>
              <a:t>ዝኾነ</a:t>
            </a:r>
            <a:r>
              <a:rPr lang="en-CA" sz="3900" dirty="0"/>
              <a:t> </a:t>
            </a:r>
            <a:r>
              <a:rPr lang="en-CA" sz="3900" dirty="0" err="1"/>
              <a:t>ይኹን</a:t>
            </a:r>
            <a:r>
              <a:rPr lang="en-CA" sz="3900" dirty="0"/>
              <a:t>፥ </a:t>
            </a:r>
            <a:r>
              <a:rPr lang="en-CA" sz="3900" dirty="0" err="1"/>
              <a:t>ኣብ</a:t>
            </a:r>
            <a:r>
              <a:rPr lang="en-CA" sz="3900" dirty="0"/>
              <a:t> </a:t>
            </a:r>
            <a:r>
              <a:rPr lang="en-CA" sz="3900" dirty="0" err="1"/>
              <a:t>ልቡ</a:t>
            </a:r>
            <a:r>
              <a:rPr lang="en-CA" sz="3900" dirty="0"/>
              <a:t> </a:t>
            </a:r>
            <a:r>
              <a:rPr lang="en-CA" sz="3900" dirty="0" err="1"/>
              <a:t>ቂምን</a:t>
            </a:r>
            <a:r>
              <a:rPr lang="en-CA" sz="3900" dirty="0"/>
              <a:t> ፡ </a:t>
            </a:r>
            <a:r>
              <a:rPr lang="en-CA" sz="3900" dirty="0" err="1"/>
              <a:t>በቐልን</a:t>
            </a:r>
            <a:r>
              <a:rPr lang="en-CA" sz="3900" dirty="0"/>
              <a:t> ፡ </a:t>
            </a:r>
            <a:r>
              <a:rPr lang="en-CA" sz="3900" dirty="0" err="1"/>
              <a:t>ቅንኣትን</a:t>
            </a:r>
            <a:r>
              <a:rPr lang="en-CA" sz="3900" dirty="0"/>
              <a:t> ፡ </a:t>
            </a:r>
            <a:r>
              <a:rPr lang="en-CA" sz="3900" dirty="0" err="1"/>
              <a:t>ጽልእን</a:t>
            </a:r>
            <a:r>
              <a:rPr lang="en-CA" sz="3900" dirty="0"/>
              <a:t> </a:t>
            </a:r>
            <a:r>
              <a:rPr lang="en-CA" sz="3900" dirty="0" err="1"/>
              <a:t>ኣየሕድር</a:t>
            </a:r>
            <a:r>
              <a:rPr lang="en-CA" sz="3900" dirty="0" smtClean="0"/>
              <a:t>”።</a:t>
            </a:r>
          </a:p>
        </p:txBody>
      </p:sp>
      <p:sp>
        <p:nvSpPr>
          <p:cNvPr id="20" name="Rectangle 19"/>
          <p:cNvSpPr/>
          <p:nvPr/>
        </p:nvSpPr>
        <p:spPr>
          <a:xfrm>
            <a:off x="8154207" y="-22961"/>
            <a:ext cx="4149859" cy="6863417"/>
          </a:xfrm>
          <a:prstGeom prst="rect">
            <a:avLst/>
          </a:prstGeom>
        </p:spPr>
        <p:txBody>
          <a:bodyPr wrap="square">
            <a:spAutoFit/>
          </a:bodyPr>
          <a:lstStyle/>
          <a:p>
            <a:pPr marL="40639" marR="40639">
              <a:spcBef>
                <a:spcPts val="600"/>
              </a:spcBef>
              <a:buClr>
                <a:srgbClr val="D84800"/>
              </a:buClr>
              <a:defRPr sz="2800"/>
            </a:pPr>
            <a:r>
              <a:rPr lang="en-US" sz="3100" dirty="0" smtClean="0">
                <a:solidFill>
                  <a:schemeClr val="tx1">
                    <a:lumMod val="95000"/>
                  </a:schemeClr>
                </a:solidFill>
                <a:uFill>
                  <a:solidFill>
                    <a:srgbClr val="D84800"/>
                  </a:solidFill>
                </a:uFill>
              </a:rPr>
              <a:t>peace</a:t>
            </a:r>
            <a:r>
              <a:rPr lang="en-US" sz="3100" dirty="0">
                <a:solidFill>
                  <a:schemeClr val="tx1">
                    <a:lumMod val="95000"/>
                  </a:schemeClr>
                </a:solidFill>
                <a:uFill>
                  <a:solidFill>
                    <a:srgbClr val="D84800"/>
                  </a:solidFill>
                </a:uFill>
              </a:rPr>
              <a:t>, rest </a:t>
            </a:r>
            <a:r>
              <a:rPr lang="en-US" sz="3100" dirty="0" smtClean="0">
                <a:solidFill>
                  <a:schemeClr val="tx1">
                    <a:lumMod val="95000"/>
                  </a:schemeClr>
                </a:solidFill>
                <a:uFill>
                  <a:solidFill>
                    <a:srgbClr val="D84800"/>
                  </a:solidFill>
                </a:uFill>
              </a:rPr>
              <a:t>and </a:t>
            </a:r>
            <a:r>
              <a:rPr lang="en-US" sz="3100" dirty="0" err="1" smtClean="0">
                <a:solidFill>
                  <a:schemeClr val="tx1">
                    <a:lumMod val="95000"/>
                  </a:schemeClr>
                </a:solidFill>
                <a:uFill>
                  <a:solidFill>
                    <a:srgbClr val="D84800"/>
                  </a:solidFill>
                </a:uFill>
              </a:rPr>
              <a:t>honour</a:t>
            </a:r>
            <a:r>
              <a:rPr lang="en-US" sz="3100" dirty="0" smtClean="0">
                <a:solidFill>
                  <a:schemeClr val="tx1">
                    <a:lumMod val="95000"/>
                  </a:schemeClr>
                </a:solidFill>
                <a:uFill>
                  <a:solidFill>
                    <a:srgbClr val="D84800"/>
                  </a:solidFill>
                </a:uFill>
              </a:rPr>
              <a:t> </a:t>
            </a:r>
            <a:r>
              <a:rPr lang="en-US" sz="3100" dirty="0">
                <a:solidFill>
                  <a:schemeClr val="tx1">
                    <a:lumMod val="95000"/>
                  </a:schemeClr>
                </a:solidFill>
                <a:uFill>
                  <a:solidFill>
                    <a:srgbClr val="D84800"/>
                  </a:solidFill>
                </a:uFill>
              </a:rPr>
              <a:t>from the Father, the Son, and </a:t>
            </a:r>
            <a:r>
              <a:rPr lang="en-US" sz="3100" dirty="0" smtClean="0">
                <a:solidFill>
                  <a:schemeClr val="tx1">
                    <a:lumMod val="95000"/>
                  </a:schemeClr>
                </a:solidFill>
                <a:uFill>
                  <a:solidFill>
                    <a:srgbClr val="D84800"/>
                  </a:solidFill>
                </a:uFill>
              </a:rPr>
              <a:t>the Holy </a:t>
            </a:r>
            <a:r>
              <a:rPr lang="en-US" sz="3100" dirty="0">
                <a:solidFill>
                  <a:schemeClr val="tx1">
                    <a:lumMod val="95000"/>
                  </a:schemeClr>
                </a:solidFill>
                <a:uFill>
                  <a:solidFill>
                    <a:srgbClr val="D84800"/>
                  </a:solidFill>
                </a:uFill>
              </a:rPr>
              <a:t>Spirit, both now and ever and unto </a:t>
            </a:r>
            <a:r>
              <a:rPr lang="en-US" sz="3100" dirty="0" smtClean="0">
                <a:solidFill>
                  <a:schemeClr val="tx1">
                    <a:lumMod val="95000"/>
                  </a:schemeClr>
                </a:solidFill>
                <a:uFill>
                  <a:solidFill>
                    <a:srgbClr val="D84800"/>
                  </a:solidFill>
                </a:uFill>
              </a:rPr>
              <a:t>the ages </a:t>
            </a:r>
            <a:r>
              <a:rPr lang="en-US" sz="3100" dirty="0">
                <a:solidFill>
                  <a:schemeClr val="tx1">
                    <a:lumMod val="95000"/>
                  </a:schemeClr>
                </a:solidFill>
                <a:uFill>
                  <a:solidFill>
                    <a:srgbClr val="D84800"/>
                  </a:solidFill>
                </a:uFill>
              </a:rPr>
              <a:t>of ages. Amen</a:t>
            </a:r>
            <a:r>
              <a:rPr lang="en-US" sz="3100" dirty="0" smtClean="0">
                <a:solidFill>
                  <a:schemeClr val="tx1">
                    <a:lumMod val="95000"/>
                  </a:schemeClr>
                </a:solidFill>
                <a:uFill>
                  <a:solidFill>
                    <a:srgbClr val="D84800"/>
                  </a:solidFill>
                </a:uFill>
              </a:rPr>
              <a:t>.</a:t>
            </a:r>
          </a:p>
          <a:p>
            <a:pPr marL="40639" marR="40639">
              <a:spcBef>
                <a:spcPts val="600"/>
              </a:spcBef>
              <a:buClr>
                <a:srgbClr val="D84800"/>
              </a:buClr>
              <a:defRPr sz="2800"/>
            </a:pPr>
            <a:r>
              <a:rPr lang="en-US" sz="2000" dirty="0" smtClean="0">
                <a:solidFill>
                  <a:srgbClr val="FFC000"/>
                </a:solidFill>
                <a:uFill>
                  <a:solidFill>
                    <a:srgbClr val="D84800"/>
                  </a:solidFill>
                </a:uFill>
              </a:rPr>
              <a:t>The </a:t>
            </a:r>
            <a:r>
              <a:rPr lang="en-US" sz="2000" dirty="0">
                <a:solidFill>
                  <a:srgbClr val="FFC000"/>
                </a:solidFill>
                <a:uFill>
                  <a:solidFill>
                    <a:srgbClr val="D84800"/>
                  </a:solidFill>
                </a:uFill>
              </a:rPr>
              <a:t>deacon shall turn to the </a:t>
            </a:r>
            <a:r>
              <a:rPr lang="en-US" sz="2000" dirty="0" smtClean="0">
                <a:solidFill>
                  <a:srgbClr val="FFC000"/>
                </a:solidFill>
                <a:uFill>
                  <a:solidFill>
                    <a:srgbClr val="D84800"/>
                  </a:solidFill>
                </a:uFill>
              </a:rPr>
              <a:t>west and </a:t>
            </a:r>
            <a:r>
              <a:rPr lang="en-US" sz="2000" dirty="0">
                <a:solidFill>
                  <a:srgbClr val="FFC000"/>
                </a:solidFill>
                <a:uFill>
                  <a:solidFill>
                    <a:srgbClr val="D84800"/>
                  </a:solidFill>
                </a:uFill>
              </a:rPr>
              <a:t>say</a:t>
            </a:r>
            <a:r>
              <a:rPr lang="en-US" sz="2000" dirty="0" smtClean="0">
                <a:solidFill>
                  <a:srgbClr val="FFC000"/>
                </a:solidFill>
                <a:uFill>
                  <a:solidFill>
                    <a:srgbClr val="D84800"/>
                  </a:solidFill>
                </a:uFill>
              </a:rPr>
              <a:t>: </a:t>
            </a:r>
          </a:p>
          <a:p>
            <a:pPr marL="40639" marR="40639">
              <a:spcBef>
                <a:spcPts val="600"/>
              </a:spcBef>
              <a:buClr>
                <a:srgbClr val="D84800"/>
              </a:buClr>
              <a:defRPr sz="2800"/>
            </a:pPr>
            <a:r>
              <a:rPr lang="en-US" sz="30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53. </a:t>
            </a:r>
            <a:r>
              <a:rPr lang="en-US" sz="2900" dirty="0" smtClean="0">
                <a:solidFill>
                  <a:schemeClr val="tx1">
                    <a:lumMod val="95000"/>
                  </a:schemeClr>
                </a:solidFill>
                <a:uFill>
                  <a:solidFill>
                    <a:srgbClr val="D84800"/>
                  </a:solidFill>
                </a:uFill>
              </a:rPr>
              <a:t>This is the order of our, fathers the Apostles: Let none keep in his </a:t>
            </a:r>
            <a:r>
              <a:rPr lang="en-US" sz="2900" dirty="0" smtClean="0">
                <a:uFill>
                  <a:solidFill>
                    <a:srgbClr val="D84800"/>
                  </a:solidFill>
                </a:uFill>
              </a:rPr>
              <a:t>heart rancor or revenge or envy or hatred towards his </a:t>
            </a:r>
            <a:r>
              <a:rPr lang="en-US" sz="2900" dirty="0" err="1" smtClean="0">
                <a:uFill>
                  <a:solidFill>
                    <a:srgbClr val="D84800"/>
                  </a:solidFill>
                </a:uFill>
              </a:rPr>
              <a:t>neighbour</a:t>
            </a:r>
            <a:r>
              <a:rPr lang="en-US" sz="2900" dirty="0" smtClean="0">
                <a:uFill>
                  <a:solidFill>
                    <a:srgbClr val="D84800"/>
                  </a:solidFill>
                </a:uFill>
              </a:rPr>
              <a:t>, or towards anybody else.</a:t>
            </a:r>
          </a:p>
        </p:txBody>
      </p:sp>
    </p:spTree>
    <p:extLst>
      <p:ext uri="{BB962C8B-B14F-4D97-AF65-F5344CB8AC3E}">
        <p14:creationId xmlns:p14="http://schemas.microsoft.com/office/powerpoint/2010/main" val="2093993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740307"/>
          </a:xfrm>
          <a:prstGeom prst="rect">
            <a:avLst/>
          </a:prstGeom>
        </p:spPr>
        <p:txBody>
          <a:bodyPr wrap="square">
            <a:spAutoFit/>
          </a:bodyPr>
          <a:lstStyle/>
          <a:p>
            <a:endParaRPr lang="en-CA" sz="4400" dirty="0" smtClean="0"/>
          </a:p>
          <a:p>
            <a:r>
              <a:rPr lang="en-CA" sz="4400" dirty="0" err="1" smtClean="0">
                <a:solidFill>
                  <a:srgbClr val="92D050"/>
                </a:solidFill>
              </a:rPr>
              <a:t>ይ.ዲ</a:t>
            </a:r>
            <a:r>
              <a:rPr lang="en-CA" sz="4400" dirty="0">
                <a:solidFill>
                  <a:srgbClr val="92D050"/>
                </a:solidFill>
              </a:rPr>
              <a:t>. </a:t>
            </a:r>
            <a:r>
              <a:rPr lang="en-CA" sz="1400" dirty="0">
                <a:solidFill>
                  <a:srgbClr val="FFC000"/>
                </a:solidFill>
              </a:rPr>
              <a:t>፶፬. </a:t>
            </a:r>
            <a:r>
              <a:rPr lang="en-CA" sz="4400" dirty="0" err="1"/>
              <a:t>ስግዱ</a:t>
            </a:r>
            <a:r>
              <a:rPr lang="en-CA" sz="4400" dirty="0"/>
              <a:t> </a:t>
            </a:r>
            <a:r>
              <a:rPr lang="en-CA" sz="4400" dirty="0" err="1"/>
              <a:t>ለእግዚአብሔር</a:t>
            </a:r>
            <a:r>
              <a:rPr lang="en-CA" sz="4400" dirty="0"/>
              <a:t> </a:t>
            </a:r>
            <a:r>
              <a:rPr lang="en-CA" sz="4400" dirty="0" err="1"/>
              <a:t>በፍርሀት</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፶፭. </a:t>
            </a:r>
            <a:r>
              <a:rPr lang="en-CA" sz="4400" dirty="0" err="1"/>
              <a:t>ቅድሜከ</a:t>
            </a:r>
            <a:r>
              <a:rPr lang="en-CA" sz="4400" dirty="0"/>
              <a:t> </a:t>
            </a:r>
            <a:r>
              <a:rPr lang="en-CA" sz="4400" dirty="0" err="1"/>
              <a:t>እግዚኦ</a:t>
            </a:r>
            <a:r>
              <a:rPr lang="en-CA" sz="4400" dirty="0"/>
              <a:t> </a:t>
            </a:r>
            <a:r>
              <a:rPr lang="en-CA" sz="4400" dirty="0" err="1"/>
              <a:t>ንሰግድ</a:t>
            </a:r>
            <a:r>
              <a:rPr lang="en-CA" sz="4400" dirty="0"/>
              <a:t> </a:t>
            </a:r>
            <a:r>
              <a:rPr lang="en-CA" sz="4400" dirty="0" err="1"/>
              <a:t>ወንሴብሐከ</a:t>
            </a:r>
            <a:r>
              <a:rPr lang="en-CA" sz="4400" dirty="0"/>
              <a:t>።</a:t>
            </a:r>
          </a:p>
          <a:p>
            <a:r>
              <a:rPr lang="en-CA" sz="4000" dirty="0"/>
              <a:t> </a:t>
            </a:r>
          </a:p>
          <a:p>
            <a:r>
              <a:rPr lang="en-CA" sz="2000" dirty="0" smtClean="0">
                <a:solidFill>
                  <a:srgbClr val="FFC000"/>
                </a:solidFill>
              </a:rPr>
              <a:t>(</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ይስግድ</a:t>
            </a:r>
            <a:r>
              <a:rPr lang="en-CA" sz="2000" dirty="0">
                <a:solidFill>
                  <a:srgbClr val="FFC000"/>
                </a:solidFill>
              </a:rPr>
              <a:t> </a:t>
            </a:r>
            <a:r>
              <a:rPr lang="en-CA" sz="2000" dirty="0" err="1">
                <a:solidFill>
                  <a:srgbClr val="FFC000"/>
                </a:solidFill>
              </a:rPr>
              <a:t>ለቀሲስ</a:t>
            </a:r>
            <a:r>
              <a:rPr lang="en-CA" sz="2000" dirty="0">
                <a:solidFill>
                  <a:srgbClr val="FFC000"/>
                </a:solidFill>
              </a:rPr>
              <a:t> </a:t>
            </a:r>
            <a:r>
              <a:rPr lang="en-CA" sz="2000" dirty="0" err="1">
                <a:solidFill>
                  <a:srgbClr val="FFC000"/>
                </a:solidFill>
              </a:rPr>
              <a:t>ወይሰግዱ</a:t>
            </a:r>
            <a:r>
              <a:rPr lang="en-CA" sz="2000" dirty="0">
                <a:solidFill>
                  <a:srgbClr val="FFC000"/>
                </a:solidFill>
              </a:rPr>
              <a:t> </a:t>
            </a:r>
            <a:r>
              <a:rPr lang="en-CA" sz="2000" dirty="0" err="1">
                <a:solidFill>
                  <a:srgbClr val="FFC000"/>
                </a:solidFill>
              </a:rPr>
              <a:t>ኵሎሙ</a:t>
            </a:r>
            <a:r>
              <a:rPr lang="en-CA" sz="2000" dirty="0">
                <a:solidFill>
                  <a:srgbClr val="FFC000"/>
                </a:solidFill>
              </a:rPr>
              <a:t> </a:t>
            </a:r>
            <a:r>
              <a:rPr lang="en-CA" sz="2000" dirty="0" err="1">
                <a:solidFill>
                  <a:srgbClr val="FFC000"/>
                </a:solidFill>
              </a:rPr>
              <a:t>ኅቡረ</a:t>
            </a:r>
            <a:r>
              <a:rPr lang="en-CA" sz="2000" dirty="0">
                <a:solidFill>
                  <a:srgbClr val="FFC000"/>
                </a:solidFill>
              </a:rPr>
              <a:t>)</a:t>
            </a:r>
          </a:p>
        </p:txBody>
      </p:sp>
      <p:sp>
        <p:nvSpPr>
          <p:cNvPr id="19" name="Rectangle 18"/>
          <p:cNvSpPr/>
          <p:nvPr/>
        </p:nvSpPr>
        <p:spPr>
          <a:xfrm>
            <a:off x="3959995" y="-1697"/>
            <a:ext cx="4355124" cy="6001643"/>
          </a:xfrm>
          <a:prstGeom prst="rect">
            <a:avLst/>
          </a:prstGeom>
        </p:spPr>
        <p:txBody>
          <a:bodyPr wrap="square">
            <a:spAutoFit/>
          </a:bodyPr>
          <a:lstStyle/>
          <a:p>
            <a:endParaRPr lang="en-CA" sz="4000" dirty="0"/>
          </a:p>
          <a:p>
            <a:r>
              <a:rPr lang="en-CA" sz="4400" dirty="0" err="1">
                <a:solidFill>
                  <a:srgbClr val="92D050"/>
                </a:solidFill>
              </a:rPr>
              <a:t>ይ.ዲ</a:t>
            </a:r>
            <a:r>
              <a:rPr lang="en-CA" sz="4400" dirty="0">
                <a:solidFill>
                  <a:srgbClr val="92D050"/>
                </a:solidFill>
              </a:rPr>
              <a:t>. </a:t>
            </a:r>
            <a:r>
              <a:rPr lang="en-CA" sz="1400" dirty="0">
                <a:solidFill>
                  <a:srgbClr val="FFC000"/>
                </a:solidFill>
              </a:rPr>
              <a:t>፶፬. </a:t>
            </a:r>
            <a:r>
              <a:rPr lang="en-CA" sz="4400" dirty="0" err="1"/>
              <a:t>ንእግዚኣብሄር</a:t>
            </a:r>
            <a:r>
              <a:rPr lang="en-CA" sz="4400" dirty="0"/>
              <a:t> </a:t>
            </a:r>
            <a:r>
              <a:rPr lang="en-CA" sz="4400" dirty="0" err="1"/>
              <a:t>ብፍርሃት</a:t>
            </a:r>
            <a:r>
              <a:rPr lang="en-CA" sz="4400" dirty="0"/>
              <a:t> </a:t>
            </a:r>
            <a:r>
              <a:rPr lang="en-CA" sz="4400" dirty="0" err="1"/>
              <a:t>ስገዱ</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፶፭. </a:t>
            </a:r>
            <a:r>
              <a:rPr lang="en-CA" sz="4400" dirty="0"/>
              <a:t>ኦ </a:t>
            </a:r>
            <a:r>
              <a:rPr lang="en-CA" sz="4400" dirty="0" err="1"/>
              <a:t>ጐይታ</a:t>
            </a:r>
            <a:r>
              <a:rPr lang="en-CA" sz="4400" dirty="0"/>
              <a:t>፥ </a:t>
            </a:r>
            <a:r>
              <a:rPr lang="en-CA" sz="4400" dirty="0" err="1"/>
              <a:t>ኣብ</a:t>
            </a:r>
            <a:r>
              <a:rPr lang="en-CA" sz="4400" dirty="0"/>
              <a:t> </a:t>
            </a:r>
            <a:r>
              <a:rPr lang="en-CA" sz="4400" dirty="0" err="1"/>
              <a:t>ቅድሜኻ</a:t>
            </a:r>
            <a:r>
              <a:rPr lang="en-CA" sz="4400" dirty="0"/>
              <a:t> </a:t>
            </a:r>
            <a:r>
              <a:rPr lang="en-CA" sz="4400" dirty="0" err="1"/>
              <a:t>ንሰግድን</a:t>
            </a:r>
            <a:r>
              <a:rPr lang="en-CA" sz="4400" dirty="0"/>
              <a:t> </a:t>
            </a:r>
            <a:r>
              <a:rPr lang="en-CA" sz="4400" dirty="0" err="1"/>
              <a:t>ነመስግነካን</a:t>
            </a:r>
            <a:r>
              <a:rPr lang="en-CA" sz="4400" dirty="0"/>
              <a:t> </a:t>
            </a:r>
            <a:r>
              <a:rPr lang="en-CA" sz="4400" dirty="0" err="1"/>
              <a:t>ኣሎና</a:t>
            </a:r>
            <a:r>
              <a:rPr lang="en-CA" sz="4400" dirty="0" smtClean="0"/>
              <a:t>።</a:t>
            </a:r>
          </a:p>
          <a:p>
            <a:endParaRPr lang="en-CA" sz="4000" dirty="0"/>
          </a:p>
          <a:p>
            <a:r>
              <a:rPr lang="en-CA" sz="2000" dirty="0">
                <a:solidFill>
                  <a:srgbClr val="FFC000"/>
                </a:solidFill>
              </a:rPr>
              <a:t>(</a:t>
            </a:r>
            <a:r>
              <a:rPr lang="en-CA" sz="2000" dirty="0" err="1">
                <a:solidFill>
                  <a:srgbClr val="FFC000"/>
                </a:solidFill>
              </a:rPr>
              <a:t>ዲያቆን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ቅድሜ</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ይስገድ</a:t>
            </a:r>
            <a:r>
              <a:rPr lang="en-CA" sz="2000" dirty="0">
                <a:solidFill>
                  <a:srgbClr val="FFC000"/>
                </a:solidFill>
              </a:rPr>
              <a:t>፡ </a:t>
            </a:r>
            <a:r>
              <a:rPr lang="en-CA" sz="2000" dirty="0" err="1">
                <a:solidFill>
                  <a:srgbClr val="FFC000"/>
                </a:solidFill>
              </a:rPr>
              <a:t>ኵሎምውን</a:t>
            </a:r>
            <a:r>
              <a:rPr lang="en-CA" sz="2000" dirty="0">
                <a:solidFill>
                  <a:srgbClr val="FFC000"/>
                </a:solidFill>
              </a:rPr>
              <a:t> </a:t>
            </a:r>
            <a:r>
              <a:rPr lang="en-CA" sz="2000" dirty="0" err="1">
                <a:solidFill>
                  <a:srgbClr val="FFC000"/>
                </a:solidFill>
              </a:rPr>
              <a:t>ብሓባር</a:t>
            </a:r>
            <a:r>
              <a:rPr lang="en-CA" sz="2000" dirty="0">
                <a:solidFill>
                  <a:srgbClr val="FFC000"/>
                </a:solidFill>
              </a:rPr>
              <a:t> </a:t>
            </a:r>
            <a:r>
              <a:rPr lang="en-CA" sz="2000" dirty="0" err="1">
                <a:solidFill>
                  <a:srgbClr val="FFC000"/>
                </a:solidFill>
              </a:rPr>
              <a:t>ይስገዱ</a:t>
            </a:r>
            <a:r>
              <a:rPr lang="en-CA" sz="2000" dirty="0">
                <a:solidFill>
                  <a:srgbClr val="FFC000"/>
                </a:solidFill>
              </a:rPr>
              <a:t>)</a:t>
            </a:r>
          </a:p>
        </p:txBody>
      </p:sp>
      <p:sp>
        <p:nvSpPr>
          <p:cNvPr id="20" name="Rectangle 19"/>
          <p:cNvSpPr/>
          <p:nvPr/>
        </p:nvSpPr>
        <p:spPr>
          <a:xfrm>
            <a:off x="8154207" y="-22961"/>
            <a:ext cx="4149859" cy="6401753"/>
          </a:xfrm>
          <a:prstGeom prst="rect">
            <a:avLst/>
          </a:prstGeom>
        </p:spPr>
        <p:txBody>
          <a:bodyPr wrap="square">
            <a:spAutoFit/>
          </a:bodyPr>
          <a:lstStyle/>
          <a:p>
            <a:pPr marL="40639" marR="40639">
              <a:spcBef>
                <a:spcPts val="600"/>
              </a:spcBef>
              <a:buClr>
                <a:srgbClr val="D84800"/>
              </a:buClr>
              <a:defRPr sz="2800"/>
            </a:pPr>
            <a:endParaRPr lang="en-US" sz="3300" dirty="0" smtClean="0">
              <a:solidFill>
                <a:srgbClr val="FFC000"/>
              </a:solidFill>
              <a:uFill>
                <a:solidFill>
                  <a:srgbClr val="D84800"/>
                </a:solidFill>
              </a:uFill>
            </a:endParaRPr>
          </a:p>
          <a:p>
            <a:pPr marL="40639" marR="40639">
              <a:spcBef>
                <a:spcPts val="600"/>
              </a:spcBef>
              <a:buClr>
                <a:srgbClr val="D84800"/>
              </a:buClr>
              <a:defRPr sz="2800"/>
            </a:pPr>
            <a:r>
              <a:rPr lang="en-US" sz="37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54.</a:t>
            </a:r>
            <a:r>
              <a:rPr lang="en-US" sz="3700" dirty="0" smtClean="0">
                <a:uFill>
                  <a:solidFill>
                    <a:srgbClr val="D84800"/>
                  </a:solidFill>
                </a:uFill>
              </a:rPr>
              <a:t>Worship </a:t>
            </a:r>
            <a:r>
              <a:rPr lang="en-US" sz="3700" dirty="0">
                <a:uFill>
                  <a:solidFill>
                    <a:srgbClr val="D84800"/>
                  </a:solidFill>
                </a:uFill>
              </a:rPr>
              <a:t>the Lord </a:t>
            </a:r>
            <a:r>
              <a:rPr lang="en-US" sz="3700" dirty="0" smtClean="0">
                <a:solidFill>
                  <a:schemeClr val="tx1">
                    <a:lumMod val="95000"/>
                  </a:schemeClr>
                </a:solidFill>
                <a:uFill>
                  <a:solidFill>
                    <a:srgbClr val="D84800"/>
                  </a:solidFill>
                </a:uFill>
              </a:rPr>
              <a:t>with fear. </a:t>
            </a:r>
          </a:p>
          <a:p>
            <a:pPr marL="40639" marR="40639">
              <a:spcBef>
                <a:spcPts val="600"/>
              </a:spcBef>
              <a:buClr>
                <a:srgbClr val="D84800"/>
              </a:buClr>
              <a:defRPr sz="2800"/>
            </a:pPr>
            <a:endParaRPr lang="en-US" sz="3700" dirty="0">
              <a:solidFill>
                <a:schemeClr val="tx1">
                  <a:lumMod val="95000"/>
                </a:schemeClr>
              </a:solidFill>
              <a:uFill>
                <a:solidFill>
                  <a:srgbClr val="D84800"/>
                </a:solidFill>
              </a:uFill>
            </a:endParaRPr>
          </a:p>
          <a:p>
            <a:pPr marL="40639" marR="40639">
              <a:spcBef>
                <a:spcPts val="600"/>
              </a:spcBef>
              <a:buClr>
                <a:srgbClr val="D84800"/>
              </a:buClr>
              <a:defRPr sz="2800"/>
            </a:pPr>
            <a:r>
              <a:rPr lang="en-US" sz="3700" dirty="0" smtClean="0">
                <a:solidFill>
                  <a:srgbClr val="FFFF00"/>
                </a:solidFill>
                <a:uFill>
                  <a:solidFill>
                    <a:srgbClr val="D84800"/>
                  </a:solidFill>
                </a:uFill>
              </a:rPr>
              <a:t>People: </a:t>
            </a:r>
            <a:r>
              <a:rPr lang="en-US" sz="1400" dirty="0" smtClean="0">
                <a:solidFill>
                  <a:srgbClr val="FFC000"/>
                </a:solidFill>
                <a:uFill>
                  <a:solidFill>
                    <a:srgbClr val="D84800"/>
                  </a:solidFill>
                </a:uFill>
              </a:rPr>
              <a:t>55.</a:t>
            </a:r>
            <a:r>
              <a:rPr lang="en-US" sz="3700" dirty="0" smtClean="0">
                <a:solidFill>
                  <a:schemeClr val="tx1">
                    <a:lumMod val="95000"/>
                  </a:schemeClr>
                </a:solidFill>
                <a:uFill>
                  <a:solidFill>
                    <a:srgbClr val="D84800"/>
                  </a:solidFill>
                </a:uFill>
              </a:rPr>
              <a:t>Before </a:t>
            </a:r>
            <a:r>
              <a:rPr lang="en-US" sz="3700" dirty="0">
                <a:solidFill>
                  <a:schemeClr val="tx1">
                    <a:lumMod val="95000"/>
                  </a:schemeClr>
                </a:solidFill>
                <a:uFill>
                  <a:solidFill>
                    <a:srgbClr val="D84800"/>
                  </a:solidFill>
                </a:uFill>
              </a:rPr>
              <a:t>Thee, Lord, </a:t>
            </a:r>
            <a:r>
              <a:rPr lang="en-US" sz="3700" dirty="0" smtClean="0">
                <a:solidFill>
                  <a:schemeClr val="tx1">
                    <a:lumMod val="95000"/>
                  </a:schemeClr>
                </a:solidFill>
                <a:uFill>
                  <a:solidFill>
                    <a:srgbClr val="D84800"/>
                  </a:solidFill>
                </a:uFill>
              </a:rPr>
              <a:t>we worship</a:t>
            </a:r>
            <a:r>
              <a:rPr lang="en-US" sz="3700" dirty="0">
                <a:solidFill>
                  <a:schemeClr val="tx1">
                    <a:lumMod val="95000"/>
                  </a:schemeClr>
                </a:solidFill>
                <a:uFill>
                  <a:solidFill>
                    <a:srgbClr val="D84800"/>
                  </a:solidFill>
                </a:uFill>
              </a:rPr>
              <a:t>, and Thee do we glorify</a:t>
            </a:r>
            <a:r>
              <a:rPr lang="en-US" sz="3700" dirty="0" smtClean="0">
                <a:solidFill>
                  <a:schemeClr val="tx1">
                    <a:lumMod val="95000"/>
                  </a:schemeClr>
                </a:solidFill>
                <a:uFill>
                  <a:solidFill>
                    <a:srgbClr val="D84800"/>
                  </a:solidFill>
                </a:uFill>
              </a:rPr>
              <a:t>.</a:t>
            </a:r>
          </a:p>
          <a:p>
            <a:pPr marL="40639" marR="40639">
              <a:spcBef>
                <a:spcPts val="600"/>
              </a:spcBef>
              <a:buClr>
                <a:srgbClr val="D84800"/>
              </a:buClr>
              <a:defRPr sz="2800"/>
            </a:pPr>
            <a:endParaRPr lang="en-US" sz="3300" dirty="0" smtClean="0">
              <a:solidFill>
                <a:schemeClr val="tx1">
                  <a:lumMod val="95000"/>
                </a:schemeClr>
              </a:solidFill>
              <a:uFill>
                <a:solidFill>
                  <a:srgbClr val="D84800"/>
                </a:solidFill>
              </a:uFill>
            </a:endParaRPr>
          </a:p>
          <a:p>
            <a:pPr marL="40639" marR="40639">
              <a:spcBef>
                <a:spcPts val="600"/>
              </a:spcBef>
              <a:buClr>
                <a:srgbClr val="D84800"/>
              </a:buClr>
              <a:defRPr sz="2800"/>
            </a:pPr>
            <a:r>
              <a:rPr lang="en-US" sz="2000" dirty="0" smtClean="0">
                <a:solidFill>
                  <a:srgbClr val="FFC000"/>
                </a:solidFill>
                <a:uFill>
                  <a:solidFill>
                    <a:srgbClr val="D84800"/>
                  </a:solidFill>
                </a:uFill>
              </a:rPr>
              <a:t>The </a:t>
            </a:r>
            <a:r>
              <a:rPr lang="en-US" sz="2000" dirty="0">
                <a:solidFill>
                  <a:srgbClr val="FFC000"/>
                </a:solidFill>
                <a:uFill>
                  <a:solidFill>
                    <a:srgbClr val="D84800"/>
                  </a:solidFill>
                </a:uFill>
              </a:rPr>
              <a:t>deacon shall prostrate </a:t>
            </a:r>
            <a:r>
              <a:rPr lang="en-US" sz="2000" dirty="0" smtClean="0">
                <a:solidFill>
                  <a:srgbClr val="FFC000"/>
                </a:solidFill>
                <a:uFill>
                  <a:solidFill>
                    <a:srgbClr val="D84800"/>
                  </a:solidFill>
                </a:uFill>
              </a:rPr>
              <a:t>himself before </a:t>
            </a:r>
            <a:r>
              <a:rPr lang="en-US" sz="2000" dirty="0">
                <a:solidFill>
                  <a:srgbClr val="FFC000"/>
                </a:solidFill>
                <a:uFill>
                  <a:solidFill>
                    <a:srgbClr val="D84800"/>
                  </a:solidFill>
                </a:uFill>
              </a:rPr>
              <a:t>the priest, and all shall </a:t>
            </a:r>
            <a:r>
              <a:rPr lang="en-US" sz="2000" dirty="0" smtClean="0">
                <a:solidFill>
                  <a:srgbClr val="FFC000"/>
                </a:solidFill>
                <a:uFill>
                  <a:solidFill>
                    <a:srgbClr val="D84800"/>
                  </a:solidFill>
                </a:uFill>
              </a:rPr>
              <a:t>prostrate them selves </a:t>
            </a:r>
            <a:r>
              <a:rPr lang="en-US" sz="2000" dirty="0">
                <a:solidFill>
                  <a:srgbClr val="FFC000"/>
                </a:solidFill>
                <a:uFill>
                  <a:solidFill>
                    <a:srgbClr val="D84800"/>
                  </a:solidFill>
                </a:uFill>
              </a:rPr>
              <a:t>together.</a:t>
            </a:r>
            <a:endParaRPr lang="en-US" sz="2000" dirty="0" smtClean="0">
              <a:solidFill>
                <a:srgbClr val="FFC000"/>
              </a:solidFill>
              <a:uFill>
                <a:solidFill>
                  <a:srgbClr val="D84800"/>
                </a:solidFill>
              </a:uFill>
            </a:endParaRPr>
          </a:p>
        </p:txBody>
      </p:sp>
    </p:spTree>
    <p:extLst>
      <p:ext uri="{BB962C8B-B14F-4D97-AF65-F5344CB8AC3E}">
        <p14:creationId xmlns:p14="http://schemas.microsoft.com/office/powerpoint/2010/main" val="31330443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494085"/>
          </a:xfrm>
          <a:prstGeom prst="rect">
            <a:avLst/>
          </a:prstGeom>
        </p:spPr>
        <p:txBody>
          <a:bodyPr wrap="square">
            <a:spAutoFit/>
          </a:bodyPr>
          <a:lstStyle/>
          <a:p>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ሰጊድ</a:t>
            </a:r>
            <a:r>
              <a:rPr lang="en-CA" sz="2000" dirty="0" smtClean="0">
                <a:solidFill>
                  <a:srgbClr val="FFC000"/>
                </a:solidFill>
              </a:rPr>
              <a:t> ፥ </a:t>
            </a:r>
            <a:r>
              <a:rPr lang="en-CA" sz="2000" dirty="0" err="1" smtClean="0">
                <a:solidFill>
                  <a:srgbClr val="FFC000"/>
                </a:solidFill>
              </a:rPr>
              <a:t>ፍትሐት</a:t>
            </a:r>
            <a:r>
              <a:rPr lang="en-CA" sz="2000" dirty="0" smtClean="0">
                <a:solidFill>
                  <a:srgbClr val="FFC000"/>
                </a:solidFill>
              </a:rPr>
              <a:t> </a:t>
            </a:r>
            <a:r>
              <a:rPr lang="en-CA" sz="2000" dirty="0" err="1" smtClean="0">
                <a:solidFill>
                  <a:srgbClr val="FFC000"/>
                </a:solidFill>
              </a:rPr>
              <a:t>ዘወልድ</a:t>
            </a:r>
            <a:endParaRPr lang="en-CA" sz="2000" dirty="0" smtClean="0">
              <a:solidFill>
                <a:srgbClr val="FFC000"/>
              </a:solidFill>
            </a:endParaRPr>
          </a:p>
          <a:p>
            <a:r>
              <a:rPr lang="en-CA" sz="4000" dirty="0" err="1" smtClean="0">
                <a:solidFill>
                  <a:srgbClr val="FF0000"/>
                </a:solidFill>
              </a:rPr>
              <a:t>ይ.ካ</a:t>
            </a:r>
            <a:r>
              <a:rPr lang="en-CA" sz="4000" dirty="0" smtClean="0">
                <a:solidFill>
                  <a:srgbClr val="FF0000"/>
                </a:solidFill>
              </a:rPr>
              <a:t>. </a:t>
            </a:r>
            <a:r>
              <a:rPr lang="en-CA" sz="4000" dirty="0" err="1" smtClean="0">
                <a:solidFill>
                  <a:srgbClr val="FF0000"/>
                </a:solidFill>
              </a:rPr>
              <a:t>ንፍቅ</a:t>
            </a:r>
            <a:r>
              <a:rPr lang="en-CA" sz="4000" dirty="0">
                <a:solidFill>
                  <a:srgbClr val="FF0000"/>
                </a:solidFill>
              </a:rPr>
              <a:t> </a:t>
            </a:r>
            <a:r>
              <a:rPr lang="en-CA" sz="1400" dirty="0" smtClean="0">
                <a:solidFill>
                  <a:srgbClr val="FFC000"/>
                </a:solidFill>
              </a:rPr>
              <a:t>፶፮. </a:t>
            </a:r>
            <a:r>
              <a:rPr lang="en-CA" sz="4400" dirty="0" err="1" smtClean="0"/>
              <a:t>እግዚእ</a:t>
            </a:r>
            <a:r>
              <a:rPr lang="en-CA" sz="4400" dirty="0" smtClean="0"/>
              <a:t> </a:t>
            </a:r>
            <a:r>
              <a:rPr lang="en-CA" sz="4400" dirty="0" err="1" smtClean="0"/>
              <a:t>እግዚኦ</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ወልድ</a:t>
            </a:r>
            <a:r>
              <a:rPr lang="en-CA" sz="4400" dirty="0" smtClean="0"/>
              <a:t> </a:t>
            </a:r>
            <a:r>
              <a:rPr lang="en-CA" sz="4400" dirty="0" err="1" smtClean="0"/>
              <a:t>ዋሕድ</a:t>
            </a:r>
            <a:r>
              <a:rPr lang="en-CA" sz="4400" dirty="0" smtClean="0"/>
              <a:t> </a:t>
            </a:r>
            <a:r>
              <a:rPr lang="en-CA" sz="4400" dirty="0" err="1" smtClean="0"/>
              <a:t>ቃለ</a:t>
            </a:r>
            <a:r>
              <a:rPr lang="en-CA" sz="4400" dirty="0" smtClean="0"/>
              <a:t> </a:t>
            </a:r>
            <a:r>
              <a:rPr lang="en-CA" sz="4400" dirty="0" err="1" smtClean="0"/>
              <a:t>እግዚአብሔር</a:t>
            </a:r>
            <a:r>
              <a:rPr lang="en-CA" sz="4400" dirty="0" smtClean="0"/>
              <a:t> </a:t>
            </a:r>
            <a:r>
              <a:rPr lang="en-CA" sz="4400" dirty="0" err="1" smtClean="0"/>
              <a:t>አብ</a:t>
            </a:r>
            <a:r>
              <a:rPr lang="en-CA" sz="4400" dirty="0" smtClean="0"/>
              <a:t> </a:t>
            </a:r>
          </a:p>
          <a:p>
            <a:r>
              <a:rPr lang="en-CA" sz="4400" dirty="0" err="1" smtClean="0"/>
              <a:t>ዘበተከ</a:t>
            </a:r>
            <a:r>
              <a:rPr lang="en-CA" sz="4400" dirty="0" smtClean="0"/>
              <a:t> </a:t>
            </a:r>
            <a:r>
              <a:rPr lang="en-CA" sz="4400" dirty="0" err="1" smtClean="0"/>
              <a:t>እምኔነ</a:t>
            </a:r>
            <a:r>
              <a:rPr lang="en-CA" sz="4400" dirty="0" smtClean="0"/>
              <a:t> </a:t>
            </a:r>
            <a:r>
              <a:rPr lang="en-CA" sz="4400" dirty="0" err="1" smtClean="0"/>
              <a:t>ኵሎ</a:t>
            </a:r>
            <a:r>
              <a:rPr lang="en-CA" sz="4400" dirty="0" smtClean="0"/>
              <a:t> </a:t>
            </a:r>
            <a:r>
              <a:rPr lang="en-CA" sz="4400" dirty="0" err="1" smtClean="0"/>
              <a:t>ማእሰረ</a:t>
            </a:r>
            <a:r>
              <a:rPr lang="en-CA" sz="4400" dirty="0" smtClean="0"/>
              <a:t> </a:t>
            </a:r>
            <a:r>
              <a:rPr lang="en-CA" sz="4400" dirty="0" err="1" smtClean="0"/>
              <a:t>ኃጣውኢነ</a:t>
            </a:r>
            <a:r>
              <a:rPr lang="en-CA" sz="4400" dirty="0" smtClean="0"/>
              <a:t>፥ </a:t>
            </a:r>
            <a:r>
              <a:rPr lang="en-CA" sz="4400" dirty="0" err="1" smtClean="0"/>
              <a:t>በሕማማቲከ</a:t>
            </a:r>
            <a:r>
              <a:rPr lang="en-CA" sz="4400" dirty="0" smtClean="0"/>
              <a:t> </a:t>
            </a:r>
            <a:r>
              <a:rPr lang="en-CA" sz="4400" dirty="0" err="1" smtClean="0"/>
              <a:t>ማሕየዊት</a:t>
            </a:r>
            <a:r>
              <a:rPr lang="en-CA" sz="4400" dirty="0" smtClean="0"/>
              <a:t> </a:t>
            </a:r>
            <a:r>
              <a:rPr lang="en-CA" sz="4400" dirty="0" err="1" smtClean="0"/>
              <a:t>ወመንድኃኒት</a:t>
            </a:r>
            <a:r>
              <a:rPr lang="en-CA" sz="4400" dirty="0" smtClean="0"/>
              <a:t>፣</a:t>
            </a:r>
            <a:endParaRPr lang="en-CA" sz="4400" dirty="0"/>
          </a:p>
        </p:txBody>
      </p:sp>
      <p:sp>
        <p:nvSpPr>
          <p:cNvPr id="19" name="Rectangle 18"/>
          <p:cNvSpPr/>
          <p:nvPr/>
        </p:nvSpPr>
        <p:spPr>
          <a:xfrm>
            <a:off x="3959995" y="-1697"/>
            <a:ext cx="4355124" cy="6309420"/>
          </a:xfrm>
          <a:prstGeom prst="rect">
            <a:avLst/>
          </a:prstGeom>
        </p:spPr>
        <p:txBody>
          <a:bodyPr wrap="square">
            <a:spAutoFit/>
          </a:bodyPr>
          <a:lstStyle/>
          <a:p>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ስግደት</a:t>
            </a:r>
            <a:r>
              <a:rPr lang="en-CA" sz="2000" dirty="0" smtClean="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ኑዛዜ</a:t>
            </a:r>
            <a:r>
              <a:rPr lang="en-CA" sz="2000" dirty="0" smtClean="0">
                <a:solidFill>
                  <a:srgbClr val="FFC000"/>
                </a:solidFill>
              </a:rPr>
              <a:t> </a:t>
            </a:r>
            <a:r>
              <a:rPr lang="en-CA" sz="2000" dirty="0" err="1" smtClean="0">
                <a:solidFill>
                  <a:srgbClr val="FFC000"/>
                </a:solidFill>
              </a:rPr>
              <a:t>ጸሎት</a:t>
            </a:r>
            <a:r>
              <a:rPr lang="en-CA" sz="2000" dirty="0" smtClean="0">
                <a:solidFill>
                  <a:srgbClr val="FFC000"/>
                </a:solidFill>
              </a:rPr>
              <a:t>።</a:t>
            </a:r>
          </a:p>
          <a:p>
            <a:r>
              <a:rPr lang="en-CA" sz="4200" dirty="0" err="1" smtClean="0">
                <a:solidFill>
                  <a:srgbClr val="FF0000"/>
                </a:solidFill>
              </a:rPr>
              <a:t>ይ.ካ.ንፍቅ</a:t>
            </a:r>
            <a:r>
              <a:rPr lang="en-CA" sz="4200" dirty="0" smtClean="0">
                <a:solidFill>
                  <a:srgbClr val="FF0000"/>
                </a:solidFill>
              </a:rPr>
              <a:t> </a:t>
            </a:r>
            <a:r>
              <a:rPr lang="en-CA" sz="1400" dirty="0" smtClean="0">
                <a:solidFill>
                  <a:srgbClr val="FFC000"/>
                </a:solidFill>
              </a:rPr>
              <a:t>56. </a:t>
            </a:r>
            <a:r>
              <a:rPr lang="en-CA" sz="4800" dirty="0" smtClean="0">
                <a:solidFill>
                  <a:schemeClr val="tx1">
                    <a:lumMod val="95000"/>
                  </a:schemeClr>
                </a:solidFill>
              </a:rPr>
              <a:t>ኦ </a:t>
            </a:r>
            <a:r>
              <a:rPr lang="en-CA" sz="4800" dirty="0" err="1" smtClean="0">
                <a:solidFill>
                  <a:schemeClr val="tx1">
                    <a:lumMod val="95000"/>
                  </a:schemeClr>
                </a:solidFill>
              </a:rPr>
              <a:t>ጐይታ</a:t>
            </a:r>
            <a:r>
              <a:rPr lang="en-CA" sz="4800" dirty="0" smtClean="0">
                <a:solidFill>
                  <a:schemeClr val="tx1">
                    <a:lumMod val="95000"/>
                  </a:schemeClr>
                </a:solidFill>
              </a:rPr>
              <a:t> </a:t>
            </a:r>
          </a:p>
          <a:p>
            <a:r>
              <a:rPr lang="en-CA" sz="4800" dirty="0" err="1" smtClean="0">
                <a:solidFill>
                  <a:schemeClr val="tx1">
                    <a:lumMod val="95000"/>
                  </a:schemeClr>
                </a:solidFill>
              </a:rPr>
              <a:t>ኢየሱስ</a:t>
            </a:r>
            <a:r>
              <a:rPr lang="en-CA" sz="4800" dirty="0" smtClean="0">
                <a:solidFill>
                  <a:schemeClr val="tx1">
                    <a:lumMod val="95000"/>
                  </a:schemeClr>
                </a:solidFill>
              </a:rPr>
              <a:t> </a:t>
            </a:r>
            <a:r>
              <a:rPr lang="en-CA" sz="4800" dirty="0" err="1" smtClean="0">
                <a:solidFill>
                  <a:schemeClr val="tx1">
                    <a:lumMod val="95000"/>
                  </a:schemeClr>
                </a:solidFill>
              </a:rPr>
              <a:t>ክርስቶስ</a:t>
            </a:r>
            <a:r>
              <a:rPr lang="en-CA" sz="4800" dirty="0" smtClean="0">
                <a:solidFill>
                  <a:schemeClr val="tx1">
                    <a:lumMod val="95000"/>
                  </a:schemeClr>
                </a:solidFill>
              </a:rPr>
              <a:t> </a:t>
            </a:r>
            <a:r>
              <a:rPr lang="en-CA" sz="4800" dirty="0" err="1" smtClean="0">
                <a:solidFill>
                  <a:schemeClr val="tx1">
                    <a:lumMod val="95000"/>
                  </a:schemeClr>
                </a:solidFill>
              </a:rPr>
              <a:t>ናይ</a:t>
            </a:r>
            <a:r>
              <a:rPr lang="en-CA" sz="4800" dirty="0" smtClean="0">
                <a:solidFill>
                  <a:schemeClr val="tx1">
                    <a:lumMod val="95000"/>
                  </a:schemeClr>
                </a:solidFill>
              </a:rPr>
              <a:t> </a:t>
            </a:r>
            <a:r>
              <a:rPr lang="en-CA" sz="4800" dirty="0" err="1" smtClean="0">
                <a:solidFill>
                  <a:schemeClr val="tx1">
                    <a:lumMod val="95000"/>
                  </a:schemeClr>
                </a:solidFill>
              </a:rPr>
              <a:t>እግዚኣብሔር</a:t>
            </a:r>
            <a:r>
              <a:rPr lang="en-CA" sz="4800" dirty="0" smtClean="0">
                <a:solidFill>
                  <a:schemeClr val="tx1">
                    <a:lumMod val="95000"/>
                  </a:schemeClr>
                </a:solidFill>
              </a:rPr>
              <a:t> </a:t>
            </a:r>
            <a:r>
              <a:rPr lang="en-CA" sz="4800" dirty="0" err="1" smtClean="0">
                <a:solidFill>
                  <a:schemeClr val="tx1">
                    <a:lumMod val="95000"/>
                  </a:schemeClr>
                </a:solidFill>
              </a:rPr>
              <a:t>ኣብ</a:t>
            </a:r>
            <a:r>
              <a:rPr lang="en-CA" sz="4800" dirty="0" smtClean="0">
                <a:solidFill>
                  <a:schemeClr val="tx1">
                    <a:lumMod val="95000"/>
                  </a:schemeClr>
                </a:solidFill>
              </a:rPr>
              <a:t> </a:t>
            </a:r>
            <a:r>
              <a:rPr lang="en-CA" sz="4800" dirty="0" err="1" smtClean="0">
                <a:solidFill>
                  <a:schemeClr val="tx1">
                    <a:lumMod val="95000"/>
                  </a:schemeClr>
                </a:solidFill>
              </a:rPr>
              <a:t>ቃል</a:t>
            </a:r>
            <a:r>
              <a:rPr lang="en-CA" sz="4800" dirty="0" smtClean="0">
                <a:solidFill>
                  <a:schemeClr val="tx1">
                    <a:lumMod val="95000"/>
                  </a:schemeClr>
                </a:solidFill>
              </a:rPr>
              <a:t> </a:t>
            </a:r>
            <a:r>
              <a:rPr lang="en-CA" sz="4800" dirty="0" err="1" smtClean="0">
                <a:solidFill>
                  <a:schemeClr val="tx1">
                    <a:lumMod val="95000"/>
                  </a:schemeClr>
                </a:solidFill>
              </a:rPr>
              <a:t>መሕወዪትን</a:t>
            </a:r>
            <a:r>
              <a:rPr lang="en-CA" sz="4800" dirty="0" smtClean="0">
                <a:solidFill>
                  <a:schemeClr val="tx1">
                    <a:lumMod val="95000"/>
                  </a:schemeClr>
                </a:solidFill>
              </a:rPr>
              <a:t> </a:t>
            </a:r>
            <a:r>
              <a:rPr lang="en-CA" sz="4800" dirty="0" err="1" smtClean="0">
                <a:solidFill>
                  <a:schemeClr val="tx1">
                    <a:lumMod val="95000"/>
                  </a:schemeClr>
                </a:solidFill>
              </a:rPr>
              <a:t>መድኃኒትን</a:t>
            </a:r>
            <a:r>
              <a:rPr lang="en-CA" sz="4800" dirty="0" smtClean="0">
                <a:solidFill>
                  <a:schemeClr val="tx1">
                    <a:lumMod val="95000"/>
                  </a:schemeClr>
                </a:solidFill>
              </a:rPr>
              <a:t> </a:t>
            </a:r>
            <a:r>
              <a:rPr lang="en-CA" sz="4800" dirty="0" err="1" smtClean="0">
                <a:solidFill>
                  <a:schemeClr val="tx1">
                    <a:lumMod val="95000"/>
                  </a:schemeClr>
                </a:solidFill>
              </a:rPr>
              <a:t>ብዝኾነት</a:t>
            </a:r>
            <a:r>
              <a:rPr lang="en-CA" sz="4800" dirty="0" smtClean="0">
                <a:solidFill>
                  <a:schemeClr val="tx1">
                    <a:lumMod val="95000"/>
                  </a:schemeClr>
                </a:solidFill>
              </a:rPr>
              <a:t> </a:t>
            </a:r>
            <a:r>
              <a:rPr lang="en-CA" sz="4800" dirty="0" err="1" smtClean="0">
                <a:solidFill>
                  <a:schemeClr val="tx1">
                    <a:lumMod val="95000"/>
                  </a:schemeClr>
                </a:solidFill>
              </a:rPr>
              <a:t>መከራ</a:t>
            </a:r>
            <a:r>
              <a:rPr lang="en-CA" sz="4800" dirty="0" smtClean="0">
                <a:solidFill>
                  <a:schemeClr val="tx1">
                    <a:lumMod val="95000"/>
                  </a:schemeClr>
                </a:solidFill>
              </a:rPr>
              <a:t> </a:t>
            </a:r>
            <a:r>
              <a:rPr lang="en-CA" sz="4800" dirty="0" err="1" smtClean="0">
                <a:solidFill>
                  <a:schemeClr val="tx1">
                    <a:lumMod val="95000"/>
                  </a:schemeClr>
                </a:solidFill>
              </a:rPr>
              <a:t>መስቀልካ</a:t>
            </a:r>
            <a:r>
              <a:rPr lang="en-CA" sz="4800" dirty="0" smtClean="0">
                <a:solidFill>
                  <a:schemeClr val="tx1">
                    <a:lumMod val="95000"/>
                  </a:schemeClr>
                </a:solidFill>
              </a:rPr>
              <a:t>፥ </a:t>
            </a:r>
            <a:r>
              <a:rPr lang="en-CA" sz="4800" dirty="0" err="1" smtClean="0">
                <a:solidFill>
                  <a:schemeClr val="tx1">
                    <a:lumMod val="95000"/>
                  </a:schemeClr>
                </a:solidFill>
              </a:rPr>
              <a:t>ካባና</a:t>
            </a:r>
            <a:r>
              <a:rPr lang="en-CA" sz="4800" dirty="0" smtClean="0">
                <a:solidFill>
                  <a:schemeClr val="tx1">
                    <a:lumMod val="95000"/>
                  </a:schemeClr>
                </a:solidFill>
              </a:rPr>
              <a:t> </a:t>
            </a:r>
            <a:r>
              <a:rPr lang="en-CA" sz="4800" dirty="0" err="1" smtClean="0">
                <a:solidFill>
                  <a:schemeClr val="tx1">
                    <a:lumMod val="95000"/>
                  </a:schemeClr>
                </a:solidFill>
              </a:rPr>
              <a:t>ናይ</a:t>
            </a:r>
            <a:r>
              <a:rPr lang="en-CA" sz="4800" dirty="0" smtClean="0">
                <a:solidFill>
                  <a:schemeClr val="tx1">
                    <a:lumMod val="95000"/>
                  </a:schemeClr>
                </a:solidFill>
              </a:rPr>
              <a:t> </a:t>
            </a:r>
            <a:r>
              <a:rPr lang="en-CA" sz="4800" dirty="0" err="1" smtClean="0">
                <a:solidFill>
                  <a:schemeClr val="tx1">
                    <a:lumMod val="95000"/>
                  </a:schemeClr>
                </a:solidFill>
              </a:rPr>
              <a:t>ኃጢኣት</a:t>
            </a:r>
            <a:r>
              <a:rPr lang="en-CA" sz="4800" dirty="0" smtClean="0">
                <a:solidFill>
                  <a:schemeClr val="tx1">
                    <a:lumMod val="95000"/>
                  </a:schemeClr>
                </a:solidFill>
              </a:rPr>
              <a:t> </a:t>
            </a:r>
            <a:r>
              <a:rPr lang="en-CA" sz="4800" dirty="0" err="1" smtClean="0">
                <a:solidFill>
                  <a:schemeClr val="tx1">
                    <a:lumMod val="95000"/>
                  </a:schemeClr>
                </a:solidFill>
              </a:rPr>
              <a:t>ማእሰርቲ</a:t>
            </a:r>
            <a:r>
              <a:rPr lang="en-CA" sz="4800" dirty="0" smtClean="0">
                <a:solidFill>
                  <a:schemeClr val="tx1">
                    <a:lumMod val="95000"/>
                  </a:schemeClr>
                </a:solidFill>
              </a:rPr>
              <a:t> </a:t>
            </a:r>
            <a:r>
              <a:rPr lang="en-CA" sz="4800" dirty="0" err="1" smtClean="0">
                <a:solidFill>
                  <a:schemeClr val="tx1">
                    <a:lumMod val="95000"/>
                  </a:schemeClr>
                </a:solidFill>
              </a:rPr>
              <a:t>ዝበተኽካ</a:t>
            </a:r>
            <a:r>
              <a:rPr lang="en-CA" sz="4800" dirty="0" smtClean="0">
                <a:solidFill>
                  <a:schemeClr val="tx1">
                    <a:lumMod val="95000"/>
                  </a:schemeClr>
                </a:solidFill>
              </a:rPr>
              <a:t>፣</a:t>
            </a:r>
            <a:endParaRPr lang="en-CA" sz="4800" dirty="0">
              <a:solidFill>
                <a:schemeClr val="tx1">
                  <a:lumMod val="95000"/>
                </a:schemeClr>
              </a:solidFill>
            </a:endParaRPr>
          </a:p>
        </p:txBody>
      </p:sp>
      <p:sp>
        <p:nvSpPr>
          <p:cNvPr id="7" name="Rectangle 6"/>
          <p:cNvSpPr/>
          <p:nvPr/>
        </p:nvSpPr>
        <p:spPr>
          <a:xfrm>
            <a:off x="8219477" y="43621"/>
            <a:ext cx="4110333" cy="6571030"/>
          </a:xfrm>
          <a:prstGeom prst="rect">
            <a:avLst/>
          </a:prstGeom>
        </p:spPr>
        <p:txBody>
          <a:bodyPr wrap="square">
            <a:spAutoFit/>
          </a:bodyPr>
          <a:lstStyle/>
          <a:p>
            <a:pPr marL="40639" marR="40639">
              <a:spcBef>
                <a:spcPts val="600"/>
              </a:spcBef>
              <a:buClr>
                <a:srgbClr val="D84800"/>
              </a:buClr>
              <a:defRPr sz="2800"/>
            </a:pPr>
            <a:r>
              <a:rPr lang="en-CA" sz="2000" dirty="0">
                <a:solidFill>
                  <a:srgbClr val="FFC000"/>
                </a:solidFill>
              </a:rPr>
              <a:t>Time to prostrate: Absolution prayer</a:t>
            </a:r>
          </a:p>
          <a:p>
            <a:pPr marL="40639" marR="40639">
              <a:spcBef>
                <a:spcPts val="600"/>
              </a:spcBef>
              <a:buClr>
                <a:srgbClr val="D84800"/>
              </a:buClr>
              <a:buFont typeface="Arial"/>
              <a:defRPr sz="2800"/>
            </a:pPr>
            <a:r>
              <a:rPr lang="en-US" sz="3200" b="1" dirty="0" smtClean="0">
                <a:solidFill>
                  <a:srgbClr val="FF0000"/>
                </a:solidFill>
              </a:rPr>
              <a:t>Priest Asst. </a:t>
            </a:r>
            <a:r>
              <a:rPr lang="en-US" sz="1400" dirty="0" smtClean="0">
                <a:solidFill>
                  <a:srgbClr val="FFC000"/>
                </a:solidFill>
              </a:rPr>
              <a:t>56. </a:t>
            </a:r>
            <a:r>
              <a:rPr lang="en-US" sz="3600" dirty="0" smtClean="0"/>
              <a:t>Master, Lord Jesus Christ, the Only-begotten Son, the Word of God the Father, who hast broken off from us all the bonds of our sins through Thy life-giving and savings sufferings, who didst breathe</a:t>
            </a:r>
            <a:endParaRPr lang="en-US" sz="3600" dirty="0"/>
          </a:p>
        </p:txBody>
      </p:sp>
    </p:spTree>
    <p:extLst>
      <p:ext uri="{BB962C8B-B14F-4D97-AF65-F5344CB8AC3E}">
        <p14:creationId xmlns:p14="http://schemas.microsoft.com/office/powerpoint/2010/main" val="10099241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186309"/>
          </a:xfrm>
          <a:prstGeom prst="rect">
            <a:avLst/>
          </a:prstGeom>
        </p:spPr>
        <p:txBody>
          <a:bodyPr wrap="square">
            <a:spAutoFit/>
          </a:bodyPr>
          <a:lstStyle/>
          <a:p>
            <a:r>
              <a:rPr lang="en-CA" sz="4400" dirty="0" err="1"/>
              <a:t>ዘነፋሕከ</a:t>
            </a:r>
            <a:r>
              <a:rPr lang="en-CA" sz="4400" dirty="0"/>
              <a:t> </a:t>
            </a:r>
            <a:r>
              <a:rPr lang="en-CA" sz="4400" dirty="0" err="1"/>
              <a:t>ውስተ</a:t>
            </a:r>
            <a:r>
              <a:rPr lang="en-CA" sz="4400" dirty="0"/>
              <a:t> </a:t>
            </a:r>
            <a:r>
              <a:rPr lang="en-CA" sz="4400" dirty="0" err="1"/>
              <a:t>ገጸ</a:t>
            </a:r>
            <a:r>
              <a:rPr lang="en-CA" sz="4400" dirty="0"/>
              <a:t> </a:t>
            </a:r>
            <a:r>
              <a:rPr lang="en-CA" sz="4400" dirty="0" err="1"/>
              <a:t>አርዳኢከ</a:t>
            </a:r>
            <a:r>
              <a:rPr lang="en-CA" sz="4400" dirty="0"/>
              <a:t> </a:t>
            </a:r>
            <a:r>
              <a:rPr lang="en-CA" sz="4400" dirty="0" err="1"/>
              <a:t>ቅዱሳን</a:t>
            </a:r>
            <a:r>
              <a:rPr lang="en-CA" sz="4400" dirty="0"/>
              <a:t> </a:t>
            </a:r>
            <a:r>
              <a:rPr lang="en-CA" sz="4400" dirty="0" err="1"/>
              <a:t>ወላእካኒከ</a:t>
            </a:r>
            <a:r>
              <a:rPr lang="en-CA" sz="4400" dirty="0"/>
              <a:t> </a:t>
            </a:r>
            <a:r>
              <a:rPr lang="en-CA" sz="4400" dirty="0" err="1"/>
              <a:t>ንጹሐን</a:t>
            </a:r>
            <a:r>
              <a:rPr lang="en-CA" sz="4400" dirty="0"/>
              <a:t>፣</a:t>
            </a:r>
          </a:p>
          <a:p>
            <a:r>
              <a:rPr lang="en-CA" sz="4400" dirty="0" err="1" smtClean="0"/>
              <a:t>ወትቤሎሙ</a:t>
            </a:r>
            <a:r>
              <a:rPr lang="en-CA" sz="4400" dirty="0" smtClean="0"/>
              <a:t> </a:t>
            </a:r>
            <a:r>
              <a:rPr lang="en-CA" sz="4400" dirty="0" err="1"/>
              <a:t>ንሥኡ</a:t>
            </a:r>
            <a:r>
              <a:rPr lang="en-CA" sz="4400" dirty="0"/>
              <a:t> </a:t>
            </a:r>
            <a:r>
              <a:rPr lang="en-CA" sz="4400" dirty="0" err="1"/>
              <a:t>መንፈሰ</a:t>
            </a:r>
            <a:r>
              <a:rPr lang="en-CA" sz="4400" dirty="0"/>
              <a:t> </a:t>
            </a:r>
            <a:r>
              <a:rPr lang="en-CA" sz="4400" dirty="0" err="1"/>
              <a:t>ቅዱሰ</a:t>
            </a:r>
            <a:r>
              <a:rPr lang="en-CA" sz="4400" dirty="0"/>
              <a:t> </a:t>
            </a:r>
            <a:r>
              <a:rPr lang="en-CA" sz="4400" dirty="0" err="1"/>
              <a:t>ለእለ</a:t>
            </a:r>
            <a:r>
              <a:rPr lang="en-CA" sz="4400" dirty="0"/>
              <a:t> </a:t>
            </a:r>
            <a:r>
              <a:rPr lang="en-CA" sz="4400" dirty="0" err="1"/>
              <a:t>ኀደግሙ</a:t>
            </a:r>
            <a:r>
              <a:rPr lang="en-CA" sz="4400" dirty="0"/>
              <a:t> </a:t>
            </a:r>
            <a:r>
              <a:rPr lang="en-CA" sz="4400" dirty="0" err="1"/>
              <a:t>ኃጢአት</a:t>
            </a:r>
            <a:r>
              <a:rPr lang="en-CA" sz="4400" dirty="0"/>
              <a:t> </a:t>
            </a:r>
            <a:r>
              <a:rPr lang="en-CA" sz="4400" dirty="0" err="1" smtClean="0"/>
              <a:t>ይትኀደግ</a:t>
            </a:r>
            <a:r>
              <a:rPr lang="en-CA" sz="4400" dirty="0" smtClean="0"/>
              <a:t> </a:t>
            </a:r>
            <a:r>
              <a:rPr lang="en-CA" sz="4400" dirty="0" err="1"/>
              <a:t>ሎሙ</a:t>
            </a:r>
            <a:r>
              <a:rPr lang="en-CA" sz="4400" dirty="0"/>
              <a:t>፡ </a:t>
            </a:r>
            <a:r>
              <a:rPr lang="en-CA" sz="4400" dirty="0" err="1"/>
              <a:t>ወለእለ</a:t>
            </a:r>
            <a:r>
              <a:rPr lang="en-CA" sz="4400" dirty="0"/>
              <a:t> </a:t>
            </a:r>
            <a:r>
              <a:rPr lang="en-CA" sz="4400" dirty="0" err="1" smtClean="0"/>
              <a:t>ኢኀደግሙ</a:t>
            </a:r>
            <a:r>
              <a:rPr lang="en-CA" sz="4400" dirty="0" smtClean="0"/>
              <a:t> </a:t>
            </a:r>
            <a:r>
              <a:rPr lang="en-CA" sz="4400" dirty="0" err="1"/>
              <a:t>ኢይትኀደግ</a:t>
            </a:r>
            <a:r>
              <a:rPr lang="en-CA" sz="4400" dirty="0"/>
              <a:t> </a:t>
            </a:r>
            <a:r>
              <a:rPr lang="en-CA" sz="4400" dirty="0" err="1"/>
              <a:t>ሎሙ</a:t>
            </a:r>
            <a:r>
              <a:rPr lang="en-CA" sz="4400" dirty="0"/>
              <a:t>። </a:t>
            </a:r>
            <a:endParaRPr lang="en-CA" sz="4400" dirty="0" smtClean="0"/>
          </a:p>
        </p:txBody>
      </p:sp>
      <p:sp>
        <p:nvSpPr>
          <p:cNvPr id="19" name="Rectangle 18"/>
          <p:cNvSpPr/>
          <p:nvPr/>
        </p:nvSpPr>
        <p:spPr>
          <a:xfrm>
            <a:off x="3959995" y="-1697"/>
            <a:ext cx="4355124" cy="6186309"/>
          </a:xfrm>
          <a:prstGeom prst="rect">
            <a:avLst/>
          </a:prstGeom>
        </p:spPr>
        <p:txBody>
          <a:bodyPr wrap="square">
            <a:spAutoFit/>
          </a:bodyPr>
          <a:lstStyle/>
          <a:p>
            <a:r>
              <a:rPr lang="en-CA" sz="3600" dirty="0" err="1">
                <a:solidFill>
                  <a:schemeClr val="tx1">
                    <a:lumMod val="95000"/>
                  </a:schemeClr>
                </a:solidFill>
              </a:rPr>
              <a:t>ንቅዱሳን</a:t>
            </a:r>
            <a:r>
              <a:rPr lang="en-CA" sz="3600" dirty="0">
                <a:solidFill>
                  <a:schemeClr val="tx1">
                    <a:lumMod val="95000"/>
                  </a:schemeClr>
                </a:solidFill>
              </a:rPr>
              <a:t> </a:t>
            </a:r>
            <a:r>
              <a:rPr lang="en-CA" sz="3600" dirty="0" err="1">
                <a:solidFill>
                  <a:schemeClr val="tx1">
                    <a:lumMod val="95000"/>
                  </a:schemeClr>
                </a:solidFill>
              </a:rPr>
              <a:t>ደቂ</a:t>
            </a:r>
            <a:r>
              <a:rPr lang="en-CA" sz="3600" dirty="0">
                <a:solidFill>
                  <a:schemeClr val="tx1">
                    <a:lumMod val="95000"/>
                  </a:schemeClr>
                </a:solidFill>
              </a:rPr>
              <a:t> </a:t>
            </a:r>
            <a:r>
              <a:rPr lang="en-CA" sz="3600" dirty="0" err="1">
                <a:solidFill>
                  <a:schemeClr val="tx1">
                    <a:lumMod val="95000"/>
                  </a:schemeClr>
                </a:solidFill>
              </a:rPr>
              <a:t>መዛሙርትኻን</a:t>
            </a:r>
            <a:r>
              <a:rPr lang="en-CA" sz="3600" dirty="0">
                <a:solidFill>
                  <a:schemeClr val="tx1">
                    <a:lumMod val="95000"/>
                  </a:schemeClr>
                </a:solidFill>
              </a:rPr>
              <a:t> </a:t>
            </a:r>
            <a:r>
              <a:rPr lang="en-CA" sz="3600" dirty="0" err="1">
                <a:solidFill>
                  <a:schemeClr val="tx1">
                    <a:lumMod val="95000"/>
                  </a:schemeClr>
                </a:solidFill>
              </a:rPr>
              <a:t>ንጹሓን</a:t>
            </a:r>
            <a:r>
              <a:rPr lang="en-CA" sz="3600" dirty="0">
                <a:solidFill>
                  <a:schemeClr val="tx1">
                    <a:lumMod val="95000"/>
                  </a:schemeClr>
                </a:solidFill>
              </a:rPr>
              <a:t> </a:t>
            </a:r>
            <a:r>
              <a:rPr lang="en-CA" sz="3600" dirty="0" err="1">
                <a:solidFill>
                  <a:schemeClr val="tx1">
                    <a:lumMod val="95000"/>
                  </a:schemeClr>
                </a:solidFill>
              </a:rPr>
              <a:t>ንዝኾኑ</a:t>
            </a:r>
            <a:r>
              <a:rPr lang="en-CA" sz="3600" dirty="0">
                <a:solidFill>
                  <a:schemeClr val="tx1">
                    <a:lumMod val="95000"/>
                  </a:schemeClr>
                </a:solidFill>
              </a:rPr>
              <a:t> </a:t>
            </a:r>
            <a:r>
              <a:rPr lang="en-CA" sz="3600" dirty="0" err="1">
                <a:solidFill>
                  <a:schemeClr val="tx1">
                    <a:lumMod val="95000"/>
                  </a:schemeClr>
                </a:solidFill>
              </a:rPr>
              <a:t>ኣገልገልትኻ</a:t>
            </a:r>
            <a:r>
              <a:rPr lang="en-CA" sz="3600" dirty="0">
                <a:solidFill>
                  <a:schemeClr val="tx1">
                    <a:lumMod val="95000"/>
                  </a:schemeClr>
                </a:solidFill>
              </a:rPr>
              <a:t>  </a:t>
            </a:r>
          </a:p>
          <a:p>
            <a:r>
              <a:rPr lang="en-CA" sz="3600" dirty="0" err="1" smtClean="0"/>
              <a:t>ሓዋርያት</a:t>
            </a:r>
            <a:r>
              <a:rPr lang="en-CA" sz="3600" dirty="0" smtClean="0"/>
              <a:t>፡ </a:t>
            </a:r>
            <a:r>
              <a:rPr lang="en-CA" sz="3600" dirty="0" err="1" smtClean="0"/>
              <a:t>ኡፍ</a:t>
            </a:r>
            <a:r>
              <a:rPr lang="en-CA" sz="3600" dirty="0" smtClean="0"/>
              <a:t> </a:t>
            </a:r>
            <a:r>
              <a:rPr lang="en-CA" sz="3600" dirty="0" err="1" smtClean="0"/>
              <a:t>ኢልካ</a:t>
            </a:r>
            <a:r>
              <a:rPr lang="en-CA" sz="3600" dirty="0" smtClean="0"/>
              <a:t> </a:t>
            </a:r>
            <a:r>
              <a:rPr lang="en-CA" sz="3600" dirty="0" err="1" smtClean="0"/>
              <a:t>መንፈስ</a:t>
            </a:r>
            <a:r>
              <a:rPr lang="en-CA" sz="3600" dirty="0" smtClean="0"/>
              <a:t> </a:t>
            </a:r>
            <a:r>
              <a:rPr lang="en-CA" sz="3600" dirty="0" err="1" smtClean="0"/>
              <a:t>ቅዱስ</a:t>
            </a:r>
            <a:r>
              <a:rPr lang="en-CA" sz="3600" dirty="0" smtClean="0"/>
              <a:t> </a:t>
            </a:r>
            <a:r>
              <a:rPr lang="en-CA" sz="3600" dirty="0" err="1" smtClean="0"/>
              <a:t>ዘሕደርካሎም</a:t>
            </a:r>
            <a:r>
              <a:rPr lang="en-CA" sz="3600" dirty="0" smtClean="0"/>
              <a:t>፡ </a:t>
            </a:r>
            <a:r>
              <a:rPr lang="en-CA" sz="3600" dirty="0" err="1" smtClean="0"/>
              <a:t>መንፈስ</a:t>
            </a:r>
            <a:r>
              <a:rPr lang="en-CA" sz="3600" dirty="0" smtClean="0"/>
              <a:t> </a:t>
            </a:r>
            <a:r>
              <a:rPr lang="en-CA" sz="3600" dirty="0" err="1" smtClean="0"/>
              <a:t>ቅዱስ</a:t>
            </a:r>
            <a:r>
              <a:rPr lang="en-CA" sz="3600" dirty="0" smtClean="0"/>
              <a:t> </a:t>
            </a:r>
            <a:r>
              <a:rPr lang="en-CA" sz="3600" dirty="0" err="1" smtClean="0"/>
              <a:t>ተቐበሉ</a:t>
            </a:r>
            <a:r>
              <a:rPr lang="en-CA" sz="3600" dirty="0" smtClean="0"/>
              <a:t>። </a:t>
            </a:r>
            <a:r>
              <a:rPr lang="en-CA" sz="3600" dirty="0" err="1" smtClean="0"/>
              <a:t>ኃጢኣቶም</a:t>
            </a:r>
            <a:r>
              <a:rPr lang="en-CA" sz="3600" dirty="0" smtClean="0"/>
              <a:t> </a:t>
            </a:r>
            <a:r>
              <a:rPr lang="en-CA" sz="3600" dirty="0" err="1" smtClean="0"/>
              <a:t>ንዝሓደግክሙሎም</a:t>
            </a:r>
            <a:r>
              <a:rPr lang="en-CA" sz="3600" dirty="0" smtClean="0"/>
              <a:t> </a:t>
            </a:r>
            <a:r>
              <a:rPr lang="en-CA" sz="3600" dirty="0" err="1" smtClean="0"/>
              <a:t>ኪኅደገሎም</a:t>
            </a:r>
            <a:r>
              <a:rPr lang="en-CA" sz="3600" dirty="0" smtClean="0"/>
              <a:t> </a:t>
            </a:r>
            <a:r>
              <a:rPr lang="en-CA" sz="3600" dirty="0" err="1" smtClean="0"/>
              <a:t>እዩ</a:t>
            </a:r>
            <a:r>
              <a:rPr lang="en-CA" sz="3600" dirty="0" smtClean="0"/>
              <a:t>። </a:t>
            </a:r>
          </a:p>
          <a:p>
            <a:r>
              <a:rPr lang="en-CA" sz="3600" dirty="0" err="1" smtClean="0"/>
              <a:t>ንዘይኃደግክሙሎም</a:t>
            </a:r>
            <a:r>
              <a:rPr lang="en-CA" sz="3600" dirty="0" smtClean="0"/>
              <a:t> </a:t>
            </a:r>
            <a:r>
              <a:rPr lang="en-CA" sz="3600" dirty="0" err="1"/>
              <a:t>ግና</a:t>
            </a:r>
            <a:r>
              <a:rPr lang="en-CA" sz="3600" dirty="0"/>
              <a:t>፡ </a:t>
            </a:r>
            <a:r>
              <a:rPr lang="en-CA" sz="3600" dirty="0" err="1"/>
              <a:t>ኃጢኣቶም</a:t>
            </a:r>
            <a:r>
              <a:rPr lang="en-CA" sz="3600" dirty="0"/>
              <a:t> </a:t>
            </a:r>
            <a:r>
              <a:rPr lang="en-CA" sz="3600" dirty="0" err="1"/>
              <a:t>ኣይኪኅደገሎምን</a:t>
            </a:r>
            <a:r>
              <a:rPr lang="en-CA" sz="3600" dirty="0"/>
              <a:t> </a:t>
            </a:r>
            <a:r>
              <a:rPr lang="en-CA" sz="3600" dirty="0" err="1" smtClean="0"/>
              <a:t>እዩ</a:t>
            </a:r>
            <a:r>
              <a:rPr lang="en-CA" sz="3600" dirty="0" smtClean="0"/>
              <a:t>፣  </a:t>
            </a:r>
            <a:r>
              <a:rPr lang="en-CA" sz="3600" dirty="0" err="1"/>
              <a:t>እውን</a:t>
            </a:r>
            <a:r>
              <a:rPr lang="en-CA" sz="3600" dirty="0"/>
              <a:t> </a:t>
            </a:r>
            <a:r>
              <a:rPr lang="en-CA" sz="3600" dirty="0" err="1"/>
              <a:t>ዝበልካዮም</a:t>
            </a:r>
            <a:r>
              <a:rPr lang="en-CA" sz="3600" dirty="0"/>
              <a:t>። </a:t>
            </a:r>
            <a:endParaRPr lang="en-CA" sz="3600" dirty="0" smtClean="0"/>
          </a:p>
        </p:txBody>
      </p:sp>
      <p:sp>
        <p:nvSpPr>
          <p:cNvPr id="8" name="Rectangle 7"/>
          <p:cNvSpPr/>
          <p:nvPr/>
        </p:nvSpPr>
        <p:spPr>
          <a:xfrm>
            <a:off x="8292909" y="-63795"/>
            <a:ext cx="4110333" cy="6817251"/>
          </a:xfrm>
          <a:prstGeom prst="rect">
            <a:avLst/>
          </a:prstGeom>
        </p:spPr>
        <p:txBody>
          <a:bodyPr wrap="square">
            <a:spAutoFit/>
          </a:bodyPr>
          <a:lstStyle/>
          <a:p>
            <a:pPr marL="40639" marR="40639">
              <a:spcBef>
                <a:spcPts val="600"/>
              </a:spcBef>
              <a:defRPr sz="1800">
                <a:uFillTx/>
              </a:defRPr>
            </a:pPr>
            <a:r>
              <a:rPr lang="en-US" sz="3600" dirty="0"/>
              <a:t>upon the face of  Thy holy disciples and pure ministers saying to them:  </a:t>
            </a:r>
          </a:p>
          <a:p>
            <a:pPr marL="40639" marR="40639">
              <a:spcBef>
                <a:spcPts val="600"/>
              </a:spcBef>
              <a:defRPr sz="1800">
                <a:uFillTx/>
              </a:defRPr>
            </a:pPr>
            <a:r>
              <a:rPr lang="en-US" sz="3600" dirty="0" smtClean="0">
                <a:uFill>
                  <a:solidFill>
                    <a:srgbClr val="000000"/>
                  </a:solidFill>
                </a:uFill>
              </a:rPr>
              <a:t>Receive </a:t>
            </a:r>
            <a:r>
              <a:rPr lang="en-US" sz="3600" dirty="0">
                <a:uFill>
                  <a:solidFill>
                    <a:srgbClr val="000000"/>
                  </a:solidFill>
                </a:uFill>
              </a:rPr>
              <a:t>the Holy Spirit:  whatsoever men's sins ye remit they are remitted unto them, and whatsoever sins ye retain they are retained: </a:t>
            </a:r>
            <a:endParaRPr lang="en-US" sz="3600" dirty="0" smtClean="0">
              <a:uFill>
                <a:solidFill>
                  <a:srgbClr val="000000"/>
                </a:solidFill>
              </a:uFill>
            </a:endParaRPr>
          </a:p>
        </p:txBody>
      </p:sp>
    </p:spTree>
    <p:extLst>
      <p:ext uri="{BB962C8B-B14F-4D97-AF65-F5344CB8AC3E}">
        <p14:creationId xmlns:p14="http://schemas.microsoft.com/office/powerpoint/2010/main" val="39194397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463582"/>
          </a:xfrm>
          <a:prstGeom prst="rect">
            <a:avLst/>
          </a:prstGeom>
        </p:spPr>
        <p:txBody>
          <a:bodyPr wrap="square">
            <a:spAutoFit/>
          </a:bodyPr>
          <a:lstStyle/>
          <a:p>
            <a:r>
              <a:rPr lang="en-CA" sz="1400" dirty="0" smtClean="0">
                <a:solidFill>
                  <a:srgbClr val="FFC000"/>
                </a:solidFill>
              </a:rPr>
              <a:t>፶፯. </a:t>
            </a:r>
            <a:r>
              <a:rPr lang="en-CA" sz="4400" dirty="0" err="1"/>
              <a:t>እንተ</a:t>
            </a:r>
            <a:r>
              <a:rPr lang="en-CA" sz="4400" dirty="0"/>
              <a:t> ኦ </a:t>
            </a:r>
            <a:r>
              <a:rPr lang="en-CA" sz="4400" dirty="0" err="1"/>
              <a:t>እግዚኦ</a:t>
            </a:r>
            <a:r>
              <a:rPr lang="en-CA" sz="4400" dirty="0"/>
              <a:t> </a:t>
            </a:r>
            <a:r>
              <a:rPr lang="en-CA" sz="4400" dirty="0" err="1"/>
              <a:t>ይእዜኒ</a:t>
            </a:r>
            <a:r>
              <a:rPr lang="en-CA" sz="4400" dirty="0"/>
              <a:t> </a:t>
            </a:r>
            <a:r>
              <a:rPr lang="en-CA" sz="4400" dirty="0" err="1"/>
              <a:t>ጸጎከ</a:t>
            </a:r>
            <a:r>
              <a:rPr lang="en-CA" sz="4400" dirty="0"/>
              <a:t> </a:t>
            </a:r>
            <a:r>
              <a:rPr lang="en-CA" sz="4400" dirty="0" err="1"/>
              <a:t>ክህነት</a:t>
            </a:r>
            <a:r>
              <a:rPr lang="en-CA" sz="4400" dirty="0"/>
              <a:t> </a:t>
            </a:r>
            <a:r>
              <a:rPr lang="en-CA" sz="4400" dirty="0" err="1"/>
              <a:t>ለላእካኒከ</a:t>
            </a:r>
            <a:r>
              <a:rPr lang="en-CA" sz="4400" dirty="0"/>
              <a:t> </a:t>
            </a:r>
            <a:r>
              <a:rPr lang="en-CA" sz="4400" dirty="0" err="1"/>
              <a:t>ንጹሓን</a:t>
            </a:r>
            <a:r>
              <a:rPr lang="en-CA" sz="4400" dirty="0"/>
              <a:t> </a:t>
            </a:r>
            <a:r>
              <a:rPr lang="en-CA" sz="4400" dirty="0" err="1"/>
              <a:t>ለእለ</a:t>
            </a:r>
            <a:r>
              <a:rPr lang="en-CA" sz="4400" dirty="0"/>
              <a:t> </a:t>
            </a:r>
            <a:r>
              <a:rPr lang="en-CA" sz="4400" dirty="0" err="1"/>
              <a:t>ይገብሩ</a:t>
            </a:r>
            <a:r>
              <a:rPr lang="en-CA" sz="4400" dirty="0"/>
              <a:t> </a:t>
            </a:r>
            <a:r>
              <a:rPr lang="en-CA" sz="4400" dirty="0" err="1"/>
              <a:t>ግብረ</a:t>
            </a:r>
            <a:r>
              <a:rPr lang="en-CA" sz="4400" dirty="0"/>
              <a:t> </a:t>
            </a:r>
            <a:r>
              <a:rPr lang="en-CA" sz="4400" dirty="0" err="1"/>
              <a:t>ክህነት</a:t>
            </a:r>
            <a:r>
              <a:rPr lang="en-CA" sz="4400" dirty="0"/>
              <a:t> </a:t>
            </a:r>
            <a:r>
              <a:rPr lang="en-CA" sz="4400" dirty="0" err="1"/>
              <a:t>ኵሎ</a:t>
            </a:r>
            <a:r>
              <a:rPr lang="en-CA" sz="4400" dirty="0"/>
              <a:t> </a:t>
            </a:r>
            <a:r>
              <a:rPr lang="en-CA" sz="4400" dirty="0" err="1"/>
              <a:t>ጊዜ</a:t>
            </a:r>
            <a:r>
              <a:rPr lang="en-CA" sz="4400" dirty="0"/>
              <a:t> </a:t>
            </a:r>
            <a:r>
              <a:rPr lang="en-CA" sz="4400" dirty="0" err="1"/>
              <a:t>በቤተ</a:t>
            </a:r>
            <a:r>
              <a:rPr lang="en-CA" sz="4400" dirty="0"/>
              <a:t> </a:t>
            </a:r>
            <a:r>
              <a:rPr lang="en-CA" sz="4400" dirty="0" err="1"/>
              <a:t>ክርስቲያን</a:t>
            </a:r>
            <a:r>
              <a:rPr lang="en-CA" sz="4400" dirty="0"/>
              <a:t> </a:t>
            </a:r>
            <a:r>
              <a:rPr lang="en-CA" sz="4400" dirty="0" err="1"/>
              <a:t>ቅድስት</a:t>
            </a:r>
            <a:r>
              <a:rPr lang="en-CA" sz="4400" dirty="0"/>
              <a:t>፣ </a:t>
            </a:r>
            <a:r>
              <a:rPr lang="en-CA" sz="4400" dirty="0" err="1"/>
              <a:t>ከመ</a:t>
            </a:r>
            <a:r>
              <a:rPr lang="en-CA" sz="4400" dirty="0"/>
              <a:t> </a:t>
            </a:r>
            <a:r>
              <a:rPr lang="en-CA" sz="4400" dirty="0" err="1" smtClean="0"/>
              <a:t>ይኅድጉ</a:t>
            </a:r>
            <a:endParaRPr lang="en-CA" sz="4400" dirty="0" smtClean="0"/>
          </a:p>
          <a:p>
            <a:r>
              <a:rPr lang="en-CA" sz="4400" dirty="0" err="1"/>
              <a:t>ኃጢአተ</a:t>
            </a:r>
            <a:r>
              <a:rPr lang="en-CA" sz="4400" dirty="0"/>
              <a:t> </a:t>
            </a:r>
            <a:r>
              <a:rPr lang="en-CA" sz="4400" dirty="0" err="1"/>
              <a:t>በዲበ</a:t>
            </a:r>
            <a:r>
              <a:rPr lang="en-CA" sz="4400" dirty="0"/>
              <a:t> </a:t>
            </a:r>
            <a:r>
              <a:rPr lang="en-CA" sz="4400" dirty="0" err="1"/>
              <a:t>ምድር</a:t>
            </a:r>
            <a:r>
              <a:rPr lang="en-CA" sz="4400" dirty="0"/>
              <a:t>፡ </a:t>
            </a:r>
            <a:r>
              <a:rPr lang="en-CA" sz="4400" dirty="0" err="1"/>
              <a:t>ይእስሩ</a:t>
            </a:r>
            <a:r>
              <a:rPr lang="en-CA" sz="4400" dirty="0"/>
              <a:t> </a:t>
            </a:r>
            <a:r>
              <a:rPr lang="en-CA" sz="4400" dirty="0" err="1"/>
              <a:t>ወይፍትሑ</a:t>
            </a:r>
            <a:r>
              <a:rPr lang="en-CA" sz="4400" dirty="0"/>
              <a:t> </a:t>
            </a:r>
            <a:r>
              <a:rPr lang="en-CA" sz="4400" dirty="0" err="1"/>
              <a:t>ኵሎ</a:t>
            </a:r>
            <a:r>
              <a:rPr lang="en-CA" sz="4400" dirty="0"/>
              <a:t> </a:t>
            </a:r>
            <a:r>
              <a:rPr lang="en-CA" sz="4400" dirty="0" err="1"/>
              <a:t>ማእሰረ</a:t>
            </a:r>
            <a:r>
              <a:rPr lang="en-CA" sz="4400" dirty="0"/>
              <a:t> </a:t>
            </a:r>
            <a:r>
              <a:rPr lang="en-CA" sz="4400" dirty="0" err="1"/>
              <a:t>ዐመፃ</a:t>
            </a:r>
            <a:r>
              <a:rPr lang="en-CA" sz="4400" dirty="0"/>
              <a:t>። </a:t>
            </a:r>
          </a:p>
          <a:p>
            <a:endParaRPr lang="en-CA" sz="3900" dirty="0"/>
          </a:p>
        </p:txBody>
      </p:sp>
      <p:sp>
        <p:nvSpPr>
          <p:cNvPr id="19" name="Rectangle 18"/>
          <p:cNvSpPr/>
          <p:nvPr/>
        </p:nvSpPr>
        <p:spPr>
          <a:xfrm>
            <a:off x="3959995" y="-1697"/>
            <a:ext cx="4355124" cy="6863417"/>
          </a:xfrm>
          <a:prstGeom prst="rect">
            <a:avLst/>
          </a:prstGeom>
        </p:spPr>
        <p:txBody>
          <a:bodyPr wrap="square">
            <a:spAutoFit/>
          </a:bodyPr>
          <a:lstStyle/>
          <a:p>
            <a:r>
              <a:rPr lang="en-CA" sz="1400" dirty="0" smtClean="0">
                <a:solidFill>
                  <a:srgbClr val="FFC000"/>
                </a:solidFill>
              </a:rPr>
              <a:t>57. </a:t>
            </a:r>
            <a:r>
              <a:rPr lang="en-CA" sz="4000" dirty="0" err="1" smtClean="0"/>
              <a:t>ሕጂውን</a:t>
            </a:r>
            <a:r>
              <a:rPr lang="en-CA" sz="4000" dirty="0" smtClean="0"/>
              <a:t> </a:t>
            </a:r>
            <a:r>
              <a:rPr lang="en-CA" sz="4000" dirty="0" err="1"/>
              <a:t>ኣብዛ</a:t>
            </a:r>
            <a:r>
              <a:rPr lang="en-CA" sz="4000" dirty="0"/>
              <a:t> </a:t>
            </a:r>
            <a:r>
              <a:rPr lang="en-CA" sz="4000" dirty="0" err="1"/>
              <a:t>ቅድስት</a:t>
            </a:r>
            <a:r>
              <a:rPr lang="en-CA" sz="4000" dirty="0"/>
              <a:t> </a:t>
            </a:r>
            <a:r>
              <a:rPr lang="en-CA" sz="4000" dirty="0" err="1"/>
              <a:t>ቤተ</a:t>
            </a:r>
            <a:r>
              <a:rPr lang="en-CA" sz="4000" dirty="0"/>
              <a:t> </a:t>
            </a:r>
            <a:r>
              <a:rPr lang="en-CA" sz="4000" dirty="0" err="1"/>
              <a:t>ክርስቲያንካ</a:t>
            </a:r>
            <a:r>
              <a:rPr lang="en-CA" sz="4000" dirty="0"/>
              <a:t>፡ </a:t>
            </a:r>
            <a:r>
              <a:rPr lang="en-CA" sz="4000" dirty="0" err="1"/>
              <a:t>ኩሉ</a:t>
            </a:r>
            <a:r>
              <a:rPr lang="en-CA" sz="4000" dirty="0"/>
              <a:t> </a:t>
            </a:r>
            <a:r>
              <a:rPr lang="en-CA" sz="4000" dirty="0" err="1"/>
              <a:t>ጊዜ</a:t>
            </a:r>
            <a:r>
              <a:rPr lang="en-CA" sz="4000" dirty="0"/>
              <a:t> </a:t>
            </a:r>
            <a:r>
              <a:rPr lang="en-CA" sz="4000" dirty="0" err="1"/>
              <a:t>ናይ</a:t>
            </a:r>
            <a:r>
              <a:rPr lang="en-CA" sz="4000" dirty="0"/>
              <a:t> </a:t>
            </a:r>
            <a:r>
              <a:rPr lang="en-CA" sz="4000" dirty="0" err="1"/>
              <a:t>ክህነት</a:t>
            </a:r>
            <a:r>
              <a:rPr lang="en-CA" sz="4000" dirty="0"/>
              <a:t> </a:t>
            </a:r>
            <a:r>
              <a:rPr lang="en-CA" sz="4000" dirty="0" err="1"/>
              <a:t>ስራሕ</a:t>
            </a:r>
            <a:r>
              <a:rPr lang="en-CA" sz="4000" dirty="0"/>
              <a:t> </a:t>
            </a:r>
            <a:r>
              <a:rPr lang="en-CA" sz="4000" dirty="0" err="1"/>
              <a:t>ንዚሰርሑ</a:t>
            </a:r>
            <a:r>
              <a:rPr lang="en-CA" sz="4000" dirty="0"/>
              <a:t> </a:t>
            </a:r>
            <a:r>
              <a:rPr lang="en-CA" sz="4000" dirty="0" err="1"/>
              <a:t>ንጹሓን</a:t>
            </a:r>
            <a:r>
              <a:rPr lang="en-CA" sz="4000" dirty="0"/>
              <a:t> </a:t>
            </a:r>
            <a:r>
              <a:rPr lang="en-CA" sz="4000" dirty="0" err="1" smtClean="0"/>
              <a:t>ኣገልገልትካ፡</a:t>
            </a:r>
            <a:r>
              <a:rPr lang="en-CA" sz="4000" dirty="0" err="1"/>
              <a:t>ኣብዚ</a:t>
            </a:r>
            <a:r>
              <a:rPr lang="en-CA" sz="4000" dirty="0"/>
              <a:t> </a:t>
            </a:r>
            <a:r>
              <a:rPr lang="en-CA" sz="4000" dirty="0" err="1"/>
              <a:t>ዓለም</a:t>
            </a:r>
            <a:r>
              <a:rPr lang="en-CA" sz="4000" dirty="0"/>
              <a:t> </a:t>
            </a:r>
            <a:r>
              <a:rPr lang="en-CA" sz="4000" dirty="0" err="1"/>
              <a:t>እዚ</a:t>
            </a:r>
            <a:r>
              <a:rPr lang="en-CA" sz="4000" dirty="0"/>
              <a:t> </a:t>
            </a:r>
            <a:r>
              <a:rPr lang="en-CA" sz="4000" dirty="0" err="1"/>
              <a:t>ኃጢኣት</a:t>
            </a:r>
            <a:r>
              <a:rPr lang="en-CA" sz="4000" dirty="0"/>
              <a:t> </a:t>
            </a:r>
          </a:p>
          <a:p>
            <a:r>
              <a:rPr lang="en-CA" sz="4000" dirty="0" err="1"/>
              <a:t>ኼሥተስርዩን</a:t>
            </a:r>
            <a:r>
              <a:rPr lang="en-CA" sz="4000" dirty="0"/>
              <a:t> </a:t>
            </a:r>
            <a:r>
              <a:rPr lang="en-CA" sz="4000" dirty="0" err="1"/>
              <a:t>ዅሉ</a:t>
            </a:r>
            <a:r>
              <a:rPr lang="en-CA" sz="4000" dirty="0"/>
              <a:t> </a:t>
            </a:r>
            <a:r>
              <a:rPr lang="en-CA" sz="4000" dirty="0" err="1"/>
              <a:t>ማእሰርቲ</a:t>
            </a:r>
            <a:r>
              <a:rPr lang="en-CA" sz="4000" dirty="0"/>
              <a:t> </a:t>
            </a:r>
            <a:r>
              <a:rPr lang="en-CA" sz="4000" dirty="0" err="1"/>
              <a:t>ዓመፃውን</a:t>
            </a:r>
            <a:r>
              <a:rPr lang="en-CA" sz="4000" dirty="0"/>
              <a:t> </a:t>
            </a:r>
            <a:r>
              <a:rPr lang="en-CA" sz="4000" dirty="0" err="1"/>
              <a:t>ኪፈትሑን</a:t>
            </a:r>
            <a:r>
              <a:rPr lang="en-CA" sz="4000" dirty="0"/>
              <a:t> </a:t>
            </a:r>
            <a:r>
              <a:rPr lang="en-CA" sz="4000" dirty="0" err="1"/>
              <a:t>ኪኣስሩን</a:t>
            </a:r>
            <a:r>
              <a:rPr lang="en-CA" sz="4000" dirty="0"/>
              <a:t>፣ ኦ </a:t>
            </a:r>
            <a:r>
              <a:rPr lang="en-CA" sz="4000" dirty="0" err="1"/>
              <a:t>ጐይታ</a:t>
            </a:r>
            <a:r>
              <a:rPr lang="en-CA" sz="4000" dirty="0"/>
              <a:t>፣ </a:t>
            </a:r>
            <a:r>
              <a:rPr lang="en-CA" sz="4000" dirty="0" err="1"/>
              <a:t>ንስካ</a:t>
            </a:r>
            <a:r>
              <a:rPr lang="en-CA" sz="4000" dirty="0"/>
              <a:t> </a:t>
            </a:r>
            <a:r>
              <a:rPr lang="en-CA" sz="4000" dirty="0" err="1"/>
              <a:t>ሥልጣነ</a:t>
            </a:r>
            <a:r>
              <a:rPr lang="en-CA" sz="4000" dirty="0"/>
              <a:t> </a:t>
            </a:r>
            <a:r>
              <a:rPr lang="en-CA" sz="4000" dirty="0" err="1"/>
              <a:t>ክህነት</a:t>
            </a:r>
            <a:r>
              <a:rPr lang="en-CA" sz="4000" dirty="0"/>
              <a:t> </a:t>
            </a:r>
            <a:r>
              <a:rPr lang="en-CA" sz="4000" dirty="0" err="1"/>
              <a:t>ሂብካ</a:t>
            </a:r>
            <a:r>
              <a:rPr lang="en-CA" sz="4000" dirty="0"/>
              <a:t> </a:t>
            </a:r>
            <a:r>
              <a:rPr lang="en-CA" sz="4000" dirty="0" err="1"/>
              <a:t>ኢካ</a:t>
            </a:r>
            <a:r>
              <a:rPr lang="en-CA" sz="4000" dirty="0"/>
              <a:t>። </a:t>
            </a:r>
          </a:p>
        </p:txBody>
      </p:sp>
      <p:sp>
        <p:nvSpPr>
          <p:cNvPr id="8" name="Rectangle 7"/>
          <p:cNvSpPr/>
          <p:nvPr/>
        </p:nvSpPr>
        <p:spPr>
          <a:xfrm>
            <a:off x="8292909" y="-63795"/>
            <a:ext cx="4110333" cy="6740307"/>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57. </a:t>
            </a:r>
            <a:r>
              <a:rPr lang="en-US" sz="3600" dirty="0" smtClean="0">
                <a:uFill>
                  <a:solidFill>
                    <a:srgbClr val="000000"/>
                  </a:solidFill>
                </a:uFill>
              </a:rPr>
              <a:t>Thou</a:t>
            </a:r>
            <a:r>
              <a:rPr lang="en-US" sz="3600" dirty="0">
                <a:uFill>
                  <a:solidFill>
                    <a:srgbClr val="000000"/>
                  </a:solidFill>
                </a:uFill>
              </a:rPr>
              <a:t>, therefore, O Lord, hast now granted the priesthood to Thy pure ministers that do the </a:t>
            </a:r>
            <a:r>
              <a:rPr lang="en-US" sz="3600" dirty="0" smtClean="0">
                <a:uFill>
                  <a:solidFill>
                    <a:srgbClr val="000000"/>
                  </a:solidFill>
                </a:uFill>
              </a:rPr>
              <a:t>priests‘ </a:t>
            </a:r>
            <a:r>
              <a:rPr lang="en-US" sz="3600" dirty="0">
                <a:uFill>
                  <a:solidFill>
                    <a:srgbClr val="000000"/>
                  </a:solidFill>
                </a:uFill>
              </a:rPr>
              <a:t>office at all times in Thy holy church that they may remit sin on earth, may bind and loosen all the bonds of iniquity. </a:t>
            </a:r>
          </a:p>
        </p:txBody>
      </p:sp>
    </p:spTree>
    <p:extLst>
      <p:ext uri="{BB962C8B-B14F-4D97-AF65-F5344CB8AC3E}">
        <p14:creationId xmlns:p14="http://schemas.microsoft.com/office/powerpoint/2010/main" val="25633888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1400" dirty="0" smtClean="0">
                <a:solidFill>
                  <a:srgbClr val="FFC000"/>
                </a:solidFill>
              </a:rPr>
              <a:t>፶፰. </a:t>
            </a:r>
            <a:r>
              <a:rPr lang="en-CA" sz="4000" dirty="0" err="1" smtClean="0"/>
              <a:t>ወይእዜኒ</a:t>
            </a:r>
            <a:r>
              <a:rPr lang="en-CA" sz="4000" dirty="0" smtClean="0"/>
              <a:t> </a:t>
            </a:r>
            <a:r>
              <a:rPr lang="en-CA" sz="4000" dirty="0" err="1"/>
              <a:t>ካዕበ</a:t>
            </a:r>
            <a:r>
              <a:rPr lang="en-CA" sz="4000" dirty="0"/>
              <a:t> </a:t>
            </a:r>
            <a:r>
              <a:rPr lang="en-CA" sz="4000" dirty="0" err="1"/>
              <a:t>ንስእል</a:t>
            </a:r>
            <a:r>
              <a:rPr lang="en-CA" sz="4000" dirty="0"/>
              <a:t> </a:t>
            </a:r>
            <a:r>
              <a:rPr lang="en-CA" sz="4000" dirty="0" err="1"/>
              <a:t>ወነኀሥሥ</a:t>
            </a:r>
            <a:r>
              <a:rPr lang="en-CA" sz="4000" dirty="0"/>
              <a:t> </a:t>
            </a:r>
            <a:r>
              <a:rPr lang="en-CA" sz="4000" dirty="0" err="1"/>
              <a:t>እምነ</a:t>
            </a:r>
            <a:r>
              <a:rPr lang="en-CA" sz="4000" dirty="0"/>
              <a:t> </a:t>
            </a:r>
            <a:r>
              <a:rPr lang="en-CA" sz="4000" dirty="0" err="1"/>
              <a:t>ኂሩትከ</a:t>
            </a:r>
            <a:r>
              <a:rPr lang="en-CA" sz="4000" dirty="0"/>
              <a:t> ኦ </a:t>
            </a:r>
            <a:r>
              <a:rPr lang="en-CA" sz="4000" dirty="0" err="1"/>
              <a:t>መፍቀሬ</a:t>
            </a:r>
            <a:r>
              <a:rPr lang="en-CA" sz="4000" dirty="0"/>
              <a:t> </a:t>
            </a:r>
            <a:r>
              <a:rPr lang="en-CA" sz="4000" dirty="0" err="1"/>
              <a:t>ሰብእ</a:t>
            </a:r>
            <a:r>
              <a:rPr lang="en-CA" sz="4000" dirty="0"/>
              <a:t> </a:t>
            </a:r>
            <a:r>
              <a:rPr lang="en-CA" sz="4000" dirty="0" err="1"/>
              <a:t>በእንተ</a:t>
            </a:r>
            <a:r>
              <a:rPr lang="en-CA" sz="4000" dirty="0"/>
              <a:t> </a:t>
            </a:r>
            <a:r>
              <a:rPr lang="en-CA" sz="4000" dirty="0" err="1"/>
              <a:t>እሉ</a:t>
            </a:r>
            <a:r>
              <a:rPr lang="en-CA" sz="4000" dirty="0"/>
              <a:t> </a:t>
            </a:r>
            <a:r>
              <a:rPr lang="en-CA" sz="4000" dirty="0" err="1"/>
              <a:t>አግብርቲከ</a:t>
            </a:r>
            <a:r>
              <a:rPr lang="en-CA" sz="4000" dirty="0"/>
              <a:t> </a:t>
            </a:r>
            <a:r>
              <a:rPr lang="en-CA" sz="4000" dirty="0" err="1"/>
              <a:t>ወአእማቲከ</a:t>
            </a:r>
            <a:r>
              <a:rPr lang="en-CA" sz="4000" dirty="0"/>
              <a:t> </a:t>
            </a:r>
            <a:r>
              <a:rPr lang="en-CA" sz="4000" dirty="0" err="1"/>
              <a:t>አበውየ</a:t>
            </a:r>
            <a:r>
              <a:rPr lang="en-CA" sz="4000" dirty="0"/>
              <a:t> </a:t>
            </a:r>
            <a:r>
              <a:rPr lang="en-CA" sz="4000" dirty="0" err="1"/>
              <a:t>ወአኀውየ</a:t>
            </a:r>
            <a:r>
              <a:rPr lang="en-CA" sz="4000" dirty="0"/>
              <a:t> </a:t>
            </a:r>
            <a:r>
              <a:rPr lang="en-CA" sz="4000" dirty="0" err="1"/>
              <a:t>ወአኃትየ</a:t>
            </a:r>
            <a:r>
              <a:rPr lang="en-CA" sz="4000" dirty="0"/>
              <a:t>፡ </a:t>
            </a:r>
            <a:r>
              <a:rPr lang="en-CA" sz="4000" dirty="0" err="1"/>
              <a:t>ወበእንቲአየሂ</a:t>
            </a:r>
            <a:r>
              <a:rPr lang="en-CA" sz="4000" dirty="0"/>
              <a:t> </a:t>
            </a:r>
            <a:r>
              <a:rPr lang="en-CA" sz="4000" dirty="0" err="1"/>
              <a:t>አነ</a:t>
            </a:r>
            <a:r>
              <a:rPr lang="en-CA" sz="4000" dirty="0"/>
              <a:t> </a:t>
            </a:r>
            <a:r>
              <a:rPr lang="en-CA" sz="4000" dirty="0" err="1"/>
              <a:t>ገብርከ</a:t>
            </a:r>
            <a:r>
              <a:rPr lang="en-CA" sz="4000" dirty="0"/>
              <a:t> </a:t>
            </a:r>
            <a:r>
              <a:rPr lang="en-CA" sz="4000" dirty="0" err="1"/>
              <a:t>ድኩም</a:t>
            </a:r>
            <a:r>
              <a:rPr lang="en-CA" sz="4000" dirty="0"/>
              <a:t>። </a:t>
            </a:r>
            <a:r>
              <a:rPr lang="en-CA" sz="4000" dirty="0" err="1"/>
              <a:t>ወበእንተ</a:t>
            </a:r>
            <a:r>
              <a:rPr lang="en-CA" sz="4000" dirty="0"/>
              <a:t> </a:t>
            </a:r>
            <a:r>
              <a:rPr lang="en-CA" sz="4000" dirty="0" err="1"/>
              <a:t>እለ</a:t>
            </a:r>
            <a:r>
              <a:rPr lang="en-CA" sz="4000" dirty="0"/>
              <a:t> </a:t>
            </a:r>
            <a:r>
              <a:rPr lang="en-CA" sz="4000" dirty="0" err="1"/>
              <a:t>አድነኑ</a:t>
            </a:r>
            <a:r>
              <a:rPr lang="en-CA" sz="4000" dirty="0"/>
              <a:t> </a:t>
            </a:r>
            <a:r>
              <a:rPr lang="en-CA" sz="4000" dirty="0" err="1"/>
              <a:t>አርእስቲሆሙ</a:t>
            </a:r>
            <a:r>
              <a:rPr lang="en-CA" sz="4000" dirty="0"/>
              <a:t> </a:t>
            </a:r>
            <a:r>
              <a:rPr lang="en-CA" sz="4000" dirty="0" err="1"/>
              <a:t>ቅድመ</a:t>
            </a:r>
            <a:r>
              <a:rPr lang="en-CA" sz="4000" dirty="0"/>
              <a:t> </a:t>
            </a:r>
            <a:r>
              <a:rPr lang="en-CA" sz="4000" dirty="0" err="1"/>
              <a:t>ምሥዋዒከ</a:t>
            </a:r>
            <a:r>
              <a:rPr lang="en-CA" sz="4000" dirty="0"/>
              <a:t> </a:t>
            </a:r>
            <a:r>
              <a:rPr lang="en-CA" sz="4000" dirty="0" err="1"/>
              <a:t>ቅዱስ</a:t>
            </a:r>
            <a:r>
              <a:rPr lang="en-CA" sz="4000" dirty="0" smtClean="0"/>
              <a:t>፡</a:t>
            </a:r>
            <a:endParaRPr lang="en-CA" sz="4000" dirty="0"/>
          </a:p>
        </p:txBody>
      </p:sp>
      <p:sp>
        <p:nvSpPr>
          <p:cNvPr id="19" name="Rectangle 18"/>
          <p:cNvSpPr/>
          <p:nvPr/>
        </p:nvSpPr>
        <p:spPr>
          <a:xfrm>
            <a:off x="3959994" y="-67007"/>
            <a:ext cx="4501100" cy="6740307"/>
          </a:xfrm>
          <a:prstGeom prst="rect">
            <a:avLst/>
          </a:prstGeom>
        </p:spPr>
        <p:txBody>
          <a:bodyPr wrap="square">
            <a:spAutoFit/>
          </a:bodyPr>
          <a:lstStyle/>
          <a:p>
            <a:r>
              <a:rPr lang="en-CA" sz="1400" dirty="0" smtClean="0">
                <a:solidFill>
                  <a:srgbClr val="FFC000"/>
                </a:solidFill>
              </a:rPr>
              <a:t>58. </a:t>
            </a:r>
            <a:r>
              <a:rPr lang="en-CA" sz="3600" dirty="0" err="1" smtClean="0"/>
              <a:t>ሕጅውን</a:t>
            </a:r>
            <a:r>
              <a:rPr lang="en-CA" sz="3600" dirty="0" smtClean="0"/>
              <a:t> </a:t>
            </a:r>
            <a:r>
              <a:rPr lang="en-CA" sz="3600" dirty="0"/>
              <a:t>ኦ </a:t>
            </a:r>
            <a:r>
              <a:rPr lang="en-CA" sz="3600" dirty="0" err="1"/>
              <a:t>መፍቀሪ</a:t>
            </a:r>
            <a:r>
              <a:rPr lang="en-CA" sz="3600" dirty="0"/>
              <a:t> </a:t>
            </a:r>
            <a:r>
              <a:rPr lang="en-CA" sz="3600" dirty="0" err="1"/>
              <a:t>ሰብ</a:t>
            </a:r>
            <a:r>
              <a:rPr lang="en-CA" sz="3600" dirty="0"/>
              <a:t>፡ </a:t>
            </a:r>
            <a:r>
              <a:rPr lang="en-CA" sz="3600" dirty="0" err="1"/>
              <a:t>ካብ</a:t>
            </a:r>
            <a:r>
              <a:rPr lang="en-CA" sz="3600" dirty="0"/>
              <a:t> </a:t>
            </a:r>
            <a:r>
              <a:rPr lang="en-CA" sz="3600" dirty="0" err="1"/>
              <a:t>ምሕረትካ</a:t>
            </a:r>
            <a:r>
              <a:rPr lang="en-CA" sz="3600" dirty="0"/>
              <a:t> </a:t>
            </a:r>
            <a:r>
              <a:rPr lang="en-CA" sz="3600" dirty="0" err="1"/>
              <a:t>ንልምንን</a:t>
            </a:r>
            <a:r>
              <a:rPr lang="en-CA" sz="3600" dirty="0"/>
              <a:t> </a:t>
            </a:r>
            <a:r>
              <a:rPr lang="en-CA" sz="3600" dirty="0" err="1"/>
              <a:t>ንደልን</a:t>
            </a:r>
            <a:r>
              <a:rPr lang="en-CA" sz="3600" dirty="0"/>
              <a:t> </a:t>
            </a:r>
            <a:r>
              <a:rPr lang="en-CA" sz="3600" dirty="0" err="1"/>
              <a:t>ኣሎና</a:t>
            </a:r>
            <a:r>
              <a:rPr lang="en-CA" sz="3600" dirty="0"/>
              <a:t>። </a:t>
            </a:r>
            <a:r>
              <a:rPr lang="en-CA" sz="3600" dirty="0" err="1"/>
              <a:t>ምእንቲ</a:t>
            </a:r>
            <a:r>
              <a:rPr lang="en-CA" sz="3600" dirty="0"/>
              <a:t> </a:t>
            </a:r>
            <a:r>
              <a:rPr lang="en-CA" sz="3600" dirty="0" err="1" smtClean="0"/>
              <a:t>እዞም</a:t>
            </a:r>
            <a:r>
              <a:rPr lang="en-CA" sz="3600" dirty="0" smtClean="0"/>
              <a:t> </a:t>
            </a:r>
            <a:r>
              <a:rPr lang="en-CA" sz="3600" dirty="0" err="1"/>
              <a:t>ባሮትካ</a:t>
            </a:r>
            <a:r>
              <a:rPr lang="en-CA" sz="3600" dirty="0"/>
              <a:t> </a:t>
            </a:r>
            <a:r>
              <a:rPr lang="en-CA" sz="3600" dirty="0" err="1"/>
              <a:t>ሰብኡትን</a:t>
            </a:r>
            <a:r>
              <a:rPr lang="en-CA" sz="3600" dirty="0"/>
              <a:t> </a:t>
            </a:r>
            <a:r>
              <a:rPr lang="en-CA" sz="3600" dirty="0" err="1"/>
              <a:t>ኣንስትን</a:t>
            </a:r>
            <a:r>
              <a:rPr lang="en-CA" sz="3600" dirty="0"/>
              <a:t>፡ </a:t>
            </a:r>
            <a:r>
              <a:rPr lang="en-CA" sz="3600" dirty="0" err="1"/>
              <a:t>ኣቦታተይን</a:t>
            </a:r>
            <a:r>
              <a:rPr lang="en-CA" sz="3600" dirty="0"/>
              <a:t> </a:t>
            </a:r>
            <a:r>
              <a:rPr lang="en-CA" sz="3600" dirty="0" err="1"/>
              <a:t>ኣኅዋተይን</a:t>
            </a:r>
            <a:r>
              <a:rPr lang="en-CA" sz="3600" dirty="0"/>
              <a:t> </a:t>
            </a:r>
            <a:r>
              <a:rPr lang="en-CA" sz="3600" dirty="0" err="1" smtClean="0"/>
              <a:t>ኣኃተይን</a:t>
            </a:r>
            <a:r>
              <a:rPr lang="en-CA" sz="3600" dirty="0"/>
              <a:t>፣</a:t>
            </a:r>
            <a:r>
              <a:rPr lang="en-CA" sz="3600" dirty="0" smtClean="0"/>
              <a:t> </a:t>
            </a:r>
            <a:r>
              <a:rPr lang="en-CA" sz="3600" dirty="0" err="1"/>
              <a:t>ምእንታይ</a:t>
            </a:r>
            <a:r>
              <a:rPr lang="en-CA" sz="3600" dirty="0"/>
              <a:t> </a:t>
            </a:r>
            <a:r>
              <a:rPr lang="en-CA" sz="3600" dirty="0" err="1"/>
              <a:t>ምእንቲ</a:t>
            </a:r>
            <a:r>
              <a:rPr lang="en-CA" sz="3600" dirty="0"/>
              <a:t> </a:t>
            </a:r>
            <a:r>
              <a:rPr lang="en-CA" sz="3600" dirty="0" err="1" smtClean="0"/>
              <a:t>ድኹም</a:t>
            </a:r>
            <a:r>
              <a:rPr lang="en-CA" sz="3600" dirty="0" smtClean="0"/>
              <a:t> </a:t>
            </a:r>
            <a:r>
              <a:rPr lang="en-CA" sz="3600" dirty="0" err="1" smtClean="0"/>
              <a:t>ዝኾንኩ</a:t>
            </a:r>
            <a:r>
              <a:rPr lang="en-CA" sz="3600" dirty="0" smtClean="0"/>
              <a:t> </a:t>
            </a:r>
            <a:r>
              <a:rPr lang="en-CA" sz="3600" dirty="0" err="1" smtClean="0"/>
              <a:t>ኣገልጋሊኻን</a:t>
            </a:r>
            <a:r>
              <a:rPr lang="en-CA" sz="3600" dirty="0" smtClean="0"/>
              <a:t> </a:t>
            </a:r>
            <a:r>
              <a:rPr lang="en-CA" sz="3600" dirty="0" err="1"/>
              <a:t>እውን</a:t>
            </a:r>
            <a:r>
              <a:rPr lang="en-CA" sz="3600" dirty="0"/>
              <a:t> </a:t>
            </a:r>
            <a:r>
              <a:rPr lang="en-CA" sz="3600" dirty="0" err="1"/>
              <a:t>ኣብ</a:t>
            </a:r>
            <a:r>
              <a:rPr lang="en-CA" sz="3600" dirty="0"/>
              <a:t> </a:t>
            </a:r>
            <a:r>
              <a:rPr lang="en-CA" sz="3600" dirty="0" err="1"/>
              <a:t>ቅድሚ</a:t>
            </a:r>
            <a:r>
              <a:rPr lang="en-CA" sz="3600" dirty="0"/>
              <a:t> </a:t>
            </a:r>
            <a:r>
              <a:rPr lang="en-CA" sz="3600" dirty="0" err="1" smtClean="0"/>
              <a:t>መሠው</a:t>
            </a:r>
            <a:endParaRPr lang="en-CA" sz="3600" dirty="0" smtClean="0"/>
          </a:p>
          <a:p>
            <a:r>
              <a:rPr lang="en-CA" sz="3600" dirty="0" err="1" smtClean="0"/>
              <a:t>ዒኻ</a:t>
            </a:r>
            <a:r>
              <a:rPr lang="en-CA" sz="3600" dirty="0" smtClean="0"/>
              <a:t> </a:t>
            </a:r>
            <a:r>
              <a:rPr lang="en-CA" sz="3600" dirty="0" err="1"/>
              <a:t>ርእሶም</a:t>
            </a:r>
            <a:r>
              <a:rPr lang="en-CA" sz="3600" dirty="0"/>
              <a:t> </a:t>
            </a:r>
            <a:r>
              <a:rPr lang="en-CA" sz="3600" dirty="0" err="1"/>
              <a:t>ኣድኒኖም</a:t>
            </a:r>
            <a:r>
              <a:rPr lang="en-CA" sz="3600" dirty="0"/>
              <a:t> </a:t>
            </a:r>
            <a:r>
              <a:rPr lang="en-CA" sz="3600" dirty="0" err="1"/>
              <a:t>ንዘለዉ</a:t>
            </a:r>
            <a:r>
              <a:rPr lang="en-CA" sz="3600" dirty="0"/>
              <a:t> </a:t>
            </a:r>
            <a:r>
              <a:rPr lang="en-CA" sz="3600" dirty="0" err="1"/>
              <a:t>ዅሎም</a:t>
            </a:r>
            <a:r>
              <a:rPr lang="en-CA" sz="3600" dirty="0"/>
              <a:t> </a:t>
            </a:r>
            <a:r>
              <a:rPr lang="en-CA" sz="3600" dirty="0" err="1"/>
              <a:t>ምእመናንን</a:t>
            </a:r>
            <a:r>
              <a:rPr lang="en-CA" sz="3600" dirty="0"/>
              <a:t> </a:t>
            </a:r>
            <a:r>
              <a:rPr lang="en-CA" sz="3600" dirty="0" err="1"/>
              <a:t>ምእመናትን</a:t>
            </a:r>
            <a:r>
              <a:rPr lang="en-CA" sz="3600" dirty="0"/>
              <a:t> </a:t>
            </a:r>
            <a:r>
              <a:rPr lang="en-CA" sz="3600" dirty="0" err="1"/>
              <a:t>ንልምነካ</a:t>
            </a:r>
            <a:r>
              <a:rPr lang="en-CA" sz="3600" dirty="0"/>
              <a:t> </a:t>
            </a:r>
            <a:r>
              <a:rPr lang="en-CA" sz="3600" dirty="0" err="1"/>
              <a:t>ኣሎና</a:t>
            </a:r>
            <a:r>
              <a:rPr lang="en-CA" sz="3600" dirty="0"/>
              <a:t>።</a:t>
            </a:r>
            <a:r>
              <a:rPr lang="en-CA" sz="3600" dirty="0" smtClean="0"/>
              <a:t> </a:t>
            </a:r>
            <a:r>
              <a:rPr lang="en-CA" sz="3600" dirty="0"/>
              <a:t> </a:t>
            </a:r>
          </a:p>
        </p:txBody>
      </p:sp>
      <p:sp>
        <p:nvSpPr>
          <p:cNvPr id="7" name="Rectangle 6"/>
          <p:cNvSpPr/>
          <p:nvPr/>
        </p:nvSpPr>
        <p:spPr>
          <a:xfrm>
            <a:off x="8200817" y="-363628"/>
            <a:ext cx="4110333" cy="6955750"/>
          </a:xfrm>
          <a:prstGeom prst="rect">
            <a:avLst/>
          </a:prstGeom>
        </p:spPr>
        <p:txBody>
          <a:bodyPr wrap="square">
            <a:spAutoFit/>
          </a:bodyPr>
          <a:lstStyle/>
          <a:p>
            <a:pPr marL="40639" marR="40639">
              <a:spcBef>
                <a:spcPts val="600"/>
              </a:spcBef>
              <a:defRPr sz="1800">
                <a:uFillTx/>
              </a:defRPr>
            </a:pPr>
            <a:r>
              <a:rPr lang="en-US" sz="2500" dirty="0">
                <a:uFill>
                  <a:solidFill>
                    <a:srgbClr val="000000"/>
                  </a:solidFill>
                </a:uFill>
              </a:rPr>
              <a:t>
</a:t>
            </a:r>
            <a:r>
              <a:rPr lang="en-US" sz="1400" dirty="0" smtClean="0">
                <a:solidFill>
                  <a:srgbClr val="FFC000"/>
                </a:solidFill>
                <a:uFill>
                  <a:solidFill>
                    <a:srgbClr val="000000"/>
                  </a:solidFill>
                </a:uFill>
              </a:rPr>
              <a:t>58. </a:t>
            </a:r>
            <a:r>
              <a:rPr lang="en-US" sz="3200" dirty="0" smtClean="0">
                <a:uFill>
                  <a:solidFill>
                    <a:srgbClr val="000000"/>
                  </a:solidFill>
                </a:uFill>
              </a:rPr>
              <a:t>Now </a:t>
            </a:r>
            <a:r>
              <a:rPr lang="en-US" sz="3200" dirty="0">
                <a:uFill>
                  <a:solidFill>
                    <a:srgbClr val="000000"/>
                  </a:solidFill>
                </a:uFill>
              </a:rPr>
              <a:t>again we pray and entreat of Thy goodness, O lover of man, on behalf of these Thy servants and handmaids, my fathers and my brothers and my sisters, and also on my own behalf, on me Thy feeble servant</a:t>
            </a:r>
            <a:r>
              <a:rPr lang="en-US" sz="3200" dirty="0" smtClean="0">
                <a:uFill>
                  <a:solidFill>
                    <a:srgbClr val="000000"/>
                  </a:solidFill>
                </a:uFill>
              </a:rPr>
              <a:t>, </a:t>
            </a:r>
            <a:r>
              <a:rPr lang="en-US" sz="3200" dirty="0">
                <a:uFill>
                  <a:solidFill>
                    <a:srgbClr val="000000"/>
                  </a:solidFill>
                </a:uFill>
              </a:rPr>
              <a:t>and on behalf of them that </a:t>
            </a:r>
            <a:r>
              <a:rPr lang="en-US" sz="3200" dirty="0" smtClean="0">
                <a:uFill>
                  <a:solidFill>
                    <a:srgbClr val="000000"/>
                  </a:solidFill>
                </a:uFill>
              </a:rPr>
              <a:t>bow their </a:t>
            </a:r>
            <a:r>
              <a:rPr lang="en-US" sz="3200" dirty="0">
                <a:uFill>
                  <a:solidFill>
                    <a:srgbClr val="000000"/>
                  </a:solidFill>
                </a:uFill>
              </a:rPr>
              <a:t>heads before Thy holy altar.</a:t>
            </a:r>
            <a:r>
              <a:rPr lang="en-US" sz="3200" dirty="0" smtClean="0">
                <a:uFill>
                  <a:solidFill>
                    <a:srgbClr val="000000"/>
                  </a:solidFill>
                </a:uFill>
              </a:rPr>
              <a:t> </a:t>
            </a:r>
            <a:endParaRPr lang="en-US" sz="3200" dirty="0">
              <a:uFill>
                <a:solidFill>
                  <a:srgbClr val="000000"/>
                </a:solidFill>
              </a:uFill>
            </a:endParaRPr>
          </a:p>
        </p:txBody>
      </p:sp>
    </p:spTree>
    <p:extLst>
      <p:ext uri="{BB962C8B-B14F-4D97-AF65-F5344CB8AC3E}">
        <p14:creationId xmlns:p14="http://schemas.microsoft.com/office/powerpoint/2010/main" val="3515901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101081"/>
            <a:ext cx="4139513" cy="6740307"/>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smtClean="0">
                <a:solidFill>
                  <a:srgbClr val="FFC000"/>
                </a:solidFill>
              </a:rPr>
              <a:t>፫.</a:t>
            </a:r>
            <a:r>
              <a:rPr lang="en-CA" sz="4800" dirty="0" smtClean="0"/>
              <a:t>ሃሌ </a:t>
            </a:r>
            <a:r>
              <a:rPr lang="en-CA" sz="4800" dirty="0" err="1"/>
              <a:t>ሉያ</a:t>
            </a:r>
            <a:r>
              <a:rPr lang="en-CA" sz="4800" dirty="0"/>
              <a:t> </a:t>
            </a:r>
            <a:r>
              <a:rPr lang="en-CA" sz="4800" dirty="0" err="1"/>
              <a:t>እመቦ</a:t>
            </a:r>
            <a:r>
              <a:rPr lang="en-CA" sz="4800" dirty="0"/>
              <a:t> </a:t>
            </a:r>
            <a:r>
              <a:rPr lang="en-CA" sz="4800" dirty="0" err="1"/>
              <a:t>ብእሲ</a:t>
            </a:r>
            <a:r>
              <a:rPr lang="en-CA" sz="4800" dirty="0"/>
              <a:t> </a:t>
            </a:r>
            <a:r>
              <a:rPr lang="en-CA" sz="4800" dirty="0" err="1" smtClean="0"/>
              <a:t>እምእ</a:t>
            </a:r>
            <a:endParaRPr lang="en-CA" sz="4800" dirty="0" smtClean="0"/>
          </a:p>
          <a:p>
            <a:r>
              <a:rPr lang="en-CA" sz="4800" dirty="0" err="1" smtClean="0"/>
              <a:t>መናን</a:t>
            </a:r>
            <a:r>
              <a:rPr lang="en-CA" sz="4800" dirty="0" smtClean="0"/>
              <a:t> </a:t>
            </a:r>
            <a:r>
              <a:rPr lang="en-CA" sz="4800" dirty="0" err="1"/>
              <a:t>ዘቦአ</a:t>
            </a:r>
            <a:r>
              <a:rPr lang="en-CA" sz="4800" dirty="0"/>
              <a:t> </a:t>
            </a:r>
            <a:r>
              <a:rPr lang="en-CA" sz="4800" dirty="0" err="1"/>
              <a:t>ቤተ</a:t>
            </a:r>
            <a:r>
              <a:rPr lang="en-CA" sz="4800" dirty="0"/>
              <a:t> </a:t>
            </a:r>
            <a:r>
              <a:rPr lang="en-CA" sz="4800" dirty="0" err="1"/>
              <a:t>ክርስቲያን</a:t>
            </a:r>
            <a:r>
              <a:rPr lang="en-CA" sz="4800" dirty="0"/>
              <a:t> </a:t>
            </a:r>
            <a:r>
              <a:rPr lang="en-CA" sz="4800" dirty="0" err="1"/>
              <a:t>በጊዜ</a:t>
            </a:r>
            <a:r>
              <a:rPr lang="en-CA" sz="4800" dirty="0"/>
              <a:t> </a:t>
            </a:r>
            <a:r>
              <a:rPr lang="en-CA" sz="4800" dirty="0" err="1"/>
              <a:t>ቅዳሴ</a:t>
            </a:r>
            <a:r>
              <a:rPr lang="en-CA" sz="4800" dirty="0"/>
              <a:t> </a:t>
            </a:r>
            <a:r>
              <a:rPr lang="en-CA" sz="4800" dirty="0" err="1"/>
              <a:t>ወኢሰምዓ</a:t>
            </a:r>
            <a:r>
              <a:rPr lang="en-CA" sz="4800" dirty="0"/>
              <a:t> </a:t>
            </a:r>
            <a:r>
              <a:rPr lang="en-CA" sz="4800" dirty="0" err="1"/>
              <a:t>መጻሕፍተ</a:t>
            </a:r>
            <a:r>
              <a:rPr lang="en-CA" sz="4800" dirty="0"/>
              <a:t> </a:t>
            </a:r>
            <a:r>
              <a:rPr lang="en-CA" sz="4800" dirty="0" err="1"/>
              <a:t>ቅድሳተ</a:t>
            </a:r>
            <a:r>
              <a:rPr lang="en-CA" sz="4800" dirty="0"/>
              <a:t> </a:t>
            </a:r>
            <a:r>
              <a:rPr lang="en-CA" sz="4800" dirty="0" err="1"/>
              <a:t>ወኢተአገሰ</a:t>
            </a:r>
            <a:r>
              <a:rPr lang="en-CA" sz="4800" dirty="0"/>
              <a:t> </a:t>
            </a:r>
            <a:r>
              <a:rPr lang="en-CA" sz="4800" dirty="0" err="1"/>
              <a:t>እስከ</a:t>
            </a:r>
            <a:r>
              <a:rPr lang="en-CA" sz="4800" dirty="0"/>
              <a:t> </a:t>
            </a:r>
            <a:r>
              <a:rPr lang="en-CA" sz="4800" dirty="0" err="1"/>
              <a:t>ይፌጽሙ</a:t>
            </a:r>
            <a:r>
              <a:rPr lang="en-CA" sz="4800" dirty="0"/>
              <a:t> </a:t>
            </a:r>
            <a:r>
              <a:rPr lang="en-CA" sz="4800" dirty="0" err="1"/>
              <a:t>ጸሎተ</a:t>
            </a:r>
            <a:r>
              <a:rPr lang="en-CA" sz="4800" dirty="0"/>
              <a:t> </a:t>
            </a:r>
            <a:r>
              <a:rPr lang="en-CA" sz="4800" dirty="0" err="1"/>
              <a:t>ቅዳሴ</a:t>
            </a:r>
            <a:r>
              <a:rPr lang="en-CA" sz="4800" dirty="0"/>
              <a:t>፣</a:t>
            </a:r>
          </a:p>
        </p:txBody>
      </p:sp>
      <p:sp>
        <p:nvSpPr>
          <p:cNvPr id="19" name="Rectangle 18"/>
          <p:cNvSpPr/>
          <p:nvPr/>
        </p:nvSpPr>
        <p:spPr>
          <a:xfrm>
            <a:off x="4014716" y="69183"/>
            <a:ext cx="4128386" cy="6463308"/>
          </a:xfrm>
          <a:prstGeom prst="rect">
            <a:avLst/>
          </a:prstGeom>
        </p:spPr>
        <p:txBody>
          <a:bodyPr wrap="square">
            <a:spAutoFit/>
          </a:bodyPr>
          <a:lstStyle/>
          <a:p>
            <a:r>
              <a:rPr lang="en-CA" sz="4600" dirty="0" err="1">
                <a:solidFill>
                  <a:srgbClr val="FFFF00"/>
                </a:solidFill>
              </a:rPr>
              <a:t>ይ.ሕ</a:t>
            </a:r>
            <a:r>
              <a:rPr lang="en-CA" sz="4600" dirty="0">
                <a:solidFill>
                  <a:srgbClr val="FFFF00"/>
                </a:solidFill>
              </a:rPr>
              <a:t>. </a:t>
            </a:r>
            <a:r>
              <a:rPr lang="en-CA" sz="1400" dirty="0" smtClean="0">
                <a:solidFill>
                  <a:srgbClr val="FFC000"/>
                </a:solidFill>
              </a:rPr>
              <a:t>3.</a:t>
            </a:r>
            <a:r>
              <a:rPr lang="en-CA" sz="4600" dirty="0" smtClean="0"/>
              <a:t>ሃሌ </a:t>
            </a:r>
            <a:r>
              <a:rPr lang="en-CA" sz="4600" dirty="0" err="1"/>
              <a:t>ሉያ</a:t>
            </a:r>
            <a:r>
              <a:rPr lang="en-CA" sz="4600" dirty="0"/>
              <a:t> </a:t>
            </a:r>
            <a:r>
              <a:rPr lang="en-CA" sz="4600" dirty="0" err="1"/>
              <a:t>ኣብ</a:t>
            </a:r>
            <a:r>
              <a:rPr lang="en-CA" sz="4600" dirty="0"/>
              <a:t> </a:t>
            </a:r>
            <a:r>
              <a:rPr lang="en-CA" sz="4600" dirty="0" err="1"/>
              <a:t>ግዜ</a:t>
            </a:r>
            <a:r>
              <a:rPr lang="en-CA" sz="4600" dirty="0"/>
              <a:t> </a:t>
            </a:r>
            <a:r>
              <a:rPr lang="en-CA" sz="4600" dirty="0" err="1"/>
              <a:t>ቅዳሴ</a:t>
            </a:r>
            <a:r>
              <a:rPr lang="en-CA" sz="4600" dirty="0"/>
              <a:t> </a:t>
            </a:r>
            <a:r>
              <a:rPr lang="en-CA" sz="4600" dirty="0" err="1"/>
              <a:t>ካብ</a:t>
            </a:r>
            <a:r>
              <a:rPr lang="en-CA" sz="4600" dirty="0"/>
              <a:t> </a:t>
            </a:r>
            <a:r>
              <a:rPr lang="en-CA" sz="4600" dirty="0" err="1" smtClean="0"/>
              <a:t>ምእ</a:t>
            </a:r>
            <a:endParaRPr lang="en-CA" sz="4600" dirty="0" smtClean="0"/>
          </a:p>
          <a:p>
            <a:r>
              <a:rPr lang="en-CA" sz="4600" dirty="0" err="1" smtClean="0"/>
              <a:t>መናን</a:t>
            </a:r>
            <a:r>
              <a:rPr lang="en-CA" sz="4600" dirty="0" smtClean="0"/>
              <a:t> </a:t>
            </a:r>
            <a:r>
              <a:rPr lang="en-CA" sz="4600" dirty="0" err="1"/>
              <a:t>ናብ</a:t>
            </a:r>
            <a:r>
              <a:rPr lang="en-CA" sz="4600" dirty="0"/>
              <a:t> </a:t>
            </a:r>
            <a:r>
              <a:rPr lang="en-CA" sz="4600" dirty="0" err="1"/>
              <a:t>ቤተ</a:t>
            </a:r>
            <a:r>
              <a:rPr lang="en-CA" sz="4600" dirty="0"/>
              <a:t> </a:t>
            </a:r>
            <a:r>
              <a:rPr lang="en-CA" sz="4600" dirty="0" err="1" smtClean="0"/>
              <a:t>ክርስ</a:t>
            </a:r>
            <a:endParaRPr lang="en-CA" sz="4600" dirty="0" smtClean="0"/>
          </a:p>
          <a:p>
            <a:r>
              <a:rPr lang="en-CA" sz="4600" dirty="0" err="1" smtClean="0"/>
              <a:t>ትያን</a:t>
            </a:r>
            <a:r>
              <a:rPr lang="en-CA" sz="4600" dirty="0" smtClean="0"/>
              <a:t> </a:t>
            </a:r>
            <a:r>
              <a:rPr lang="en-CA" sz="4600" dirty="0" err="1"/>
              <a:t>ዝኣተወ</a:t>
            </a:r>
            <a:r>
              <a:rPr lang="en-CA" sz="4600" dirty="0"/>
              <a:t> </a:t>
            </a:r>
            <a:r>
              <a:rPr lang="en-CA" sz="4600" dirty="0" err="1" smtClean="0"/>
              <a:t>እንተሎ</a:t>
            </a:r>
            <a:r>
              <a:rPr lang="en-CA" sz="4600" dirty="0" smtClean="0"/>
              <a:t> ፣ </a:t>
            </a:r>
            <a:r>
              <a:rPr lang="en-CA" sz="4600" dirty="0" err="1"/>
              <a:t>ቅዱሳት</a:t>
            </a:r>
            <a:r>
              <a:rPr lang="en-CA" sz="4600" dirty="0"/>
              <a:t> </a:t>
            </a:r>
            <a:r>
              <a:rPr lang="en-CA" sz="4600" dirty="0" err="1"/>
              <a:t>መጻሕፍቲ</a:t>
            </a:r>
            <a:r>
              <a:rPr lang="en-CA" sz="4600" dirty="0"/>
              <a:t> </a:t>
            </a:r>
            <a:r>
              <a:rPr lang="en-CA" sz="4600" dirty="0" err="1"/>
              <a:t>እንተዘይሰምዐ</a:t>
            </a:r>
            <a:r>
              <a:rPr lang="en-CA" sz="4600" dirty="0"/>
              <a:t>፡ </a:t>
            </a:r>
            <a:r>
              <a:rPr lang="en-CA" sz="4600" dirty="0" err="1"/>
              <a:t>ጸሎት</a:t>
            </a:r>
            <a:r>
              <a:rPr lang="en-CA" sz="4600" dirty="0"/>
              <a:t> </a:t>
            </a:r>
            <a:r>
              <a:rPr lang="en-CA" sz="4600" dirty="0" err="1"/>
              <a:t>ቅዳሴ</a:t>
            </a:r>
            <a:r>
              <a:rPr lang="en-CA" sz="4600" dirty="0"/>
              <a:t> </a:t>
            </a:r>
            <a:r>
              <a:rPr lang="en-CA" sz="4600" dirty="0" err="1"/>
              <a:t>ክሳዕ</a:t>
            </a:r>
            <a:r>
              <a:rPr lang="en-CA" sz="4600" dirty="0"/>
              <a:t> </a:t>
            </a:r>
            <a:r>
              <a:rPr lang="en-CA" sz="4600" dirty="0" err="1"/>
              <a:t>ዝፍጸም</a:t>
            </a:r>
            <a:r>
              <a:rPr lang="en-CA" sz="4600" dirty="0"/>
              <a:t> </a:t>
            </a:r>
            <a:r>
              <a:rPr lang="en-CA" sz="4600" dirty="0" err="1"/>
              <a:t>ከአ</a:t>
            </a:r>
            <a:r>
              <a:rPr lang="en-CA" sz="4600" dirty="0"/>
              <a:t> </a:t>
            </a:r>
            <a:r>
              <a:rPr lang="en-CA" sz="4600" dirty="0" err="1"/>
              <a:t>እንተ</a:t>
            </a:r>
            <a:r>
              <a:rPr lang="en-CA" sz="4600" dirty="0"/>
              <a:t> </a:t>
            </a:r>
            <a:r>
              <a:rPr lang="en-CA" sz="4600" dirty="0" err="1"/>
              <a:t>ዘይተዓገሰ</a:t>
            </a:r>
            <a:r>
              <a:rPr lang="en-CA" sz="4600" dirty="0"/>
              <a:t>፣</a:t>
            </a:r>
          </a:p>
        </p:txBody>
      </p:sp>
      <p:sp>
        <p:nvSpPr>
          <p:cNvPr id="20" name="Rectangle 19"/>
          <p:cNvSpPr/>
          <p:nvPr/>
        </p:nvSpPr>
        <p:spPr>
          <a:xfrm>
            <a:off x="8026197" y="69183"/>
            <a:ext cx="4288515" cy="5909310"/>
          </a:xfrm>
          <a:prstGeom prst="rect">
            <a:avLst/>
          </a:prstGeom>
        </p:spPr>
        <p:txBody>
          <a:bodyPr wrap="square">
            <a:spAutoFit/>
          </a:bodyPr>
          <a:lstStyle/>
          <a:p>
            <a:pPr marL="40639" marR="40639">
              <a:lnSpc>
                <a:spcPct val="150000"/>
              </a:lnSpc>
              <a:spcBef>
                <a:spcPts val="600"/>
              </a:spcBef>
              <a:defRPr sz="1800">
                <a:uFillTx/>
              </a:defRPr>
            </a:pPr>
            <a:r>
              <a:rPr lang="en-US" sz="3600" b="1" dirty="0">
                <a:solidFill>
                  <a:srgbClr val="FFFF00"/>
                </a:solidFill>
                <a:uFill>
                  <a:solidFill>
                    <a:srgbClr val="D84800"/>
                  </a:solidFill>
                </a:uFill>
              </a:rPr>
              <a:t>People</a:t>
            </a:r>
            <a:r>
              <a:rPr lang="en-US" sz="3600" b="1" dirty="0">
                <a:solidFill>
                  <a:srgbClr val="FFFF00"/>
                </a:solidFill>
                <a:uFill>
                  <a:solidFill>
                    <a:srgbClr val="0329D6"/>
                  </a:solidFill>
                </a:uFill>
              </a:rPr>
              <a:t>:-</a:t>
            </a:r>
            <a:r>
              <a:rPr lang="en-US" sz="3600" dirty="0">
                <a:solidFill>
                  <a:srgbClr val="FFFF00"/>
                </a:solidFill>
                <a:uFill>
                  <a:solidFill>
                    <a:srgbClr val="0329D6"/>
                  </a:solidFill>
                </a:uFill>
              </a:rPr>
              <a:t> </a:t>
            </a:r>
            <a:r>
              <a:rPr lang="en-US" sz="1400" dirty="0" smtClean="0">
                <a:solidFill>
                  <a:srgbClr val="FFC000"/>
                </a:solidFill>
                <a:uFill>
                  <a:solidFill>
                    <a:srgbClr val="0329D6"/>
                  </a:solidFill>
                </a:uFill>
              </a:rPr>
              <a:t>3.</a:t>
            </a:r>
            <a:r>
              <a:rPr lang="en-US" sz="3600" dirty="0" smtClean="0">
                <a:solidFill>
                  <a:schemeClr val="tx1">
                    <a:lumMod val="95000"/>
                  </a:schemeClr>
                </a:solidFill>
                <a:uFill>
                  <a:solidFill>
                    <a:srgbClr val="0329D6"/>
                  </a:solidFill>
                </a:uFill>
              </a:rPr>
              <a:t>Halleluiah</a:t>
            </a:r>
            <a:r>
              <a:rPr lang="en-US" sz="3600" dirty="0">
                <a:solidFill>
                  <a:schemeClr val="tx1">
                    <a:lumMod val="95000"/>
                  </a:schemeClr>
                </a:solidFill>
                <a:uFill>
                  <a:solidFill>
                    <a:srgbClr val="0329D6"/>
                  </a:solidFill>
                </a:uFill>
              </a:rPr>
              <a:t>!  If there be anyone of the faithful that hath entered the church at the time of Mass and hath not heard the holy Scriptures, </a:t>
            </a:r>
          </a:p>
        </p:txBody>
      </p:sp>
    </p:spTree>
    <p:extLst>
      <p:ext uri="{BB962C8B-B14F-4D97-AF65-F5344CB8AC3E}">
        <p14:creationId xmlns:p14="http://schemas.microsoft.com/office/powerpoint/2010/main" val="10263956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103" y="102773"/>
            <a:ext cx="4168245" cy="6555641"/>
          </a:xfrm>
          <a:prstGeom prst="rect">
            <a:avLst/>
          </a:prstGeom>
        </p:spPr>
        <p:txBody>
          <a:bodyPr wrap="square">
            <a:spAutoFit/>
          </a:bodyPr>
          <a:lstStyle/>
          <a:p>
            <a:r>
              <a:rPr lang="en-CA" sz="3800" dirty="0" err="1" smtClean="0"/>
              <a:t>ጺሕ</a:t>
            </a:r>
            <a:r>
              <a:rPr lang="en-CA" sz="3800" dirty="0" smtClean="0"/>
              <a:t> </a:t>
            </a:r>
            <a:r>
              <a:rPr lang="en-CA" sz="3800" dirty="0" err="1"/>
              <a:t>ለነ</a:t>
            </a:r>
            <a:r>
              <a:rPr lang="en-CA" sz="3800" dirty="0"/>
              <a:t> </a:t>
            </a:r>
            <a:r>
              <a:rPr lang="en-CA" sz="3800" dirty="0" err="1"/>
              <a:t>ፍኖተ</a:t>
            </a:r>
            <a:r>
              <a:rPr lang="en-CA" sz="3800" dirty="0"/>
              <a:t> </a:t>
            </a:r>
            <a:r>
              <a:rPr lang="en-CA" sz="3800" dirty="0" err="1" smtClean="0"/>
              <a:t>ምሕረትከ</a:t>
            </a:r>
            <a:r>
              <a:rPr lang="en-CA" sz="3800" dirty="0" smtClean="0"/>
              <a:t>፥ </a:t>
            </a:r>
            <a:r>
              <a:rPr lang="en-CA" sz="3800" dirty="0" err="1" smtClean="0"/>
              <a:t>ብትክ</a:t>
            </a:r>
            <a:r>
              <a:rPr lang="en-CA" sz="3800" dirty="0" smtClean="0"/>
              <a:t> </a:t>
            </a:r>
            <a:r>
              <a:rPr lang="en-CA" sz="3800" dirty="0" err="1"/>
              <a:t>ወምትር</a:t>
            </a:r>
            <a:r>
              <a:rPr lang="en-CA" sz="3800" dirty="0"/>
              <a:t> </a:t>
            </a:r>
            <a:r>
              <a:rPr lang="en-CA" sz="3800" dirty="0" err="1"/>
              <a:t>ኵሎ</a:t>
            </a:r>
            <a:r>
              <a:rPr lang="en-CA" sz="3800" dirty="0"/>
              <a:t> </a:t>
            </a:r>
            <a:r>
              <a:rPr lang="en-CA" sz="3800" dirty="0" err="1"/>
              <a:t>ማእሰረ</a:t>
            </a:r>
            <a:r>
              <a:rPr lang="en-CA" sz="3800" dirty="0"/>
              <a:t> </a:t>
            </a:r>
            <a:r>
              <a:rPr lang="en-CA" sz="3800" dirty="0" err="1"/>
              <a:t>ኃጣውኢነ</a:t>
            </a:r>
            <a:r>
              <a:rPr lang="en-CA" sz="3800" dirty="0"/>
              <a:t>። </a:t>
            </a:r>
            <a:r>
              <a:rPr lang="en-CA" sz="3800" dirty="0" err="1"/>
              <a:t>ለእመ</a:t>
            </a:r>
            <a:r>
              <a:rPr lang="en-CA" sz="3800" dirty="0"/>
              <a:t> </a:t>
            </a:r>
            <a:r>
              <a:rPr lang="en-CA" sz="3800" dirty="0" err="1"/>
              <a:t>አበስነ</a:t>
            </a:r>
            <a:r>
              <a:rPr lang="en-CA" sz="3800" dirty="0"/>
              <a:t> </a:t>
            </a:r>
            <a:r>
              <a:rPr lang="en-CA" sz="3800" dirty="0" err="1"/>
              <a:t>ለከ</a:t>
            </a:r>
            <a:r>
              <a:rPr lang="en-CA" sz="3800" dirty="0"/>
              <a:t> </a:t>
            </a:r>
            <a:r>
              <a:rPr lang="en-CA" sz="3800" dirty="0" err="1"/>
              <a:t>እግዚኦ</a:t>
            </a:r>
            <a:r>
              <a:rPr lang="en-CA" sz="3800" dirty="0"/>
              <a:t> </a:t>
            </a:r>
            <a:r>
              <a:rPr lang="en-CA" sz="3800" dirty="0" err="1"/>
              <a:t>በአእምሮ</a:t>
            </a:r>
            <a:r>
              <a:rPr lang="en-CA" sz="3800" dirty="0"/>
              <a:t>፡ </a:t>
            </a:r>
            <a:r>
              <a:rPr lang="en-CA" sz="3800" dirty="0" err="1"/>
              <a:t>አው</a:t>
            </a:r>
            <a:r>
              <a:rPr lang="en-CA" sz="3800" dirty="0"/>
              <a:t> </a:t>
            </a:r>
            <a:r>
              <a:rPr lang="en-CA" sz="3800" dirty="0" err="1"/>
              <a:t>ዘእንበለ</a:t>
            </a:r>
            <a:r>
              <a:rPr lang="en-CA" sz="3800" dirty="0"/>
              <a:t> </a:t>
            </a:r>
            <a:r>
              <a:rPr lang="en-CA" sz="3800" dirty="0" err="1"/>
              <a:t>አእምሮ</a:t>
            </a:r>
            <a:r>
              <a:rPr lang="en-CA" sz="3800" dirty="0"/>
              <a:t>፡ </a:t>
            </a:r>
            <a:r>
              <a:rPr lang="en-CA" sz="3800" dirty="0" err="1"/>
              <a:t>አው</a:t>
            </a:r>
            <a:r>
              <a:rPr lang="en-CA" sz="3800" dirty="0"/>
              <a:t> </a:t>
            </a:r>
            <a:r>
              <a:rPr lang="en-CA" sz="3800" dirty="0" err="1"/>
              <a:t>በጽልሑት</a:t>
            </a:r>
            <a:r>
              <a:rPr lang="en-CA" sz="3800" dirty="0"/>
              <a:t>። </a:t>
            </a:r>
            <a:r>
              <a:rPr lang="en-CA" sz="3800" dirty="0" err="1"/>
              <a:t>አው</a:t>
            </a:r>
            <a:r>
              <a:rPr lang="en-CA" sz="3800" dirty="0"/>
              <a:t> </a:t>
            </a:r>
            <a:r>
              <a:rPr lang="en-CA" sz="3800" dirty="0" err="1"/>
              <a:t>በእከየ</a:t>
            </a:r>
            <a:r>
              <a:rPr lang="en-CA" sz="3800" dirty="0"/>
              <a:t> </a:t>
            </a:r>
            <a:r>
              <a:rPr lang="en-CA" sz="3800" dirty="0" err="1"/>
              <a:t>ልብ</a:t>
            </a:r>
            <a:r>
              <a:rPr lang="en-CA" sz="3800" dirty="0"/>
              <a:t>፡ </a:t>
            </a:r>
            <a:r>
              <a:rPr lang="en-CA" sz="3800" dirty="0" err="1"/>
              <a:t>አው</a:t>
            </a:r>
            <a:r>
              <a:rPr lang="en-CA" sz="3800" dirty="0"/>
              <a:t> </a:t>
            </a:r>
            <a:r>
              <a:rPr lang="en-CA" sz="3800" dirty="0" err="1"/>
              <a:t>በገቢር</a:t>
            </a:r>
            <a:r>
              <a:rPr lang="en-CA" sz="3800" dirty="0"/>
              <a:t>። </a:t>
            </a:r>
            <a:endParaRPr lang="en-CA" sz="3800" dirty="0" smtClean="0"/>
          </a:p>
          <a:p>
            <a:r>
              <a:rPr lang="en-CA" sz="3800" dirty="0" err="1" smtClean="0"/>
              <a:t>አው</a:t>
            </a:r>
            <a:r>
              <a:rPr lang="en-CA" sz="3800" dirty="0" smtClean="0"/>
              <a:t> </a:t>
            </a:r>
            <a:r>
              <a:rPr lang="en-CA" sz="3800" dirty="0" err="1"/>
              <a:t>በተናግሮ</a:t>
            </a:r>
            <a:r>
              <a:rPr lang="en-CA" sz="3800" dirty="0"/>
              <a:t>፡ </a:t>
            </a:r>
            <a:r>
              <a:rPr lang="en-CA" sz="3800" dirty="0" err="1"/>
              <a:t>አው</a:t>
            </a:r>
            <a:r>
              <a:rPr lang="en-CA" sz="3800" dirty="0"/>
              <a:t> </a:t>
            </a:r>
            <a:r>
              <a:rPr lang="en-CA" sz="3800" dirty="0" err="1"/>
              <a:t>በናእሰ</a:t>
            </a:r>
            <a:r>
              <a:rPr lang="en-CA" sz="3800" dirty="0"/>
              <a:t> </a:t>
            </a:r>
            <a:r>
              <a:rPr lang="en-CA" sz="3800" dirty="0" err="1"/>
              <a:t>ልብ</a:t>
            </a:r>
            <a:r>
              <a:rPr lang="en-CA" sz="3800" dirty="0"/>
              <a:t>። </a:t>
            </a:r>
            <a:r>
              <a:rPr lang="en-CA" sz="3800" dirty="0" err="1"/>
              <a:t>እስመ</a:t>
            </a:r>
            <a:r>
              <a:rPr lang="en-CA" sz="3800" dirty="0"/>
              <a:t> </a:t>
            </a:r>
            <a:r>
              <a:rPr lang="en-CA" sz="3800" dirty="0" err="1"/>
              <a:t>አንተ</a:t>
            </a:r>
            <a:r>
              <a:rPr lang="en-CA" sz="3800" dirty="0"/>
              <a:t> </a:t>
            </a:r>
            <a:r>
              <a:rPr lang="en-CA" sz="3800" dirty="0" err="1"/>
              <a:t>ተአምር</a:t>
            </a:r>
            <a:r>
              <a:rPr lang="en-CA" sz="3800" dirty="0"/>
              <a:t> </a:t>
            </a:r>
            <a:r>
              <a:rPr lang="en-CA" sz="3800" dirty="0" err="1"/>
              <a:t>ድካሞ</a:t>
            </a:r>
            <a:r>
              <a:rPr lang="en-CA" sz="3800" dirty="0"/>
              <a:t> </a:t>
            </a:r>
            <a:r>
              <a:rPr lang="en-CA" sz="3800" dirty="0" err="1"/>
              <a:t>ለሰብእ</a:t>
            </a:r>
            <a:r>
              <a:rPr lang="en-CA" sz="3800" dirty="0"/>
              <a:t>።</a:t>
            </a:r>
            <a:r>
              <a:rPr lang="en-CA" sz="4000" dirty="0"/>
              <a:t>  </a:t>
            </a:r>
          </a:p>
        </p:txBody>
      </p:sp>
      <p:sp>
        <p:nvSpPr>
          <p:cNvPr id="19" name="Rectangle 18"/>
          <p:cNvSpPr/>
          <p:nvPr/>
        </p:nvSpPr>
        <p:spPr>
          <a:xfrm>
            <a:off x="4034116" y="102773"/>
            <a:ext cx="4355124" cy="6524863"/>
          </a:xfrm>
          <a:prstGeom prst="rect">
            <a:avLst/>
          </a:prstGeom>
        </p:spPr>
        <p:txBody>
          <a:bodyPr wrap="square">
            <a:spAutoFit/>
          </a:bodyPr>
          <a:lstStyle/>
          <a:p>
            <a:r>
              <a:rPr lang="en-CA" sz="3800" dirty="0" err="1" smtClean="0"/>
              <a:t>መንገዲ</a:t>
            </a:r>
            <a:r>
              <a:rPr lang="en-CA" sz="3800" dirty="0" smtClean="0"/>
              <a:t> </a:t>
            </a:r>
            <a:r>
              <a:rPr lang="en-CA" sz="3800" dirty="0" err="1"/>
              <a:t>ምሕረትካ</a:t>
            </a:r>
            <a:r>
              <a:rPr lang="en-CA" sz="3800" dirty="0"/>
              <a:t> </a:t>
            </a:r>
            <a:r>
              <a:rPr lang="en-CA" sz="3800" dirty="0" err="1" smtClean="0"/>
              <a:t>ጽረገልና</a:t>
            </a:r>
            <a:r>
              <a:rPr lang="en-CA" sz="3800" dirty="0"/>
              <a:t>፣</a:t>
            </a:r>
            <a:r>
              <a:rPr lang="en-CA" sz="3800" dirty="0" smtClean="0"/>
              <a:t> </a:t>
            </a:r>
            <a:r>
              <a:rPr lang="en-CA" sz="3800" dirty="0" err="1"/>
              <a:t>ኵሉ</a:t>
            </a:r>
            <a:r>
              <a:rPr lang="en-CA" sz="3800" dirty="0"/>
              <a:t> </a:t>
            </a:r>
            <a:r>
              <a:rPr lang="en-CA" sz="3800" dirty="0" err="1"/>
              <a:t>መእሰሪ</a:t>
            </a:r>
            <a:r>
              <a:rPr lang="en-CA" sz="3800" dirty="0"/>
              <a:t> </a:t>
            </a:r>
            <a:r>
              <a:rPr lang="en-CA" sz="3800" dirty="0" err="1"/>
              <a:t>ኃጢኣትና</a:t>
            </a:r>
            <a:r>
              <a:rPr lang="en-CA" sz="3800" dirty="0"/>
              <a:t> </a:t>
            </a:r>
            <a:r>
              <a:rPr lang="en-CA" sz="3800" dirty="0" err="1"/>
              <a:t>ቁረጸልና</a:t>
            </a:r>
            <a:r>
              <a:rPr lang="en-CA" sz="3800" dirty="0"/>
              <a:t>። </a:t>
            </a:r>
            <a:r>
              <a:rPr lang="en-CA" sz="3800" dirty="0" smtClean="0"/>
              <a:t>ኦ </a:t>
            </a:r>
            <a:r>
              <a:rPr lang="en-CA" sz="3800" dirty="0" err="1" smtClean="0"/>
              <a:t>ጐይታ</a:t>
            </a:r>
            <a:r>
              <a:rPr lang="en-CA" sz="3800" dirty="0" smtClean="0"/>
              <a:t>፣ </a:t>
            </a:r>
            <a:r>
              <a:rPr lang="en-CA" sz="3800" dirty="0" err="1"/>
              <a:t>ፈሊጥና</a:t>
            </a:r>
            <a:r>
              <a:rPr lang="en-CA" sz="3800" dirty="0"/>
              <a:t> </a:t>
            </a:r>
            <a:r>
              <a:rPr lang="en-CA" sz="3800" dirty="0" err="1" smtClean="0"/>
              <a:t>ብድፍረት</a:t>
            </a:r>
            <a:r>
              <a:rPr lang="en-CA" sz="3800" dirty="0" smtClean="0"/>
              <a:t>፥ </a:t>
            </a:r>
            <a:r>
              <a:rPr lang="en-CA" sz="3800" dirty="0" err="1"/>
              <a:t>ከይፈለጥና</a:t>
            </a:r>
            <a:r>
              <a:rPr lang="en-CA" sz="3800" dirty="0"/>
              <a:t> </a:t>
            </a:r>
            <a:r>
              <a:rPr lang="en-CA" sz="3800" dirty="0" err="1" smtClean="0"/>
              <a:t>ብስሕተት</a:t>
            </a:r>
            <a:r>
              <a:rPr lang="en-CA" sz="3800" dirty="0"/>
              <a:t>፥</a:t>
            </a:r>
            <a:r>
              <a:rPr lang="en-CA" sz="3800" dirty="0" smtClean="0"/>
              <a:t> </a:t>
            </a:r>
            <a:r>
              <a:rPr lang="en-CA" sz="3800" dirty="0" err="1"/>
              <a:t>ብተንኮል</a:t>
            </a:r>
            <a:r>
              <a:rPr lang="en-CA" sz="3800" dirty="0"/>
              <a:t> </a:t>
            </a:r>
            <a:r>
              <a:rPr lang="en-CA" sz="3800" dirty="0" err="1"/>
              <a:t>ኮነ</a:t>
            </a:r>
            <a:r>
              <a:rPr lang="en-CA" sz="3800" dirty="0"/>
              <a:t> </a:t>
            </a:r>
            <a:r>
              <a:rPr lang="en-CA" sz="3800" dirty="0" err="1" smtClean="0"/>
              <a:t>ብኽፍኣት</a:t>
            </a:r>
            <a:r>
              <a:rPr lang="en-CA" sz="3800" dirty="0" smtClean="0"/>
              <a:t> </a:t>
            </a:r>
            <a:r>
              <a:rPr lang="en-CA" sz="3800" dirty="0" err="1" smtClean="0"/>
              <a:t>ልቢ</a:t>
            </a:r>
            <a:r>
              <a:rPr lang="en-CA" sz="3800" dirty="0" smtClean="0"/>
              <a:t>፥ </a:t>
            </a:r>
            <a:r>
              <a:rPr lang="en-CA" sz="3800" dirty="0" err="1" smtClean="0"/>
              <a:t>ብግብሪ</a:t>
            </a:r>
            <a:endParaRPr lang="en-CA" sz="3800" dirty="0" smtClean="0"/>
          </a:p>
          <a:p>
            <a:r>
              <a:rPr lang="en-CA" sz="3800" dirty="0" err="1" smtClean="0"/>
              <a:t>ኮነ</a:t>
            </a:r>
            <a:r>
              <a:rPr lang="en-CA" sz="3800" dirty="0" smtClean="0"/>
              <a:t> </a:t>
            </a:r>
            <a:r>
              <a:rPr lang="en-CA" sz="3800" dirty="0" err="1" smtClean="0"/>
              <a:t>ብምዝራብ</a:t>
            </a:r>
            <a:r>
              <a:rPr lang="en-CA" sz="3800" dirty="0"/>
              <a:t>፥</a:t>
            </a:r>
            <a:r>
              <a:rPr lang="en-CA" sz="3800" dirty="0" smtClean="0"/>
              <a:t> </a:t>
            </a:r>
            <a:r>
              <a:rPr lang="en-CA" sz="3800" dirty="0" err="1"/>
              <a:t>ወይከኣ</a:t>
            </a:r>
            <a:r>
              <a:rPr lang="en-CA" sz="3800" dirty="0"/>
              <a:t> </a:t>
            </a:r>
            <a:r>
              <a:rPr lang="en-CA" sz="3800" dirty="0" err="1"/>
              <a:t>ፍልጠት</a:t>
            </a:r>
            <a:r>
              <a:rPr lang="en-CA" sz="3800" dirty="0"/>
              <a:t> </a:t>
            </a:r>
            <a:r>
              <a:rPr lang="en-CA" sz="3800" dirty="0" err="1"/>
              <a:t>ብምስኣን</a:t>
            </a:r>
            <a:r>
              <a:rPr lang="en-CA" sz="3800" dirty="0"/>
              <a:t> </a:t>
            </a:r>
            <a:r>
              <a:rPr lang="en-CA" sz="3800" dirty="0" err="1"/>
              <a:t>እንተ</a:t>
            </a:r>
            <a:r>
              <a:rPr lang="en-CA" sz="3800" dirty="0"/>
              <a:t> </a:t>
            </a:r>
            <a:r>
              <a:rPr lang="en-CA" sz="3800" dirty="0" err="1" smtClean="0"/>
              <a:t>በደልናካ</a:t>
            </a:r>
            <a:r>
              <a:rPr lang="en-CA" sz="3800" dirty="0"/>
              <a:t>፣</a:t>
            </a:r>
            <a:r>
              <a:rPr lang="en-CA" sz="3800" dirty="0" smtClean="0"/>
              <a:t> </a:t>
            </a:r>
            <a:r>
              <a:rPr lang="en-CA" sz="3800" dirty="0" err="1"/>
              <a:t>ናይ</a:t>
            </a:r>
            <a:r>
              <a:rPr lang="en-CA" sz="3800" dirty="0"/>
              <a:t> </a:t>
            </a:r>
            <a:r>
              <a:rPr lang="en-CA" sz="3800" dirty="0" err="1"/>
              <a:t>ሰብ</a:t>
            </a:r>
            <a:r>
              <a:rPr lang="en-CA" sz="3800" dirty="0"/>
              <a:t> </a:t>
            </a:r>
            <a:r>
              <a:rPr lang="en-CA" sz="3800" dirty="0" err="1" smtClean="0"/>
              <a:t>ድኻም</a:t>
            </a:r>
            <a:r>
              <a:rPr lang="en-CA" sz="3800" dirty="0" smtClean="0"/>
              <a:t> </a:t>
            </a:r>
            <a:r>
              <a:rPr lang="en-CA" sz="3800" dirty="0" err="1"/>
              <a:t>ትፈልጥ</a:t>
            </a:r>
            <a:r>
              <a:rPr lang="en-CA" sz="3800" dirty="0"/>
              <a:t> </a:t>
            </a:r>
            <a:r>
              <a:rPr lang="en-CA" sz="3800" dirty="0" err="1" smtClean="0"/>
              <a:t>ኢኻ</a:t>
            </a:r>
            <a:r>
              <a:rPr lang="en-CA" sz="3800" dirty="0" smtClean="0"/>
              <a:t> </a:t>
            </a:r>
            <a:r>
              <a:rPr lang="en-CA" sz="3800" dirty="0" err="1"/>
              <a:t>እሞ</a:t>
            </a:r>
            <a:r>
              <a:rPr lang="en-CA" sz="3800" dirty="0"/>
              <a:t>፡ </a:t>
            </a:r>
            <a:r>
              <a:rPr lang="en-CA" sz="3600" dirty="0"/>
              <a:t> </a:t>
            </a:r>
            <a:r>
              <a:rPr lang="en-CA" sz="3400" dirty="0"/>
              <a:t> </a:t>
            </a:r>
          </a:p>
        </p:txBody>
      </p:sp>
      <p:sp>
        <p:nvSpPr>
          <p:cNvPr id="8" name="Rectangle 7"/>
          <p:cNvSpPr/>
          <p:nvPr/>
        </p:nvSpPr>
        <p:spPr>
          <a:xfrm>
            <a:off x="8219477" y="771"/>
            <a:ext cx="4103762" cy="6555641"/>
          </a:xfrm>
          <a:prstGeom prst="rect">
            <a:avLst/>
          </a:prstGeom>
        </p:spPr>
        <p:txBody>
          <a:bodyPr wrap="square">
            <a:spAutoFit/>
          </a:bodyPr>
          <a:lstStyle/>
          <a:p>
            <a:pPr marL="40639" marR="40639">
              <a:spcBef>
                <a:spcPts val="600"/>
              </a:spcBef>
              <a:defRPr sz="1800">
                <a:uFillTx/>
              </a:defRPr>
            </a:pPr>
            <a:r>
              <a:rPr lang="en-US" sz="3000" dirty="0" smtClean="0">
                <a:uFill>
                  <a:solidFill>
                    <a:srgbClr val="000000"/>
                  </a:solidFill>
                </a:uFill>
              </a:rPr>
              <a:t>Prepare for </a:t>
            </a:r>
            <a:r>
              <a:rPr lang="en-US" sz="3000" dirty="0">
                <a:uFill>
                  <a:solidFill>
                    <a:srgbClr val="000000"/>
                  </a:solidFill>
                </a:uFill>
              </a:rPr>
              <a:t>us the way of Thy </a:t>
            </a:r>
            <a:r>
              <a:rPr lang="en-US" sz="3000" dirty="0" smtClean="0">
                <a:uFill>
                  <a:solidFill>
                    <a:srgbClr val="000000"/>
                  </a:solidFill>
                </a:uFill>
              </a:rPr>
              <a:t>mercy, break </a:t>
            </a:r>
            <a:r>
              <a:rPr lang="en-US" sz="3000" dirty="0">
                <a:uFill>
                  <a:solidFill>
                    <a:srgbClr val="000000"/>
                  </a:solidFill>
                </a:uFill>
              </a:rPr>
              <a:t>and sever all the bonds of our sins, whether we have trespassed against Thee, O Lord, wittingly or unwittingly or in deceit or in evilness of heart, whether in deed or in word or through smallness of understanding , for Thou </a:t>
            </a:r>
            <a:r>
              <a:rPr lang="en-US" sz="3000" dirty="0" err="1">
                <a:uFill>
                  <a:solidFill>
                    <a:srgbClr val="000000"/>
                  </a:solidFill>
                </a:uFill>
              </a:rPr>
              <a:t>knowest</a:t>
            </a:r>
            <a:r>
              <a:rPr lang="en-US" sz="3000" dirty="0">
                <a:uFill>
                  <a:solidFill>
                    <a:srgbClr val="000000"/>
                  </a:solidFill>
                </a:uFill>
              </a:rPr>
              <a:t> the feebleness of man.</a:t>
            </a:r>
          </a:p>
        </p:txBody>
      </p:sp>
    </p:spTree>
    <p:extLst>
      <p:ext uri="{BB962C8B-B14F-4D97-AF65-F5344CB8AC3E}">
        <p14:creationId xmlns:p14="http://schemas.microsoft.com/office/powerpoint/2010/main" val="24824707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104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423" y="102773"/>
            <a:ext cx="4168245" cy="6801862"/>
          </a:xfrm>
          <a:prstGeom prst="rect">
            <a:avLst/>
          </a:prstGeom>
        </p:spPr>
        <p:txBody>
          <a:bodyPr wrap="square">
            <a:spAutoFit/>
          </a:bodyPr>
          <a:lstStyle/>
          <a:p>
            <a:r>
              <a:rPr lang="en-CA" sz="1400" dirty="0" smtClean="0">
                <a:solidFill>
                  <a:srgbClr val="FFC000"/>
                </a:solidFill>
              </a:rPr>
              <a:t>፶፱. </a:t>
            </a:r>
            <a:r>
              <a:rPr lang="en-CA" sz="3600" dirty="0" smtClean="0"/>
              <a:t>ኦ </a:t>
            </a:r>
            <a:r>
              <a:rPr lang="en-CA" sz="3600" dirty="0" err="1"/>
              <a:t>ኄር</a:t>
            </a:r>
            <a:r>
              <a:rPr lang="en-CA" sz="3600" dirty="0"/>
              <a:t> </a:t>
            </a:r>
            <a:r>
              <a:rPr lang="en-CA" sz="3600" dirty="0" err="1"/>
              <a:t>ወመፍቀሬ</a:t>
            </a:r>
            <a:r>
              <a:rPr lang="en-CA" sz="3600" dirty="0"/>
              <a:t> </a:t>
            </a:r>
            <a:r>
              <a:rPr lang="en-CA" sz="3600" dirty="0" err="1"/>
              <a:t>እጓለ</a:t>
            </a:r>
            <a:r>
              <a:rPr lang="en-CA" sz="3600" dirty="0"/>
              <a:t> </a:t>
            </a:r>
            <a:r>
              <a:rPr lang="en-CA" sz="3600" dirty="0" err="1"/>
              <a:t>እመሕያው</a:t>
            </a:r>
            <a:r>
              <a:rPr lang="en-CA" sz="3600" dirty="0"/>
              <a:t>፡ </a:t>
            </a:r>
            <a:r>
              <a:rPr lang="en-CA" sz="3600" dirty="0" err="1"/>
              <a:t>ወእግዚአ</a:t>
            </a:r>
            <a:r>
              <a:rPr lang="en-CA" sz="3600" dirty="0"/>
              <a:t> </a:t>
            </a:r>
            <a:r>
              <a:rPr lang="en-CA" sz="3600" dirty="0" err="1"/>
              <a:t>ኵሉ</a:t>
            </a:r>
            <a:r>
              <a:rPr lang="en-CA" sz="3600" dirty="0"/>
              <a:t> </a:t>
            </a:r>
            <a:r>
              <a:rPr lang="en-CA" sz="3600" dirty="0" err="1" smtClean="0"/>
              <a:t>ፍጥረት</a:t>
            </a:r>
            <a:r>
              <a:rPr lang="en-CA" sz="3600" dirty="0" smtClean="0"/>
              <a:t>፣ </a:t>
            </a:r>
            <a:r>
              <a:rPr lang="en-CA" sz="3600" dirty="0" err="1"/>
              <a:t>ጸግወነ</a:t>
            </a:r>
            <a:r>
              <a:rPr lang="en-CA" sz="3600" dirty="0"/>
              <a:t> </a:t>
            </a:r>
            <a:r>
              <a:rPr lang="en-CA" sz="3600" dirty="0" err="1"/>
              <a:t>ለነ</a:t>
            </a:r>
            <a:r>
              <a:rPr lang="en-CA" sz="3600" dirty="0"/>
              <a:t> </a:t>
            </a:r>
            <a:r>
              <a:rPr lang="en-CA" sz="3600" dirty="0" err="1"/>
              <a:t>እግዚኦ</a:t>
            </a:r>
            <a:r>
              <a:rPr lang="en-CA" sz="3600" dirty="0"/>
              <a:t> </a:t>
            </a:r>
            <a:r>
              <a:rPr lang="en-CA" sz="3600" dirty="0" err="1"/>
              <a:t>ሥርየተ</a:t>
            </a:r>
            <a:r>
              <a:rPr lang="en-CA" sz="3600" dirty="0"/>
              <a:t> </a:t>
            </a:r>
            <a:r>
              <a:rPr lang="en-CA" sz="3600" dirty="0" err="1"/>
              <a:t>ኃጣውኢነ</a:t>
            </a:r>
            <a:r>
              <a:rPr lang="en-CA" sz="3600" dirty="0" smtClean="0"/>
              <a:t>።</a:t>
            </a:r>
          </a:p>
          <a:p>
            <a:r>
              <a:rPr lang="en-CA" sz="3600" dirty="0" err="1" smtClean="0"/>
              <a:t>ባርከ</a:t>
            </a:r>
            <a:r>
              <a:rPr lang="en-CA" sz="3600" dirty="0" smtClean="0"/>
              <a:t> </a:t>
            </a:r>
            <a:r>
              <a:rPr lang="en-CA" sz="3600" dirty="0" err="1"/>
              <a:t>ወቀድሰነ</a:t>
            </a:r>
            <a:r>
              <a:rPr lang="en-CA" sz="3600" dirty="0"/>
              <a:t> </a:t>
            </a:r>
            <a:r>
              <a:rPr lang="en-CA" sz="3600" dirty="0" err="1"/>
              <a:t>ወአግዕዘነ</a:t>
            </a:r>
            <a:r>
              <a:rPr lang="en-CA" sz="3600" dirty="0"/>
              <a:t> </a:t>
            </a:r>
            <a:r>
              <a:rPr lang="en-CA" sz="3600" dirty="0" err="1"/>
              <a:t>ወአንጽሓነ</a:t>
            </a:r>
            <a:r>
              <a:rPr lang="en-CA" sz="3600" dirty="0"/>
              <a:t>፡ </a:t>
            </a:r>
            <a:r>
              <a:rPr lang="en-CA" sz="3600" dirty="0" err="1"/>
              <a:t>ወረስየነ</a:t>
            </a:r>
            <a:r>
              <a:rPr lang="en-CA" sz="3600" dirty="0"/>
              <a:t> </a:t>
            </a:r>
            <a:r>
              <a:rPr lang="en-CA" sz="3600" dirty="0" err="1"/>
              <a:t>ፍቱሓነ</a:t>
            </a:r>
            <a:r>
              <a:rPr lang="en-CA" sz="3600" dirty="0"/>
              <a:t> </a:t>
            </a:r>
            <a:r>
              <a:rPr lang="en-CA" sz="3600" dirty="0" err="1" smtClean="0"/>
              <a:t>ወግዑዛነ</a:t>
            </a:r>
            <a:r>
              <a:rPr lang="en-CA" sz="3600" dirty="0" smtClean="0"/>
              <a:t> </a:t>
            </a:r>
            <a:r>
              <a:rPr lang="en-CA" sz="3600" dirty="0" err="1"/>
              <a:t>ወለኵሉ</a:t>
            </a:r>
            <a:r>
              <a:rPr lang="en-CA" sz="3600" dirty="0"/>
              <a:t> </a:t>
            </a:r>
            <a:r>
              <a:rPr lang="en-CA" sz="3600" dirty="0" err="1"/>
              <a:t>ሕዝብከ</a:t>
            </a:r>
            <a:r>
              <a:rPr lang="en-CA" sz="3600" dirty="0"/>
              <a:t> </a:t>
            </a:r>
            <a:r>
              <a:rPr lang="en-CA" sz="3600" dirty="0" err="1"/>
              <a:t>ፍትሖሙ</a:t>
            </a:r>
            <a:r>
              <a:rPr lang="en-CA" sz="3600" dirty="0"/>
              <a:t>። </a:t>
            </a:r>
            <a:r>
              <a:rPr lang="en-CA" sz="3600" dirty="0" err="1" smtClean="0"/>
              <a:t>ወበእንተ</a:t>
            </a:r>
            <a:r>
              <a:rPr lang="en-CA" sz="3600" dirty="0" smtClean="0"/>
              <a:t> </a:t>
            </a:r>
            <a:r>
              <a:rPr lang="en-CA" sz="3600" dirty="0" err="1"/>
              <a:t>እለ</a:t>
            </a:r>
            <a:r>
              <a:rPr lang="en-CA" sz="3600" dirty="0"/>
              <a:t> </a:t>
            </a:r>
            <a:r>
              <a:rPr lang="en-CA" sz="3600" dirty="0" err="1"/>
              <a:t>አድነኑ</a:t>
            </a:r>
            <a:r>
              <a:rPr lang="en-CA" sz="3600" dirty="0"/>
              <a:t> </a:t>
            </a:r>
            <a:r>
              <a:rPr lang="en-CA" sz="3600" dirty="0" err="1"/>
              <a:t>አርእስቲሆሙ</a:t>
            </a:r>
            <a:r>
              <a:rPr lang="en-CA" sz="3600" dirty="0"/>
              <a:t> </a:t>
            </a:r>
            <a:r>
              <a:rPr lang="en-CA" sz="3600" dirty="0" err="1"/>
              <a:t>ቅድመ</a:t>
            </a:r>
            <a:r>
              <a:rPr lang="en-CA" sz="3600" dirty="0"/>
              <a:t> </a:t>
            </a:r>
            <a:r>
              <a:rPr lang="en-CA" sz="3600" dirty="0" err="1"/>
              <a:t>ምሥዋዒከ</a:t>
            </a:r>
            <a:r>
              <a:rPr lang="en-CA" sz="3600" dirty="0"/>
              <a:t> </a:t>
            </a:r>
            <a:r>
              <a:rPr lang="en-CA" sz="3600" dirty="0" err="1"/>
              <a:t>ቅዱስ</a:t>
            </a:r>
            <a:r>
              <a:rPr lang="en-CA" sz="3600" dirty="0"/>
              <a:t> </a:t>
            </a:r>
            <a:r>
              <a:rPr lang="en-CA" sz="3600" dirty="0" err="1"/>
              <a:t>ጺሕ</a:t>
            </a:r>
            <a:r>
              <a:rPr lang="en-CA" sz="3600" dirty="0"/>
              <a:t> </a:t>
            </a:r>
            <a:r>
              <a:rPr lang="en-CA" sz="3600" dirty="0" err="1"/>
              <a:t>ለነ</a:t>
            </a:r>
            <a:r>
              <a:rPr lang="en-CA" sz="3600" dirty="0"/>
              <a:t> </a:t>
            </a:r>
            <a:r>
              <a:rPr lang="en-CA" sz="3600" dirty="0" err="1"/>
              <a:t>ፍኖተ</a:t>
            </a:r>
            <a:r>
              <a:rPr lang="en-CA" sz="3600" dirty="0"/>
              <a:t> </a:t>
            </a:r>
            <a:r>
              <a:rPr lang="en-CA" sz="3600" dirty="0" err="1"/>
              <a:t>ምሕረትከ</a:t>
            </a:r>
            <a:r>
              <a:rPr lang="en-CA" sz="3600" dirty="0"/>
              <a:t>፡ </a:t>
            </a:r>
            <a:r>
              <a:rPr lang="en-CA" sz="4000" dirty="0"/>
              <a:t>  </a:t>
            </a:r>
          </a:p>
        </p:txBody>
      </p:sp>
      <p:sp>
        <p:nvSpPr>
          <p:cNvPr id="19" name="Rectangle 18"/>
          <p:cNvSpPr/>
          <p:nvPr/>
        </p:nvSpPr>
        <p:spPr>
          <a:xfrm>
            <a:off x="4034116" y="56123"/>
            <a:ext cx="4355124" cy="6863417"/>
          </a:xfrm>
          <a:prstGeom prst="rect">
            <a:avLst/>
          </a:prstGeom>
        </p:spPr>
        <p:txBody>
          <a:bodyPr wrap="square">
            <a:spAutoFit/>
          </a:bodyPr>
          <a:lstStyle/>
          <a:p>
            <a:r>
              <a:rPr lang="en-CA" sz="1400" dirty="0" smtClean="0">
                <a:solidFill>
                  <a:srgbClr val="FFC000"/>
                </a:solidFill>
              </a:rPr>
              <a:t>59. </a:t>
            </a:r>
            <a:r>
              <a:rPr lang="en-CA" sz="4000" dirty="0" smtClean="0"/>
              <a:t>ኦ </a:t>
            </a:r>
            <a:r>
              <a:rPr lang="en-CA" sz="4000" dirty="0" err="1"/>
              <a:t>ለዋህ</a:t>
            </a:r>
            <a:r>
              <a:rPr lang="en-CA" sz="4000" dirty="0"/>
              <a:t> </a:t>
            </a:r>
            <a:r>
              <a:rPr lang="en-CA" sz="4000" dirty="0" err="1"/>
              <a:t>መፍቀሪ</a:t>
            </a:r>
            <a:r>
              <a:rPr lang="en-CA" sz="4000" dirty="0"/>
              <a:t> </a:t>
            </a:r>
            <a:r>
              <a:rPr lang="en-CA" sz="4000" dirty="0" err="1"/>
              <a:t>ሰብ</a:t>
            </a:r>
            <a:r>
              <a:rPr lang="en-CA" sz="4000" dirty="0"/>
              <a:t>፡ </a:t>
            </a:r>
            <a:r>
              <a:rPr lang="en-CA" sz="4000" dirty="0" err="1"/>
              <a:t>ጐይታ</a:t>
            </a:r>
            <a:r>
              <a:rPr lang="en-CA" sz="4000" dirty="0"/>
              <a:t> </a:t>
            </a:r>
            <a:r>
              <a:rPr lang="en-CA" sz="4000" dirty="0" err="1"/>
              <a:t>ኩሉ</a:t>
            </a:r>
            <a:r>
              <a:rPr lang="en-CA" sz="4000" dirty="0"/>
              <a:t> </a:t>
            </a:r>
            <a:r>
              <a:rPr lang="en-CA" sz="4000" dirty="0" err="1"/>
              <a:t>ፍጥረት</a:t>
            </a:r>
            <a:r>
              <a:rPr lang="en-CA" sz="4000" dirty="0"/>
              <a:t> </a:t>
            </a:r>
            <a:r>
              <a:rPr lang="en-CA" sz="4000" dirty="0" err="1"/>
              <a:t>ናይ</a:t>
            </a:r>
            <a:r>
              <a:rPr lang="en-CA" sz="4000" dirty="0"/>
              <a:t> </a:t>
            </a:r>
            <a:r>
              <a:rPr lang="en-CA" sz="4000" dirty="0" err="1"/>
              <a:t>ኃጢኣትና</a:t>
            </a:r>
            <a:r>
              <a:rPr lang="en-CA" sz="4000" dirty="0"/>
              <a:t> </a:t>
            </a:r>
            <a:r>
              <a:rPr lang="en-CA" sz="4000" dirty="0" err="1" smtClean="0">
                <a:solidFill>
                  <a:srgbClr val="FFC000"/>
                </a:solidFill>
              </a:rPr>
              <a:t>ሥርየት</a:t>
            </a:r>
            <a:r>
              <a:rPr lang="en-CA" sz="4000" dirty="0" smtClean="0">
                <a:solidFill>
                  <a:srgbClr val="FFC000"/>
                </a:solidFill>
              </a:rPr>
              <a:t> </a:t>
            </a:r>
            <a:r>
              <a:rPr lang="en-CA" sz="4000" dirty="0" err="1">
                <a:solidFill>
                  <a:srgbClr val="FFC000"/>
                </a:solidFill>
              </a:rPr>
              <a:t>ሃበና</a:t>
            </a:r>
            <a:r>
              <a:rPr lang="en-CA" sz="4000" dirty="0"/>
              <a:t>፡ </a:t>
            </a:r>
            <a:r>
              <a:rPr lang="en-CA" sz="4000" dirty="0" err="1" smtClean="0">
                <a:solidFill>
                  <a:srgbClr val="FFC000"/>
                </a:solidFill>
              </a:rPr>
              <a:t>ባርኸና</a:t>
            </a:r>
            <a:r>
              <a:rPr lang="en-CA" sz="4000" dirty="0"/>
              <a:t>፡ </a:t>
            </a:r>
            <a:r>
              <a:rPr lang="en-CA" sz="4000" dirty="0" err="1"/>
              <a:t>ቐድሰና</a:t>
            </a:r>
            <a:r>
              <a:rPr lang="en-CA" sz="4000" dirty="0" smtClean="0"/>
              <a:t>፡</a:t>
            </a:r>
          </a:p>
          <a:p>
            <a:r>
              <a:rPr lang="en-CA" sz="4000" dirty="0" smtClean="0"/>
              <a:t> </a:t>
            </a:r>
            <a:r>
              <a:rPr lang="en-CA" sz="4000" dirty="0" err="1">
                <a:solidFill>
                  <a:srgbClr val="FFC000"/>
                </a:solidFill>
              </a:rPr>
              <a:t>ናፃ</a:t>
            </a:r>
            <a:r>
              <a:rPr lang="en-CA" sz="4000" dirty="0"/>
              <a:t> </a:t>
            </a:r>
            <a:r>
              <a:rPr lang="en-CA" sz="4000" dirty="0" err="1">
                <a:solidFill>
                  <a:srgbClr val="FFC000"/>
                </a:solidFill>
              </a:rPr>
              <a:t>ግበረና</a:t>
            </a:r>
            <a:r>
              <a:rPr lang="en-CA" sz="4000" dirty="0"/>
              <a:t>፡ </a:t>
            </a:r>
            <a:endParaRPr lang="en-CA" sz="4000" dirty="0" smtClean="0"/>
          </a:p>
          <a:p>
            <a:r>
              <a:rPr lang="en-CA" sz="4000" dirty="0" err="1" smtClean="0"/>
              <a:t>ንኩሉ</a:t>
            </a:r>
            <a:r>
              <a:rPr lang="en-CA" sz="4000" dirty="0" smtClean="0"/>
              <a:t> </a:t>
            </a:r>
            <a:r>
              <a:rPr lang="en-CA" sz="4000" dirty="0" err="1"/>
              <a:t>ሕዝብካውን</a:t>
            </a:r>
            <a:r>
              <a:rPr lang="en-CA" sz="4000" dirty="0"/>
              <a:t> </a:t>
            </a:r>
            <a:r>
              <a:rPr lang="en-CA" sz="4000" dirty="0" err="1"/>
              <a:t>ፍትሓዮም</a:t>
            </a:r>
            <a:r>
              <a:rPr lang="en-CA" sz="4000" dirty="0"/>
              <a:t>። </a:t>
            </a:r>
            <a:r>
              <a:rPr lang="en-CA" sz="4000" dirty="0" err="1"/>
              <a:t>ኣብ</a:t>
            </a:r>
            <a:r>
              <a:rPr lang="en-CA" sz="4000" dirty="0"/>
              <a:t> </a:t>
            </a:r>
            <a:r>
              <a:rPr lang="en-CA" sz="4000" dirty="0" err="1"/>
              <a:t>ቅድሚ</a:t>
            </a:r>
            <a:r>
              <a:rPr lang="en-CA" sz="4000" dirty="0"/>
              <a:t> </a:t>
            </a:r>
            <a:r>
              <a:rPr lang="en-CA" sz="4000" dirty="0" err="1" smtClean="0"/>
              <a:t>መሠውዒኻ</a:t>
            </a:r>
            <a:r>
              <a:rPr lang="en-CA" sz="4000" dirty="0" smtClean="0"/>
              <a:t> </a:t>
            </a:r>
            <a:r>
              <a:rPr lang="en-CA" sz="4000" dirty="0" err="1"/>
              <a:t>ርእሶም</a:t>
            </a:r>
            <a:r>
              <a:rPr lang="en-CA" sz="4000" dirty="0"/>
              <a:t> </a:t>
            </a:r>
            <a:r>
              <a:rPr lang="en-CA" sz="4000" dirty="0" err="1"/>
              <a:t>ኣድኒኖም</a:t>
            </a:r>
            <a:r>
              <a:rPr lang="en-CA" sz="4000" dirty="0"/>
              <a:t> </a:t>
            </a:r>
            <a:r>
              <a:rPr lang="en-CA" sz="4000" dirty="0" err="1"/>
              <a:t>ንዘለዉ</a:t>
            </a:r>
            <a:r>
              <a:rPr lang="en-CA" sz="4000" dirty="0"/>
              <a:t>፡ </a:t>
            </a:r>
            <a:r>
              <a:rPr lang="en-CA" sz="4000" dirty="0" err="1"/>
              <a:t>ኵሎም</a:t>
            </a:r>
            <a:r>
              <a:rPr lang="en-CA" sz="4000" dirty="0"/>
              <a:t> </a:t>
            </a:r>
            <a:r>
              <a:rPr lang="en-CA" sz="4000" dirty="0" err="1"/>
              <a:t>ምእመናንን</a:t>
            </a:r>
            <a:r>
              <a:rPr lang="en-CA" sz="4000" dirty="0"/>
              <a:t> </a:t>
            </a:r>
            <a:r>
              <a:rPr lang="en-CA" sz="4000" dirty="0" err="1"/>
              <a:t>ምእመናትን</a:t>
            </a:r>
            <a:r>
              <a:rPr lang="en-CA" sz="4000" dirty="0"/>
              <a:t> </a:t>
            </a:r>
            <a:r>
              <a:rPr lang="en-CA" sz="4000" dirty="0" err="1"/>
              <a:t>ንልምነካ</a:t>
            </a:r>
            <a:r>
              <a:rPr lang="en-CA" sz="4000" dirty="0"/>
              <a:t> </a:t>
            </a:r>
            <a:r>
              <a:rPr lang="en-CA" sz="4000" dirty="0" err="1"/>
              <a:t>ኣሎና</a:t>
            </a:r>
            <a:r>
              <a:rPr lang="en-CA" sz="4000" dirty="0"/>
              <a:t>። </a:t>
            </a:r>
            <a:r>
              <a:rPr lang="en-CA" sz="3400" dirty="0"/>
              <a:t> </a:t>
            </a:r>
          </a:p>
        </p:txBody>
      </p:sp>
      <p:sp>
        <p:nvSpPr>
          <p:cNvPr id="7" name="Rectangle 6"/>
          <p:cNvSpPr/>
          <p:nvPr/>
        </p:nvSpPr>
        <p:spPr>
          <a:xfrm>
            <a:off x="8244190" y="86723"/>
            <a:ext cx="3992713" cy="6440225"/>
          </a:xfrm>
          <a:prstGeom prst="rect">
            <a:avLst/>
          </a:prstGeom>
        </p:spPr>
        <p:txBody>
          <a:bodyPr wrap="square">
            <a:spAutoFit/>
          </a:bodyPr>
          <a:lstStyle/>
          <a:p>
            <a:pPr marL="40639" marR="40639">
              <a:lnSpc>
                <a:spcPct val="150000"/>
              </a:lnSpc>
              <a:spcBef>
                <a:spcPts val="600"/>
              </a:spcBef>
              <a:defRPr sz="1800">
                <a:uFillTx/>
              </a:defRPr>
            </a:pPr>
            <a:r>
              <a:rPr lang="en-US" sz="1400" dirty="0" smtClean="0">
                <a:solidFill>
                  <a:srgbClr val="FFC000"/>
                </a:solidFill>
                <a:uFill>
                  <a:solidFill>
                    <a:srgbClr val="000000"/>
                  </a:solidFill>
                </a:uFill>
              </a:rPr>
              <a:t>59. </a:t>
            </a:r>
            <a:r>
              <a:rPr lang="en-US" sz="2500" dirty="0" smtClean="0">
                <a:uFill>
                  <a:solidFill>
                    <a:srgbClr val="000000"/>
                  </a:solidFill>
                </a:uFill>
              </a:rPr>
              <a:t>O </a:t>
            </a:r>
            <a:r>
              <a:rPr lang="en-US" sz="2500" dirty="0">
                <a:uFill>
                  <a:solidFill>
                    <a:srgbClr val="000000"/>
                  </a:solidFill>
                </a:uFill>
              </a:rPr>
              <a:t>good lover of man and Lord of all creation, grant us, O Lord, forgiveness of our sins, bless us and purify us and set us free and absolve all Thy people, </a:t>
            </a:r>
            <a:r>
              <a:rPr lang="en-US" sz="2500" dirty="0" smtClean="0">
                <a:uFill>
                  <a:solidFill>
                    <a:srgbClr val="000000"/>
                  </a:solidFill>
                </a:uFill>
              </a:rPr>
              <a:t> and </a:t>
            </a:r>
            <a:r>
              <a:rPr lang="en-US" sz="2500" dirty="0">
                <a:uFill>
                  <a:solidFill>
                    <a:srgbClr val="000000"/>
                  </a:solidFill>
                </a:uFill>
              </a:rPr>
              <a:t>on behalf of them that bow their heads before Thy holy altar: prepare for us the way of Thy holy altar: prepare for us the way of Thy mercy,</a:t>
            </a:r>
          </a:p>
        </p:txBody>
      </p:sp>
    </p:spTree>
    <p:extLst>
      <p:ext uri="{BB962C8B-B14F-4D97-AF65-F5344CB8AC3E}">
        <p14:creationId xmlns:p14="http://schemas.microsoft.com/office/powerpoint/2010/main" val="7549393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423" y="-23186"/>
            <a:ext cx="4168245" cy="6909584"/>
          </a:xfrm>
          <a:prstGeom prst="rect">
            <a:avLst/>
          </a:prstGeom>
        </p:spPr>
        <p:txBody>
          <a:bodyPr wrap="square">
            <a:spAutoFit/>
          </a:bodyPr>
          <a:lstStyle/>
          <a:p>
            <a:pPr algn="ctr"/>
            <a:r>
              <a:rPr lang="en-CA" sz="2000" dirty="0" err="1">
                <a:solidFill>
                  <a:srgbClr val="FFC000"/>
                </a:solidFill>
              </a:rPr>
              <a:t>በዝየ</a:t>
            </a:r>
            <a:r>
              <a:rPr lang="en-CA" sz="2000" dirty="0">
                <a:solidFill>
                  <a:srgbClr val="FFC000"/>
                </a:solidFill>
              </a:rPr>
              <a:t> </a:t>
            </a:r>
            <a:r>
              <a:rPr lang="en-CA" sz="2000" dirty="0" err="1">
                <a:solidFill>
                  <a:srgbClr val="FFC000"/>
                </a:solidFill>
              </a:rPr>
              <a:t>ይዝክር</a:t>
            </a:r>
            <a:r>
              <a:rPr lang="en-CA" sz="2000" dirty="0">
                <a:solidFill>
                  <a:srgbClr val="FFC000"/>
                </a:solidFill>
              </a:rPr>
              <a:t> </a:t>
            </a:r>
            <a:r>
              <a:rPr lang="en-CA" sz="2000" dirty="0" err="1">
                <a:solidFill>
                  <a:srgbClr val="FFC000"/>
                </a:solidFill>
              </a:rPr>
              <a:t>ሓዲሳነ</a:t>
            </a:r>
            <a:r>
              <a:rPr lang="en-CA" sz="2000" dirty="0">
                <a:solidFill>
                  <a:srgbClr val="FFC000"/>
                </a:solidFill>
              </a:rPr>
              <a:t> </a:t>
            </a:r>
            <a:r>
              <a:rPr lang="en-CA" sz="2000" dirty="0" err="1">
                <a:solidFill>
                  <a:srgbClr val="FFC000"/>
                </a:solidFill>
              </a:rPr>
              <a:t>ሙታነ</a:t>
            </a:r>
            <a:r>
              <a:rPr lang="en-CA" sz="2000" dirty="0">
                <a:solidFill>
                  <a:srgbClr val="FFC000"/>
                </a:solidFill>
              </a:rPr>
              <a:t> </a:t>
            </a:r>
          </a:p>
          <a:p>
            <a:r>
              <a:rPr lang="en-CA" sz="3600" dirty="0" err="1" smtClean="0"/>
              <a:t>ወምላእ</a:t>
            </a:r>
            <a:r>
              <a:rPr lang="en-CA" sz="3600" dirty="0" smtClean="0"/>
              <a:t> </a:t>
            </a:r>
            <a:r>
              <a:rPr lang="en-CA" sz="3600" dirty="0" err="1" smtClean="0"/>
              <a:t>ላዕሌነ</a:t>
            </a:r>
            <a:r>
              <a:rPr lang="en-CA" sz="3600" dirty="0" smtClean="0"/>
              <a:t> </a:t>
            </a:r>
            <a:r>
              <a:rPr lang="en-CA" sz="3600" dirty="0" err="1"/>
              <a:t>ፈሪሆተ</a:t>
            </a:r>
            <a:r>
              <a:rPr lang="en-CA" sz="3600" dirty="0"/>
              <a:t> </a:t>
            </a:r>
            <a:r>
              <a:rPr lang="en-CA" sz="3600" dirty="0" err="1"/>
              <a:t>ስምከ</a:t>
            </a:r>
            <a:r>
              <a:rPr lang="en-CA" sz="3600" dirty="0"/>
              <a:t>። </a:t>
            </a:r>
            <a:r>
              <a:rPr lang="en-CA" sz="3600" dirty="0" err="1"/>
              <a:t>ወአቁመነ</a:t>
            </a:r>
            <a:r>
              <a:rPr lang="en-CA" sz="3600" dirty="0"/>
              <a:t> </a:t>
            </a:r>
            <a:r>
              <a:rPr lang="en-CA" sz="3600" dirty="0" err="1"/>
              <a:t>ኀበ</a:t>
            </a:r>
            <a:r>
              <a:rPr lang="en-CA" sz="3600" dirty="0"/>
              <a:t> </a:t>
            </a:r>
            <a:r>
              <a:rPr lang="en-CA" sz="3600" dirty="0" err="1"/>
              <a:t>ገቢረ</a:t>
            </a:r>
            <a:r>
              <a:rPr lang="en-CA" sz="3600" dirty="0"/>
              <a:t> </a:t>
            </a:r>
            <a:r>
              <a:rPr lang="en-CA" sz="3600" dirty="0" err="1"/>
              <a:t>ፈቃድከ</a:t>
            </a:r>
            <a:r>
              <a:rPr lang="en-CA" sz="3600" dirty="0"/>
              <a:t> </a:t>
            </a:r>
            <a:r>
              <a:rPr lang="en-CA" sz="3600" dirty="0" err="1"/>
              <a:t>ቅዱስ</a:t>
            </a:r>
            <a:r>
              <a:rPr lang="en-CA" sz="3600" dirty="0"/>
              <a:t>። </a:t>
            </a:r>
            <a:endParaRPr lang="en-CA" sz="3600" dirty="0" smtClean="0"/>
          </a:p>
          <a:p>
            <a:r>
              <a:rPr lang="en-CA" sz="1400" dirty="0" smtClean="0">
                <a:solidFill>
                  <a:srgbClr val="FFC000"/>
                </a:solidFill>
              </a:rPr>
              <a:t>፷፩. </a:t>
            </a:r>
            <a:r>
              <a:rPr lang="en-CA" sz="3500" dirty="0" smtClean="0"/>
              <a:t>ኦ </a:t>
            </a:r>
            <a:r>
              <a:rPr lang="en-CA" sz="3500" dirty="0" err="1"/>
              <a:t>ኄር</a:t>
            </a:r>
            <a:r>
              <a:rPr lang="en-CA" sz="3500" dirty="0"/>
              <a:t> </a:t>
            </a:r>
            <a:r>
              <a:rPr lang="en-CA" sz="3500" dirty="0" err="1"/>
              <a:t>እስመ</a:t>
            </a:r>
            <a:r>
              <a:rPr lang="en-CA" sz="3500" dirty="0"/>
              <a:t> </a:t>
            </a:r>
            <a:r>
              <a:rPr lang="en-CA" sz="3500" dirty="0" err="1"/>
              <a:t>አንተ</a:t>
            </a:r>
            <a:r>
              <a:rPr lang="en-CA" sz="3500" dirty="0"/>
              <a:t> </a:t>
            </a:r>
            <a:r>
              <a:rPr lang="en-CA" sz="3500" dirty="0" err="1"/>
              <a:t>እግዚእነ</a:t>
            </a:r>
            <a:r>
              <a:rPr lang="en-CA" sz="3500" dirty="0"/>
              <a:t> </a:t>
            </a:r>
            <a:r>
              <a:rPr lang="en-CA" sz="3500" dirty="0" err="1"/>
              <a:t>ወአምላክነ</a:t>
            </a:r>
            <a:r>
              <a:rPr lang="en-CA" sz="3500" dirty="0"/>
              <a:t> </a:t>
            </a:r>
            <a:r>
              <a:rPr lang="en-CA" sz="3500" dirty="0" err="1"/>
              <a:t>ወመድኃኒነ</a:t>
            </a:r>
            <a:r>
              <a:rPr lang="en-CA" sz="3500" dirty="0"/>
              <a:t> </a:t>
            </a:r>
            <a:r>
              <a:rPr lang="en-CA" sz="3500" dirty="0" err="1"/>
              <a:t>ኢየሱስ</a:t>
            </a:r>
            <a:r>
              <a:rPr lang="en-CA" sz="3500" dirty="0"/>
              <a:t> </a:t>
            </a:r>
            <a:r>
              <a:rPr lang="en-CA" sz="3500" dirty="0" err="1"/>
              <a:t>ክርስቶስ</a:t>
            </a:r>
            <a:r>
              <a:rPr lang="en-CA" sz="3500" dirty="0"/>
              <a:t>። </a:t>
            </a:r>
            <a:r>
              <a:rPr lang="en-CA" sz="3500" dirty="0" err="1"/>
              <a:t>ወለከ</a:t>
            </a:r>
            <a:r>
              <a:rPr lang="en-CA" sz="3500" dirty="0"/>
              <a:t> </a:t>
            </a:r>
            <a:r>
              <a:rPr lang="en-CA" sz="3500" dirty="0" err="1"/>
              <a:t>ንፌኑ</a:t>
            </a:r>
            <a:r>
              <a:rPr lang="en-CA" sz="3500" dirty="0"/>
              <a:t> </a:t>
            </a:r>
            <a:r>
              <a:rPr lang="en-CA" sz="3500" dirty="0" err="1" smtClean="0"/>
              <a:t>ስብሐተ</a:t>
            </a:r>
            <a:r>
              <a:rPr lang="en-CA" sz="3500" dirty="0" smtClean="0"/>
              <a:t> </a:t>
            </a:r>
            <a:r>
              <a:rPr lang="en-CA" sz="3500" dirty="0" err="1"/>
              <a:t>ወክብረ</a:t>
            </a:r>
            <a:r>
              <a:rPr lang="en-CA" sz="3500" dirty="0"/>
              <a:t> </a:t>
            </a:r>
            <a:r>
              <a:rPr lang="en-CA" sz="3500" dirty="0" err="1"/>
              <a:t>ምስለ</a:t>
            </a:r>
            <a:r>
              <a:rPr lang="en-CA" sz="3500" dirty="0"/>
              <a:t> </a:t>
            </a:r>
            <a:r>
              <a:rPr lang="en-CA" sz="3500" dirty="0" err="1"/>
              <a:t>አቡከ</a:t>
            </a:r>
            <a:r>
              <a:rPr lang="en-CA" sz="3500" dirty="0"/>
              <a:t> </a:t>
            </a:r>
            <a:r>
              <a:rPr lang="en-CA" sz="3500" dirty="0" err="1"/>
              <a:t>ኄር</a:t>
            </a:r>
            <a:r>
              <a:rPr lang="en-CA" sz="3500" dirty="0"/>
              <a:t> </a:t>
            </a:r>
            <a:r>
              <a:rPr lang="en-CA" sz="3500" dirty="0" err="1"/>
              <a:t>ሰማያዊ</a:t>
            </a:r>
            <a:r>
              <a:rPr lang="en-CA" sz="3500" dirty="0"/>
              <a:t> </a:t>
            </a:r>
            <a:r>
              <a:rPr lang="en-CA" sz="3500" dirty="0" err="1"/>
              <a:t>ወመንፈስ</a:t>
            </a:r>
            <a:r>
              <a:rPr lang="en-CA" sz="3500" dirty="0"/>
              <a:t> </a:t>
            </a:r>
            <a:r>
              <a:rPr lang="en-CA" sz="3500" dirty="0" err="1"/>
              <a:t>ቅዱስ</a:t>
            </a:r>
            <a:r>
              <a:rPr lang="en-CA" sz="3500" dirty="0"/>
              <a:t> </a:t>
            </a:r>
            <a:r>
              <a:rPr lang="en-CA" sz="3500" dirty="0" err="1"/>
              <a:t>ማሕየዊ</a:t>
            </a:r>
            <a:r>
              <a:rPr lang="en-CA" sz="3500" dirty="0"/>
              <a:t> </a:t>
            </a:r>
            <a:r>
              <a:rPr lang="en-CA" sz="3500" dirty="0" err="1"/>
              <a:t>ዘዕሩይ</a:t>
            </a:r>
            <a:r>
              <a:rPr lang="en-CA" sz="3500" dirty="0"/>
              <a:t> </a:t>
            </a:r>
            <a:r>
              <a:rPr lang="en-CA" sz="3500" dirty="0" err="1"/>
              <a:t>ምስሌከ</a:t>
            </a:r>
            <a:r>
              <a:rPr lang="en-CA" sz="3500" dirty="0"/>
              <a:t> </a:t>
            </a:r>
            <a:r>
              <a:rPr lang="en-CA" sz="3500" dirty="0" err="1"/>
              <a:t>ይእዜኒ</a:t>
            </a:r>
            <a:r>
              <a:rPr lang="en-CA" sz="3500" dirty="0"/>
              <a:t> </a:t>
            </a:r>
            <a:r>
              <a:rPr lang="en-CA" sz="3500" dirty="0" err="1"/>
              <a:t>ወዘልፈኒ</a:t>
            </a:r>
            <a:r>
              <a:rPr lang="en-CA" sz="3500" dirty="0"/>
              <a:t> </a:t>
            </a:r>
            <a:r>
              <a:rPr lang="en-CA" sz="3500" dirty="0" err="1"/>
              <a:t>ወለዓለመ</a:t>
            </a:r>
            <a:r>
              <a:rPr lang="en-CA" sz="3500" dirty="0"/>
              <a:t> </a:t>
            </a:r>
            <a:r>
              <a:rPr lang="en-CA" sz="3500" dirty="0" err="1"/>
              <a:t>ዓለም</a:t>
            </a:r>
            <a:r>
              <a:rPr lang="en-CA" sz="3500" dirty="0"/>
              <a:t> </a:t>
            </a:r>
            <a:r>
              <a:rPr lang="en-CA" sz="3500" dirty="0" err="1"/>
              <a:t>አሜን</a:t>
            </a:r>
            <a:r>
              <a:rPr lang="en-CA" sz="3500" dirty="0" smtClean="0"/>
              <a:t>።</a:t>
            </a:r>
            <a:endParaRPr lang="en-CA" sz="3500" dirty="0"/>
          </a:p>
        </p:txBody>
      </p:sp>
      <p:sp>
        <p:nvSpPr>
          <p:cNvPr id="19" name="Rectangle 18"/>
          <p:cNvSpPr/>
          <p:nvPr/>
        </p:nvSpPr>
        <p:spPr>
          <a:xfrm>
            <a:off x="3987466" y="-23187"/>
            <a:ext cx="4355124" cy="6863417"/>
          </a:xfrm>
          <a:prstGeom prst="rect">
            <a:avLst/>
          </a:prstGeom>
        </p:spPr>
        <p:txBody>
          <a:bodyPr wrap="square">
            <a:spAutoFit/>
          </a:bodyPr>
          <a:lstStyle/>
          <a:p>
            <a:pPr algn="ctr"/>
            <a:r>
              <a:rPr lang="en-CA" sz="2000" dirty="0" err="1">
                <a:solidFill>
                  <a:srgbClr val="FFC000"/>
                </a:solidFill>
              </a:rPr>
              <a:t>ሓደስቲ</a:t>
            </a:r>
            <a:r>
              <a:rPr lang="en-CA" sz="2000" dirty="0">
                <a:solidFill>
                  <a:srgbClr val="FFC000"/>
                </a:solidFill>
              </a:rPr>
              <a:t> </a:t>
            </a:r>
            <a:r>
              <a:rPr lang="en-CA" sz="2000" dirty="0" err="1">
                <a:solidFill>
                  <a:srgbClr val="FFC000"/>
                </a:solidFill>
              </a:rPr>
              <a:t>ምዉታት</a:t>
            </a:r>
            <a:r>
              <a:rPr lang="en-CA" sz="2000" dirty="0">
                <a:solidFill>
                  <a:srgbClr val="FFC000"/>
                </a:solidFill>
              </a:rPr>
              <a:t> </a:t>
            </a:r>
            <a:r>
              <a:rPr lang="en-CA" sz="2000" dirty="0" err="1">
                <a:solidFill>
                  <a:srgbClr val="FFC000"/>
                </a:solidFill>
              </a:rPr>
              <a:t>ይዘክር</a:t>
            </a:r>
            <a:r>
              <a:rPr lang="en-CA" sz="2000" dirty="0">
                <a:solidFill>
                  <a:srgbClr val="FFC000"/>
                </a:solidFill>
              </a:rPr>
              <a:t>። </a:t>
            </a:r>
            <a:endParaRPr lang="en-CA" sz="2000" dirty="0" smtClean="0">
              <a:solidFill>
                <a:srgbClr val="FFC000"/>
              </a:solidFill>
            </a:endParaRPr>
          </a:p>
          <a:p>
            <a:r>
              <a:rPr lang="en-CA" sz="3500" dirty="0" err="1" smtClean="0"/>
              <a:t>ፍርሓት</a:t>
            </a:r>
            <a:r>
              <a:rPr lang="en-CA" sz="3500" dirty="0" smtClean="0"/>
              <a:t> </a:t>
            </a:r>
            <a:r>
              <a:rPr lang="en-CA" sz="3500" dirty="0" err="1"/>
              <a:t>ስምካ</a:t>
            </a:r>
            <a:r>
              <a:rPr lang="en-CA" sz="3500" dirty="0"/>
              <a:t> </a:t>
            </a:r>
            <a:r>
              <a:rPr lang="en-CA" sz="3500" dirty="0" err="1"/>
              <a:t>ምልኣና</a:t>
            </a:r>
            <a:r>
              <a:rPr lang="en-CA" sz="3500" dirty="0"/>
              <a:t>። </a:t>
            </a:r>
            <a:r>
              <a:rPr lang="en-CA" sz="3500" dirty="0" err="1"/>
              <a:t>ቅዱስ</a:t>
            </a:r>
            <a:r>
              <a:rPr lang="en-CA" sz="3500" dirty="0"/>
              <a:t> </a:t>
            </a:r>
            <a:r>
              <a:rPr lang="en-CA" sz="3500" dirty="0" err="1"/>
              <a:t>ፍቓድካ</a:t>
            </a:r>
            <a:r>
              <a:rPr lang="en-CA" sz="3500" dirty="0"/>
              <a:t> </a:t>
            </a:r>
            <a:r>
              <a:rPr lang="en-CA" sz="3500" dirty="0" err="1"/>
              <a:t>ብምፍጻም</a:t>
            </a:r>
            <a:r>
              <a:rPr lang="en-CA" sz="3500" dirty="0"/>
              <a:t> </a:t>
            </a:r>
            <a:r>
              <a:rPr lang="en-CA" sz="3500" dirty="0" err="1"/>
              <a:t>ኣጽንዓና</a:t>
            </a:r>
            <a:r>
              <a:rPr lang="en-CA" sz="3500" dirty="0"/>
              <a:t>። </a:t>
            </a:r>
            <a:endParaRPr lang="en-CA" sz="3500" dirty="0" smtClean="0"/>
          </a:p>
          <a:p>
            <a:r>
              <a:rPr lang="en-CA" sz="1400" dirty="0" smtClean="0">
                <a:solidFill>
                  <a:srgbClr val="FFC000"/>
                </a:solidFill>
              </a:rPr>
              <a:t>61. </a:t>
            </a:r>
            <a:r>
              <a:rPr lang="en-CA" sz="3500" dirty="0" smtClean="0"/>
              <a:t>ኦ </a:t>
            </a:r>
            <a:r>
              <a:rPr lang="en-CA" sz="3500" dirty="0" err="1"/>
              <a:t>ለዋህ</a:t>
            </a:r>
            <a:r>
              <a:rPr lang="en-CA" sz="3500" dirty="0"/>
              <a:t> </a:t>
            </a:r>
            <a:r>
              <a:rPr lang="en-CA" sz="3500" dirty="0" err="1"/>
              <a:t>ጐይታናን</a:t>
            </a:r>
            <a:r>
              <a:rPr lang="en-CA" sz="3500" dirty="0"/>
              <a:t> </a:t>
            </a:r>
            <a:r>
              <a:rPr lang="en-CA" sz="3500" dirty="0" err="1"/>
              <a:t>ኣምላክናን</a:t>
            </a:r>
            <a:r>
              <a:rPr lang="en-CA" sz="3500" dirty="0"/>
              <a:t> </a:t>
            </a:r>
            <a:r>
              <a:rPr lang="en-CA" sz="3500" dirty="0" err="1"/>
              <a:t>መድኃኒናን</a:t>
            </a:r>
            <a:r>
              <a:rPr lang="en-CA" sz="3500" dirty="0"/>
              <a:t> </a:t>
            </a:r>
            <a:r>
              <a:rPr lang="en-CA" sz="3500" dirty="0" err="1"/>
              <a:t>ኢየሱስ</a:t>
            </a:r>
            <a:r>
              <a:rPr lang="en-CA" sz="3500" dirty="0"/>
              <a:t> </a:t>
            </a:r>
            <a:r>
              <a:rPr lang="en-CA" sz="3500" dirty="0" err="1"/>
              <a:t>ክርስቶስ</a:t>
            </a:r>
            <a:r>
              <a:rPr lang="en-CA" sz="3500" dirty="0"/>
              <a:t>፡ </a:t>
            </a:r>
            <a:r>
              <a:rPr lang="en-CA" sz="3500" dirty="0" err="1" smtClean="0"/>
              <a:t>ንስኻ</a:t>
            </a:r>
            <a:r>
              <a:rPr lang="en-CA" sz="3500" dirty="0" smtClean="0"/>
              <a:t> </a:t>
            </a:r>
            <a:r>
              <a:rPr lang="en-CA" sz="3500" dirty="0" err="1"/>
              <a:t>ኢካ</a:t>
            </a:r>
            <a:r>
              <a:rPr lang="en-CA" sz="3500" dirty="0"/>
              <a:t> </a:t>
            </a:r>
            <a:r>
              <a:rPr lang="en-CA" sz="3500" dirty="0" err="1"/>
              <a:t>እሞ</a:t>
            </a:r>
            <a:r>
              <a:rPr lang="en-CA" sz="3500" dirty="0"/>
              <a:t>፡ </a:t>
            </a:r>
            <a:r>
              <a:rPr lang="en-CA" sz="3500" dirty="0" err="1"/>
              <a:t>ምስጋናን</a:t>
            </a:r>
            <a:r>
              <a:rPr lang="en-CA" sz="3500" dirty="0"/>
              <a:t> </a:t>
            </a:r>
            <a:r>
              <a:rPr lang="en-CA" sz="3500" dirty="0" err="1"/>
              <a:t>ክብርን</a:t>
            </a:r>
            <a:r>
              <a:rPr lang="en-CA" sz="3500" dirty="0"/>
              <a:t> </a:t>
            </a:r>
            <a:r>
              <a:rPr lang="en-CA" sz="3500" dirty="0" err="1" smtClean="0"/>
              <a:t>ንኣኻ</a:t>
            </a:r>
            <a:r>
              <a:rPr lang="en-CA" sz="3500" dirty="0" smtClean="0"/>
              <a:t> </a:t>
            </a:r>
            <a:r>
              <a:rPr lang="en-CA" sz="3500" dirty="0" err="1"/>
              <a:t>ነቕርብ</a:t>
            </a:r>
            <a:r>
              <a:rPr lang="en-CA" sz="3500" dirty="0"/>
              <a:t> </a:t>
            </a:r>
            <a:r>
              <a:rPr lang="en-CA" sz="3500" dirty="0" err="1"/>
              <a:t>ኣሎና</a:t>
            </a:r>
            <a:r>
              <a:rPr lang="en-CA" sz="3500" dirty="0"/>
              <a:t>። </a:t>
            </a:r>
            <a:r>
              <a:rPr lang="en-CA" sz="3500" dirty="0" err="1"/>
              <a:t>ሰማያዊ</a:t>
            </a:r>
            <a:r>
              <a:rPr lang="en-CA" sz="3500" dirty="0"/>
              <a:t> </a:t>
            </a:r>
            <a:r>
              <a:rPr lang="en-CA" sz="3500" dirty="0" err="1"/>
              <a:t>ምስ</a:t>
            </a:r>
            <a:r>
              <a:rPr lang="en-CA" sz="3500" dirty="0"/>
              <a:t> </a:t>
            </a:r>
            <a:r>
              <a:rPr lang="en-CA" sz="3500" dirty="0" err="1" smtClean="0"/>
              <a:t>ዝኾነ</a:t>
            </a:r>
            <a:r>
              <a:rPr lang="en-CA" sz="3500" dirty="0" smtClean="0"/>
              <a:t> </a:t>
            </a:r>
            <a:r>
              <a:rPr lang="en-CA" sz="3500" dirty="0" err="1"/>
              <a:t>ኄር</a:t>
            </a:r>
            <a:r>
              <a:rPr lang="en-CA" sz="3500" dirty="0"/>
              <a:t> </a:t>
            </a:r>
            <a:r>
              <a:rPr lang="en-CA" sz="3500" dirty="0" err="1" smtClean="0"/>
              <a:t>ኣቦኻ</a:t>
            </a:r>
            <a:r>
              <a:rPr lang="en-CA" sz="3500" dirty="0" smtClean="0"/>
              <a:t> </a:t>
            </a:r>
            <a:r>
              <a:rPr lang="en-CA" sz="3500" dirty="0" err="1" smtClean="0"/>
              <a:t>ምሳኻ</a:t>
            </a:r>
            <a:r>
              <a:rPr lang="en-CA" sz="3500" dirty="0" smtClean="0"/>
              <a:t> </a:t>
            </a:r>
            <a:r>
              <a:rPr lang="en-CA" sz="3500" dirty="0" err="1"/>
              <a:t>ማዕረን</a:t>
            </a:r>
            <a:r>
              <a:rPr lang="en-CA" sz="3500" dirty="0"/>
              <a:t> </a:t>
            </a:r>
            <a:r>
              <a:rPr lang="en-CA" sz="3500" dirty="0" err="1"/>
              <a:t>መሕወዪን</a:t>
            </a:r>
            <a:r>
              <a:rPr lang="en-CA" sz="3500" dirty="0"/>
              <a:t> </a:t>
            </a:r>
            <a:r>
              <a:rPr lang="en-CA" sz="3500" dirty="0" err="1"/>
              <a:t>ምስ</a:t>
            </a:r>
            <a:r>
              <a:rPr lang="en-CA" sz="3500" dirty="0"/>
              <a:t> </a:t>
            </a:r>
            <a:r>
              <a:rPr lang="en-CA" sz="3500" dirty="0" err="1" smtClean="0"/>
              <a:t>ዝኾነ</a:t>
            </a:r>
            <a:r>
              <a:rPr lang="en-CA" sz="3500" dirty="0" smtClean="0"/>
              <a:t> </a:t>
            </a:r>
            <a:r>
              <a:rPr lang="en-CA" sz="3500" dirty="0" err="1"/>
              <a:t>መንፈስ</a:t>
            </a:r>
            <a:r>
              <a:rPr lang="en-CA" sz="3500" dirty="0"/>
              <a:t> </a:t>
            </a:r>
            <a:r>
              <a:rPr lang="en-CA" sz="3500" dirty="0" err="1"/>
              <a:t>ቅዱስን</a:t>
            </a:r>
            <a:r>
              <a:rPr lang="en-CA" sz="3500" dirty="0"/>
              <a:t> </a:t>
            </a:r>
            <a:r>
              <a:rPr lang="en-CA" sz="3500" dirty="0" err="1"/>
              <a:t>ሎምን</a:t>
            </a:r>
            <a:r>
              <a:rPr lang="en-CA" sz="3500" dirty="0"/>
              <a:t> </a:t>
            </a:r>
            <a:r>
              <a:rPr lang="en-CA" sz="3500" dirty="0" err="1"/>
              <a:t>ኵሉ</a:t>
            </a:r>
            <a:r>
              <a:rPr lang="en-CA" sz="3500" dirty="0"/>
              <a:t> </a:t>
            </a:r>
            <a:r>
              <a:rPr lang="en-CA" sz="3500" dirty="0" err="1"/>
              <a:t>ሳዕን</a:t>
            </a:r>
            <a:r>
              <a:rPr lang="en-CA" sz="3500" dirty="0"/>
              <a:t> </a:t>
            </a:r>
            <a:r>
              <a:rPr lang="en-CA" sz="3500" dirty="0" err="1"/>
              <a:t>ንዘለዓለም</a:t>
            </a:r>
            <a:r>
              <a:rPr lang="en-CA" sz="3500" dirty="0"/>
              <a:t> </a:t>
            </a:r>
            <a:r>
              <a:rPr lang="en-CA" sz="3500" dirty="0" err="1"/>
              <a:t>ዓለም</a:t>
            </a:r>
            <a:r>
              <a:rPr lang="en-CA" sz="3500" dirty="0"/>
              <a:t> </a:t>
            </a:r>
            <a:r>
              <a:rPr lang="en-CA" sz="3500" dirty="0" err="1"/>
              <a:t>ኣሜን</a:t>
            </a:r>
            <a:r>
              <a:rPr lang="en-CA" sz="3500" dirty="0"/>
              <a:t>። </a:t>
            </a:r>
          </a:p>
        </p:txBody>
      </p:sp>
      <p:sp>
        <p:nvSpPr>
          <p:cNvPr id="8" name="Rectangle 7"/>
          <p:cNvSpPr/>
          <p:nvPr/>
        </p:nvSpPr>
        <p:spPr>
          <a:xfrm>
            <a:off x="8213282" y="14988"/>
            <a:ext cx="4103762" cy="6828023"/>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2000" dirty="0" smtClean="0">
                <a:solidFill>
                  <a:srgbClr val="FFC000"/>
                </a:solidFill>
                <a:uFill>
                  <a:solidFill>
                    <a:srgbClr val="FF2600"/>
                  </a:solidFill>
                </a:uFill>
              </a:rPr>
              <a:t>(here he shall mention those lately reposed)</a:t>
            </a:r>
            <a:r>
              <a:rPr lang="en-US" sz="2000" dirty="0" smtClean="0">
                <a:solidFill>
                  <a:srgbClr val="FFC000"/>
                </a:solidFill>
              </a:rPr>
              <a:t> </a:t>
            </a:r>
          </a:p>
          <a:p>
            <a:pPr marL="40639" marR="40639">
              <a:lnSpc>
                <a:spcPct val="130000"/>
              </a:lnSpc>
              <a:spcBef>
                <a:spcPts val="600"/>
              </a:spcBef>
              <a:buClr>
                <a:srgbClr val="000000"/>
              </a:buClr>
              <a:buFont typeface="Arial"/>
              <a:defRPr sz="1800"/>
            </a:pPr>
            <a:r>
              <a:rPr lang="en-US" sz="2350" dirty="0" smtClean="0"/>
              <a:t>and fill us with the fear of thy name, and establish us in the doing of Thy holy will.</a:t>
            </a:r>
          </a:p>
          <a:p>
            <a:pPr marL="40639" marR="40639">
              <a:lnSpc>
                <a:spcPct val="130000"/>
              </a:lnSpc>
              <a:spcBef>
                <a:spcPts val="600"/>
              </a:spcBef>
              <a:buClr>
                <a:srgbClr val="000000"/>
              </a:buClr>
              <a:defRPr sz="1800"/>
            </a:pPr>
            <a:r>
              <a:rPr lang="en-US" sz="1400" dirty="0" smtClean="0">
                <a:solidFill>
                  <a:srgbClr val="FFC000"/>
                </a:solidFill>
              </a:rPr>
              <a:t>61. </a:t>
            </a:r>
            <a:r>
              <a:rPr lang="en-US" sz="2350" dirty="0" smtClean="0"/>
              <a:t>O Good, for Thou art our Lord and our God and our Savior Jesus Christ, </a:t>
            </a:r>
            <a:r>
              <a:rPr lang="en-US" sz="2350" dirty="0" smtClean="0">
                <a:uFill>
                  <a:solidFill>
                    <a:srgbClr val="000000"/>
                  </a:solidFill>
                </a:uFill>
              </a:rPr>
              <a:t>to Thee we send glory and honor with Thy good heavenly Father, and the Holy Spirit, the life-giver, who is coequal with Thee, both now and ever and world without end.  Amen.</a:t>
            </a:r>
          </a:p>
        </p:txBody>
      </p:sp>
    </p:spTree>
    <p:extLst>
      <p:ext uri="{BB962C8B-B14F-4D97-AF65-F5344CB8AC3E}">
        <p14:creationId xmlns:p14="http://schemas.microsoft.com/office/powerpoint/2010/main" val="36060254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3078" y="-23186"/>
            <a:ext cx="4216815" cy="6863417"/>
          </a:xfrm>
          <a:prstGeom prst="rect">
            <a:avLst/>
          </a:prstGeom>
        </p:spPr>
        <p:txBody>
          <a:bodyPr wrap="square">
            <a:spAutoFit/>
          </a:bodyPr>
          <a:lstStyle/>
          <a:p>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ይትመየጥ</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smtClean="0">
                <a:solidFill>
                  <a:srgbClr val="FFC000"/>
                </a:solidFill>
              </a:rPr>
              <a:t>ምሥዋዕ</a:t>
            </a:r>
            <a:endParaRPr lang="en-CA" sz="2000" dirty="0" smtClean="0">
              <a:solidFill>
                <a:srgbClr val="FFC000"/>
              </a:solidFill>
            </a:endParaRPr>
          </a:p>
          <a:p>
            <a:r>
              <a:rPr lang="en-CA" sz="1400" dirty="0" smtClean="0">
                <a:solidFill>
                  <a:srgbClr val="FFC000"/>
                </a:solidFill>
              </a:rPr>
              <a:t> ፷፩. </a:t>
            </a:r>
            <a:r>
              <a:rPr lang="en-CA" sz="4000" dirty="0" err="1" smtClean="0"/>
              <a:t>አግብርቲከ</a:t>
            </a:r>
            <a:r>
              <a:rPr lang="en-CA" sz="4000" dirty="0" smtClean="0"/>
              <a:t> </a:t>
            </a:r>
            <a:r>
              <a:rPr lang="en-CA" sz="4000" dirty="0" err="1"/>
              <a:t>እለ</a:t>
            </a:r>
            <a:r>
              <a:rPr lang="en-CA" sz="4000" dirty="0"/>
              <a:t> </a:t>
            </a:r>
            <a:endParaRPr lang="en-CA" sz="4000" dirty="0" smtClean="0"/>
          </a:p>
          <a:p>
            <a:r>
              <a:rPr lang="en-CA" sz="4000" dirty="0" err="1" smtClean="0"/>
              <a:t>ተልእኩ</a:t>
            </a:r>
            <a:r>
              <a:rPr lang="en-CA" sz="4000" dirty="0" smtClean="0"/>
              <a:t> </a:t>
            </a:r>
            <a:r>
              <a:rPr lang="en-CA" sz="4000" dirty="0" err="1"/>
              <a:t>በዛቲ</a:t>
            </a:r>
            <a:r>
              <a:rPr lang="en-CA" sz="4000" dirty="0"/>
              <a:t> </a:t>
            </a:r>
            <a:r>
              <a:rPr lang="en-CA" sz="4000" dirty="0" err="1"/>
              <a:t>ዕለት</a:t>
            </a:r>
            <a:r>
              <a:rPr lang="en-CA" sz="4000" dirty="0"/>
              <a:t> </a:t>
            </a:r>
            <a:r>
              <a:rPr lang="en-CA" sz="4000" dirty="0" err="1"/>
              <a:t>ቀሲስ</a:t>
            </a:r>
            <a:r>
              <a:rPr lang="en-CA" sz="4000" dirty="0"/>
              <a:t> </a:t>
            </a:r>
            <a:r>
              <a:rPr lang="en-CA" sz="4000" dirty="0" err="1"/>
              <a:t>ወዲያቆን</a:t>
            </a:r>
            <a:r>
              <a:rPr lang="en-CA" sz="4000" dirty="0"/>
              <a:t> </a:t>
            </a:r>
            <a:r>
              <a:rPr lang="en-CA" sz="4000" dirty="0" err="1"/>
              <a:t>ወካህናት</a:t>
            </a:r>
            <a:r>
              <a:rPr lang="en-CA" sz="4000" dirty="0"/>
              <a:t> </a:t>
            </a:r>
            <a:endParaRPr lang="en-CA" sz="4000" dirty="0" smtClean="0"/>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ካህናት</a:t>
            </a:r>
            <a:r>
              <a:rPr lang="en-CA" sz="2000" dirty="0">
                <a:solidFill>
                  <a:srgbClr val="FFC000"/>
                </a:solidFill>
              </a:rPr>
              <a:t>) </a:t>
            </a:r>
            <a:endParaRPr lang="en-CA" sz="2000" dirty="0" smtClean="0">
              <a:solidFill>
                <a:srgbClr val="FFC000"/>
              </a:solidFill>
            </a:endParaRPr>
          </a:p>
          <a:p>
            <a:r>
              <a:rPr lang="en-CA" sz="4000" dirty="0" err="1" smtClean="0"/>
              <a:t>ወኵሉ</a:t>
            </a:r>
            <a:r>
              <a:rPr lang="en-CA" sz="4000" dirty="0" smtClean="0"/>
              <a:t> </a:t>
            </a:r>
            <a:r>
              <a:rPr lang="en-CA" sz="4000" dirty="0" err="1"/>
              <a:t>ሕዝብ</a:t>
            </a:r>
            <a:r>
              <a:rPr lang="en-CA" sz="4000" dirty="0"/>
              <a:t> </a:t>
            </a:r>
            <a:endParaRPr lang="en-CA" sz="4000" dirty="0" smtClean="0"/>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endParaRPr lang="en-CA" sz="2000" dirty="0" smtClean="0">
              <a:solidFill>
                <a:srgbClr val="FFC000"/>
              </a:solidFill>
            </a:endParaRPr>
          </a:p>
          <a:p>
            <a:r>
              <a:rPr lang="en-CA" sz="4000" dirty="0" err="1" smtClean="0"/>
              <a:t>ወምስኪነትየኒ</a:t>
            </a:r>
            <a:r>
              <a:rPr lang="en-CA" sz="4000" dirty="0" smtClean="0"/>
              <a:t> </a:t>
            </a:r>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endParaRPr lang="en-CA" sz="2000" dirty="0" smtClean="0">
              <a:solidFill>
                <a:srgbClr val="FFC000"/>
              </a:solidFill>
            </a:endParaRPr>
          </a:p>
          <a:p>
            <a:r>
              <a:rPr lang="en-CA" sz="4000" dirty="0" err="1" smtClean="0"/>
              <a:t>ይኵኑ</a:t>
            </a:r>
            <a:r>
              <a:rPr lang="en-CA" sz="4000" dirty="0" smtClean="0"/>
              <a:t> </a:t>
            </a:r>
            <a:r>
              <a:rPr lang="en-CA" sz="4000" dirty="0" err="1"/>
              <a:t>ፍቱሓነ</a:t>
            </a:r>
            <a:r>
              <a:rPr lang="en-CA" sz="4000" dirty="0"/>
              <a:t> </a:t>
            </a:r>
            <a:r>
              <a:rPr lang="en-CA" sz="4000" dirty="0" err="1"/>
              <a:t>ወግዑዛነ</a:t>
            </a:r>
            <a:r>
              <a:rPr lang="en-CA" sz="4000" dirty="0"/>
              <a:t> </a:t>
            </a:r>
            <a:r>
              <a:rPr lang="en-CA" sz="4000" dirty="0" err="1"/>
              <a:t>ወንጹሓነ</a:t>
            </a:r>
            <a:r>
              <a:rPr lang="en-CA" sz="4000" dirty="0"/>
              <a:t> </a:t>
            </a:r>
            <a:r>
              <a:rPr lang="en-CA" sz="4000" dirty="0" err="1"/>
              <a:t>እምአፈ</a:t>
            </a:r>
            <a:r>
              <a:rPr lang="en-CA" sz="4000" dirty="0"/>
              <a:t> </a:t>
            </a:r>
            <a:r>
              <a:rPr lang="en-CA" sz="4000" dirty="0" err="1"/>
              <a:t>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p>
        </p:txBody>
      </p:sp>
      <p:sp>
        <p:nvSpPr>
          <p:cNvPr id="19" name="Rectangle 18"/>
          <p:cNvSpPr/>
          <p:nvPr/>
        </p:nvSpPr>
        <p:spPr>
          <a:xfrm>
            <a:off x="3987466" y="-23187"/>
            <a:ext cx="4355124" cy="7386638"/>
          </a:xfrm>
          <a:prstGeom prst="rect">
            <a:avLst/>
          </a:prstGeom>
        </p:spPr>
        <p:txBody>
          <a:bodyPr wrap="square">
            <a:spAutoFit/>
          </a:bodyPr>
          <a:lstStyle/>
          <a:p>
            <a:r>
              <a:rPr lang="en-CA" sz="2000" dirty="0" err="1">
                <a:solidFill>
                  <a:srgbClr val="FFC000"/>
                </a:solidFill>
              </a:rPr>
              <a:t>ድሕሪ</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መሊሱ</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 </a:t>
            </a:r>
            <a:endParaRPr lang="en-CA" sz="2000" dirty="0"/>
          </a:p>
          <a:p>
            <a:r>
              <a:rPr lang="en-CA" sz="1400" dirty="0" smtClean="0">
                <a:solidFill>
                  <a:srgbClr val="FFC000"/>
                </a:solidFill>
              </a:rPr>
              <a:t>61. </a:t>
            </a:r>
            <a:r>
              <a:rPr lang="en-CA" sz="3800" dirty="0" err="1"/>
              <a:t>በዛ</a:t>
            </a:r>
            <a:r>
              <a:rPr lang="en-CA" sz="3800" dirty="0"/>
              <a:t> </a:t>
            </a:r>
            <a:r>
              <a:rPr lang="en-CA" sz="3800" dirty="0" err="1"/>
              <a:t>ዕለት</a:t>
            </a:r>
            <a:r>
              <a:rPr lang="en-CA" sz="3800" dirty="0"/>
              <a:t> </a:t>
            </a:r>
            <a:r>
              <a:rPr lang="en-CA" sz="3800" dirty="0" err="1"/>
              <a:t>እዚኣ</a:t>
            </a:r>
            <a:r>
              <a:rPr lang="en-CA" sz="3800" dirty="0"/>
              <a:t> </a:t>
            </a:r>
            <a:r>
              <a:rPr lang="en-CA" sz="3800" dirty="0" err="1"/>
              <a:t>ዘገልግሉኻ</a:t>
            </a:r>
            <a:r>
              <a:rPr lang="en-CA" sz="3800" dirty="0"/>
              <a:t> </a:t>
            </a:r>
            <a:r>
              <a:rPr lang="en-CA" sz="3800" dirty="0" err="1"/>
              <a:t>ዘለዉ</a:t>
            </a:r>
            <a:r>
              <a:rPr lang="en-CA" sz="3800" dirty="0"/>
              <a:t> </a:t>
            </a:r>
            <a:r>
              <a:rPr lang="en-CA" sz="3800" dirty="0" err="1" smtClean="0"/>
              <a:t>ካህንን</a:t>
            </a:r>
            <a:r>
              <a:rPr lang="en-CA" sz="3800" dirty="0" smtClean="0"/>
              <a:t> </a:t>
            </a:r>
            <a:r>
              <a:rPr lang="en-CA" sz="3800" dirty="0" err="1" smtClean="0"/>
              <a:t>ዲያቆንን</a:t>
            </a:r>
            <a:r>
              <a:rPr lang="en-CA" sz="3800" dirty="0" smtClean="0"/>
              <a:t>፣ </a:t>
            </a:r>
            <a:r>
              <a:rPr lang="en-CA" sz="2000" dirty="0">
                <a:solidFill>
                  <a:srgbClr val="FFC000"/>
                </a:solidFill>
              </a:rPr>
              <a:t>(</a:t>
            </a:r>
            <a:r>
              <a:rPr lang="en-CA" sz="2000" dirty="0" err="1">
                <a:solidFill>
                  <a:srgbClr val="FFC000"/>
                </a:solidFill>
              </a:rPr>
              <a:t>ንካህናት</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endParaRPr lang="en-CA" sz="2000" dirty="0" smtClean="0">
              <a:solidFill>
                <a:srgbClr val="FFC000"/>
              </a:solidFill>
            </a:endParaRPr>
          </a:p>
          <a:p>
            <a:r>
              <a:rPr lang="en-CA" sz="3800" dirty="0" err="1" smtClean="0"/>
              <a:t>ኩሎም</a:t>
            </a:r>
            <a:r>
              <a:rPr lang="en-CA" sz="3800" dirty="0" smtClean="0"/>
              <a:t> </a:t>
            </a:r>
            <a:r>
              <a:rPr lang="en-CA" sz="3800" dirty="0" err="1"/>
              <a:t>ምእመናንን</a:t>
            </a:r>
            <a:r>
              <a:rPr lang="en-CA" sz="3800" dirty="0"/>
              <a:t> </a:t>
            </a:r>
            <a:endParaRPr lang="en-CA" sz="3800" dirty="0" smtClean="0"/>
          </a:p>
          <a:p>
            <a:r>
              <a:rPr lang="en-CA" sz="2000" dirty="0" smtClean="0">
                <a:solidFill>
                  <a:srgbClr val="FFC000"/>
                </a:solidFill>
              </a:rPr>
              <a:t>(</a:t>
            </a:r>
            <a:r>
              <a:rPr lang="en-CA" sz="2000" dirty="0" err="1">
                <a:solidFill>
                  <a:srgbClr val="FFC000"/>
                </a:solidFill>
              </a:rPr>
              <a:t>ንሕዝቢ</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endParaRPr lang="en-CA" sz="2000" dirty="0" smtClean="0">
              <a:solidFill>
                <a:srgbClr val="FFC000"/>
              </a:solidFill>
            </a:endParaRPr>
          </a:p>
          <a:p>
            <a:r>
              <a:rPr lang="en-CA" sz="3800" dirty="0" err="1" smtClean="0"/>
              <a:t>ንኣይ</a:t>
            </a:r>
            <a:r>
              <a:rPr lang="en-CA" sz="3800" dirty="0" smtClean="0"/>
              <a:t> </a:t>
            </a:r>
            <a:r>
              <a:rPr lang="en-CA" sz="3800" dirty="0" err="1"/>
              <a:t>ምስኪን</a:t>
            </a:r>
            <a:r>
              <a:rPr lang="en-CA" sz="3800" dirty="0"/>
              <a:t> </a:t>
            </a:r>
            <a:r>
              <a:rPr lang="en-CA" sz="3800" dirty="0" err="1"/>
              <a:t>ንዝኾንኩ</a:t>
            </a:r>
            <a:r>
              <a:rPr lang="en-CA" sz="3800" dirty="0"/>
              <a:t> </a:t>
            </a:r>
            <a:r>
              <a:rPr lang="en-CA" sz="3800" dirty="0" err="1"/>
              <a:t>ኣገልጋሊኻውን</a:t>
            </a:r>
            <a:r>
              <a:rPr lang="en-CA" sz="3800" dirty="0"/>
              <a:t> </a:t>
            </a:r>
            <a:endParaRPr lang="en-CA" sz="3800" dirty="0" smtClean="0"/>
          </a:p>
          <a:p>
            <a:r>
              <a:rPr lang="en-CA" sz="2000" dirty="0" smtClean="0">
                <a:solidFill>
                  <a:srgbClr val="FFC000"/>
                </a:solidFill>
              </a:rPr>
              <a:t>(</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endParaRPr lang="en-CA" sz="2000" dirty="0" smtClean="0">
              <a:solidFill>
                <a:srgbClr val="FFC000"/>
              </a:solidFill>
            </a:endParaRPr>
          </a:p>
          <a:p>
            <a:r>
              <a:rPr lang="en-CA" sz="3800" dirty="0" err="1" smtClean="0"/>
              <a:t>ብኣፍ</a:t>
            </a:r>
            <a:r>
              <a:rPr lang="en-CA" sz="3800" dirty="0" smtClean="0"/>
              <a:t> </a:t>
            </a:r>
            <a:r>
              <a:rPr lang="en-CA" sz="3800" dirty="0" err="1"/>
              <a:t>ሥ</a:t>
            </a:r>
            <a:r>
              <a:rPr lang="en-CA" sz="3800" dirty="0" err="1" smtClean="0"/>
              <a:t>ሉስ</a:t>
            </a:r>
            <a:r>
              <a:rPr lang="en-CA" sz="3800" dirty="0" smtClean="0"/>
              <a:t> </a:t>
            </a:r>
            <a:r>
              <a:rPr lang="en-CA" sz="3800" dirty="0" err="1"/>
              <a:t>ቅዱስ</a:t>
            </a:r>
            <a:r>
              <a:rPr lang="en-CA" sz="3800" dirty="0"/>
              <a:t> </a:t>
            </a:r>
            <a:r>
              <a:rPr lang="en-CA" sz="3800" dirty="0" err="1"/>
              <a:t>ኣብ</a:t>
            </a:r>
            <a:r>
              <a:rPr lang="en-CA" sz="3800" dirty="0"/>
              <a:t> </a:t>
            </a:r>
            <a:r>
              <a:rPr lang="en-CA" sz="3800" dirty="0" err="1"/>
              <a:t>ወልድ</a:t>
            </a:r>
            <a:r>
              <a:rPr lang="en-CA" sz="3800" dirty="0"/>
              <a:t> </a:t>
            </a:r>
            <a:r>
              <a:rPr lang="en-CA" sz="3800" dirty="0" err="1"/>
              <a:t>መንፈስ</a:t>
            </a:r>
            <a:r>
              <a:rPr lang="en-CA" sz="3800" dirty="0"/>
              <a:t> </a:t>
            </a:r>
            <a:r>
              <a:rPr lang="en-CA" sz="3800" dirty="0" err="1" smtClean="0"/>
              <a:t>ቅዱስ</a:t>
            </a:r>
            <a:r>
              <a:rPr lang="en-CA" sz="3800" dirty="0" smtClean="0"/>
              <a:t>፣ </a:t>
            </a:r>
            <a:r>
              <a:rPr lang="en-CA" sz="3800" dirty="0" err="1"/>
              <a:t>ካብ</a:t>
            </a:r>
            <a:r>
              <a:rPr lang="en-CA" sz="3800" dirty="0"/>
              <a:t> </a:t>
            </a:r>
            <a:r>
              <a:rPr lang="en-CA" sz="3800" dirty="0" err="1"/>
              <a:t>ኃ</a:t>
            </a:r>
            <a:r>
              <a:rPr lang="en-CA" sz="3800" dirty="0" err="1" smtClean="0"/>
              <a:t>ጢኣት</a:t>
            </a:r>
            <a:r>
              <a:rPr lang="en-CA" sz="3800" dirty="0" smtClean="0"/>
              <a:t> </a:t>
            </a:r>
            <a:r>
              <a:rPr lang="en-CA" sz="3800" dirty="0" err="1"/>
              <a:t>ዝተፈትሑን</a:t>
            </a:r>
            <a:r>
              <a:rPr lang="en-CA" sz="3800" dirty="0"/>
              <a:t> </a:t>
            </a:r>
            <a:r>
              <a:rPr lang="en-CA" sz="3800" dirty="0" err="1" smtClean="0"/>
              <a:t>ናፃ</a:t>
            </a:r>
            <a:r>
              <a:rPr lang="en-CA" sz="3800" dirty="0" smtClean="0"/>
              <a:t> </a:t>
            </a:r>
            <a:r>
              <a:rPr lang="en-CA" sz="3800" dirty="0" err="1" smtClean="0"/>
              <a:t>ዝወፁን</a:t>
            </a:r>
            <a:r>
              <a:rPr lang="en-CA" sz="3800" dirty="0" smtClean="0"/>
              <a:t> </a:t>
            </a:r>
            <a:r>
              <a:rPr lang="en-CA" sz="3800" dirty="0" err="1"/>
              <a:t>ይኹኑ</a:t>
            </a:r>
            <a:r>
              <a:rPr lang="en-CA" sz="3800" dirty="0"/>
              <a:t>፡፡</a:t>
            </a:r>
          </a:p>
          <a:p>
            <a:r>
              <a:rPr lang="en-CA" sz="3400" dirty="0"/>
              <a:t> </a:t>
            </a:r>
          </a:p>
        </p:txBody>
      </p:sp>
      <p:sp>
        <p:nvSpPr>
          <p:cNvPr id="7" name="Rectangle 6"/>
          <p:cNvSpPr/>
          <p:nvPr/>
        </p:nvSpPr>
        <p:spPr>
          <a:xfrm>
            <a:off x="8262850" y="57136"/>
            <a:ext cx="4052357" cy="6755696"/>
          </a:xfrm>
          <a:prstGeom prst="rect">
            <a:avLst/>
          </a:prstGeom>
        </p:spPr>
        <p:txBody>
          <a:bodyPr wrap="square">
            <a:spAutoFit/>
          </a:bodyPr>
          <a:lstStyle/>
          <a:p>
            <a:pPr marL="40639" marR="40639">
              <a:spcBef>
                <a:spcPts val="600"/>
              </a:spcBef>
              <a:buClr>
                <a:srgbClr val="000000"/>
              </a:buClr>
              <a:defRPr sz="2000"/>
            </a:pPr>
            <a:r>
              <a:rPr lang="en-US" sz="2000" b="1" dirty="0" smtClean="0">
                <a:solidFill>
                  <a:srgbClr val="FFC000"/>
                </a:solidFill>
              </a:rPr>
              <a:t>           Face to the East</a:t>
            </a:r>
          </a:p>
          <a:p>
            <a:pPr marL="40639" marR="40639">
              <a:spcBef>
                <a:spcPts val="600"/>
              </a:spcBef>
              <a:buClr>
                <a:srgbClr val="000000"/>
              </a:buClr>
              <a:defRPr sz="2000"/>
            </a:pPr>
            <a:r>
              <a:rPr lang="en-US" sz="1400" dirty="0" smtClean="0">
                <a:solidFill>
                  <a:srgbClr val="FFC000"/>
                </a:solidFill>
              </a:rPr>
              <a:t>61. </a:t>
            </a:r>
            <a:r>
              <a:rPr lang="en-US" sz="2800" dirty="0" smtClean="0"/>
              <a:t>May </a:t>
            </a:r>
            <a:r>
              <a:rPr lang="en-US" sz="2800" dirty="0"/>
              <a:t>thy servants who serve on this day</a:t>
            </a:r>
            <a:r>
              <a:rPr lang="en-US" sz="2800" dirty="0" smtClean="0"/>
              <a:t>, the </a:t>
            </a:r>
            <a:r>
              <a:rPr lang="en-US" sz="2800" dirty="0"/>
              <a:t>priests, deacons and other clergy </a:t>
            </a:r>
            <a:endParaRPr lang="en-US" sz="2800" dirty="0" smtClean="0"/>
          </a:p>
          <a:p>
            <a:pPr marL="40639" marR="40639">
              <a:spcBef>
                <a:spcPts val="600"/>
              </a:spcBef>
              <a:buClr>
                <a:srgbClr val="000000"/>
              </a:buClr>
              <a:defRPr sz="2000"/>
            </a:pPr>
            <a:r>
              <a:rPr lang="en-US" sz="1400" dirty="0" smtClean="0">
                <a:solidFill>
                  <a:srgbClr val="FFC000"/>
                </a:solidFill>
              </a:rPr>
              <a:t>(</a:t>
            </a:r>
            <a:r>
              <a:rPr lang="en-US" sz="1400" dirty="0">
                <a:solidFill>
                  <a:srgbClr val="FFC000"/>
                </a:solidFill>
              </a:rPr>
              <a:t>Benediction over the clergy)</a:t>
            </a:r>
            <a:endParaRPr lang="en-US" sz="1400" dirty="0" smtClean="0"/>
          </a:p>
          <a:p>
            <a:pPr marL="40639" marR="40639">
              <a:spcBef>
                <a:spcPts val="600"/>
              </a:spcBef>
              <a:buClr>
                <a:srgbClr val="000000"/>
              </a:buClr>
              <a:buFont typeface="Arial"/>
              <a:defRPr sz="2000"/>
            </a:pPr>
            <a:r>
              <a:rPr lang="en-US" sz="2800" dirty="0" smtClean="0"/>
              <a:t>and </a:t>
            </a:r>
            <a:r>
              <a:rPr lang="en-US" sz="2800" dirty="0"/>
              <a:t>all the people</a:t>
            </a:r>
            <a:r>
              <a:rPr lang="en-US" sz="2600" dirty="0"/>
              <a:t>, </a:t>
            </a:r>
            <a:endParaRPr lang="en-US" sz="2600" dirty="0" smtClean="0"/>
          </a:p>
          <a:p>
            <a:pPr marL="40639" marR="40639">
              <a:spcBef>
                <a:spcPts val="600"/>
              </a:spcBef>
              <a:buClr>
                <a:srgbClr val="000000"/>
              </a:buClr>
              <a:buFont typeface="Arial"/>
              <a:defRPr sz="2000"/>
            </a:pPr>
            <a:r>
              <a:rPr lang="en-US" sz="1400" dirty="0" smtClean="0">
                <a:solidFill>
                  <a:srgbClr val="FFC000"/>
                </a:solidFill>
              </a:rPr>
              <a:t>(</a:t>
            </a:r>
            <a:r>
              <a:rPr lang="en-US" sz="1400" dirty="0">
                <a:solidFill>
                  <a:srgbClr val="FFC000"/>
                </a:solidFill>
              </a:rPr>
              <a:t>Benediction</a:t>
            </a:r>
            <a:r>
              <a:rPr lang="en-US" sz="1400" dirty="0" smtClean="0">
                <a:solidFill>
                  <a:srgbClr val="FFC000"/>
                </a:solidFill>
              </a:rPr>
              <a:t> over the </a:t>
            </a:r>
            <a:r>
              <a:rPr lang="en-US" sz="1400" dirty="0">
                <a:solidFill>
                  <a:srgbClr val="FFC000"/>
                </a:solidFill>
              </a:rPr>
              <a:t>people</a:t>
            </a:r>
            <a:r>
              <a:rPr lang="en-US" sz="1400" dirty="0" smtClean="0">
                <a:solidFill>
                  <a:srgbClr val="FFC000"/>
                </a:solidFill>
              </a:rPr>
              <a:t>)</a:t>
            </a:r>
          </a:p>
          <a:p>
            <a:pPr marL="40639" marR="40639">
              <a:spcBef>
                <a:spcPts val="600"/>
              </a:spcBef>
              <a:buClr>
                <a:srgbClr val="000000"/>
              </a:buClr>
              <a:buFont typeface="Arial"/>
              <a:defRPr sz="2000"/>
            </a:pPr>
            <a:r>
              <a:rPr lang="en-US" sz="1400" dirty="0" smtClean="0">
                <a:solidFill>
                  <a:srgbClr val="FFC000"/>
                </a:solidFill>
              </a:rPr>
              <a:t> </a:t>
            </a:r>
            <a:r>
              <a:rPr lang="en-US" sz="2800" dirty="0"/>
              <a:t>and I myself </a:t>
            </a:r>
            <a:endParaRPr lang="en-US" sz="2800" dirty="0" smtClean="0"/>
          </a:p>
          <a:p>
            <a:pPr marL="40639" marR="40639">
              <a:spcBef>
                <a:spcPts val="600"/>
              </a:spcBef>
              <a:buClr>
                <a:srgbClr val="000000"/>
              </a:buClr>
              <a:buFont typeface="Arial"/>
              <a:defRPr sz="2000"/>
            </a:pPr>
            <a:r>
              <a:rPr lang="en-US" sz="1400" dirty="0" smtClean="0">
                <a:solidFill>
                  <a:srgbClr val="FFC000"/>
                </a:solidFill>
              </a:rPr>
              <a:t>(Benediction </a:t>
            </a:r>
            <a:r>
              <a:rPr lang="en-US" sz="1400" dirty="0">
                <a:solidFill>
                  <a:srgbClr val="FFC000"/>
                </a:solidFill>
              </a:rPr>
              <a:t>over </a:t>
            </a:r>
            <a:r>
              <a:rPr lang="en-US" sz="1400" dirty="0" smtClean="0">
                <a:solidFill>
                  <a:srgbClr val="FFC000"/>
                </a:solidFill>
              </a:rPr>
              <a:t>himself) </a:t>
            </a:r>
          </a:p>
          <a:p>
            <a:pPr marL="40639" marR="40639">
              <a:spcBef>
                <a:spcPts val="600"/>
              </a:spcBef>
              <a:buClr>
                <a:srgbClr val="000000"/>
              </a:buClr>
              <a:buFont typeface="Arial"/>
              <a:defRPr sz="2000"/>
            </a:pPr>
            <a:r>
              <a:rPr lang="en-US" sz="2800" dirty="0" smtClean="0"/>
              <a:t>Thy </a:t>
            </a:r>
            <a:r>
              <a:rPr lang="en-US" sz="2800" dirty="0"/>
              <a:t>poor servant, be absolved and set free and Cleansed out of the mouth of the Holy Trinity, </a:t>
            </a:r>
            <a:r>
              <a:rPr lang="en-US" sz="2800" dirty="0" smtClean="0"/>
              <a:t>the </a:t>
            </a:r>
            <a:r>
              <a:rPr lang="en-US" sz="2800" dirty="0"/>
              <a:t>Father and the Son and the Holy Spirit,</a:t>
            </a:r>
          </a:p>
        </p:txBody>
      </p:sp>
    </p:spTree>
    <p:extLst>
      <p:ext uri="{BB962C8B-B14F-4D97-AF65-F5344CB8AC3E}">
        <p14:creationId xmlns:p14="http://schemas.microsoft.com/office/powerpoint/2010/main" val="29131631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247864"/>
          </a:xfrm>
          <a:prstGeom prst="rect">
            <a:avLst/>
          </a:prstGeom>
        </p:spPr>
        <p:txBody>
          <a:bodyPr wrap="square">
            <a:spAutoFit/>
          </a:bodyPr>
          <a:lstStyle/>
          <a:p>
            <a:r>
              <a:rPr lang="en-CA" sz="4000" dirty="0" err="1"/>
              <a:t>ወእምአፈ</a:t>
            </a:r>
            <a:r>
              <a:rPr lang="en-CA" sz="4000" dirty="0"/>
              <a:t> </a:t>
            </a:r>
            <a:r>
              <a:rPr lang="en-CA" sz="4000" dirty="0" err="1"/>
              <a:t>ቤተ</a:t>
            </a:r>
            <a:r>
              <a:rPr lang="en-CA" sz="4000" dirty="0"/>
              <a:t> </a:t>
            </a:r>
            <a:r>
              <a:rPr lang="en-CA" sz="4000" dirty="0" err="1"/>
              <a:t>ክርስቲያን</a:t>
            </a:r>
            <a:r>
              <a:rPr lang="en-CA" sz="4000" dirty="0"/>
              <a:t> </a:t>
            </a:r>
            <a:r>
              <a:rPr lang="en-CA" sz="4000" dirty="0" err="1"/>
              <a:t>ቅድስት</a:t>
            </a:r>
            <a:r>
              <a:rPr lang="en-CA" sz="4000" dirty="0"/>
              <a:t> </a:t>
            </a:r>
            <a:r>
              <a:rPr lang="en-CA" sz="4000" dirty="0" err="1"/>
              <a:t>ጉባኤ</a:t>
            </a:r>
            <a:r>
              <a:rPr lang="en-CA" sz="4000" dirty="0"/>
              <a:t> </a:t>
            </a:r>
            <a:r>
              <a:rPr lang="en-CA" sz="4000" dirty="0" err="1"/>
              <a:t>እንተ</a:t>
            </a:r>
            <a:r>
              <a:rPr lang="en-CA" sz="4000" dirty="0"/>
              <a:t> </a:t>
            </a:r>
            <a:r>
              <a:rPr lang="en-CA" sz="4000" dirty="0" err="1"/>
              <a:t>ሓዋርያት</a:t>
            </a:r>
            <a:r>
              <a:rPr lang="en-CA" sz="4000" dirty="0"/>
              <a:t>፡ </a:t>
            </a:r>
            <a:r>
              <a:rPr lang="en-CA" sz="4000" dirty="0" err="1"/>
              <a:t>ወእምአፈ</a:t>
            </a:r>
            <a:r>
              <a:rPr lang="en-CA" sz="4000" dirty="0"/>
              <a:t> ፲፭ </a:t>
            </a:r>
            <a:r>
              <a:rPr lang="en-CA" sz="4000" dirty="0" err="1"/>
              <a:t>ነቢያት</a:t>
            </a:r>
            <a:r>
              <a:rPr lang="en-CA" sz="4000" dirty="0"/>
              <a:t> </a:t>
            </a:r>
            <a:r>
              <a:rPr lang="en-CA" sz="4000" dirty="0" err="1"/>
              <a:t>ወእምአፈ</a:t>
            </a:r>
            <a:r>
              <a:rPr lang="en-CA" sz="4000" dirty="0"/>
              <a:t> ፲፪ </a:t>
            </a:r>
            <a:r>
              <a:rPr lang="en-CA" sz="4000" dirty="0" err="1"/>
              <a:t>ሓዋርያት</a:t>
            </a:r>
            <a:r>
              <a:rPr lang="en-CA" sz="4000" dirty="0"/>
              <a:t>፥ </a:t>
            </a:r>
            <a:r>
              <a:rPr lang="en-CA" sz="4000" dirty="0" err="1"/>
              <a:t>ወእምአፈ</a:t>
            </a:r>
            <a:r>
              <a:rPr lang="en-CA" sz="4000" dirty="0"/>
              <a:t> </a:t>
            </a:r>
            <a:r>
              <a:rPr lang="en-CA" sz="4000" dirty="0" smtClean="0"/>
              <a:t>፸፪ </a:t>
            </a:r>
            <a:r>
              <a:rPr lang="en-CA" sz="4000" dirty="0" err="1"/>
              <a:t>አርድእት</a:t>
            </a:r>
            <a:r>
              <a:rPr lang="en-CA" sz="4000" dirty="0"/>
              <a:t> </a:t>
            </a:r>
            <a:r>
              <a:rPr lang="en-CA" sz="4000" dirty="0" err="1" smtClean="0"/>
              <a:t>ላእካን</a:t>
            </a:r>
            <a:r>
              <a:rPr lang="en-CA" sz="4000" dirty="0"/>
              <a:t>፥</a:t>
            </a:r>
            <a:r>
              <a:rPr lang="en-CA" sz="4000" dirty="0" smtClean="0"/>
              <a:t> </a:t>
            </a:r>
            <a:r>
              <a:rPr lang="en-CA" sz="4000" dirty="0" err="1"/>
              <a:t>ወእምአፈ</a:t>
            </a:r>
            <a:r>
              <a:rPr lang="en-CA" sz="4000" dirty="0"/>
              <a:t> </a:t>
            </a:r>
            <a:r>
              <a:rPr lang="en-CA" sz="4000" dirty="0" err="1"/>
              <a:t>ነባቤ</a:t>
            </a:r>
            <a:r>
              <a:rPr lang="en-CA" sz="4000" dirty="0"/>
              <a:t> </a:t>
            </a:r>
            <a:r>
              <a:rPr lang="en-CA" sz="4000" dirty="0" err="1"/>
              <a:t>መለኮት</a:t>
            </a:r>
            <a:r>
              <a:rPr lang="en-CA" sz="4000" dirty="0"/>
              <a:t> </a:t>
            </a:r>
            <a:r>
              <a:rPr lang="en-CA" sz="4000" dirty="0" err="1"/>
              <a:t>ማርቆስ</a:t>
            </a:r>
            <a:r>
              <a:rPr lang="en-CA" sz="4000" dirty="0"/>
              <a:t> </a:t>
            </a:r>
            <a:r>
              <a:rPr lang="en-CA" sz="4000" dirty="0" err="1"/>
              <a:t>ወንጌላዊ</a:t>
            </a:r>
            <a:r>
              <a:rPr lang="en-CA" sz="4000" dirty="0"/>
              <a:t> </a:t>
            </a:r>
            <a:r>
              <a:rPr lang="en-CA" sz="4000" dirty="0" err="1"/>
              <a:t>ወሰማዕት</a:t>
            </a:r>
            <a:r>
              <a:rPr lang="en-CA" sz="4000" dirty="0"/>
              <a:t>።   </a:t>
            </a:r>
          </a:p>
        </p:txBody>
      </p:sp>
      <p:sp>
        <p:nvSpPr>
          <p:cNvPr id="19" name="Rectangle 18"/>
          <p:cNvSpPr/>
          <p:nvPr/>
        </p:nvSpPr>
        <p:spPr>
          <a:xfrm>
            <a:off x="3987466" y="-23187"/>
            <a:ext cx="4355124" cy="6924973"/>
          </a:xfrm>
          <a:prstGeom prst="rect">
            <a:avLst/>
          </a:prstGeom>
        </p:spPr>
        <p:txBody>
          <a:bodyPr wrap="square">
            <a:spAutoFit/>
          </a:bodyPr>
          <a:lstStyle/>
          <a:p>
            <a:r>
              <a:rPr lang="en-CA" sz="3700" dirty="0" err="1"/>
              <a:t>ሓዋርያት</a:t>
            </a:r>
            <a:r>
              <a:rPr lang="en-CA" sz="3700" dirty="0"/>
              <a:t> </a:t>
            </a:r>
            <a:r>
              <a:rPr lang="en-CA" sz="3700" dirty="0" err="1"/>
              <a:t>ብዝሰርሕዋ</a:t>
            </a:r>
            <a:r>
              <a:rPr lang="en-CA" sz="3700" dirty="0"/>
              <a:t> </a:t>
            </a:r>
            <a:endParaRPr lang="en-CA" sz="3700" dirty="0" smtClean="0"/>
          </a:p>
          <a:p>
            <a:r>
              <a:rPr lang="en-CA" sz="3700" dirty="0" err="1" smtClean="0"/>
              <a:t>ብኣፍ</a:t>
            </a:r>
            <a:r>
              <a:rPr lang="en-CA" sz="3700" dirty="0" smtClean="0"/>
              <a:t> </a:t>
            </a:r>
            <a:r>
              <a:rPr lang="en-CA" sz="3700" dirty="0" err="1"/>
              <a:t>ሓንቲ</a:t>
            </a:r>
            <a:r>
              <a:rPr lang="en-CA" sz="3700" dirty="0"/>
              <a:t> </a:t>
            </a:r>
            <a:r>
              <a:rPr lang="en-CA" sz="3700" dirty="0" err="1"/>
              <a:t>ቅድስቲ</a:t>
            </a:r>
            <a:r>
              <a:rPr lang="en-CA" sz="3700" dirty="0"/>
              <a:t> </a:t>
            </a:r>
            <a:r>
              <a:rPr lang="en-CA" sz="3700" dirty="0" err="1"/>
              <a:t>ቤተክርስትያንውን</a:t>
            </a:r>
            <a:r>
              <a:rPr lang="en-CA" sz="3700" dirty="0"/>
              <a:t>። </a:t>
            </a:r>
            <a:endParaRPr lang="en-CA" sz="3700" dirty="0" smtClean="0"/>
          </a:p>
          <a:p>
            <a:r>
              <a:rPr lang="en-CA" sz="3700" dirty="0" err="1" smtClean="0"/>
              <a:t>ብኣፍ</a:t>
            </a:r>
            <a:r>
              <a:rPr lang="en-CA" sz="3700" dirty="0" smtClean="0"/>
              <a:t> </a:t>
            </a:r>
            <a:r>
              <a:rPr lang="en-CA" sz="3700" dirty="0" err="1"/>
              <a:t>ዓሰርተው</a:t>
            </a:r>
            <a:r>
              <a:rPr lang="en-CA" sz="3700" dirty="0"/>
              <a:t> </a:t>
            </a:r>
            <a:r>
              <a:rPr lang="en-CA" sz="3700" dirty="0" err="1"/>
              <a:t>ኃሙስተ</a:t>
            </a:r>
            <a:r>
              <a:rPr lang="en-CA" sz="3700" dirty="0"/>
              <a:t> </a:t>
            </a:r>
            <a:r>
              <a:rPr lang="en-CA" sz="3700" dirty="0" err="1"/>
              <a:t>ነብያትን</a:t>
            </a:r>
            <a:r>
              <a:rPr lang="en-CA" sz="3700" dirty="0"/>
              <a:t>፡፡ </a:t>
            </a:r>
            <a:r>
              <a:rPr lang="en-CA" sz="3700" dirty="0" err="1" smtClean="0"/>
              <a:t>ብኣፍ</a:t>
            </a:r>
            <a:r>
              <a:rPr lang="en-CA" sz="3700" dirty="0" smtClean="0"/>
              <a:t> </a:t>
            </a:r>
            <a:r>
              <a:rPr lang="en-CA" sz="3700" dirty="0" err="1" smtClean="0"/>
              <a:t>ዓሰርተው</a:t>
            </a:r>
            <a:r>
              <a:rPr lang="en-CA" sz="3700" dirty="0" smtClean="0"/>
              <a:t> </a:t>
            </a:r>
            <a:r>
              <a:rPr lang="en-CA" sz="3700" dirty="0" err="1"/>
              <a:t>ክልተ</a:t>
            </a:r>
            <a:r>
              <a:rPr lang="en-CA" sz="3700" dirty="0"/>
              <a:t> </a:t>
            </a:r>
            <a:r>
              <a:rPr lang="en-CA" sz="3700" dirty="0" err="1"/>
              <a:t>ሓዋርያትን</a:t>
            </a:r>
            <a:r>
              <a:rPr lang="en-CA" sz="3700" dirty="0"/>
              <a:t> </a:t>
            </a:r>
            <a:r>
              <a:rPr lang="en-CA" sz="3700" dirty="0" err="1"/>
              <a:t>ኣገልገልቲ</a:t>
            </a:r>
            <a:r>
              <a:rPr lang="en-CA" sz="3700" dirty="0"/>
              <a:t> </a:t>
            </a:r>
            <a:r>
              <a:rPr lang="en-CA" sz="3700" dirty="0" err="1"/>
              <a:t>ብዝኾኑ</a:t>
            </a:r>
            <a:r>
              <a:rPr lang="en-CA" sz="3700" dirty="0"/>
              <a:t> </a:t>
            </a:r>
            <a:r>
              <a:rPr lang="en-CA" sz="3700" dirty="0" err="1"/>
              <a:t>ሰብዓን</a:t>
            </a:r>
            <a:r>
              <a:rPr lang="en-CA" sz="3700" dirty="0"/>
              <a:t> </a:t>
            </a:r>
            <a:r>
              <a:rPr lang="en-CA" sz="3700" dirty="0" err="1"/>
              <a:t>ክልተን</a:t>
            </a:r>
            <a:r>
              <a:rPr lang="en-CA" sz="3700" dirty="0"/>
              <a:t> </a:t>
            </a:r>
            <a:r>
              <a:rPr lang="en-CA" sz="3700" dirty="0" err="1"/>
              <a:t>ኣርድእትን</a:t>
            </a:r>
            <a:r>
              <a:rPr lang="en-CA" sz="3700" dirty="0"/>
              <a:t>። </a:t>
            </a:r>
            <a:endParaRPr lang="en-CA" sz="3700" dirty="0" smtClean="0"/>
          </a:p>
          <a:p>
            <a:r>
              <a:rPr lang="en-CA" sz="3700" dirty="0" err="1" smtClean="0"/>
              <a:t>ምስጢረ</a:t>
            </a:r>
            <a:r>
              <a:rPr lang="en-CA" sz="3700" dirty="0" smtClean="0"/>
              <a:t> </a:t>
            </a:r>
            <a:r>
              <a:rPr lang="en-CA" sz="3700" dirty="0" err="1"/>
              <a:t>መለኮት</a:t>
            </a:r>
            <a:r>
              <a:rPr lang="en-CA" sz="3700" dirty="0"/>
              <a:t> </a:t>
            </a:r>
            <a:r>
              <a:rPr lang="en-CA" sz="3700" dirty="0" err="1"/>
              <a:t>ብዝተናገረ</a:t>
            </a:r>
            <a:r>
              <a:rPr lang="en-CA" sz="3700" dirty="0"/>
              <a:t> </a:t>
            </a:r>
            <a:r>
              <a:rPr lang="en-CA" sz="3700" dirty="0" err="1"/>
              <a:t>ሓዋርያን</a:t>
            </a:r>
            <a:r>
              <a:rPr lang="en-CA" sz="3700" dirty="0"/>
              <a:t> </a:t>
            </a:r>
            <a:r>
              <a:rPr lang="en-CA" sz="3700" dirty="0" err="1"/>
              <a:t>ሰማእትን</a:t>
            </a:r>
            <a:r>
              <a:rPr lang="en-CA" sz="3700" dirty="0"/>
              <a:t> </a:t>
            </a:r>
            <a:r>
              <a:rPr lang="en-CA" sz="3700" dirty="0" err="1"/>
              <a:t>ብዝኾነ</a:t>
            </a:r>
            <a:r>
              <a:rPr lang="en-CA" sz="3700" dirty="0"/>
              <a:t> </a:t>
            </a:r>
            <a:r>
              <a:rPr lang="en-CA" sz="3700" dirty="0" err="1"/>
              <a:t>ብኣፍ</a:t>
            </a:r>
            <a:r>
              <a:rPr lang="en-CA" sz="3700" dirty="0"/>
              <a:t> </a:t>
            </a:r>
            <a:r>
              <a:rPr lang="en-CA" sz="3700" dirty="0" err="1"/>
              <a:t>ወንጌላዊ</a:t>
            </a:r>
            <a:r>
              <a:rPr lang="en-CA" sz="3700" dirty="0"/>
              <a:t> </a:t>
            </a:r>
            <a:r>
              <a:rPr lang="en-CA" sz="3700" dirty="0" err="1"/>
              <a:t>ማርቆስን</a:t>
            </a:r>
            <a:r>
              <a:rPr lang="en-CA" sz="3700" dirty="0"/>
              <a:t>። </a:t>
            </a:r>
            <a:r>
              <a:rPr lang="en-CA" sz="3400" dirty="0"/>
              <a:t> </a:t>
            </a:r>
          </a:p>
        </p:txBody>
      </p:sp>
      <p:sp>
        <p:nvSpPr>
          <p:cNvPr id="8" name="Rectangle 7"/>
          <p:cNvSpPr/>
          <p:nvPr/>
        </p:nvSpPr>
        <p:spPr>
          <a:xfrm>
            <a:off x="8238137" y="0"/>
            <a:ext cx="4103762" cy="6878806"/>
          </a:xfrm>
          <a:prstGeom prst="rect">
            <a:avLst/>
          </a:prstGeom>
        </p:spPr>
        <p:txBody>
          <a:bodyPr wrap="square">
            <a:spAutoFit/>
          </a:bodyPr>
          <a:lstStyle/>
          <a:p>
            <a:pPr marL="40639" marR="40639">
              <a:lnSpc>
                <a:spcPct val="150000"/>
              </a:lnSpc>
              <a:spcBef>
                <a:spcPts val="600"/>
              </a:spcBef>
              <a:defRPr sz="2800"/>
            </a:pPr>
            <a:r>
              <a:rPr lang="en-US" sz="2450" dirty="0" smtClean="0"/>
              <a:t>and </a:t>
            </a:r>
            <a:r>
              <a:rPr lang="en-US" sz="2450" dirty="0"/>
              <a:t>out of the mouth of the one holy Apostolic Church, and out of the mouths of the fifteen prophets, and out of the mouths of the twelve apostles, and out of the mouths of the seventy-two disciples the ministers, and out of the mouth of the speaker of divinity, the evangelist Mark the apostle and martyr:</a:t>
            </a:r>
          </a:p>
        </p:txBody>
      </p:sp>
    </p:spTree>
    <p:extLst>
      <p:ext uri="{BB962C8B-B14F-4D97-AF65-F5344CB8AC3E}">
        <p14:creationId xmlns:p14="http://schemas.microsoft.com/office/powerpoint/2010/main" val="31095097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740307"/>
          </a:xfrm>
          <a:prstGeom prst="rect">
            <a:avLst/>
          </a:prstGeom>
        </p:spPr>
        <p:txBody>
          <a:bodyPr wrap="square">
            <a:spAutoFit/>
          </a:bodyPr>
          <a:lstStyle/>
          <a:p>
            <a:r>
              <a:rPr lang="en-CA" sz="3600" dirty="0"/>
              <a:t> </a:t>
            </a:r>
            <a:r>
              <a:rPr lang="en-CA" sz="3600" dirty="0" err="1"/>
              <a:t>ወእምአፈ</a:t>
            </a:r>
            <a:r>
              <a:rPr lang="en-CA" sz="3600" dirty="0"/>
              <a:t> </a:t>
            </a:r>
            <a:r>
              <a:rPr lang="en-CA" sz="3600" dirty="0" err="1"/>
              <a:t>አብ</a:t>
            </a:r>
            <a:r>
              <a:rPr lang="en-CA" sz="3600" dirty="0"/>
              <a:t> </a:t>
            </a:r>
            <a:r>
              <a:rPr lang="en-CA" sz="3600" dirty="0" err="1"/>
              <a:t>ክቡር</a:t>
            </a:r>
            <a:r>
              <a:rPr lang="en-CA" sz="3600" dirty="0"/>
              <a:t> </a:t>
            </a:r>
            <a:endParaRPr lang="en-CA" sz="3600" dirty="0" smtClean="0"/>
          </a:p>
          <a:p>
            <a:r>
              <a:rPr lang="en-CA" sz="3600" dirty="0" err="1" smtClean="0"/>
              <a:t>ሊቀ</a:t>
            </a:r>
            <a:r>
              <a:rPr lang="en-CA" sz="3600" dirty="0" smtClean="0"/>
              <a:t> </a:t>
            </a:r>
            <a:r>
              <a:rPr lang="en-CA" sz="3600" dirty="0" err="1"/>
              <a:t>ጳጳሳት</a:t>
            </a:r>
            <a:r>
              <a:rPr lang="en-CA" sz="3600" dirty="0"/>
              <a:t> </a:t>
            </a:r>
            <a:r>
              <a:rPr lang="en-CA" sz="3600" dirty="0" err="1"/>
              <a:t>ቅዱስ</a:t>
            </a:r>
            <a:r>
              <a:rPr lang="en-CA" sz="3600" dirty="0"/>
              <a:t> </a:t>
            </a:r>
            <a:r>
              <a:rPr lang="en-CA" sz="3600" dirty="0" err="1"/>
              <a:t>ሳዊሮስ</a:t>
            </a:r>
            <a:r>
              <a:rPr lang="en-CA" sz="3600" dirty="0"/>
              <a:t> </a:t>
            </a:r>
            <a:r>
              <a:rPr lang="en-CA" sz="3600" dirty="0" err="1"/>
              <a:t>ወቅዱስ</a:t>
            </a:r>
            <a:r>
              <a:rPr lang="en-CA" sz="3600" dirty="0"/>
              <a:t> </a:t>
            </a:r>
            <a:r>
              <a:rPr lang="en-CA" sz="3600" dirty="0" err="1"/>
              <a:t>ዲዮስቆሮስ</a:t>
            </a:r>
            <a:r>
              <a:rPr lang="en-CA" sz="3600" dirty="0"/>
              <a:t> </a:t>
            </a:r>
            <a:r>
              <a:rPr lang="en-CA" sz="3600" dirty="0" err="1"/>
              <a:t>ወቅዱስ</a:t>
            </a:r>
            <a:r>
              <a:rPr lang="en-CA" sz="3600" dirty="0"/>
              <a:t> </a:t>
            </a:r>
            <a:r>
              <a:rPr lang="en-CA" sz="3600" dirty="0" err="1"/>
              <a:t>አትናቴዎስ</a:t>
            </a:r>
            <a:r>
              <a:rPr lang="en-CA" sz="3600" dirty="0"/>
              <a:t>፡ </a:t>
            </a:r>
            <a:r>
              <a:rPr lang="en-CA" sz="3600" dirty="0" err="1"/>
              <a:t>ወቅዱስ</a:t>
            </a:r>
            <a:r>
              <a:rPr lang="en-CA" sz="3600" dirty="0"/>
              <a:t> </a:t>
            </a:r>
            <a:r>
              <a:rPr lang="en-CA" sz="3600" dirty="0" err="1"/>
              <a:t>ዮሓንስ</a:t>
            </a:r>
            <a:r>
              <a:rPr lang="en-CA" sz="3600" dirty="0"/>
              <a:t> </a:t>
            </a:r>
            <a:r>
              <a:rPr lang="en-CA" sz="3600" dirty="0" err="1"/>
              <a:t>አፈ</a:t>
            </a:r>
            <a:r>
              <a:rPr lang="en-CA" sz="3600" dirty="0"/>
              <a:t> </a:t>
            </a:r>
            <a:r>
              <a:rPr lang="en-CA" sz="3600" dirty="0" err="1"/>
              <a:t>ወርቅ</a:t>
            </a:r>
            <a:r>
              <a:rPr lang="en-CA" sz="3600" dirty="0"/>
              <a:t>፡ </a:t>
            </a:r>
            <a:r>
              <a:rPr lang="en-CA" sz="3600" dirty="0" err="1"/>
              <a:t>ወቅዱስ</a:t>
            </a:r>
            <a:r>
              <a:rPr lang="en-CA" sz="3600" dirty="0"/>
              <a:t> </a:t>
            </a:r>
            <a:r>
              <a:rPr lang="en-CA" sz="3600" dirty="0" err="1"/>
              <a:t>ቄርሎስ</a:t>
            </a:r>
            <a:r>
              <a:rPr lang="en-CA" sz="3600" dirty="0"/>
              <a:t>፡ </a:t>
            </a:r>
            <a:r>
              <a:rPr lang="en-CA" sz="3600" dirty="0" err="1"/>
              <a:t>ወቅዱስ</a:t>
            </a:r>
            <a:r>
              <a:rPr lang="en-CA" sz="3600" dirty="0"/>
              <a:t> </a:t>
            </a:r>
            <a:r>
              <a:rPr lang="en-CA" sz="3600" dirty="0" err="1"/>
              <a:t>ጎርጎሬዎስ</a:t>
            </a:r>
            <a:r>
              <a:rPr lang="en-CA" sz="3600" dirty="0"/>
              <a:t>፡ </a:t>
            </a:r>
            <a:r>
              <a:rPr lang="en-CA" sz="3600" dirty="0" err="1"/>
              <a:t>ወቅዱስ</a:t>
            </a:r>
            <a:r>
              <a:rPr lang="en-CA" sz="3600" dirty="0"/>
              <a:t> </a:t>
            </a:r>
            <a:r>
              <a:rPr lang="en-CA" sz="3600" dirty="0" err="1"/>
              <a:t>ባስልዮስ</a:t>
            </a:r>
            <a:r>
              <a:rPr lang="en-CA" sz="3600" dirty="0"/>
              <a:t> </a:t>
            </a:r>
            <a:r>
              <a:rPr lang="en-CA" sz="3600" dirty="0" err="1"/>
              <a:t>ወእምአፈ</a:t>
            </a:r>
            <a:r>
              <a:rPr lang="en-CA" sz="3600" dirty="0"/>
              <a:t> ፫፻ ፲ወ፰ </a:t>
            </a:r>
            <a:r>
              <a:rPr lang="en-CA" sz="3600" dirty="0" err="1"/>
              <a:t>ርቱዓነ</a:t>
            </a:r>
            <a:r>
              <a:rPr lang="en-CA" sz="3600" dirty="0"/>
              <a:t> </a:t>
            </a:r>
            <a:r>
              <a:rPr lang="en-CA" sz="3600" dirty="0" err="1"/>
              <a:t>ሃይማኖት</a:t>
            </a:r>
            <a:r>
              <a:rPr lang="en-CA" sz="3600" dirty="0"/>
              <a:t> </a:t>
            </a:r>
            <a:r>
              <a:rPr lang="en-CA" sz="3600" dirty="0" err="1"/>
              <a:t>እለ</a:t>
            </a:r>
            <a:r>
              <a:rPr lang="en-CA" sz="3600" dirty="0"/>
              <a:t> </a:t>
            </a:r>
            <a:r>
              <a:rPr lang="en-CA" sz="3600" dirty="0" err="1"/>
              <a:t>ተጋብኡ</a:t>
            </a:r>
            <a:r>
              <a:rPr lang="en-CA" sz="3600" dirty="0"/>
              <a:t> </a:t>
            </a:r>
            <a:r>
              <a:rPr lang="en-CA" sz="3600" dirty="0" err="1"/>
              <a:t>በኒቅያ</a:t>
            </a:r>
            <a:r>
              <a:rPr lang="en-CA" sz="3600" dirty="0"/>
              <a:t>፡ </a:t>
            </a:r>
            <a:r>
              <a:rPr lang="en-CA" sz="3600" dirty="0" err="1"/>
              <a:t>ለአውግዝ</a:t>
            </a:r>
            <a:r>
              <a:rPr lang="en-CA" sz="3600" dirty="0"/>
              <a:t> </a:t>
            </a:r>
            <a:r>
              <a:rPr lang="en-CA" sz="3600" dirty="0" err="1"/>
              <a:t>አርዮስ</a:t>
            </a:r>
            <a:r>
              <a:rPr lang="en-CA" sz="3600" dirty="0"/>
              <a:t>።  </a:t>
            </a:r>
          </a:p>
        </p:txBody>
      </p:sp>
      <p:sp>
        <p:nvSpPr>
          <p:cNvPr id="19" name="Rectangle 18"/>
          <p:cNvSpPr/>
          <p:nvPr/>
        </p:nvSpPr>
        <p:spPr>
          <a:xfrm>
            <a:off x="3987465" y="-23187"/>
            <a:ext cx="4480065" cy="6740307"/>
          </a:xfrm>
          <a:prstGeom prst="rect">
            <a:avLst/>
          </a:prstGeom>
        </p:spPr>
        <p:txBody>
          <a:bodyPr wrap="square">
            <a:spAutoFit/>
          </a:bodyPr>
          <a:lstStyle/>
          <a:p>
            <a:r>
              <a:rPr lang="en-CA" sz="3600" dirty="0" err="1"/>
              <a:t>ኣቦናን</a:t>
            </a:r>
            <a:r>
              <a:rPr lang="en-CA" sz="3600" dirty="0"/>
              <a:t> </a:t>
            </a:r>
            <a:r>
              <a:rPr lang="en-CA" sz="3600" dirty="0" err="1"/>
              <a:t>ክቡር</a:t>
            </a:r>
            <a:r>
              <a:rPr lang="en-CA" sz="3600" dirty="0"/>
              <a:t> </a:t>
            </a:r>
            <a:r>
              <a:rPr lang="en-CA" sz="3600" dirty="0" err="1" smtClean="0"/>
              <a:t>ብዝኾነ</a:t>
            </a:r>
            <a:r>
              <a:rPr lang="en-CA" sz="3600" dirty="0" smtClean="0"/>
              <a:t> </a:t>
            </a:r>
            <a:r>
              <a:rPr lang="en-CA" sz="3600" dirty="0" err="1"/>
              <a:t>ብኣፍ</a:t>
            </a:r>
            <a:r>
              <a:rPr lang="en-CA" sz="3600" dirty="0"/>
              <a:t> </a:t>
            </a:r>
            <a:r>
              <a:rPr lang="en-CA" sz="3600" dirty="0" err="1"/>
              <a:t>ሊቀ</a:t>
            </a:r>
            <a:r>
              <a:rPr lang="en-CA" sz="3600" dirty="0"/>
              <a:t> </a:t>
            </a:r>
            <a:r>
              <a:rPr lang="en-CA" sz="3600" dirty="0" err="1"/>
              <a:t>ጳጳሳት</a:t>
            </a:r>
            <a:r>
              <a:rPr lang="en-CA" sz="3600" dirty="0"/>
              <a:t> </a:t>
            </a:r>
            <a:r>
              <a:rPr lang="en-CA" sz="3600" dirty="0" err="1"/>
              <a:t>ቅዱስ</a:t>
            </a:r>
            <a:r>
              <a:rPr lang="en-CA" sz="3600" dirty="0"/>
              <a:t> </a:t>
            </a:r>
            <a:r>
              <a:rPr lang="en-CA" sz="3600" dirty="0" err="1"/>
              <a:t>ሳዊሮስን</a:t>
            </a:r>
            <a:r>
              <a:rPr lang="en-CA" sz="3600" dirty="0"/>
              <a:t>፡ </a:t>
            </a:r>
            <a:r>
              <a:rPr lang="en-CA" sz="3600" dirty="0" err="1"/>
              <a:t>ብኣፍ</a:t>
            </a:r>
            <a:r>
              <a:rPr lang="en-CA" sz="3600" dirty="0"/>
              <a:t> </a:t>
            </a:r>
            <a:r>
              <a:rPr lang="en-CA" sz="3600" dirty="0" err="1"/>
              <a:t>ቅዱስ</a:t>
            </a:r>
            <a:r>
              <a:rPr lang="en-CA" sz="3600" dirty="0"/>
              <a:t> </a:t>
            </a:r>
            <a:r>
              <a:rPr lang="en-CA" sz="3600" dirty="0" err="1"/>
              <a:t>ዲዮስቆሮስን</a:t>
            </a:r>
            <a:r>
              <a:rPr lang="en-CA" sz="3600" dirty="0"/>
              <a:t>፡ </a:t>
            </a:r>
            <a:r>
              <a:rPr lang="en-CA" sz="3600" dirty="0" err="1"/>
              <a:t>ብኣፍ</a:t>
            </a:r>
            <a:r>
              <a:rPr lang="en-CA" sz="3600" dirty="0"/>
              <a:t> </a:t>
            </a:r>
            <a:r>
              <a:rPr lang="en-CA" sz="3600" dirty="0" err="1"/>
              <a:t>ቅዱስ</a:t>
            </a:r>
            <a:r>
              <a:rPr lang="en-CA" sz="3600" dirty="0"/>
              <a:t> </a:t>
            </a:r>
            <a:r>
              <a:rPr lang="en-CA" sz="3600" dirty="0" err="1"/>
              <a:t>ኣትናቴዎስን</a:t>
            </a:r>
            <a:r>
              <a:rPr lang="en-CA" sz="3600" dirty="0"/>
              <a:t>፡ </a:t>
            </a:r>
            <a:r>
              <a:rPr lang="en-CA" sz="3600" dirty="0" err="1"/>
              <a:t>ብኣፍ</a:t>
            </a:r>
            <a:r>
              <a:rPr lang="en-CA" sz="3600" dirty="0"/>
              <a:t> </a:t>
            </a:r>
            <a:r>
              <a:rPr lang="en-CA" sz="3600" dirty="0" err="1"/>
              <a:t>ቅዱስ</a:t>
            </a:r>
            <a:r>
              <a:rPr lang="en-CA" sz="3600" dirty="0"/>
              <a:t> </a:t>
            </a:r>
            <a:r>
              <a:rPr lang="en-CA" sz="3600" dirty="0" err="1"/>
              <a:t>ዮሓንስ</a:t>
            </a:r>
            <a:r>
              <a:rPr lang="en-CA" sz="3600" dirty="0"/>
              <a:t> </a:t>
            </a:r>
            <a:r>
              <a:rPr lang="en-CA" sz="3600" dirty="0" err="1" smtClean="0"/>
              <a:t>ኣፈወር</a:t>
            </a:r>
            <a:endParaRPr lang="en-CA" sz="3600" dirty="0" smtClean="0"/>
          </a:p>
          <a:p>
            <a:r>
              <a:rPr lang="en-CA" sz="3600" dirty="0" err="1" smtClean="0"/>
              <a:t>ቅን</a:t>
            </a:r>
            <a:r>
              <a:rPr lang="en-CA" sz="3600" dirty="0"/>
              <a:t>፡ </a:t>
            </a:r>
            <a:r>
              <a:rPr lang="en-CA" sz="3600" dirty="0" err="1"/>
              <a:t>ብኣፍ</a:t>
            </a:r>
            <a:r>
              <a:rPr lang="en-CA" sz="3600" dirty="0"/>
              <a:t> </a:t>
            </a:r>
            <a:r>
              <a:rPr lang="en-CA" sz="3600" dirty="0" err="1"/>
              <a:t>ቅዱስ</a:t>
            </a:r>
            <a:r>
              <a:rPr lang="en-CA" sz="3600" dirty="0"/>
              <a:t> </a:t>
            </a:r>
            <a:r>
              <a:rPr lang="en-CA" sz="3600" dirty="0" err="1"/>
              <a:t>ቄርሎስ</a:t>
            </a:r>
            <a:r>
              <a:rPr lang="en-CA" sz="3600" dirty="0"/>
              <a:t> </a:t>
            </a:r>
            <a:r>
              <a:rPr lang="en-CA" sz="3600" dirty="0" err="1"/>
              <a:t>ብኣፍ</a:t>
            </a:r>
            <a:r>
              <a:rPr lang="en-CA" sz="3600" dirty="0"/>
              <a:t> </a:t>
            </a:r>
            <a:r>
              <a:rPr lang="en-CA" sz="3600" dirty="0" err="1"/>
              <a:t>ቅዱስ</a:t>
            </a:r>
            <a:r>
              <a:rPr lang="en-CA" sz="3600" dirty="0"/>
              <a:t> </a:t>
            </a:r>
            <a:r>
              <a:rPr lang="en-CA" sz="3600" dirty="0" err="1"/>
              <a:t>ጎርጎሬዎስን</a:t>
            </a:r>
            <a:r>
              <a:rPr lang="en-CA" sz="3600" dirty="0"/>
              <a:t>፡ </a:t>
            </a:r>
            <a:r>
              <a:rPr lang="en-CA" sz="3600" dirty="0" err="1"/>
              <a:t>ብኣፍ</a:t>
            </a:r>
            <a:r>
              <a:rPr lang="en-CA" sz="3600" dirty="0"/>
              <a:t> </a:t>
            </a:r>
            <a:r>
              <a:rPr lang="en-CA" sz="3600" dirty="0" err="1"/>
              <a:t>ቅዱስ</a:t>
            </a:r>
            <a:r>
              <a:rPr lang="en-CA" sz="3600" dirty="0"/>
              <a:t> </a:t>
            </a:r>
            <a:r>
              <a:rPr lang="en-CA" sz="3600" dirty="0" err="1"/>
              <a:t>ባስልዮስን</a:t>
            </a:r>
            <a:r>
              <a:rPr lang="en-CA" sz="3600" dirty="0"/>
              <a:t>፡ </a:t>
            </a:r>
            <a:r>
              <a:rPr lang="en-CA" sz="3600" dirty="0" err="1"/>
              <a:t>ኣርዮስ</a:t>
            </a:r>
            <a:r>
              <a:rPr lang="en-CA" sz="3600" dirty="0"/>
              <a:t> </a:t>
            </a:r>
            <a:r>
              <a:rPr lang="en-CA" sz="3600" dirty="0" err="1"/>
              <a:t>ንምውጋዝ</a:t>
            </a:r>
            <a:r>
              <a:rPr lang="en-CA" sz="3600" dirty="0"/>
              <a:t> </a:t>
            </a:r>
            <a:r>
              <a:rPr lang="en-CA" sz="3600" dirty="0" err="1"/>
              <a:t>ኣብ</a:t>
            </a:r>
            <a:r>
              <a:rPr lang="en-CA" sz="3600" dirty="0"/>
              <a:t> </a:t>
            </a:r>
            <a:r>
              <a:rPr lang="en-CA" sz="3600" dirty="0" err="1"/>
              <a:t>ኒቅያ</a:t>
            </a:r>
            <a:r>
              <a:rPr lang="en-CA" sz="3600" dirty="0"/>
              <a:t> </a:t>
            </a:r>
            <a:r>
              <a:rPr lang="en-CA" sz="3600" dirty="0" err="1"/>
              <a:t>ብዝተጋብኡ</a:t>
            </a:r>
            <a:r>
              <a:rPr lang="en-CA" sz="3600" dirty="0"/>
              <a:t> </a:t>
            </a:r>
            <a:r>
              <a:rPr lang="en-CA" sz="3600" dirty="0" err="1"/>
              <a:t>ሃይማኖቶም</a:t>
            </a:r>
            <a:r>
              <a:rPr lang="en-CA" sz="3600" dirty="0"/>
              <a:t> </a:t>
            </a:r>
            <a:r>
              <a:rPr lang="en-CA" sz="3600" dirty="0" err="1"/>
              <a:t>ቅኑዕ</a:t>
            </a:r>
            <a:r>
              <a:rPr lang="en-CA" sz="3600" dirty="0"/>
              <a:t> </a:t>
            </a:r>
            <a:r>
              <a:rPr lang="en-CA" sz="3600" dirty="0" err="1"/>
              <a:t>ብዝኮነ</a:t>
            </a:r>
            <a:r>
              <a:rPr lang="en-CA" sz="3600" dirty="0"/>
              <a:t> </a:t>
            </a:r>
            <a:r>
              <a:rPr lang="en-CA" sz="3600" dirty="0" err="1"/>
              <a:t>ብኣፍ</a:t>
            </a:r>
            <a:r>
              <a:rPr lang="en-CA" sz="3600" dirty="0"/>
              <a:t> </a:t>
            </a:r>
            <a:r>
              <a:rPr lang="en-CA" sz="3600" dirty="0" smtClean="0"/>
              <a:t>318 </a:t>
            </a:r>
            <a:r>
              <a:rPr lang="en-CA" sz="3600" dirty="0" err="1"/>
              <a:t>ሊቃውንትን</a:t>
            </a:r>
            <a:r>
              <a:rPr lang="en-CA" sz="3600" dirty="0"/>
              <a:t> </a:t>
            </a:r>
            <a:r>
              <a:rPr lang="en-CA" sz="3600" dirty="0" err="1"/>
              <a:t>እውን</a:t>
            </a:r>
            <a:r>
              <a:rPr lang="en-CA" sz="3600" dirty="0" smtClean="0"/>
              <a:t>።</a:t>
            </a:r>
            <a:endParaRPr lang="en-CA" sz="3600" dirty="0"/>
          </a:p>
        </p:txBody>
      </p:sp>
      <p:sp>
        <p:nvSpPr>
          <p:cNvPr id="7" name="Rectangle 6"/>
          <p:cNvSpPr/>
          <p:nvPr/>
        </p:nvSpPr>
        <p:spPr>
          <a:xfrm>
            <a:off x="8238137" y="-87820"/>
            <a:ext cx="4103762" cy="6804940"/>
          </a:xfrm>
          <a:prstGeom prst="rect">
            <a:avLst/>
          </a:prstGeom>
        </p:spPr>
        <p:txBody>
          <a:bodyPr wrap="square">
            <a:spAutoFit/>
          </a:bodyPr>
          <a:lstStyle/>
          <a:p>
            <a:pPr marL="40639" marR="40639">
              <a:lnSpc>
                <a:spcPct val="140000"/>
              </a:lnSpc>
              <a:spcBef>
                <a:spcPts val="600"/>
              </a:spcBef>
              <a:defRPr sz="1800">
                <a:uFillTx/>
              </a:defRPr>
            </a:pPr>
            <a:r>
              <a:rPr lang="en-US" sz="2800" dirty="0">
                <a:uFill>
                  <a:solidFill>
                    <a:srgbClr val="000000"/>
                  </a:solidFill>
                </a:uFill>
              </a:rPr>
              <a:t>And out of the mouths of the honored Patriarchs St. </a:t>
            </a:r>
            <a:r>
              <a:rPr lang="en-US" sz="2800" dirty="0" err="1">
                <a:uFill>
                  <a:solidFill>
                    <a:srgbClr val="000000"/>
                  </a:solidFill>
                </a:uFill>
              </a:rPr>
              <a:t>Sewerus</a:t>
            </a:r>
            <a:r>
              <a:rPr lang="en-US" sz="2800" dirty="0">
                <a:uFill>
                  <a:solidFill>
                    <a:srgbClr val="000000"/>
                  </a:solidFill>
                </a:uFill>
              </a:rPr>
              <a:t> and St. </a:t>
            </a:r>
            <a:r>
              <a:rPr lang="en-US" sz="2800" dirty="0" err="1">
                <a:uFill>
                  <a:solidFill>
                    <a:srgbClr val="000000"/>
                  </a:solidFill>
                </a:uFill>
              </a:rPr>
              <a:t>Dioscorus</a:t>
            </a:r>
            <a:r>
              <a:rPr lang="en-US" sz="2800" dirty="0">
                <a:uFill>
                  <a:solidFill>
                    <a:srgbClr val="000000"/>
                  </a:solidFill>
                </a:uFill>
              </a:rPr>
              <a:t> and St. Athanasius and St. John Chrysostom and St. Cyril and St. Gregory and St. Basil:
And out of the moths of 318 orthodox that assembled in Nicaea to condemn Arius, </a:t>
            </a:r>
          </a:p>
        </p:txBody>
      </p:sp>
    </p:spTree>
    <p:extLst>
      <p:ext uri="{BB962C8B-B14F-4D97-AF65-F5344CB8AC3E}">
        <p14:creationId xmlns:p14="http://schemas.microsoft.com/office/powerpoint/2010/main" val="641655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740307"/>
          </a:xfrm>
          <a:prstGeom prst="rect">
            <a:avLst/>
          </a:prstGeom>
        </p:spPr>
        <p:txBody>
          <a:bodyPr wrap="square">
            <a:spAutoFit/>
          </a:bodyPr>
          <a:lstStyle/>
          <a:p>
            <a:r>
              <a:rPr lang="en-CA" sz="3600" dirty="0"/>
              <a:t> </a:t>
            </a:r>
            <a:r>
              <a:rPr lang="en-CA" sz="3600" dirty="0" err="1"/>
              <a:t>ወእምአፈ</a:t>
            </a:r>
            <a:r>
              <a:rPr lang="en-CA" sz="3600" dirty="0"/>
              <a:t> ፻</a:t>
            </a:r>
            <a:r>
              <a:rPr lang="en-CA" sz="3600" dirty="0" smtClean="0"/>
              <a:t>ወ፶ </a:t>
            </a:r>
            <a:r>
              <a:rPr lang="en-CA" sz="3600" dirty="0" err="1"/>
              <a:t>እለ</a:t>
            </a:r>
            <a:r>
              <a:rPr lang="en-CA" sz="3600" dirty="0"/>
              <a:t> </a:t>
            </a:r>
            <a:r>
              <a:rPr lang="en-CA" sz="3600" dirty="0" err="1"/>
              <a:t>ተጋብኡ</a:t>
            </a:r>
            <a:r>
              <a:rPr lang="en-CA" sz="3600" dirty="0"/>
              <a:t> </a:t>
            </a:r>
            <a:r>
              <a:rPr lang="en-CA" sz="3600" dirty="0" err="1"/>
              <a:t>በሀገረ</a:t>
            </a:r>
            <a:r>
              <a:rPr lang="en-CA" sz="3600" dirty="0"/>
              <a:t> </a:t>
            </a:r>
            <a:r>
              <a:rPr lang="en-CA" sz="3600" dirty="0" err="1"/>
              <a:t>ቍስጥንጥንያ</a:t>
            </a:r>
            <a:r>
              <a:rPr lang="en-CA" sz="3600" dirty="0"/>
              <a:t> </a:t>
            </a:r>
            <a:r>
              <a:rPr lang="en-CA" sz="3600" dirty="0" err="1"/>
              <a:t>ለአውግዚ</a:t>
            </a:r>
            <a:r>
              <a:rPr lang="en-CA" sz="3600" dirty="0"/>
              <a:t> </a:t>
            </a:r>
            <a:r>
              <a:rPr lang="en-CA" sz="3600" dirty="0" err="1"/>
              <a:t>መቅደንዮስ</a:t>
            </a:r>
            <a:r>
              <a:rPr lang="en-CA" sz="3600" dirty="0"/>
              <a:t>። </a:t>
            </a:r>
            <a:r>
              <a:rPr lang="en-CA" sz="3600" dirty="0" err="1"/>
              <a:t>ወእምአፈ</a:t>
            </a:r>
            <a:r>
              <a:rPr lang="en-CA" sz="3600" dirty="0"/>
              <a:t> ፪፻ </a:t>
            </a:r>
            <a:r>
              <a:rPr lang="en-CA" sz="3600" dirty="0" err="1"/>
              <a:t>እለ</a:t>
            </a:r>
            <a:r>
              <a:rPr lang="en-CA" sz="3600" dirty="0"/>
              <a:t> </a:t>
            </a:r>
            <a:r>
              <a:rPr lang="en-CA" sz="3600" dirty="0" err="1"/>
              <a:t>ተጋብኡ</a:t>
            </a:r>
            <a:r>
              <a:rPr lang="en-CA" sz="3600" dirty="0"/>
              <a:t> </a:t>
            </a:r>
            <a:r>
              <a:rPr lang="en-CA" sz="3600" dirty="0" err="1"/>
              <a:t>በኤፌሶን</a:t>
            </a:r>
            <a:r>
              <a:rPr lang="en-CA" sz="3600" dirty="0"/>
              <a:t> </a:t>
            </a:r>
            <a:r>
              <a:rPr lang="en-CA" sz="3600" dirty="0" err="1"/>
              <a:t>ለአው</a:t>
            </a:r>
            <a:r>
              <a:rPr lang="en-CA" sz="3600" dirty="0"/>
              <a:t> </a:t>
            </a:r>
            <a:r>
              <a:rPr lang="en-CA" sz="3600" dirty="0" err="1"/>
              <a:t>ግዚ</a:t>
            </a:r>
            <a:r>
              <a:rPr lang="en-CA" sz="3600" dirty="0"/>
              <a:t> </a:t>
            </a:r>
            <a:r>
              <a:rPr lang="en-CA" sz="3600" dirty="0" err="1"/>
              <a:t>ንስጥሮስ</a:t>
            </a:r>
            <a:r>
              <a:rPr lang="en-CA" sz="3600" dirty="0"/>
              <a:t>። </a:t>
            </a:r>
            <a:r>
              <a:rPr lang="en-CA" sz="3600" dirty="0" err="1"/>
              <a:t>ወእምአፈ</a:t>
            </a:r>
            <a:r>
              <a:rPr lang="en-CA" sz="3600" dirty="0"/>
              <a:t> </a:t>
            </a:r>
            <a:r>
              <a:rPr lang="en-CA" sz="3600" dirty="0" err="1"/>
              <a:t>ክቡር</a:t>
            </a:r>
            <a:r>
              <a:rPr lang="en-CA" sz="3600" dirty="0"/>
              <a:t> </a:t>
            </a:r>
            <a:r>
              <a:rPr lang="en-CA" sz="3600" dirty="0" err="1"/>
              <a:t>ርእሰ</a:t>
            </a:r>
            <a:r>
              <a:rPr lang="en-CA" sz="3600" dirty="0"/>
              <a:t> </a:t>
            </a:r>
            <a:r>
              <a:rPr lang="en-CA" sz="3600" dirty="0" err="1"/>
              <a:t>ሊቃነ</a:t>
            </a:r>
            <a:r>
              <a:rPr lang="en-CA" sz="3600" dirty="0"/>
              <a:t> </a:t>
            </a:r>
            <a:r>
              <a:rPr lang="en-CA" sz="3600" dirty="0" err="1"/>
              <a:t>ጳጳሳት</a:t>
            </a:r>
            <a:r>
              <a:rPr lang="en-CA" sz="3600" dirty="0"/>
              <a:t> </a:t>
            </a:r>
            <a:r>
              <a:rPr lang="en-CA" sz="3600" dirty="0" err="1" smtClean="0"/>
              <a:t>አባ</a:t>
            </a:r>
            <a:r>
              <a:rPr lang="en-CA" sz="3600" dirty="0"/>
              <a:t> </a:t>
            </a:r>
            <a:r>
              <a:rPr lang="en-CA" sz="3600" dirty="0">
                <a:solidFill>
                  <a:srgbClr val="FFC000"/>
                </a:solidFill>
              </a:rPr>
              <a:t>........</a:t>
            </a:r>
            <a:r>
              <a:rPr lang="en-CA" sz="3600" dirty="0" smtClean="0"/>
              <a:t> </a:t>
            </a:r>
            <a:r>
              <a:rPr lang="en-CA" sz="3600" dirty="0" err="1"/>
              <a:t>ወብፁዕ</a:t>
            </a:r>
            <a:r>
              <a:rPr lang="en-CA" sz="3600" dirty="0"/>
              <a:t> </a:t>
            </a:r>
            <a:r>
              <a:rPr lang="en-CA" sz="3600" dirty="0" err="1" smtClean="0"/>
              <a:t>ሊቀ</a:t>
            </a:r>
            <a:r>
              <a:rPr lang="en-CA" sz="3600" dirty="0" smtClean="0"/>
              <a:t> </a:t>
            </a:r>
            <a:r>
              <a:rPr lang="en-CA" sz="3600" dirty="0" err="1" smtClean="0"/>
              <a:t>ጳጳስነ</a:t>
            </a:r>
            <a:r>
              <a:rPr lang="en-CA" sz="3600" dirty="0" smtClean="0">
                <a:solidFill>
                  <a:srgbClr val="FFC000"/>
                </a:solidFill>
              </a:rPr>
              <a:t>........</a:t>
            </a:r>
            <a:r>
              <a:rPr lang="en-CA" sz="3600" dirty="0" smtClean="0"/>
              <a:t> </a:t>
            </a:r>
            <a:r>
              <a:rPr lang="en-CA" sz="3600" dirty="0" err="1"/>
              <a:t>ወእምአፈ</a:t>
            </a:r>
            <a:r>
              <a:rPr lang="en-CA" sz="3600" dirty="0"/>
              <a:t> </a:t>
            </a:r>
            <a:r>
              <a:rPr lang="en-CA" sz="3600" dirty="0" err="1"/>
              <a:t>ዚአየኒ</a:t>
            </a:r>
            <a:r>
              <a:rPr lang="en-CA" sz="3600" dirty="0"/>
              <a:t> </a:t>
            </a:r>
            <a:r>
              <a:rPr lang="en-CA" sz="3600" dirty="0" err="1"/>
              <a:t>ኃጥእ</a:t>
            </a:r>
            <a:r>
              <a:rPr lang="en-CA" sz="3600" dirty="0"/>
              <a:t> </a:t>
            </a:r>
            <a:r>
              <a:rPr lang="en-CA" sz="3600" dirty="0" err="1"/>
              <a:t>ወነዳይ</a:t>
            </a:r>
            <a:r>
              <a:rPr lang="en-CA" sz="3600" dirty="0"/>
              <a:t> </a:t>
            </a:r>
            <a:r>
              <a:rPr lang="en-CA" sz="3600" dirty="0" err="1"/>
              <a:t>ወምስኪን</a:t>
            </a:r>
            <a:r>
              <a:rPr lang="en-CA" sz="3600" dirty="0"/>
              <a:t> </a:t>
            </a:r>
            <a:r>
              <a:rPr lang="en-CA" sz="3600" dirty="0" err="1"/>
              <a:t>ይኩኑ</a:t>
            </a:r>
            <a:r>
              <a:rPr lang="en-CA" sz="3600" dirty="0"/>
              <a:t> </a:t>
            </a:r>
            <a:r>
              <a:rPr lang="en-CA" sz="3600" dirty="0" err="1"/>
              <a:t>ፍቱሓነ</a:t>
            </a:r>
            <a:r>
              <a:rPr lang="en-CA" sz="3600" dirty="0"/>
              <a:t> </a:t>
            </a:r>
            <a:r>
              <a:rPr lang="en-CA" sz="3600" dirty="0" err="1"/>
              <a:t>ወግዑዛነ</a:t>
            </a:r>
            <a:r>
              <a:rPr lang="en-CA" sz="3600" dirty="0" smtClean="0"/>
              <a:t>።</a:t>
            </a:r>
            <a:r>
              <a:rPr lang="en-CA" sz="3600" dirty="0"/>
              <a:t>  </a:t>
            </a:r>
          </a:p>
        </p:txBody>
      </p:sp>
      <p:sp>
        <p:nvSpPr>
          <p:cNvPr id="19" name="Rectangle 18"/>
          <p:cNvSpPr/>
          <p:nvPr/>
        </p:nvSpPr>
        <p:spPr>
          <a:xfrm>
            <a:off x="3987465" y="-83832"/>
            <a:ext cx="4480065" cy="7294305"/>
          </a:xfrm>
          <a:prstGeom prst="rect">
            <a:avLst/>
          </a:prstGeom>
        </p:spPr>
        <p:txBody>
          <a:bodyPr wrap="square">
            <a:spAutoFit/>
          </a:bodyPr>
          <a:lstStyle/>
          <a:p>
            <a:r>
              <a:rPr lang="en-CA" sz="3500" dirty="0" err="1"/>
              <a:t>መቅደንዮስ</a:t>
            </a:r>
            <a:r>
              <a:rPr lang="en-CA" sz="3500" dirty="0"/>
              <a:t> </a:t>
            </a:r>
            <a:r>
              <a:rPr lang="en-CA" sz="3500" dirty="0" err="1"/>
              <a:t>ንምውጋዝ</a:t>
            </a:r>
            <a:r>
              <a:rPr lang="en-CA" sz="3500" dirty="0"/>
              <a:t> </a:t>
            </a:r>
            <a:r>
              <a:rPr lang="en-CA" sz="3500" dirty="0" err="1"/>
              <a:t>ኣብ</a:t>
            </a:r>
            <a:r>
              <a:rPr lang="en-CA" sz="3500" dirty="0"/>
              <a:t> </a:t>
            </a:r>
            <a:r>
              <a:rPr lang="en-CA" sz="3500" dirty="0" err="1"/>
              <a:t>ቁስጥንጥንያ</a:t>
            </a:r>
            <a:r>
              <a:rPr lang="en-CA" sz="3500" dirty="0"/>
              <a:t> </a:t>
            </a:r>
            <a:r>
              <a:rPr lang="en-CA" sz="3500" dirty="0" err="1"/>
              <a:t>ብዝተጋብኡ</a:t>
            </a:r>
            <a:r>
              <a:rPr lang="en-CA" sz="3500" dirty="0"/>
              <a:t>፡ </a:t>
            </a:r>
            <a:r>
              <a:rPr lang="en-CA" sz="3500" dirty="0" err="1"/>
              <a:t>ብኣፍ</a:t>
            </a:r>
            <a:r>
              <a:rPr lang="en-CA" sz="3500" dirty="0"/>
              <a:t> </a:t>
            </a:r>
            <a:r>
              <a:rPr lang="en-CA" sz="3500" dirty="0" smtClean="0"/>
              <a:t>150። </a:t>
            </a:r>
            <a:r>
              <a:rPr lang="en-CA" sz="3500" dirty="0" err="1"/>
              <a:t>ን</a:t>
            </a:r>
            <a:r>
              <a:rPr lang="en-CA" sz="3500" dirty="0" err="1" smtClean="0"/>
              <a:t>ስጥሮስ</a:t>
            </a:r>
            <a:r>
              <a:rPr lang="en-CA" sz="3500" dirty="0" smtClean="0"/>
              <a:t> </a:t>
            </a:r>
            <a:r>
              <a:rPr lang="en-CA" sz="3500" dirty="0" err="1" smtClean="0"/>
              <a:t>ንምውጋዝ</a:t>
            </a:r>
            <a:r>
              <a:rPr lang="en-CA" sz="3500" dirty="0" smtClean="0"/>
              <a:t> </a:t>
            </a:r>
            <a:r>
              <a:rPr lang="en-CA" sz="3500" dirty="0" err="1"/>
              <a:t>ኣብ</a:t>
            </a:r>
            <a:r>
              <a:rPr lang="en-CA" sz="3500" dirty="0"/>
              <a:t> </a:t>
            </a:r>
            <a:r>
              <a:rPr lang="en-CA" sz="3500" dirty="0" err="1"/>
              <a:t>ኤፌሶን</a:t>
            </a:r>
            <a:r>
              <a:rPr lang="en-CA" sz="3500" dirty="0"/>
              <a:t> </a:t>
            </a:r>
            <a:r>
              <a:rPr lang="en-CA" sz="3500" dirty="0" err="1"/>
              <a:t>ብዝተጋብኡ</a:t>
            </a:r>
            <a:r>
              <a:rPr lang="en-CA" sz="3500" dirty="0"/>
              <a:t> </a:t>
            </a:r>
            <a:r>
              <a:rPr lang="en-CA" sz="3500" dirty="0" err="1"/>
              <a:t>ብኣፍ</a:t>
            </a:r>
            <a:r>
              <a:rPr lang="en-CA" sz="3500" dirty="0"/>
              <a:t> </a:t>
            </a:r>
            <a:r>
              <a:rPr lang="en-CA" sz="3500" dirty="0" smtClean="0"/>
              <a:t>200 </a:t>
            </a:r>
            <a:r>
              <a:rPr lang="en-CA" sz="3500" dirty="0" err="1" smtClean="0"/>
              <a:t>ሊቃውንትን</a:t>
            </a:r>
            <a:r>
              <a:rPr lang="en-CA" sz="3500" dirty="0" smtClean="0"/>
              <a:t>፣ </a:t>
            </a:r>
            <a:r>
              <a:rPr lang="en-CA" sz="3500" dirty="0" err="1"/>
              <a:t>ብኣፍ</a:t>
            </a:r>
            <a:r>
              <a:rPr lang="en-CA" sz="3500" dirty="0"/>
              <a:t> </a:t>
            </a:r>
            <a:r>
              <a:rPr lang="en-CA" sz="3500" dirty="0" err="1"/>
              <a:t>ርእሰ</a:t>
            </a:r>
            <a:r>
              <a:rPr lang="en-CA" sz="3500" dirty="0"/>
              <a:t> </a:t>
            </a:r>
            <a:r>
              <a:rPr lang="en-CA" sz="3500" dirty="0" err="1"/>
              <a:t>ሊቃነ</a:t>
            </a:r>
            <a:r>
              <a:rPr lang="en-CA" sz="3500" dirty="0"/>
              <a:t> </a:t>
            </a:r>
            <a:r>
              <a:rPr lang="en-CA" sz="3500" dirty="0" err="1"/>
              <a:t>ጳጳሳት</a:t>
            </a:r>
            <a:r>
              <a:rPr lang="en-CA" sz="3500" dirty="0"/>
              <a:t> </a:t>
            </a:r>
            <a:r>
              <a:rPr lang="en-CA" sz="3500" dirty="0" err="1" smtClean="0"/>
              <a:t>ኣባ</a:t>
            </a:r>
            <a:r>
              <a:rPr lang="en-CA" sz="3500" dirty="0">
                <a:solidFill>
                  <a:srgbClr val="FFC000"/>
                </a:solidFill>
              </a:rPr>
              <a:t> </a:t>
            </a:r>
            <a:r>
              <a:rPr lang="en-CA" sz="3500" dirty="0" smtClean="0">
                <a:solidFill>
                  <a:srgbClr val="FFC000"/>
                </a:solidFill>
              </a:rPr>
              <a:t>.......</a:t>
            </a:r>
            <a:r>
              <a:rPr lang="en-CA" sz="3500" dirty="0" smtClean="0"/>
              <a:t>ን </a:t>
            </a:r>
            <a:r>
              <a:rPr lang="en-CA" sz="3500" dirty="0" err="1"/>
              <a:t>ብኣፍ</a:t>
            </a:r>
            <a:r>
              <a:rPr lang="en-CA" sz="3500" dirty="0"/>
              <a:t> </a:t>
            </a:r>
            <a:r>
              <a:rPr lang="en-CA" sz="3500" dirty="0" err="1"/>
              <a:t>ብፁዕ</a:t>
            </a:r>
            <a:r>
              <a:rPr lang="en-CA" sz="3500" dirty="0"/>
              <a:t> </a:t>
            </a:r>
            <a:r>
              <a:rPr lang="en-CA" sz="3500" dirty="0" err="1" smtClean="0"/>
              <a:t>ሊቀ</a:t>
            </a:r>
            <a:r>
              <a:rPr lang="en-CA" sz="3500" dirty="0" smtClean="0"/>
              <a:t> </a:t>
            </a:r>
            <a:r>
              <a:rPr lang="en-CA" sz="3500" dirty="0" err="1" smtClean="0"/>
              <a:t>ጳጳስ</a:t>
            </a:r>
            <a:r>
              <a:rPr lang="en-CA" sz="3500" dirty="0" smtClean="0">
                <a:solidFill>
                  <a:srgbClr val="FFC000"/>
                </a:solidFill>
              </a:rPr>
              <a:t>.......</a:t>
            </a:r>
            <a:r>
              <a:rPr lang="en-CA" sz="3500" dirty="0" smtClean="0"/>
              <a:t>ን </a:t>
            </a:r>
            <a:r>
              <a:rPr lang="en-CA" sz="3500" dirty="0" err="1"/>
              <a:t>ኃጥእን</a:t>
            </a:r>
            <a:r>
              <a:rPr lang="en-CA" sz="3500" dirty="0"/>
              <a:t> </a:t>
            </a:r>
            <a:r>
              <a:rPr lang="en-CA" sz="3500" dirty="0" err="1" smtClean="0"/>
              <a:t>ድኹምን</a:t>
            </a:r>
            <a:r>
              <a:rPr lang="en-CA" sz="3500" dirty="0" smtClean="0"/>
              <a:t> </a:t>
            </a:r>
            <a:r>
              <a:rPr lang="en-CA" sz="3500" dirty="0" err="1"/>
              <a:t>ምስኪንን</a:t>
            </a:r>
            <a:r>
              <a:rPr lang="en-CA" sz="3500" dirty="0"/>
              <a:t> </a:t>
            </a:r>
            <a:r>
              <a:rPr lang="en-CA" sz="3500" dirty="0" err="1" smtClean="0"/>
              <a:t>ብዝኾንኩ</a:t>
            </a:r>
            <a:r>
              <a:rPr lang="en-CA" sz="3500" dirty="0" smtClean="0"/>
              <a:t> </a:t>
            </a:r>
            <a:r>
              <a:rPr lang="en-CA" sz="3500" dirty="0" err="1"/>
              <a:t>ብናተይ</a:t>
            </a:r>
            <a:r>
              <a:rPr lang="en-CA" sz="3500" dirty="0"/>
              <a:t> </a:t>
            </a:r>
            <a:r>
              <a:rPr lang="en-CA" sz="3500" dirty="0" err="1"/>
              <a:t>ቃል</a:t>
            </a:r>
            <a:r>
              <a:rPr lang="en-CA" sz="3500" dirty="0"/>
              <a:t> </a:t>
            </a:r>
            <a:r>
              <a:rPr lang="en-CA" sz="3500" dirty="0" err="1"/>
              <a:t>እውን</a:t>
            </a:r>
            <a:r>
              <a:rPr lang="en-CA" sz="3500" dirty="0"/>
              <a:t>። </a:t>
            </a:r>
            <a:r>
              <a:rPr lang="en-CA" sz="3500" dirty="0" err="1"/>
              <a:t>ካብ</a:t>
            </a:r>
            <a:r>
              <a:rPr lang="en-CA" sz="3500" dirty="0"/>
              <a:t> </a:t>
            </a:r>
            <a:r>
              <a:rPr lang="en-CA" sz="3500" dirty="0" err="1"/>
              <a:t>ማእሰርቲ</a:t>
            </a:r>
            <a:r>
              <a:rPr lang="en-CA" sz="3500" dirty="0"/>
              <a:t> </a:t>
            </a:r>
            <a:r>
              <a:rPr lang="en-CA" sz="3500" dirty="0" err="1"/>
              <a:t>ኃጢኣት</a:t>
            </a:r>
            <a:r>
              <a:rPr lang="en-CA" sz="3500" dirty="0"/>
              <a:t> </a:t>
            </a:r>
            <a:r>
              <a:rPr lang="en-CA" sz="3500" dirty="0" err="1"/>
              <a:t>ዝነጽሑን</a:t>
            </a:r>
            <a:r>
              <a:rPr lang="en-CA" sz="3500" dirty="0"/>
              <a:t> </a:t>
            </a:r>
            <a:r>
              <a:rPr lang="en-CA" sz="3500" dirty="0" err="1"/>
              <a:t>ሓራ</a:t>
            </a:r>
            <a:r>
              <a:rPr lang="en-CA" sz="3500" dirty="0"/>
              <a:t> </a:t>
            </a:r>
            <a:r>
              <a:rPr lang="en-CA" sz="3500" dirty="0" err="1"/>
              <a:t>ዝወጹን</a:t>
            </a:r>
            <a:r>
              <a:rPr lang="en-CA" sz="3500" dirty="0"/>
              <a:t> </a:t>
            </a:r>
            <a:r>
              <a:rPr lang="en-CA" sz="3500" dirty="0" err="1" smtClean="0"/>
              <a:t>ይኹኑ</a:t>
            </a:r>
            <a:r>
              <a:rPr lang="en-CA" sz="3500" dirty="0"/>
              <a:t>። </a:t>
            </a:r>
          </a:p>
        </p:txBody>
      </p:sp>
      <p:sp>
        <p:nvSpPr>
          <p:cNvPr id="8" name="Rectangle 7"/>
          <p:cNvSpPr/>
          <p:nvPr/>
        </p:nvSpPr>
        <p:spPr>
          <a:xfrm>
            <a:off x="8238137" y="74786"/>
            <a:ext cx="4103762" cy="6534096"/>
          </a:xfrm>
          <a:prstGeom prst="rect">
            <a:avLst/>
          </a:prstGeom>
        </p:spPr>
        <p:txBody>
          <a:bodyPr wrap="square">
            <a:spAutoFit/>
          </a:bodyPr>
          <a:lstStyle/>
          <a:p>
            <a:pPr marL="40639" marR="40639">
              <a:lnSpc>
                <a:spcPct val="140000"/>
              </a:lnSpc>
              <a:spcBef>
                <a:spcPts val="600"/>
              </a:spcBef>
              <a:defRPr sz="1800">
                <a:uFillTx/>
              </a:defRPr>
            </a:pPr>
            <a:r>
              <a:rPr lang="en-US" sz="2300" dirty="0">
                <a:uFill>
                  <a:solidFill>
                    <a:srgbClr val="000000"/>
                  </a:solidFill>
                </a:uFill>
              </a:rPr>
              <a:t>and out of the mouths of the 150 that assembled in Constantinople to condemn </a:t>
            </a:r>
            <a:r>
              <a:rPr lang="en-US" sz="2300" dirty="0" err="1">
                <a:uFill>
                  <a:solidFill>
                    <a:srgbClr val="000000"/>
                  </a:solidFill>
                </a:uFill>
              </a:rPr>
              <a:t>Macedonius</a:t>
            </a:r>
            <a:r>
              <a:rPr lang="en-US" sz="2300" dirty="0">
                <a:uFill>
                  <a:solidFill>
                    <a:srgbClr val="000000"/>
                  </a:solidFill>
                </a:uFill>
              </a:rPr>
              <a:t>, and out of the mouths of the 200 that assembled in Ephesus to condemn Nestor, and our of the mouth of the honored Patriarch Abba…and the blessed Archbishop Abba… and out of the mouth of me also the sinful and miserable and poor--may they be absolved and set free, </a:t>
            </a:r>
          </a:p>
        </p:txBody>
      </p:sp>
    </p:spTree>
    <p:extLst>
      <p:ext uri="{BB962C8B-B14F-4D97-AF65-F5344CB8AC3E}">
        <p14:creationId xmlns:p14="http://schemas.microsoft.com/office/powerpoint/2010/main" val="21472984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863417"/>
          </a:xfrm>
          <a:prstGeom prst="rect">
            <a:avLst/>
          </a:prstGeom>
        </p:spPr>
        <p:txBody>
          <a:bodyPr wrap="square">
            <a:spAutoFit/>
          </a:bodyPr>
          <a:lstStyle/>
          <a:p>
            <a:r>
              <a:rPr lang="en-CA" sz="4000" dirty="0"/>
              <a:t> </a:t>
            </a:r>
            <a:r>
              <a:rPr lang="en-CA" sz="4000" dirty="0" err="1"/>
              <a:t>ወእምአፉሃ</a:t>
            </a:r>
            <a:r>
              <a:rPr lang="en-CA" sz="4000" dirty="0"/>
              <a:t> </a:t>
            </a:r>
            <a:r>
              <a:rPr lang="en-CA" sz="4000" dirty="0" err="1"/>
              <a:t>ለእግዝእትነ</a:t>
            </a:r>
            <a:r>
              <a:rPr lang="en-CA" sz="4000" dirty="0"/>
              <a:t> </a:t>
            </a:r>
            <a:r>
              <a:rPr lang="en-CA" sz="4000" dirty="0" err="1"/>
              <a:t>ቅድስት</a:t>
            </a:r>
            <a:r>
              <a:rPr lang="en-CA" sz="4000" dirty="0"/>
              <a:t> </a:t>
            </a:r>
            <a:r>
              <a:rPr lang="en-CA" sz="4000" dirty="0" err="1"/>
              <a:t>ድንግል</a:t>
            </a:r>
            <a:r>
              <a:rPr lang="en-CA" sz="4000" dirty="0"/>
              <a:t> በ፪ </a:t>
            </a:r>
            <a:r>
              <a:rPr lang="en-CA" sz="4000" dirty="0" err="1"/>
              <a:t>ማርያም</a:t>
            </a:r>
            <a:r>
              <a:rPr lang="en-CA" sz="4000" dirty="0"/>
              <a:t> </a:t>
            </a:r>
            <a:r>
              <a:rPr lang="en-CA" sz="4000" dirty="0" err="1"/>
              <a:t>ወላዲተ</a:t>
            </a:r>
            <a:r>
              <a:rPr lang="en-CA" sz="4000" dirty="0"/>
              <a:t> </a:t>
            </a:r>
            <a:r>
              <a:rPr lang="en-CA" sz="4000" dirty="0" err="1"/>
              <a:t>አምላክ</a:t>
            </a:r>
            <a:r>
              <a:rPr lang="en-CA" sz="4000" dirty="0"/>
              <a:t> </a:t>
            </a:r>
            <a:r>
              <a:rPr lang="en-CA" sz="4000" dirty="0" err="1"/>
              <a:t>ሓዳስ</a:t>
            </a:r>
            <a:r>
              <a:rPr lang="en-CA" sz="4000" dirty="0"/>
              <a:t> </a:t>
            </a:r>
            <a:r>
              <a:rPr lang="en-CA" sz="4000" dirty="0" err="1"/>
              <a:t>ምእናም</a:t>
            </a:r>
            <a:r>
              <a:rPr lang="en-CA" sz="4000" dirty="0"/>
              <a:t>። </a:t>
            </a:r>
            <a:r>
              <a:rPr lang="en-CA" sz="4000" dirty="0" err="1"/>
              <a:t>እስመ</a:t>
            </a:r>
            <a:r>
              <a:rPr lang="en-CA" sz="4000" dirty="0"/>
              <a:t> </a:t>
            </a:r>
            <a:r>
              <a:rPr lang="en-CA" sz="4000" dirty="0" err="1"/>
              <a:t>ቡሩክ</a:t>
            </a:r>
            <a:r>
              <a:rPr lang="en-CA" sz="4000" dirty="0"/>
              <a:t> </a:t>
            </a:r>
            <a:r>
              <a:rPr lang="en-CA" sz="4000" dirty="0" err="1"/>
              <a:t>ወምሉእ</a:t>
            </a:r>
            <a:r>
              <a:rPr lang="en-CA" sz="4000" dirty="0"/>
              <a:t> </a:t>
            </a:r>
            <a:r>
              <a:rPr lang="en-CA" sz="4000" dirty="0" err="1"/>
              <a:t>ስብሓተ</a:t>
            </a:r>
            <a:r>
              <a:rPr lang="en-CA" sz="4000" dirty="0"/>
              <a:t> </a:t>
            </a:r>
            <a:r>
              <a:rPr lang="en-CA" sz="4000" dirty="0" err="1"/>
              <a:t>ስምከ</a:t>
            </a:r>
            <a:r>
              <a:rPr lang="en-CA" sz="4000" dirty="0"/>
              <a:t> </a:t>
            </a:r>
            <a:r>
              <a:rPr lang="en-CA" sz="4000" dirty="0" err="1"/>
              <a:t>ቅዱስ</a:t>
            </a:r>
            <a:r>
              <a:rPr lang="en-CA" sz="4000" dirty="0"/>
              <a:t>፤ </a:t>
            </a:r>
            <a:endParaRPr lang="en-CA" sz="4000" dirty="0" smtClean="0"/>
          </a:p>
          <a:p>
            <a:r>
              <a:rPr lang="en-CA" sz="4000" dirty="0" smtClean="0"/>
              <a:t>ኦ </a:t>
            </a:r>
            <a:r>
              <a:rPr lang="en-CA" sz="4000" dirty="0" err="1"/>
              <a:t>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  </a:t>
            </a:r>
            <a:r>
              <a:rPr lang="en-CA" sz="3600" dirty="0"/>
              <a:t> </a:t>
            </a:r>
          </a:p>
        </p:txBody>
      </p:sp>
      <p:sp>
        <p:nvSpPr>
          <p:cNvPr id="19" name="Rectangle 18"/>
          <p:cNvSpPr/>
          <p:nvPr/>
        </p:nvSpPr>
        <p:spPr>
          <a:xfrm>
            <a:off x="4035457" y="69369"/>
            <a:ext cx="4344772" cy="6863417"/>
          </a:xfrm>
          <a:prstGeom prst="rect">
            <a:avLst/>
          </a:prstGeom>
        </p:spPr>
        <p:txBody>
          <a:bodyPr wrap="square">
            <a:spAutoFit/>
          </a:bodyPr>
          <a:lstStyle/>
          <a:p>
            <a:r>
              <a:rPr lang="en-CA" sz="4000" dirty="0" err="1"/>
              <a:t>ኣምላክ</a:t>
            </a:r>
            <a:r>
              <a:rPr lang="en-CA" sz="4000" dirty="0"/>
              <a:t> </a:t>
            </a:r>
            <a:r>
              <a:rPr lang="en-CA" sz="4000" dirty="0" err="1"/>
              <a:t>ብዝወለደት</a:t>
            </a:r>
            <a:r>
              <a:rPr lang="en-CA" sz="4000" dirty="0"/>
              <a:t> </a:t>
            </a:r>
            <a:r>
              <a:rPr lang="en-CA" sz="4000" dirty="0" err="1"/>
              <a:t>ብንጽሕና</a:t>
            </a:r>
            <a:r>
              <a:rPr lang="en-CA" sz="4000" dirty="0"/>
              <a:t> </a:t>
            </a:r>
            <a:r>
              <a:rPr lang="en-CA" sz="4000" dirty="0" err="1"/>
              <a:t>ሥጋን</a:t>
            </a:r>
            <a:r>
              <a:rPr lang="en-CA" sz="4000" dirty="0"/>
              <a:t> </a:t>
            </a:r>
            <a:r>
              <a:rPr lang="en-CA" sz="4000" dirty="0" err="1"/>
              <a:t>ብንጽሕና</a:t>
            </a:r>
            <a:r>
              <a:rPr lang="en-CA" sz="4000" dirty="0"/>
              <a:t> </a:t>
            </a:r>
            <a:r>
              <a:rPr lang="en-CA" sz="4000" dirty="0" err="1"/>
              <a:t>ነፍስን</a:t>
            </a:r>
            <a:r>
              <a:rPr lang="en-CA" sz="4000" dirty="0"/>
              <a:t> </a:t>
            </a:r>
            <a:r>
              <a:rPr lang="en-CA" sz="4000" dirty="0" err="1" smtClean="0"/>
              <a:t>ብኽልተ</a:t>
            </a:r>
            <a:r>
              <a:rPr lang="en-CA" sz="4000" dirty="0" smtClean="0"/>
              <a:t> </a:t>
            </a:r>
            <a:r>
              <a:rPr lang="en-CA" sz="4000" dirty="0" err="1"/>
              <a:t>ወገን</a:t>
            </a:r>
            <a:r>
              <a:rPr lang="en-CA" sz="4000" dirty="0"/>
              <a:t> </a:t>
            </a:r>
            <a:r>
              <a:rPr lang="en-CA" sz="4000" dirty="0" err="1"/>
              <a:t>ድንግልን</a:t>
            </a:r>
            <a:r>
              <a:rPr lang="en-CA" sz="4000" dirty="0"/>
              <a:t> </a:t>
            </a:r>
            <a:r>
              <a:rPr lang="en-CA" sz="4000" dirty="0" err="1"/>
              <a:t>ሓዳስ</a:t>
            </a:r>
            <a:r>
              <a:rPr lang="en-CA" sz="4000" dirty="0"/>
              <a:t> </a:t>
            </a:r>
            <a:r>
              <a:rPr lang="en-CA" sz="4000" dirty="0" err="1"/>
              <a:t>ማእለማን</a:t>
            </a:r>
            <a:r>
              <a:rPr lang="en-CA" sz="4000" dirty="0"/>
              <a:t> </a:t>
            </a:r>
            <a:r>
              <a:rPr lang="en-CA" sz="4000" dirty="0" err="1" smtClean="0"/>
              <a:t>ብዝኾነት</a:t>
            </a:r>
            <a:r>
              <a:rPr lang="en-CA" sz="4000" dirty="0" smtClean="0"/>
              <a:t> </a:t>
            </a:r>
            <a:r>
              <a:rPr lang="en-CA" sz="4000" dirty="0" err="1"/>
              <a:t>ቅድስቲ</a:t>
            </a:r>
            <a:r>
              <a:rPr lang="en-CA" sz="4000" dirty="0"/>
              <a:t> </a:t>
            </a:r>
            <a:r>
              <a:rPr lang="en-CA" sz="4000" dirty="0" err="1"/>
              <a:t>እግዝእትነ</a:t>
            </a:r>
            <a:r>
              <a:rPr lang="en-CA" sz="4000" dirty="0"/>
              <a:t> </a:t>
            </a:r>
            <a:r>
              <a:rPr lang="en-CA" sz="4000" dirty="0" err="1"/>
              <a:t>ማርያምውን</a:t>
            </a:r>
            <a:r>
              <a:rPr lang="en-CA" sz="4000" dirty="0"/>
              <a:t>። </a:t>
            </a:r>
            <a:r>
              <a:rPr lang="en-CA" sz="4000" dirty="0" err="1"/>
              <a:t>ናይ</a:t>
            </a:r>
            <a:r>
              <a:rPr lang="en-CA" sz="4000" dirty="0"/>
              <a:t> </a:t>
            </a:r>
            <a:r>
              <a:rPr lang="en-CA" sz="4000" dirty="0" err="1"/>
              <a:t>ስምካ</a:t>
            </a:r>
            <a:r>
              <a:rPr lang="en-CA" sz="4000" dirty="0"/>
              <a:t> </a:t>
            </a:r>
            <a:r>
              <a:rPr lang="en-CA" sz="4000" dirty="0" err="1"/>
              <a:t>ምስጋና</a:t>
            </a:r>
            <a:r>
              <a:rPr lang="en-CA" sz="4000" dirty="0"/>
              <a:t> </a:t>
            </a:r>
            <a:r>
              <a:rPr lang="en-CA" sz="4000" dirty="0" err="1" smtClean="0"/>
              <a:t>ቡሩኽን</a:t>
            </a:r>
            <a:r>
              <a:rPr lang="en-CA" sz="4000" dirty="0" smtClean="0"/>
              <a:t> </a:t>
            </a:r>
            <a:r>
              <a:rPr lang="en-CA" sz="4000" dirty="0" err="1"/>
              <a:t>ምሉእን</a:t>
            </a:r>
            <a:r>
              <a:rPr lang="en-CA" sz="4000" dirty="0"/>
              <a:t> </a:t>
            </a:r>
            <a:r>
              <a:rPr lang="en-CA" sz="4000" dirty="0" err="1"/>
              <a:t>እዩ</a:t>
            </a:r>
            <a:r>
              <a:rPr lang="en-CA" sz="4000" dirty="0"/>
              <a:t> </a:t>
            </a:r>
            <a:r>
              <a:rPr lang="en-CA" sz="4000" dirty="0" err="1"/>
              <a:t>እሞ</a:t>
            </a:r>
            <a:r>
              <a:rPr lang="en-CA" sz="4000" dirty="0"/>
              <a:t>፡ ኦ </a:t>
            </a:r>
            <a:r>
              <a:rPr lang="en-CA" sz="4000" dirty="0" err="1"/>
              <a:t>ሥሉስ</a:t>
            </a:r>
            <a:r>
              <a:rPr lang="en-CA" sz="4000" dirty="0"/>
              <a:t> </a:t>
            </a:r>
            <a:r>
              <a:rPr lang="en-CA" sz="4000" dirty="0" err="1"/>
              <a:t>ቅዱስ</a:t>
            </a:r>
            <a:r>
              <a:rPr lang="en-CA" sz="4000" dirty="0"/>
              <a:t>፡ </a:t>
            </a:r>
            <a:r>
              <a:rPr lang="en-CA" sz="4000" dirty="0" err="1"/>
              <a:t>ንዘልዓለም</a:t>
            </a:r>
            <a:r>
              <a:rPr lang="en-CA" sz="4000" dirty="0"/>
              <a:t> </a:t>
            </a:r>
            <a:r>
              <a:rPr lang="en-CA" sz="4000" dirty="0" err="1"/>
              <a:t>ዓለም</a:t>
            </a:r>
            <a:r>
              <a:rPr lang="en-CA" sz="4000" dirty="0"/>
              <a:t> </a:t>
            </a:r>
            <a:r>
              <a:rPr lang="en-CA" sz="4000" dirty="0" err="1"/>
              <a:t>ኣሜን</a:t>
            </a:r>
            <a:r>
              <a:rPr lang="en-CA" sz="4000" dirty="0"/>
              <a:t>። </a:t>
            </a:r>
            <a:r>
              <a:rPr lang="en-CA" sz="3500" dirty="0"/>
              <a:t> </a:t>
            </a:r>
          </a:p>
        </p:txBody>
      </p:sp>
      <p:sp>
        <p:nvSpPr>
          <p:cNvPr id="7" name="Rectangle 6"/>
          <p:cNvSpPr/>
          <p:nvPr/>
        </p:nvSpPr>
        <p:spPr>
          <a:xfrm>
            <a:off x="8335437" y="167155"/>
            <a:ext cx="3775698" cy="6201698"/>
          </a:xfrm>
          <a:prstGeom prst="rect">
            <a:avLst/>
          </a:prstGeom>
        </p:spPr>
        <p:txBody>
          <a:bodyPr wrap="square">
            <a:spAutoFit/>
          </a:bodyPr>
          <a:lstStyle/>
          <a:p>
            <a:pPr marL="40639" marR="40639">
              <a:lnSpc>
                <a:spcPct val="140000"/>
              </a:lnSpc>
              <a:spcBef>
                <a:spcPts val="600"/>
              </a:spcBef>
              <a:defRPr sz="1800">
                <a:uFillTx/>
              </a:defRPr>
            </a:pPr>
            <a:r>
              <a:rPr lang="en-US" sz="2800" dirty="0">
                <a:uFill>
                  <a:solidFill>
                    <a:srgbClr val="000000"/>
                  </a:solidFill>
                </a:uFill>
              </a:rPr>
              <a:t>And out of the Mouth of our Lady holy Mary, of twofold virginity, mother of God, the new loom</a:t>
            </a:r>
            <a:r>
              <a:rPr lang="en-US" sz="2800" dirty="0" smtClean="0">
                <a:uFill>
                  <a:solidFill>
                    <a:srgbClr val="000000"/>
                  </a:solidFill>
                </a:uFill>
              </a:rPr>
              <a:t>; </a:t>
            </a:r>
            <a:r>
              <a:rPr lang="en-US" sz="2800" dirty="0">
                <a:uFill>
                  <a:solidFill>
                    <a:srgbClr val="000000"/>
                  </a:solidFill>
                </a:uFill>
              </a:rPr>
              <a:t>
 For Thy holy name is blessed and full of glory, O Holy Trinity, Father and world without end.  Amen.</a:t>
            </a:r>
          </a:p>
        </p:txBody>
      </p:sp>
    </p:spTree>
    <p:extLst>
      <p:ext uri="{BB962C8B-B14F-4D97-AF65-F5344CB8AC3E}">
        <p14:creationId xmlns:p14="http://schemas.microsoft.com/office/powerpoint/2010/main" val="13391553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401753"/>
          </a:xfrm>
          <a:prstGeom prst="rect">
            <a:avLst/>
          </a:prstGeom>
        </p:spPr>
        <p:txBody>
          <a:bodyPr wrap="square">
            <a:spAutoFit/>
          </a:bodyPr>
          <a:lstStyle/>
          <a:p>
            <a:r>
              <a:rPr lang="en-CA" sz="2000" dirty="0" err="1" smtClean="0">
                <a:solidFill>
                  <a:srgbClr val="92D050"/>
                </a:solidFill>
              </a:rPr>
              <a:t>ዲያቆን</a:t>
            </a:r>
            <a:r>
              <a:rPr lang="en-CA" sz="2000" dirty="0" smtClean="0">
                <a:solidFill>
                  <a:srgbClr val="92D050"/>
                </a:solidFill>
              </a:rPr>
              <a:t> </a:t>
            </a:r>
            <a:r>
              <a:rPr lang="en-CA" sz="2000" dirty="0" err="1" smtClean="0">
                <a:solidFill>
                  <a:srgbClr val="FFC000"/>
                </a:solidFill>
              </a:rPr>
              <a:t>አው</a:t>
            </a:r>
            <a:r>
              <a:rPr lang="en-CA" sz="2000" dirty="0" smtClean="0">
                <a:solidFill>
                  <a:srgbClr val="FFC000"/>
                </a:solidFill>
              </a:rPr>
              <a:t> </a:t>
            </a:r>
            <a:r>
              <a:rPr lang="en-CA" sz="2000" dirty="0" err="1" smtClean="0">
                <a:solidFill>
                  <a:srgbClr val="FFC000"/>
                </a:solidFill>
              </a:rPr>
              <a:t>ቀሲስ</a:t>
            </a:r>
            <a:endParaRPr lang="en-CA" sz="2000" dirty="0" smtClean="0">
              <a:solidFill>
                <a:srgbClr val="FFC000"/>
              </a:solidFill>
            </a:endParaRPr>
          </a:p>
          <a:p>
            <a:r>
              <a:rPr lang="en-CA" sz="1400" dirty="0" smtClean="0">
                <a:solidFill>
                  <a:srgbClr val="FFC000"/>
                </a:solidFill>
              </a:rPr>
              <a:t>፷፮. </a:t>
            </a:r>
            <a:r>
              <a:rPr lang="en-CA" sz="3400" dirty="0" err="1"/>
              <a:t>በእንተ</a:t>
            </a:r>
            <a:r>
              <a:rPr lang="en-CA" sz="3400" dirty="0"/>
              <a:t> </a:t>
            </a:r>
            <a:r>
              <a:rPr lang="en-CA" sz="3400" dirty="0" err="1"/>
              <a:t>ቅድሳት</a:t>
            </a:r>
            <a:r>
              <a:rPr lang="en-CA" sz="3400" dirty="0"/>
              <a:t> </a:t>
            </a:r>
            <a:r>
              <a:rPr lang="en-CA" sz="3400" dirty="0" err="1"/>
              <a:t>ሰላማዊት</a:t>
            </a:r>
            <a:r>
              <a:rPr lang="en-CA" sz="3400" dirty="0"/>
              <a:t> </a:t>
            </a:r>
            <a:r>
              <a:rPr lang="en-CA" sz="3400" dirty="0" err="1"/>
              <a:t>ሰላመ</a:t>
            </a:r>
            <a:r>
              <a:rPr lang="en-CA" sz="3400" dirty="0"/>
              <a:t> </a:t>
            </a:r>
            <a:r>
              <a:rPr lang="en-CA" sz="3400" dirty="0" err="1"/>
              <a:t>ናስተበቍዕ</a:t>
            </a:r>
            <a:r>
              <a:rPr lang="en-CA" sz="3400" dirty="0"/>
              <a:t> </a:t>
            </a:r>
            <a:r>
              <a:rPr lang="en-CA" sz="3400" dirty="0" err="1"/>
              <a:t>ከመ</a:t>
            </a:r>
            <a:r>
              <a:rPr lang="en-CA" sz="3400" dirty="0"/>
              <a:t> </a:t>
            </a:r>
            <a:r>
              <a:rPr lang="en-CA" sz="3400" dirty="0" err="1"/>
              <a:t>እግዚኣብሔር</a:t>
            </a:r>
            <a:r>
              <a:rPr lang="en-CA" sz="3400" dirty="0"/>
              <a:t> </a:t>
            </a:r>
            <a:r>
              <a:rPr lang="en-CA" sz="3400" dirty="0" err="1" smtClean="0"/>
              <a:t>ያስተሳልመነ</a:t>
            </a:r>
            <a:r>
              <a:rPr lang="en-CA" sz="3400" dirty="0" smtClean="0"/>
              <a:t> </a:t>
            </a:r>
            <a:r>
              <a:rPr lang="en-CA" sz="3400" dirty="0" err="1"/>
              <a:t>በሣህለ</a:t>
            </a:r>
            <a:r>
              <a:rPr lang="en-CA" sz="3400" dirty="0"/>
              <a:t> </a:t>
            </a:r>
            <a:r>
              <a:rPr lang="en-CA" sz="3400" dirty="0" err="1"/>
              <a:t>ዚኣሁ</a:t>
            </a:r>
            <a:r>
              <a:rPr lang="en-CA" sz="3400" dirty="0"/>
              <a:t>። </a:t>
            </a:r>
          </a:p>
          <a:p>
            <a:endParaRPr lang="en-CA" sz="1400" dirty="0" smtClean="0">
              <a:solidFill>
                <a:srgbClr val="FFFF00"/>
              </a:solidFill>
            </a:endParaRPr>
          </a:p>
          <a:p>
            <a:r>
              <a:rPr lang="en-CA" sz="1400" dirty="0" err="1" smtClean="0">
                <a:solidFill>
                  <a:srgbClr val="FFFF00"/>
                </a:solidFill>
              </a:rPr>
              <a:t>ይ.ሕ</a:t>
            </a:r>
            <a:r>
              <a:rPr lang="en-CA" sz="1400" dirty="0" smtClean="0">
                <a:solidFill>
                  <a:srgbClr val="FFFF00"/>
                </a:solidFill>
              </a:rPr>
              <a:t>. </a:t>
            </a:r>
            <a:r>
              <a:rPr lang="en-CA" sz="1400" dirty="0" err="1" smtClean="0"/>
              <a:t>ለለምዕራፉ</a:t>
            </a:r>
            <a:r>
              <a:rPr lang="en-CA" sz="1400" dirty="0" smtClean="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1400" dirty="0">
                <a:solidFill>
                  <a:srgbClr val="FFC000"/>
                </a:solidFill>
              </a:rPr>
              <a:t> </a:t>
            </a:r>
          </a:p>
          <a:p>
            <a:r>
              <a:rPr lang="en-CA" sz="3400" dirty="0" smtClean="0">
                <a:solidFill>
                  <a:srgbClr val="92D050"/>
                </a:solidFill>
              </a:rPr>
              <a:t>. </a:t>
            </a:r>
            <a:r>
              <a:rPr lang="en-CA" sz="3400" dirty="0" err="1" smtClean="0"/>
              <a:t>በእንተ</a:t>
            </a:r>
            <a:r>
              <a:rPr lang="en-CA" sz="3400" dirty="0" smtClean="0"/>
              <a:t> </a:t>
            </a:r>
            <a:r>
              <a:rPr lang="en-CA" sz="3400" dirty="0" err="1"/>
              <a:t>ሃይማኖትነ</a:t>
            </a:r>
            <a:r>
              <a:rPr lang="en-CA" sz="3400" dirty="0"/>
              <a:t> </a:t>
            </a:r>
            <a:r>
              <a:rPr lang="en-CA" sz="3400" dirty="0" err="1"/>
              <a:t>ናስተበቍዕ</a:t>
            </a:r>
            <a:r>
              <a:rPr lang="en-CA" sz="3400" dirty="0"/>
              <a:t> </a:t>
            </a:r>
            <a:r>
              <a:rPr lang="en-CA" sz="3400" dirty="0" err="1"/>
              <a:t>ከመ</a:t>
            </a:r>
            <a:r>
              <a:rPr lang="en-CA" sz="3400" dirty="0"/>
              <a:t> </a:t>
            </a:r>
            <a:r>
              <a:rPr lang="en-CA" sz="3400" dirty="0" err="1"/>
              <a:t>እግዚኣብሔር</a:t>
            </a:r>
            <a:r>
              <a:rPr lang="en-CA" sz="3400" dirty="0"/>
              <a:t> </a:t>
            </a:r>
            <a:r>
              <a:rPr lang="en-CA" sz="3400" dirty="0" err="1"/>
              <a:t>የሀበነ</a:t>
            </a:r>
            <a:r>
              <a:rPr lang="en-CA" sz="3400" dirty="0"/>
              <a:t> </a:t>
            </a:r>
            <a:r>
              <a:rPr lang="en-CA" sz="3400" dirty="0" err="1"/>
              <a:t>እንቲኣሁ</a:t>
            </a:r>
            <a:r>
              <a:rPr lang="en-CA" sz="3400" dirty="0"/>
              <a:t> </a:t>
            </a:r>
            <a:r>
              <a:rPr lang="en-CA" sz="3400" dirty="0" err="1"/>
              <a:t>ሃይማኖተ</a:t>
            </a:r>
            <a:r>
              <a:rPr lang="en-CA" sz="3400" dirty="0"/>
              <a:t> </a:t>
            </a:r>
            <a:r>
              <a:rPr lang="en-CA" sz="3400" dirty="0" err="1"/>
              <a:t>በንጹሕ</a:t>
            </a:r>
            <a:r>
              <a:rPr lang="en-CA" sz="3400" dirty="0"/>
              <a:t> </a:t>
            </a:r>
            <a:r>
              <a:rPr lang="en-CA" sz="3400" dirty="0" err="1"/>
              <a:t>ንዕቀብ</a:t>
            </a:r>
            <a:r>
              <a:rPr lang="en-CA" sz="3400" dirty="0"/>
              <a:t>፡፡ </a:t>
            </a:r>
            <a:endParaRPr lang="en-CA" sz="3400" dirty="0" smtClean="0"/>
          </a:p>
          <a:p>
            <a:endParaRPr lang="en-CA" sz="1400" dirty="0"/>
          </a:p>
          <a:p>
            <a:r>
              <a:rPr lang="en-CA" sz="1400" dirty="0" err="1">
                <a:solidFill>
                  <a:srgbClr val="FFFF00"/>
                </a:solidFill>
              </a:rPr>
              <a:t>ይ.ሕ</a:t>
            </a:r>
            <a:r>
              <a:rPr lang="en-CA" sz="1400" dirty="0">
                <a:solidFill>
                  <a:srgbClr val="FFFF00"/>
                </a:solidFill>
              </a:rPr>
              <a:t>. </a:t>
            </a:r>
            <a:r>
              <a:rPr lang="en-CA" sz="1400" dirty="0" smtClean="0">
                <a:solidFill>
                  <a:srgbClr val="FFFF00"/>
                </a:solidFill>
              </a:rPr>
              <a:t> </a:t>
            </a:r>
            <a:r>
              <a:rPr lang="en-CA" sz="1400" dirty="0" err="1" smtClean="0">
                <a:solidFill>
                  <a:srgbClr val="FFC000"/>
                </a:solidFill>
              </a:rPr>
              <a:t>ኣሜን</a:t>
            </a:r>
            <a:r>
              <a:rPr lang="en-CA" sz="1400" dirty="0" smtClean="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1400" dirty="0"/>
              <a:t> </a:t>
            </a:r>
          </a:p>
        </p:txBody>
      </p:sp>
      <p:sp>
        <p:nvSpPr>
          <p:cNvPr id="19" name="Rectangle 18"/>
          <p:cNvSpPr/>
          <p:nvPr/>
        </p:nvSpPr>
        <p:spPr>
          <a:xfrm>
            <a:off x="4035457" y="69369"/>
            <a:ext cx="4252107" cy="6432530"/>
          </a:xfrm>
          <a:prstGeom prst="rect">
            <a:avLst/>
          </a:prstGeom>
        </p:spPr>
        <p:txBody>
          <a:bodyPr wrap="square">
            <a:spAutoFit/>
          </a:bodyPr>
          <a:lstStyle/>
          <a:p>
            <a:r>
              <a:rPr lang="en-CA" sz="2000" dirty="0" err="1">
                <a:solidFill>
                  <a:srgbClr val="92D050"/>
                </a:solidFill>
              </a:rPr>
              <a:t>ዲያቆን</a:t>
            </a:r>
            <a:r>
              <a:rPr lang="en-CA" sz="2000" dirty="0">
                <a:solidFill>
                  <a:srgbClr val="92D050"/>
                </a:solidFill>
              </a:rPr>
              <a:t>፡- </a:t>
            </a:r>
            <a:r>
              <a:rPr lang="en-CA" sz="2000" dirty="0" err="1">
                <a:solidFill>
                  <a:srgbClr val="FFC000"/>
                </a:solidFill>
              </a:rPr>
              <a:t>ወይ</a:t>
            </a:r>
            <a:r>
              <a:rPr lang="en-CA" sz="2000" dirty="0">
                <a:solidFill>
                  <a:srgbClr val="FFC000"/>
                </a:solidFill>
              </a:rPr>
              <a:t> </a:t>
            </a:r>
            <a:r>
              <a:rPr lang="en-CA" sz="2000" dirty="0" err="1">
                <a:solidFill>
                  <a:srgbClr val="FFC000"/>
                </a:solidFill>
              </a:rPr>
              <a:t>ቀሲስ</a:t>
            </a:r>
            <a:r>
              <a:rPr lang="en-CA" sz="2000" dirty="0">
                <a:solidFill>
                  <a:srgbClr val="FFC000"/>
                </a:solidFill>
              </a:rPr>
              <a:t> </a:t>
            </a:r>
            <a:endParaRPr lang="en-CA" sz="2000" dirty="0" smtClean="0">
              <a:solidFill>
                <a:srgbClr val="FFC000"/>
              </a:solidFill>
            </a:endParaRPr>
          </a:p>
          <a:p>
            <a:r>
              <a:rPr lang="en-CA" sz="1400" dirty="0" smtClean="0">
                <a:solidFill>
                  <a:srgbClr val="FFC000"/>
                </a:solidFill>
              </a:rPr>
              <a:t>66. </a:t>
            </a:r>
            <a:r>
              <a:rPr lang="en-CA" sz="3800" dirty="0" err="1" smtClean="0"/>
              <a:t>ምእንቲ</a:t>
            </a:r>
            <a:r>
              <a:rPr lang="en-CA" sz="3800" dirty="0" smtClean="0"/>
              <a:t> </a:t>
            </a:r>
            <a:r>
              <a:rPr lang="en-CA" sz="3800" dirty="0" err="1"/>
              <a:t>ቅድሳት</a:t>
            </a:r>
            <a:r>
              <a:rPr lang="en-CA" sz="3800" dirty="0"/>
              <a:t> </a:t>
            </a:r>
            <a:r>
              <a:rPr lang="en-CA" sz="3800" dirty="0" err="1"/>
              <a:t>እግዚኣብሔር</a:t>
            </a:r>
            <a:r>
              <a:rPr lang="en-CA" sz="3800" dirty="0"/>
              <a:t> </a:t>
            </a:r>
            <a:r>
              <a:rPr lang="en-CA" sz="3800" dirty="0" err="1"/>
              <a:t>ብምሕረቱ</a:t>
            </a:r>
            <a:r>
              <a:rPr lang="en-CA" sz="3800" dirty="0"/>
              <a:t> </a:t>
            </a:r>
            <a:r>
              <a:rPr lang="en-CA" sz="3800" dirty="0" err="1"/>
              <a:t>ሥሙራት</a:t>
            </a:r>
            <a:r>
              <a:rPr lang="en-CA" sz="3800" dirty="0"/>
              <a:t> </a:t>
            </a:r>
            <a:r>
              <a:rPr lang="en-CA" sz="3800" dirty="0" err="1"/>
              <a:t>ኪገብረና</a:t>
            </a:r>
            <a:r>
              <a:rPr lang="en-CA" sz="3800" dirty="0"/>
              <a:t>፡ </a:t>
            </a:r>
            <a:r>
              <a:rPr lang="en-CA" sz="3800" dirty="0" err="1"/>
              <a:t>ምእንቲ</a:t>
            </a:r>
            <a:r>
              <a:rPr lang="en-CA" sz="3800" dirty="0"/>
              <a:t> </a:t>
            </a:r>
            <a:r>
              <a:rPr lang="en-CA" sz="3800" dirty="0" err="1"/>
              <a:t>እዚ</a:t>
            </a:r>
            <a:r>
              <a:rPr lang="en-CA" sz="3800" dirty="0"/>
              <a:t> </a:t>
            </a:r>
            <a:r>
              <a:rPr lang="en-CA" sz="3800" dirty="0" err="1"/>
              <a:t>ሓድነት</a:t>
            </a:r>
            <a:r>
              <a:rPr lang="en-CA" sz="3800" dirty="0"/>
              <a:t> </a:t>
            </a:r>
            <a:r>
              <a:rPr lang="en-CA" sz="3800" dirty="0" err="1"/>
              <a:t>ሥጋኡን</a:t>
            </a:r>
            <a:r>
              <a:rPr lang="en-CA" sz="3800" dirty="0"/>
              <a:t> </a:t>
            </a:r>
            <a:r>
              <a:rPr lang="en-CA" sz="3800" dirty="0" err="1"/>
              <a:t>ደሙን</a:t>
            </a:r>
            <a:r>
              <a:rPr lang="en-CA" sz="3800" dirty="0"/>
              <a:t> </a:t>
            </a:r>
            <a:r>
              <a:rPr lang="en-CA" sz="3800" dirty="0" err="1"/>
              <a:t>ንለምን</a:t>
            </a:r>
            <a:r>
              <a:rPr lang="en-CA" sz="3800" dirty="0" smtClean="0"/>
              <a:t>።</a:t>
            </a:r>
          </a:p>
          <a:p>
            <a:r>
              <a:rPr lang="en-CA" sz="2000" dirty="0"/>
              <a:t> </a:t>
            </a:r>
          </a:p>
          <a:p>
            <a:r>
              <a:rPr lang="en-CA" sz="1400" dirty="0" err="1" smtClean="0">
                <a:solidFill>
                  <a:srgbClr val="FFFF00"/>
                </a:solidFill>
              </a:rPr>
              <a:t>ይ.ሕ</a:t>
            </a:r>
            <a:r>
              <a:rPr lang="en-CA" sz="1400" dirty="0" smtClean="0">
                <a:solidFill>
                  <a:srgbClr val="FFFF00"/>
                </a:solidFill>
              </a:rPr>
              <a:t>. </a:t>
            </a:r>
            <a:r>
              <a:rPr lang="en-CA" sz="2000" dirty="0"/>
              <a:t> </a:t>
            </a:r>
            <a:r>
              <a:rPr lang="en-CA" sz="2000" dirty="0" err="1"/>
              <a:t>በብምዕራፉ</a:t>
            </a:r>
            <a:r>
              <a:rPr lang="en-CA" sz="2000" dirty="0"/>
              <a:t> </a:t>
            </a:r>
            <a:r>
              <a:rPr lang="en-CA" sz="2000" dirty="0">
                <a:solidFill>
                  <a:srgbClr val="FFC000"/>
                </a:solidFill>
              </a:rPr>
              <a:t>“ </a:t>
            </a:r>
            <a:r>
              <a:rPr lang="en-CA" sz="2000" dirty="0" err="1">
                <a:solidFill>
                  <a:srgbClr val="FFC000"/>
                </a:solidFill>
              </a:rPr>
              <a:t>ኣሜን</a:t>
            </a:r>
            <a:r>
              <a:rPr lang="en-CA" sz="2000" dirty="0">
                <a:solidFill>
                  <a:srgbClr val="FFC000"/>
                </a:solidFill>
              </a:rPr>
              <a:t> ኦ </a:t>
            </a:r>
            <a:r>
              <a:rPr lang="en-CA" sz="2000" dirty="0" err="1">
                <a:solidFill>
                  <a:srgbClr val="FFC000"/>
                </a:solidFill>
              </a:rPr>
              <a:t>ጐይታ</a:t>
            </a:r>
            <a:r>
              <a:rPr lang="en-CA" sz="2000" dirty="0">
                <a:solidFill>
                  <a:srgbClr val="FFC000"/>
                </a:solidFill>
              </a:rPr>
              <a:t> </a:t>
            </a:r>
            <a:r>
              <a:rPr lang="en-CA" sz="2000" dirty="0" err="1">
                <a:solidFill>
                  <a:srgbClr val="FFC000"/>
                </a:solidFill>
              </a:rPr>
              <a:t>ይቕረ</a:t>
            </a:r>
            <a:r>
              <a:rPr lang="en-CA" sz="2000" dirty="0">
                <a:solidFill>
                  <a:srgbClr val="FFC000"/>
                </a:solidFill>
              </a:rPr>
              <a:t> </a:t>
            </a:r>
            <a:r>
              <a:rPr lang="en-CA" sz="2000" dirty="0" err="1">
                <a:solidFill>
                  <a:srgbClr val="FFC000"/>
                </a:solidFill>
              </a:rPr>
              <a:t>በለልና</a:t>
            </a:r>
            <a:r>
              <a:rPr lang="en-CA" sz="2000" dirty="0">
                <a:solidFill>
                  <a:srgbClr val="FFC000"/>
                </a:solidFill>
              </a:rPr>
              <a:t>”</a:t>
            </a:r>
          </a:p>
          <a:p>
            <a:endParaRPr lang="en-CA" sz="2000" dirty="0"/>
          </a:p>
          <a:p>
            <a:r>
              <a:rPr lang="en-CA" sz="3800" dirty="0" smtClean="0">
                <a:solidFill>
                  <a:srgbClr val="92D050"/>
                </a:solidFill>
              </a:rPr>
              <a:t>. </a:t>
            </a:r>
            <a:r>
              <a:rPr lang="en-CA" sz="3800" dirty="0" err="1" smtClean="0"/>
              <a:t>ናቱ</a:t>
            </a:r>
            <a:r>
              <a:rPr lang="en-CA" sz="3800" dirty="0" smtClean="0"/>
              <a:t> </a:t>
            </a:r>
            <a:r>
              <a:rPr lang="en-CA" sz="3800" dirty="0" err="1"/>
              <a:t>እምነት</a:t>
            </a:r>
            <a:r>
              <a:rPr lang="en-CA" sz="3800" dirty="0"/>
              <a:t> </a:t>
            </a:r>
            <a:r>
              <a:rPr lang="en-CA" sz="3800" dirty="0" err="1"/>
              <a:t>ብንጹሕ</a:t>
            </a:r>
            <a:r>
              <a:rPr lang="en-CA" sz="3800" dirty="0"/>
              <a:t> </a:t>
            </a:r>
            <a:r>
              <a:rPr lang="en-CA" sz="3800" dirty="0" err="1"/>
              <a:t>ክንሕሉ</a:t>
            </a:r>
            <a:r>
              <a:rPr lang="en-CA" sz="3800" dirty="0"/>
              <a:t> </a:t>
            </a:r>
            <a:r>
              <a:rPr lang="en-CA" sz="3800" dirty="0" err="1"/>
              <a:t>ኪህበና</a:t>
            </a:r>
            <a:r>
              <a:rPr lang="en-CA" sz="3800" dirty="0"/>
              <a:t> </a:t>
            </a:r>
            <a:r>
              <a:rPr lang="en-CA" sz="3800" dirty="0" err="1"/>
              <a:t>ምእንቲ</a:t>
            </a:r>
            <a:r>
              <a:rPr lang="en-CA" sz="3800" dirty="0"/>
              <a:t> </a:t>
            </a:r>
            <a:r>
              <a:rPr lang="en-CA" sz="3800" dirty="0" err="1"/>
              <a:t>ሃይማኖትና</a:t>
            </a:r>
            <a:r>
              <a:rPr lang="en-CA" sz="3800" dirty="0"/>
              <a:t> </a:t>
            </a:r>
            <a:r>
              <a:rPr lang="en-CA" sz="3800" dirty="0" err="1"/>
              <a:t>ንለምን</a:t>
            </a:r>
            <a:r>
              <a:rPr lang="en-CA" sz="3800" dirty="0" smtClean="0"/>
              <a:t>።</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smtClean="0"/>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1400" dirty="0"/>
              <a:t> </a:t>
            </a:r>
          </a:p>
        </p:txBody>
      </p:sp>
      <p:sp>
        <p:nvSpPr>
          <p:cNvPr id="8" name="Rectangle 7"/>
          <p:cNvSpPr/>
          <p:nvPr/>
        </p:nvSpPr>
        <p:spPr>
          <a:xfrm>
            <a:off x="8196054" y="-26475"/>
            <a:ext cx="4069036" cy="6380208"/>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2000" b="1" i="1" dirty="0">
                <a:solidFill>
                  <a:srgbClr val="92D050"/>
                </a:solidFill>
              </a:rPr>
              <a:t>As the priest or deacon </a:t>
            </a:r>
            <a:r>
              <a:rPr lang="en-US" sz="2000" b="1" i="1" dirty="0">
                <a:solidFill>
                  <a:srgbClr val="FFC000"/>
                </a:solidFill>
              </a:rPr>
              <a:t>reads the following, </a:t>
            </a:r>
            <a:endParaRPr lang="en-US" sz="2000" b="1" i="1" dirty="0" smtClean="0">
              <a:solidFill>
                <a:srgbClr val="FFC000"/>
              </a:solidFill>
            </a:endParaRPr>
          </a:p>
          <a:p>
            <a:pPr marL="40639" marR="40639">
              <a:lnSpc>
                <a:spcPct val="140000"/>
              </a:lnSpc>
              <a:spcBef>
                <a:spcPts val="600"/>
              </a:spcBef>
              <a:buClr>
                <a:srgbClr val="000000"/>
              </a:buClr>
              <a:buFont typeface="Arial"/>
              <a:defRPr sz="2800"/>
            </a:pPr>
            <a:r>
              <a:rPr lang="en-US" sz="1400" b="1" i="1" dirty="0" smtClean="0">
                <a:solidFill>
                  <a:srgbClr val="FFC000"/>
                </a:solidFill>
              </a:rPr>
              <a:t>66.</a:t>
            </a:r>
            <a:r>
              <a:rPr lang="en-US" sz="2500" dirty="0" smtClean="0"/>
              <a:t>For </a:t>
            </a:r>
            <a:r>
              <a:rPr lang="en-US" sz="2500" dirty="0"/>
              <a:t>the peaceful holy things we beseech, that God my grant us peace through His mercy</a:t>
            </a:r>
          </a:p>
          <a:p>
            <a:pPr marL="40639" marR="40639">
              <a:lnSpc>
                <a:spcPct val="140000"/>
              </a:lnSpc>
              <a:spcBef>
                <a:spcPts val="600"/>
              </a:spcBef>
              <a:buClr>
                <a:srgbClr val="FFFFFF"/>
              </a:buClr>
              <a:buFont typeface="Arial"/>
              <a:defRPr sz="2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uFill>
                  <a:solidFill>
                    <a:srgbClr val="0329D6"/>
                  </a:solidFill>
                </a:uFill>
              </a:rPr>
              <a:t>shall say at the end of each clause "</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lnSpc>
                <a:spcPct val="140000"/>
              </a:lnSpc>
              <a:spcBef>
                <a:spcPts val="600"/>
              </a:spcBef>
              <a:buClr>
                <a:srgbClr val="000000"/>
              </a:buClr>
              <a:buFont typeface="Arial"/>
              <a:defRPr sz="2000"/>
            </a:pPr>
            <a:r>
              <a:rPr lang="en-CA" sz="2800" dirty="0">
                <a:solidFill>
                  <a:srgbClr val="92D050"/>
                </a:solidFill>
              </a:rPr>
              <a:t>.</a:t>
            </a:r>
            <a:r>
              <a:rPr lang="sk-SK" sz="2800" dirty="0" smtClean="0">
                <a:solidFill>
                  <a:srgbClr val="92D050"/>
                </a:solidFill>
              </a:rPr>
              <a:t> </a:t>
            </a:r>
            <a:r>
              <a:rPr lang="en-US" sz="2500" dirty="0" smtClean="0"/>
              <a:t>For </a:t>
            </a:r>
            <a:r>
              <a:rPr lang="en-US" sz="2500" dirty="0"/>
              <a:t>our Faith we beseech, that </a:t>
            </a:r>
            <a:r>
              <a:rPr lang="en-US" sz="2500" dirty="0" smtClean="0"/>
              <a:t>God </a:t>
            </a:r>
            <a:r>
              <a:rPr lang="en-US" sz="2500" dirty="0"/>
              <a:t>may grant us to keep the faith in purity</a:t>
            </a:r>
            <a:r>
              <a:rPr lang="en-US" sz="2500" dirty="0" smtClean="0"/>
              <a:t>.</a:t>
            </a:r>
          </a:p>
          <a:p>
            <a:pPr marL="40639" marR="40639">
              <a:lnSpc>
                <a:spcPct val="140000"/>
              </a:lnSpc>
              <a:spcBef>
                <a:spcPts val="600"/>
              </a:spcBef>
              <a:buClr>
                <a:srgbClr val="000000"/>
              </a:buClr>
              <a:defRPr sz="20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i="1" dirty="0" smtClean="0">
                <a:solidFill>
                  <a:srgbClr val="FFFF00"/>
                </a:solidFill>
                <a:uFill>
                  <a:solidFill>
                    <a:srgbClr val="0329D6"/>
                  </a:solidFill>
                </a:uFill>
              </a:rPr>
              <a:t> </a:t>
            </a:r>
            <a:r>
              <a:rPr lang="en-US" sz="1400" b="1" i="1" dirty="0" smtClean="0">
                <a:solidFill>
                  <a:srgbClr val="FFC000"/>
                </a:solidFill>
                <a:uFill>
                  <a:solidFill>
                    <a:srgbClr val="0329D6"/>
                  </a:solidFill>
                </a:uFill>
              </a:rPr>
              <a:t>"</a:t>
            </a:r>
            <a:r>
              <a:rPr lang="en-US" sz="1400" i="1" dirty="0" smtClean="0">
                <a:uFill>
                  <a:solidFill>
                    <a:srgbClr val="0329D6"/>
                  </a:solidFill>
                </a:uFill>
              </a:rPr>
              <a:t> </a:t>
            </a:r>
            <a:r>
              <a:rPr lang="en-US" sz="1400" i="1" dirty="0">
                <a:solidFill>
                  <a:srgbClr val="FFC000"/>
                </a:solidFill>
                <a:uFill>
                  <a:solidFill>
                    <a:srgbClr val="0329D6"/>
                  </a:solidFill>
                </a:uFill>
              </a:rPr>
              <a:t>Lord have mercy upon us."</a:t>
            </a:r>
          </a:p>
          <a:p>
            <a:pPr marL="40639" marR="40639">
              <a:lnSpc>
                <a:spcPct val="140000"/>
              </a:lnSpc>
              <a:spcBef>
                <a:spcPts val="600"/>
              </a:spcBef>
              <a:buClr>
                <a:srgbClr val="000000"/>
              </a:buClr>
              <a:buFont typeface="Arial"/>
              <a:defRPr sz="2000"/>
            </a:pPr>
            <a:r>
              <a:rPr lang="en-US" sz="1400" dirty="0" smtClean="0"/>
              <a:t>  </a:t>
            </a:r>
            <a:endParaRPr lang="en-US" sz="1400" dirty="0"/>
          </a:p>
        </p:txBody>
      </p:sp>
    </p:spTree>
    <p:extLst>
      <p:ext uri="{BB962C8B-B14F-4D97-AF65-F5344CB8AC3E}">
        <p14:creationId xmlns:p14="http://schemas.microsoft.com/office/powerpoint/2010/main" val="38493868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755969"/>
          </a:xfrm>
          <a:prstGeom prst="rect">
            <a:avLst/>
          </a:prstGeom>
        </p:spPr>
        <p:txBody>
          <a:bodyPr wrap="square">
            <a:spAutoFit/>
          </a:bodyPr>
          <a:lstStyle/>
          <a:p>
            <a:r>
              <a:rPr lang="en-CA" sz="3400" dirty="0" smtClean="0">
                <a:solidFill>
                  <a:srgbClr val="92D050"/>
                </a:solidFill>
              </a:rPr>
              <a:t>. </a:t>
            </a:r>
            <a:r>
              <a:rPr lang="en-CA" sz="3600" dirty="0" err="1"/>
              <a:t>በእንተ</a:t>
            </a:r>
            <a:r>
              <a:rPr lang="en-CA" sz="3600" dirty="0"/>
              <a:t> </a:t>
            </a:r>
            <a:r>
              <a:rPr lang="en-CA" sz="3600" dirty="0" err="1"/>
              <a:t>ማኅበርነ</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እስከ</a:t>
            </a:r>
            <a:r>
              <a:rPr lang="en-CA" sz="3600" dirty="0"/>
              <a:t> </a:t>
            </a:r>
            <a:r>
              <a:rPr lang="en-CA" sz="3600" dirty="0" err="1"/>
              <a:t>ፍጻሜነ</a:t>
            </a:r>
            <a:r>
              <a:rPr lang="en-CA" sz="3600" dirty="0"/>
              <a:t> </a:t>
            </a:r>
            <a:r>
              <a:rPr lang="en-CA" sz="3600" dirty="0" err="1"/>
              <a:t>በኅብረተ</a:t>
            </a:r>
            <a:r>
              <a:rPr lang="en-CA" sz="3600" dirty="0"/>
              <a:t> </a:t>
            </a:r>
            <a:r>
              <a:rPr lang="en-CA" sz="3600" dirty="0" err="1"/>
              <a:t>መንፈስ</a:t>
            </a:r>
            <a:r>
              <a:rPr lang="en-CA" sz="3600" dirty="0"/>
              <a:t> </a:t>
            </a:r>
            <a:r>
              <a:rPr lang="en-CA" sz="3600" dirty="0" err="1"/>
              <a:t>ቅዱስ</a:t>
            </a:r>
            <a:r>
              <a:rPr lang="en-CA" sz="3600" dirty="0"/>
              <a:t> </a:t>
            </a:r>
            <a:r>
              <a:rPr lang="en-CA" sz="3600" dirty="0" err="1"/>
              <a:t>ይዕቀበነ</a:t>
            </a:r>
            <a:r>
              <a:rPr lang="en-CA" sz="3600" dirty="0"/>
              <a:t>። </a:t>
            </a:r>
            <a:endParaRPr lang="en-CA" sz="36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600" dirty="0"/>
          </a:p>
          <a:p>
            <a:r>
              <a:rPr lang="en-CA" sz="3600" dirty="0" smtClean="0">
                <a:solidFill>
                  <a:srgbClr val="92D050"/>
                </a:solidFill>
              </a:rPr>
              <a:t>. </a:t>
            </a:r>
            <a:r>
              <a:rPr lang="en-CA" sz="3600" dirty="0" err="1" smtClean="0"/>
              <a:t>በእንተ</a:t>
            </a:r>
            <a:r>
              <a:rPr lang="en-CA" sz="3600" dirty="0" smtClean="0"/>
              <a:t> </a:t>
            </a:r>
            <a:r>
              <a:rPr lang="en-CA" sz="3600" dirty="0" err="1"/>
              <a:t>ትዕግሥታት</a:t>
            </a:r>
            <a:r>
              <a:rPr lang="en-CA" sz="3600" dirty="0"/>
              <a:t> </a:t>
            </a:r>
            <a:r>
              <a:rPr lang="en-CA" sz="3600" dirty="0" err="1"/>
              <a:t>ነፍሳት</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በኩሉ</a:t>
            </a:r>
            <a:r>
              <a:rPr lang="en-CA" sz="3600" dirty="0"/>
              <a:t> </a:t>
            </a:r>
            <a:r>
              <a:rPr lang="en-CA" sz="3600" dirty="0" err="1"/>
              <a:t>ምንዳቤነ</a:t>
            </a:r>
            <a:r>
              <a:rPr lang="en-CA" sz="3600" dirty="0"/>
              <a:t> </a:t>
            </a:r>
            <a:r>
              <a:rPr lang="en-CA" sz="3600" dirty="0" err="1"/>
              <a:t>ፍጻሜ</a:t>
            </a:r>
            <a:r>
              <a:rPr lang="en-CA" sz="3600" dirty="0"/>
              <a:t> </a:t>
            </a:r>
            <a:r>
              <a:rPr lang="en-CA" sz="3600" dirty="0" err="1"/>
              <a:t>ትዕግዝት</a:t>
            </a:r>
            <a:r>
              <a:rPr lang="en-CA" sz="3600" dirty="0"/>
              <a:t> </a:t>
            </a:r>
            <a:r>
              <a:rPr lang="en-CA" sz="3600" dirty="0" err="1"/>
              <a:t>ይጸግወነ</a:t>
            </a:r>
            <a:r>
              <a:rPr lang="en-CA" sz="3600" dirty="0" smtClean="0"/>
              <a:t>።</a:t>
            </a:r>
          </a:p>
          <a:p>
            <a:r>
              <a:rPr lang="en-CA" sz="3600" dirty="0"/>
              <a:t> </a:t>
            </a:r>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400" dirty="0"/>
              <a:t> </a:t>
            </a:r>
          </a:p>
          <a:p>
            <a:r>
              <a:rPr lang="en-CA" sz="4000" dirty="0"/>
              <a:t> </a:t>
            </a:r>
            <a:r>
              <a:rPr lang="en-CA" sz="3600" dirty="0"/>
              <a:t> </a:t>
            </a:r>
          </a:p>
        </p:txBody>
      </p:sp>
      <p:sp>
        <p:nvSpPr>
          <p:cNvPr id="19" name="Rectangle 18"/>
          <p:cNvSpPr/>
          <p:nvPr/>
        </p:nvSpPr>
        <p:spPr>
          <a:xfrm>
            <a:off x="4035457" y="69369"/>
            <a:ext cx="4252107" cy="6801862"/>
          </a:xfrm>
          <a:prstGeom prst="rect">
            <a:avLst/>
          </a:prstGeom>
        </p:spPr>
        <p:txBody>
          <a:bodyPr wrap="square">
            <a:spAutoFit/>
          </a:bodyPr>
          <a:lstStyle/>
          <a:p>
            <a:r>
              <a:rPr lang="en-CA" sz="4000" dirty="0" smtClean="0">
                <a:solidFill>
                  <a:srgbClr val="92D050"/>
                </a:solidFill>
              </a:rPr>
              <a:t>. </a:t>
            </a:r>
            <a:r>
              <a:rPr lang="en-CA" sz="4000" dirty="0" err="1" smtClean="0"/>
              <a:t>ክሳዕ</a:t>
            </a:r>
            <a:r>
              <a:rPr lang="en-CA" sz="4000" dirty="0" smtClean="0"/>
              <a:t> </a:t>
            </a:r>
            <a:r>
              <a:rPr lang="en-CA" sz="4000" dirty="0" err="1"/>
              <a:t>መፈጸምታና</a:t>
            </a:r>
            <a:r>
              <a:rPr lang="en-CA" sz="4000" dirty="0"/>
              <a:t> </a:t>
            </a:r>
            <a:r>
              <a:rPr lang="en-CA" sz="4000" dirty="0" err="1"/>
              <a:t>ብኅብረት</a:t>
            </a:r>
            <a:r>
              <a:rPr lang="en-CA" sz="4000" dirty="0"/>
              <a:t> </a:t>
            </a:r>
            <a:r>
              <a:rPr lang="en-CA" sz="4000" dirty="0" err="1"/>
              <a:t>መንፈስ</a:t>
            </a:r>
            <a:r>
              <a:rPr lang="en-CA" sz="4000" dirty="0"/>
              <a:t> </a:t>
            </a:r>
            <a:r>
              <a:rPr lang="en-CA" sz="4000" dirty="0" err="1"/>
              <a:t>ቅዱስ</a:t>
            </a:r>
            <a:r>
              <a:rPr lang="en-CA" sz="4000" dirty="0"/>
              <a:t> </a:t>
            </a:r>
            <a:r>
              <a:rPr lang="en-CA" sz="4000" dirty="0" err="1"/>
              <a:t>ኪሕልወና</a:t>
            </a:r>
            <a:r>
              <a:rPr lang="en-CA" sz="4000" dirty="0"/>
              <a:t> </a:t>
            </a:r>
            <a:r>
              <a:rPr lang="en-CA" sz="4000" dirty="0" err="1"/>
              <a:t>ምእንቲ</a:t>
            </a:r>
            <a:r>
              <a:rPr lang="en-CA" sz="4000" dirty="0"/>
              <a:t> </a:t>
            </a:r>
            <a:r>
              <a:rPr lang="en-CA" sz="4000" dirty="0" err="1"/>
              <a:t>ማኅበርና</a:t>
            </a:r>
            <a:r>
              <a:rPr lang="en-CA" sz="4000" dirty="0"/>
              <a:t> </a:t>
            </a:r>
            <a:r>
              <a:rPr lang="en-CA" sz="4000" dirty="0" err="1"/>
              <a:t>ንለምን</a:t>
            </a:r>
            <a:r>
              <a:rPr lang="en-CA" sz="4000" dirty="0"/>
              <a:t>። </a:t>
            </a:r>
            <a:endParaRPr lang="en-CA" sz="40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endParaRPr lang="en-CA" sz="1400" dirty="0" smtClean="0"/>
          </a:p>
          <a:p>
            <a:r>
              <a:rPr lang="en-CA" sz="4000" dirty="0" smtClean="0">
                <a:solidFill>
                  <a:srgbClr val="92D050"/>
                </a:solidFill>
              </a:rPr>
              <a:t>. </a:t>
            </a:r>
            <a:r>
              <a:rPr lang="en-CA" sz="4000" dirty="0" err="1" smtClean="0"/>
              <a:t>እግዚኣብሔር</a:t>
            </a:r>
            <a:r>
              <a:rPr lang="en-CA" sz="4000" dirty="0" smtClean="0"/>
              <a:t> </a:t>
            </a:r>
            <a:r>
              <a:rPr lang="en-CA" sz="4000" dirty="0" err="1"/>
              <a:t>ኣብ</a:t>
            </a:r>
            <a:r>
              <a:rPr lang="en-CA" sz="4000" dirty="0"/>
              <a:t> </a:t>
            </a:r>
            <a:r>
              <a:rPr lang="en-CA" sz="4000" dirty="0" err="1"/>
              <a:t>ኩሉ</a:t>
            </a:r>
            <a:r>
              <a:rPr lang="en-CA" sz="4000" dirty="0"/>
              <a:t> </a:t>
            </a:r>
            <a:r>
              <a:rPr lang="en-CA" sz="4000" dirty="0" err="1"/>
              <a:t>መከራና</a:t>
            </a:r>
            <a:r>
              <a:rPr lang="en-CA" sz="4000" dirty="0"/>
              <a:t> </a:t>
            </a:r>
            <a:r>
              <a:rPr lang="en-CA" sz="4000" dirty="0" err="1"/>
              <a:t>ፍጹም</a:t>
            </a:r>
            <a:r>
              <a:rPr lang="en-CA" sz="4000" dirty="0"/>
              <a:t> </a:t>
            </a:r>
            <a:r>
              <a:rPr lang="en-CA" sz="4000" dirty="0" err="1"/>
              <a:t>ትዕግስትን</a:t>
            </a:r>
            <a:r>
              <a:rPr lang="en-CA" sz="4000" dirty="0"/>
              <a:t> </a:t>
            </a:r>
            <a:r>
              <a:rPr lang="en-CA" sz="4000" dirty="0" err="1"/>
              <a:t>ጽንዓትን</a:t>
            </a:r>
            <a:r>
              <a:rPr lang="en-CA" sz="4000" dirty="0"/>
              <a:t> </a:t>
            </a:r>
            <a:r>
              <a:rPr lang="en-CA" sz="4000" dirty="0" err="1"/>
              <a:t>ኪህበና</a:t>
            </a:r>
            <a:r>
              <a:rPr lang="en-CA" sz="4000" dirty="0"/>
              <a:t> </a:t>
            </a:r>
            <a:r>
              <a:rPr lang="en-CA" sz="4000" dirty="0" err="1"/>
              <a:t>ምእንቲ</a:t>
            </a:r>
            <a:r>
              <a:rPr lang="en-CA" sz="4000" dirty="0"/>
              <a:t> </a:t>
            </a:r>
            <a:r>
              <a:rPr lang="en-CA" sz="4000" dirty="0" err="1"/>
              <a:t>ትዕግስቲ</a:t>
            </a:r>
            <a:r>
              <a:rPr lang="en-CA" sz="4000" dirty="0"/>
              <a:t> </a:t>
            </a:r>
            <a:r>
              <a:rPr lang="en-CA" sz="4000" dirty="0" err="1"/>
              <a:t>ነፍሳትና</a:t>
            </a:r>
            <a:r>
              <a:rPr lang="en-CA" sz="4000" dirty="0"/>
              <a:t> </a:t>
            </a:r>
            <a:r>
              <a:rPr lang="en-CA" sz="4000" dirty="0" err="1"/>
              <a:t>ንለምን</a:t>
            </a:r>
            <a:r>
              <a:rPr lang="en-CA" sz="4000" dirty="0"/>
              <a:t>። </a:t>
            </a:r>
            <a:r>
              <a:rPr lang="en-CA" sz="2000" dirty="0"/>
              <a:t> </a:t>
            </a:r>
          </a:p>
          <a:p>
            <a:endParaRPr lang="en-CA" sz="1400" dirty="0" smtClean="0">
              <a:solidFill>
                <a:srgbClr val="FFFF00"/>
              </a:solidFill>
            </a:endParaRPr>
          </a:p>
          <a:p>
            <a:r>
              <a:rPr lang="en-CA" sz="1400" dirty="0" err="1" smtClean="0">
                <a:solidFill>
                  <a:srgbClr val="FFFF00"/>
                </a:solidFill>
              </a:rPr>
              <a:t>ይ.ሕ</a:t>
            </a:r>
            <a:r>
              <a:rPr lang="en-CA" sz="1400" dirty="0" smtClean="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p>
          <a:p>
            <a:r>
              <a:rPr lang="en-CA" sz="2000" dirty="0"/>
              <a:t> </a:t>
            </a:r>
          </a:p>
        </p:txBody>
      </p:sp>
      <p:sp>
        <p:nvSpPr>
          <p:cNvPr id="7" name="Rectangle 6"/>
          <p:cNvSpPr/>
          <p:nvPr/>
        </p:nvSpPr>
        <p:spPr>
          <a:xfrm>
            <a:off x="8324634" y="363231"/>
            <a:ext cx="4103762" cy="6817251"/>
          </a:xfrm>
          <a:prstGeom prst="rect">
            <a:avLst/>
          </a:prstGeom>
        </p:spPr>
        <p:txBody>
          <a:bodyPr wrap="square">
            <a:spAutoFit/>
          </a:bodyPr>
          <a:lstStyle/>
          <a:p>
            <a:pPr marL="40639" marR="40639">
              <a:spcBef>
                <a:spcPts val="600"/>
              </a:spcBef>
              <a:defRPr sz="1800">
                <a:uFillTx/>
              </a:defRPr>
            </a:pPr>
            <a:r>
              <a:rPr lang="en-CA" sz="3200" dirty="0">
                <a:solidFill>
                  <a:srgbClr val="92D050"/>
                </a:solidFill>
              </a:rPr>
              <a:t>. </a:t>
            </a:r>
            <a:r>
              <a:rPr lang="en-US" sz="3200" dirty="0" smtClean="0">
                <a:uFill>
                  <a:solidFill>
                    <a:srgbClr val="000000"/>
                  </a:solidFill>
                </a:uFill>
              </a:rPr>
              <a:t>For </a:t>
            </a:r>
            <a:r>
              <a:rPr lang="en-US" sz="3200" dirty="0">
                <a:uFill>
                  <a:solidFill>
                    <a:srgbClr val="000000"/>
                  </a:solidFill>
                </a:uFill>
              </a:rPr>
              <a:t>our congregation we beseech, that God may keep us unto the end in the communion of the Holy Spirit</a:t>
            </a:r>
            <a:r>
              <a:rPr lang="en-US" sz="3200" dirty="0" smtClean="0">
                <a:uFill>
                  <a:solidFill>
                    <a:srgbClr val="000000"/>
                  </a:solidFill>
                </a:uFill>
              </a:rPr>
              <a:t>.</a:t>
            </a: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2800" dirty="0">
                <a:uFill>
                  <a:solidFill>
                    <a:srgbClr val="000000"/>
                  </a:solidFill>
                </a:uFill>
              </a:rPr>
              <a:t>
</a:t>
            </a:r>
            <a:r>
              <a:rPr lang="en-CA" sz="3200" dirty="0">
                <a:solidFill>
                  <a:srgbClr val="92D050"/>
                </a:solidFill>
              </a:rPr>
              <a:t> . </a:t>
            </a:r>
            <a:r>
              <a:rPr lang="en-US" sz="3200" dirty="0" smtClean="0">
                <a:uFill>
                  <a:solidFill>
                    <a:srgbClr val="000000"/>
                  </a:solidFill>
                </a:uFill>
              </a:rPr>
              <a:t>For </a:t>
            </a:r>
            <a:r>
              <a:rPr lang="en-US" sz="3200" dirty="0">
                <a:uFill>
                  <a:solidFill>
                    <a:srgbClr val="000000"/>
                  </a:solidFill>
                </a:uFill>
              </a:rPr>
              <a:t>patience of soul we beseech, that God may vouch safe us perfect patience in all our tribulation</a:t>
            </a:r>
            <a:r>
              <a:rPr lang="en-US" sz="3200" dirty="0" smtClean="0">
                <a:uFill>
                  <a:solidFill>
                    <a:srgbClr val="000000"/>
                  </a:solidFill>
                </a:uFill>
              </a:rPr>
              <a:t>.</a:t>
            </a: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2800" dirty="0">
              <a:uFill>
                <a:solidFill>
                  <a:srgbClr val="000000"/>
                </a:solidFill>
              </a:uFill>
            </a:endParaRPr>
          </a:p>
        </p:txBody>
      </p:sp>
    </p:spTree>
    <p:extLst>
      <p:ext uri="{BB962C8B-B14F-4D97-AF65-F5344CB8AC3E}">
        <p14:creationId xmlns:p14="http://schemas.microsoft.com/office/powerpoint/2010/main" val="3482813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3" y="30122"/>
            <a:ext cx="4228577" cy="7017306"/>
          </a:xfrm>
          <a:prstGeom prst="rect">
            <a:avLst/>
          </a:prstGeom>
        </p:spPr>
        <p:txBody>
          <a:bodyPr wrap="square">
            <a:spAutoFit/>
          </a:bodyPr>
          <a:lstStyle/>
          <a:p>
            <a:r>
              <a:rPr lang="en-CA" sz="4500" dirty="0" err="1"/>
              <a:t>ወኢተመጠወ</a:t>
            </a:r>
            <a:r>
              <a:rPr lang="en-CA" sz="4500" dirty="0"/>
              <a:t> </a:t>
            </a:r>
            <a:r>
              <a:rPr lang="en-CA" sz="4500" dirty="0" err="1" smtClean="0"/>
              <a:t>እምቁ</a:t>
            </a:r>
            <a:endParaRPr lang="en-CA" sz="4500" dirty="0" smtClean="0"/>
          </a:p>
          <a:p>
            <a:r>
              <a:rPr lang="en-CA" sz="4500" dirty="0" err="1" smtClean="0"/>
              <a:t>ርባን</a:t>
            </a:r>
            <a:r>
              <a:rPr lang="en-CA" sz="4500" dirty="0" smtClean="0"/>
              <a:t> </a:t>
            </a:r>
            <a:r>
              <a:rPr lang="en-CA" sz="4500" dirty="0" err="1"/>
              <a:t>ይሰደድ</a:t>
            </a:r>
            <a:r>
              <a:rPr lang="en-CA" sz="4500" dirty="0"/>
              <a:t> </a:t>
            </a:r>
            <a:r>
              <a:rPr lang="en-CA" sz="4500" dirty="0" err="1"/>
              <a:t>እምቤተ</a:t>
            </a:r>
            <a:r>
              <a:rPr lang="en-CA" sz="4500" dirty="0"/>
              <a:t> </a:t>
            </a:r>
            <a:r>
              <a:rPr lang="en-CA" sz="4500" dirty="0" err="1"/>
              <a:t>ክርስቲያን</a:t>
            </a:r>
            <a:r>
              <a:rPr lang="en-CA" sz="4500" dirty="0"/>
              <a:t> </a:t>
            </a:r>
            <a:r>
              <a:rPr lang="en-CA" sz="4500" dirty="0" err="1"/>
              <a:t>እስመ</a:t>
            </a:r>
            <a:r>
              <a:rPr lang="en-CA" sz="4500" dirty="0"/>
              <a:t> </a:t>
            </a:r>
            <a:r>
              <a:rPr lang="en-CA" sz="4500" dirty="0" err="1"/>
              <a:t>አማሰነ</a:t>
            </a:r>
            <a:r>
              <a:rPr lang="en-CA" sz="4500" dirty="0"/>
              <a:t> </a:t>
            </a:r>
            <a:r>
              <a:rPr lang="en-CA" sz="4500" dirty="0" err="1"/>
              <a:t>ሕገ</a:t>
            </a:r>
            <a:r>
              <a:rPr lang="en-CA" sz="4500" dirty="0"/>
              <a:t> </a:t>
            </a:r>
            <a:r>
              <a:rPr lang="en-CA" sz="4500" dirty="0" err="1" smtClean="0"/>
              <a:t>እግዚአብ</a:t>
            </a:r>
            <a:endParaRPr lang="en-CA" sz="4500" dirty="0" smtClean="0"/>
          </a:p>
          <a:p>
            <a:r>
              <a:rPr lang="en-CA" sz="4500" dirty="0" err="1" smtClean="0"/>
              <a:t>ሔር</a:t>
            </a:r>
            <a:r>
              <a:rPr lang="en-CA" sz="4500" dirty="0" smtClean="0"/>
              <a:t> </a:t>
            </a:r>
            <a:r>
              <a:rPr lang="en-CA" sz="4500" dirty="0" err="1"/>
              <a:t>ወአስተሐቀረ</a:t>
            </a:r>
            <a:r>
              <a:rPr lang="en-CA" sz="4500" dirty="0"/>
              <a:t> </a:t>
            </a:r>
            <a:r>
              <a:rPr lang="en-CA" sz="4500" dirty="0" err="1"/>
              <a:t>ቁመተ</a:t>
            </a:r>
            <a:r>
              <a:rPr lang="en-CA" sz="4500" dirty="0"/>
              <a:t> </a:t>
            </a:r>
            <a:r>
              <a:rPr lang="en-CA" sz="4500" dirty="0" err="1"/>
              <a:t>ቅድመ</a:t>
            </a:r>
            <a:r>
              <a:rPr lang="en-CA" sz="4500" dirty="0"/>
              <a:t> </a:t>
            </a:r>
            <a:r>
              <a:rPr lang="en-CA" sz="4500" dirty="0" err="1"/>
              <a:t>ንጉሥ</a:t>
            </a:r>
            <a:r>
              <a:rPr lang="en-CA" sz="4500" dirty="0"/>
              <a:t> </a:t>
            </a:r>
            <a:r>
              <a:rPr lang="en-CA" sz="4500" dirty="0" err="1"/>
              <a:t>ሰማያዊ</a:t>
            </a:r>
            <a:r>
              <a:rPr lang="en-CA" sz="4500" dirty="0"/>
              <a:t> </a:t>
            </a:r>
            <a:r>
              <a:rPr lang="en-CA" sz="4500" dirty="0" err="1"/>
              <a:t>ንጉሠ</a:t>
            </a:r>
            <a:r>
              <a:rPr lang="en-CA" sz="4500" dirty="0"/>
              <a:t> </a:t>
            </a:r>
            <a:r>
              <a:rPr lang="en-CA" sz="4500" dirty="0" err="1"/>
              <a:t>ሥጋ</a:t>
            </a:r>
            <a:r>
              <a:rPr lang="en-CA" sz="4500" dirty="0"/>
              <a:t> </a:t>
            </a:r>
            <a:r>
              <a:rPr lang="en-CA" sz="4500" dirty="0" err="1"/>
              <a:t>ወመንፈስ</a:t>
            </a:r>
            <a:r>
              <a:rPr lang="en-CA" sz="4500" dirty="0"/>
              <a:t>፣ </a:t>
            </a:r>
            <a:r>
              <a:rPr lang="en-CA" sz="4500" dirty="0" err="1"/>
              <a:t>ከምዝ</a:t>
            </a:r>
            <a:r>
              <a:rPr lang="en-CA" sz="4500" dirty="0"/>
              <a:t> </a:t>
            </a:r>
            <a:r>
              <a:rPr lang="en-CA" sz="4500" dirty="0" err="1"/>
              <a:t>መሐሩነ</a:t>
            </a:r>
            <a:r>
              <a:rPr lang="en-CA" sz="4500" dirty="0"/>
              <a:t> </a:t>
            </a:r>
            <a:r>
              <a:rPr lang="en-CA" sz="4500" dirty="0" err="1"/>
              <a:t>ሐዋርያት</a:t>
            </a:r>
            <a:r>
              <a:rPr lang="en-CA" sz="4500" dirty="0"/>
              <a:t> </a:t>
            </a:r>
            <a:r>
              <a:rPr lang="en-CA" sz="4500" dirty="0" err="1"/>
              <a:t>በአብጥሊሶሙ</a:t>
            </a:r>
            <a:r>
              <a:rPr lang="en-CA" sz="4500" dirty="0"/>
              <a:t>።</a:t>
            </a:r>
          </a:p>
        </p:txBody>
      </p:sp>
      <p:sp>
        <p:nvSpPr>
          <p:cNvPr id="19" name="Rectangle 18"/>
          <p:cNvSpPr/>
          <p:nvPr/>
        </p:nvSpPr>
        <p:spPr>
          <a:xfrm>
            <a:off x="4014716" y="69183"/>
            <a:ext cx="4085624" cy="6863417"/>
          </a:xfrm>
          <a:prstGeom prst="rect">
            <a:avLst/>
          </a:prstGeom>
        </p:spPr>
        <p:txBody>
          <a:bodyPr wrap="square">
            <a:spAutoFit/>
          </a:bodyPr>
          <a:lstStyle/>
          <a:p>
            <a:r>
              <a:rPr lang="en-CA" sz="4000" dirty="0" err="1"/>
              <a:t>ካብ</a:t>
            </a:r>
            <a:r>
              <a:rPr lang="en-CA" sz="4000" dirty="0"/>
              <a:t> </a:t>
            </a:r>
            <a:r>
              <a:rPr lang="en-CA" sz="4000" dirty="0" err="1"/>
              <a:t>ቁርባንውን</a:t>
            </a:r>
            <a:r>
              <a:rPr lang="en-CA" sz="4000" dirty="0"/>
              <a:t> </a:t>
            </a:r>
            <a:r>
              <a:rPr lang="en-CA" sz="4000" dirty="0" err="1"/>
              <a:t>እንተ</a:t>
            </a:r>
            <a:r>
              <a:rPr lang="en-CA" sz="4000" dirty="0"/>
              <a:t> </a:t>
            </a:r>
            <a:r>
              <a:rPr lang="en-CA" sz="4000" dirty="0" err="1"/>
              <a:t>ዘይተቐበለ</a:t>
            </a:r>
            <a:r>
              <a:rPr lang="en-CA" sz="4000" dirty="0"/>
              <a:t>፣ </a:t>
            </a:r>
            <a:r>
              <a:rPr lang="en-CA" sz="4000" dirty="0" err="1"/>
              <a:t>ሕጊ</a:t>
            </a:r>
            <a:r>
              <a:rPr lang="en-CA" sz="4000" dirty="0"/>
              <a:t> </a:t>
            </a:r>
            <a:r>
              <a:rPr lang="en-CA" sz="4000" dirty="0" err="1" smtClean="0"/>
              <a:t>እግዚኣ</a:t>
            </a:r>
            <a:endParaRPr lang="en-CA" sz="4000" dirty="0" smtClean="0"/>
          </a:p>
          <a:p>
            <a:r>
              <a:rPr lang="en-CA" sz="4000" dirty="0" err="1" smtClean="0"/>
              <a:t>ብሄር</a:t>
            </a:r>
            <a:r>
              <a:rPr lang="en-CA" sz="4000" dirty="0" smtClean="0"/>
              <a:t> </a:t>
            </a:r>
            <a:r>
              <a:rPr lang="en-CA" sz="4000" dirty="0" err="1"/>
              <a:t>ኣፍሪሱ</a:t>
            </a:r>
            <a:r>
              <a:rPr lang="en-CA" sz="4000" dirty="0"/>
              <a:t> </a:t>
            </a:r>
            <a:r>
              <a:rPr lang="en-CA" sz="4000" dirty="0" err="1"/>
              <a:t>እዩ</a:t>
            </a:r>
            <a:r>
              <a:rPr lang="en-CA" sz="4000" dirty="0"/>
              <a:t> </a:t>
            </a:r>
            <a:r>
              <a:rPr lang="en-CA" sz="4000" dirty="0" err="1"/>
              <a:t>እሞ</a:t>
            </a:r>
            <a:r>
              <a:rPr lang="en-CA" sz="4000" dirty="0"/>
              <a:t>፣ </a:t>
            </a:r>
            <a:r>
              <a:rPr lang="en-CA" sz="4000" dirty="0" err="1"/>
              <a:t>ኣብ</a:t>
            </a:r>
            <a:r>
              <a:rPr lang="en-CA" sz="4000" dirty="0"/>
              <a:t> </a:t>
            </a:r>
            <a:r>
              <a:rPr lang="en-CA" sz="4000" dirty="0" err="1"/>
              <a:t>ቅድሚ</a:t>
            </a:r>
            <a:r>
              <a:rPr lang="en-CA" sz="4000" dirty="0"/>
              <a:t> </a:t>
            </a:r>
            <a:r>
              <a:rPr lang="en-CA" sz="4000" dirty="0" err="1"/>
              <a:t>እቲ</a:t>
            </a:r>
            <a:r>
              <a:rPr lang="en-CA" sz="4000" dirty="0"/>
              <a:t> </a:t>
            </a:r>
            <a:r>
              <a:rPr lang="en-CA" sz="4000" dirty="0" err="1"/>
              <a:t>ንጉሥ</a:t>
            </a:r>
            <a:r>
              <a:rPr lang="en-CA" sz="4000" dirty="0"/>
              <a:t> </a:t>
            </a:r>
            <a:r>
              <a:rPr lang="en-CA" sz="4000" dirty="0" err="1"/>
              <a:t>ሥጋን</a:t>
            </a:r>
            <a:r>
              <a:rPr lang="en-CA" sz="4000" dirty="0"/>
              <a:t> </a:t>
            </a:r>
            <a:r>
              <a:rPr lang="en-CA" sz="4000" dirty="0" err="1"/>
              <a:t>መንፈስን</a:t>
            </a:r>
            <a:r>
              <a:rPr lang="en-CA" sz="4000" dirty="0"/>
              <a:t> </a:t>
            </a:r>
            <a:r>
              <a:rPr lang="en-CA" sz="4000" dirty="0" err="1"/>
              <a:t>ዝኾነ</a:t>
            </a:r>
            <a:r>
              <a:rPr lang="en-CA" sz="4000" dirty="0"/>
              <a:t> </a:t>
            </a:r>
            <a:r>
              <a:rPr lang="en-CA" sz="4000" dirty="0" err="1"/>
              <a:t>ሰማያዊ</a:t>
            </a:r>
            <a:r>
              <a:rPr lang="en-CA" sz="4000" dirty="0"/>
              <a:t> </a:t>
            </a:r>
            <a:r>
              <a:rPr lang="en-CA" sz="4000" dirty="0" err="1"/>
              <a:t>ንጉሥ</a:t>
            </a:r>
            <a:r>
              <a:rPr lang="en-CA" sz="4000" dirty="0"/>
              <a:t> </a:t>
            </a:r>
            <a:r>
              <a:rPr lang="en-CA" sz="4000" dirty="0" err="1"/>
              <a:t>ምቛሙ</a:t>
            </a:r>
            <a:r>
              <a:rPr lang="en-CA" sz="4000" dirty="0"/>
              <a:t> </a:t>
            </a:r>
            <a:r>
              <a:rPr lang="en-CA" sz="4000" dirty="0" err="1"/>
              <a:t>ኣቃሊሉ</a:t>
            </a:r>
            <a:r>
              <a:rPr lang="en-CA" sz="4000" dirty="0"/>
              <a:t> </a:t>
            </a:r>
            <a:r>
              <a:rPr lang="en-CA" sz="4000" dirty="0" err="1"/>
              <a:t>እዩ</a:t>
            </a:r>
            <a:r>
              <a:rPr lang="en-CA" sz="4000" dirty="0"/>
              <a:t>። </a:t>
            </a:r>
            <a:r>
              <a:rPr lang="en-CA" sz="4000" dirty="0" err="1"/>
              <a:t>ሃዋርያት</a:t>
            </a:r>
            <a:r>
              <a:rPr lang="en-CA" sz="4000" dirty="0"/>
              <a:t> </a:t>
            </a:r>
            <a:r>
              <a:rPr lang="en-CA" sz="4000" dirty="0" err="1"/>
              <a:t>ከኣ</a:t>
            </a:r>
            <a:r>
              <a:rPr lang="en-CA" sz="4000" dirty="0"/>
              <a:t> </a:t>
            </a:r>
            <a:r>
              <a:rPr lang="en-CA" sz="4000" dirty="0" err="1"/>
              <a:t>ብሲኖዶሶም</a:t>
            </a:r>
            <a:r>
              <a:rPr lang="en-CA" sz="4000" dirty="0"/>
              <a:t> </a:t>
            </a:r>
            <a:r>
              <a:rPr lang="en-CA" sz="4000" dirty="0" err="1"/>
              <a:t>ከም’ዚ</a:t>
            </a:r>
            <a:r>
              <a:rPr lang="en-CA" sz="4000" dirty="0"/>
              <a:t> </a:t>
            </a:r>
            <a:r>
              <a:rPr lang="en-CA" sz="4000" dirty="0" err="1"/>
              <a:t>ኢሎም</a:t>
            </a:r>
            <a:r>
              <a:rPr lang="en-CA" sz="4000" dirty="0"/>
              <a:t> </a:t>
            </a:r>
            <a:r>
              <a:rPr lang="en-CA" sz="4000" dirty="0" err="1"/>
              <a:t>ስለዝመሃሩና</a:t>
            </a:r>
            <a:r>
              <a:rPr lang="en-CA" sz="4000" dirty="0"/>
              <a:t>፣ </a:t>
            </a:r>
            <a:r>
              <a:rPr lang="en-CA" sz="4000" dirty="0" err="1"/>
              <a:t>ካብ</a:t>
            </a:r>
            <a:r>
              <a:rPr lang="en-CA" sz="4000" dirty="0"/>
              <a:t> </a:t>
            </a:r>
            <a:r>
              <a:rPr lang="en-CA" sz="4000" dirty="0" err="1"/>
              <a:t>ቤተ</a:t>
            </a:r>
            <a:r>
              <a:rPr lang="en-CA" sz="4000" dirty="0"/>
              <a:t> </a:t>
            </a:r>
            <a:r>
              <a:rPr lang="en-CA" sz="4000" dirty="0" err="1"/>
              <a:t>ክርስትያን</a:t>
            </a:r>
            <a:r>
              <a:rPr lang="en-CA" sz="4000" dirty="0"/>
              <a:t> </a:t>
            </a:r>
            <a:r>
              <a:rPr lang="en-CA" sz="4000" dirty="0" err="1"/>
              <a:t>ይፈለ</a:t>
            </a:r>
            <a:r>
              <a:rPr lang="en-CA" sz="4000" dirty="0"/>
              <a:t>።</a:t>
            </a:r>
          </a:p>
        </p:txBody>
      </p:sp>
      <p:sp>
        <p:nvSpPr>
          <p:cNvPr id="20" name="Rectangle 19"/>
          <p:cNvSpPr/>
          <p:nvPr/>
        </p:nvSpPr>
        <p:spPr>
          <a:xfrm>
            <a:off x="8026197" y="69183"/>
            <a:ext cx="4288515" cy="6863417"/>
          </a:xfrm>
          <a:prstGeom prst="rect">
            <a:avLst/>
          </a:prstGeom>
        </p:spPr>
        <p:txBody>
          <a:bodyPr wrap="square">
            <a:spAutoFit/>
          </a:bodyPr>
          <a:lstStyle/>
          <a:p>
            <a:pPr marL="40639" marR="40639">
              <a:lnSpc>
                <a:spcPct val="125000"/>
              </a:lnSpc>
              <a:spcBef>
                <a:spcPts val="600"/>
              </a:spcBef>
              <a:defRPr sz="1800">
                <a:uFillTx/>
              </a:defRPr>
            </a:pPr>
            <a:r>
              <a:rPr lang="en-US" sz="3200" dirty="0">
                <a:solidFill>
                  <a:schemeClr val="tx1">
                    <a:lumMod val="95000"/>
                  </a:schemeClr>
                </a:solidFill>
                <a:uFill>
                  <a:solidFill>
                    <a:srgbClr val="0329D6"/>
                  </a:solidFill>
                </a:uFill>
              </a:rPr>
              <a:t>and hath not received the holy communion, let him be driven out of the church: for he hath violated the law of God and disdained to stand before the heavenly King, the King of Body and Spirit. This is the Apostles have taught us in their canons. </a:t>
            </a:r>
          </a:p>
        </p:txBody>
      </p:sp>
    </p:spTree>
    <p:extLst>
      <p:ext uri="{BB962C8B-B14F-4D97-AF65-F5344CB8AC3E}">
        <p14:creationId xmlns:p14="http://schemas.microsoft.com/office/powerpoint/2010/main" val="8827079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78751"/>
          </a:xfrm>
          <a:prstGeom prst="rect">
            <a:avLst/>
          </a:prstGeom>
        </p:spPr>
        <p:txBody>
          <a:bodyPr wrap="square">
            <a:spAutoFit/>
          </a:bodyPr>
          <a:lstStyle/>
          <a:p>
            <a:r>
              <a:rPr lang="en-CA" sz="3400" dirty="0" smtClean="0">
                <a:solidFill>
                  <a:srgbClr val="92D050"/>
                </a:solidFill>
              </a:rPr>
              <a:t>. </a:t>
            </a:r>
            <a:r>
              <a:rPr lang="en-CA" sz="3200" dirty="0" err="1"/>
              <a:t>በእንተ</a:t>
            </a:r>
            <a:r>
              <a:rPr lang="en-CA" sz="3200" dirty="0"/>
              <a:t> </a:t>
            </a:r>
            <a:r>
              <a:rPr lang="en-CA" sz="3200" dirty="0" err="1"/>
              <a:t>ነቢያት</a:t>
            </a:r>
            <a:r>
              <a:rPr lang="en-CA" sz="3200" dirty="0"/>
              <a:t> </a:t>
            </a:r>
            <a:r>
              <a:rPr lang="en-CA" sz="3200" dirty="0" err="1"/>
              <a:t>ቅዱሳን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ምስሌሆሙ</a:t>
            </a:r>
            <a:r>
              <a:rPr lang="en-CA" sz="3200" dirty="0"/>
              <a:t> </a:t>
            </a:r>
            <a:r>
              <a:rPr lang="en-CA" sz="3200" dirty="0" err="1"/>
              <a:t>ይኍልቈነ</a:t>
            </a:r>
            <a:r>
              <a:rPr lang="en-CA" sz="3200" dirty="0" smtClean="0"/>
              <a:t>።</a:t>
            </a: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r>
              <a:rPr lang="en-CA" sz="3200" dirty="0">
                <a:solidFill>
                  <a:srgbClr val="FFC000"/>
                </a:solidFill>
              </a:rPr>
              <a:t> </a:t>
            </a:r>
            <a:endParaRPr lang="en-CA" sz="6600" dirty="0"/>
          </a:p>
          <a:p>
            <a:r>
              <a:rPr lang="en-CA" sz="3200" dirty="0" smtClean="0"/>
              <a:t> </a:t>
            </a:r>
            <a:r>
              <a:rPr lang="en-CA" sz="3200" dirty="0">
                <a:solidFill>
                  <a:srgbClr val="92D050"/>
                </a:solidFill>
              </a:rPr>
              <a:t>. </a:t>
            </a:r>
            <a:r>
              <a:rPr lang="en-CA" sz="3200" dirty="0" err="1" smtClean="0"/>
              <a:t>በእንተ</a:t>
            </a:r>
            <a:r>
              <a:rPr lang="en-CA" sz="3200" dirty="0" smtClean="0"/>
              <a:t> </a:t>
            </a:r>
            <a:r>
              <a:rPr lang="en-CA" sz="3200" dirty="0" err="1"/>
              <a:t>ሓዋርያት</a:t>
            </a:r>
            <a:r>
              <a:rPr lang="en-CA" sz="3200" dirty="0"/>
              <a:t> </a:t>
            </a:r>
            <a:r>
              <a:rPr lang="en-CA" sz="3200" dirty="0" err="1"/>
              <a:t>ላእካን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የሀበነ</a:t>
            </a:r>
            <a:r>
              <a:rPr lang="en-CA" sz="3200" dirty="0"/>
              <a:t> </a:t>
            </a:r>
            <a:r>
              <a:rPr lang="en-CA" sz="3200" dirty="0" err="1"/>
              <a:t>ናሥምር</a:t>
            </a:r>
            <a:r>
              <a:rPr lang="en-CA" sz="3200" dirty="0"/>
              <a:t> </a:t>
            </a:r>
            <a:r>
              <a:rPr lang="en-CA" sz="3200" dirty="0" err="1"/>
              <a:t>በከመ</a:t>
            </a:r>
            <a:r>
              <a:rPr lang="en-CA" sz="3200" dirty="0"/>
              <a:t> </a:t>
            </a:r>
            <a:r>
              <a:rPr lang="en-CA" sz="3200" dirty="0" err="1"/>
              <a:t>እሙንቱ</a:t>
            </a:r>
            <a:r>
              <a:rPr lang="en-CA" sz="3200" dirty="0"/>
              <a:t> </a:t>
            </a:r>
            <a:r>
              <a:rPr lang="en-CA" sz="3200" dirty="0" err="1"/>
              <a:t>ኣሥመርዎ</a:t>
            </a:r>
            <a:r>
              <a:rPr lang="en-CA" sz="3200" dirty="0"/>
              <a:t>። </a:t>
            </a:r>
            <a:r>
              <a:rPr lang="en-CA" sz="3200" dirty="0" err="1"/>
              <a:t>ወመክፈልቶሙ</a:t>
            </a:r>
            <a:r>
              <a:rPr lang="en-CA" sz="3200" dirty="0"/>
              <a:t> </a:t>
            </a:r>
            <a:r>
              <a:rPr lang="en-CA" sz="3200" dirty="0" err="1"/>
              <a:t>ይክፍለነ</a:t>
            </a:r>
            <a:r>
              <a:rPr lang="en-CA" sz="3200" dirty="0"/>
              <a:t>። </a:t>
            </a:r>
            <a:endParaRPr lang="en-CA" sz="3200" dirty="0" smtClean="0"/>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200" dirty="0"/>
          </a:p>
          <a:p>
            <a:r>
              <a:rPr lang="en-CA" sz="3200" dirty="0">
                <a:solidFill>
                  <a:srgbClr val="92D050"/>
                </a:solidFill>
              </a:rPr>
              <a:t>. </a:t>
            </a:r>
            <a:r>
              <a:rPr lang="en-CA" sz="3200" dirty="0" err="1" smtClean="0"/>
              <a:t>በእንተ</a:t>
            </a:r>
            <a:r>
              <a:rPr lang="en-CA" sz="3200" dirty="0" smtClean="0"/>
              <a:t> </a:t>
            </a:r>
            <a:r>
              <a:rPr lang="en-CA" sz="3200" dirty="0" err="1"/>
              <a:t>ቅዱሳን</a:t>
            </a:r>
            <a:r>
              <a:rPr lang="en-CA" sz="3200" dirty="0"/>
              <a:t> </a:t>
            </a:r>
            <a:r>
              <a:rPr lang="en-CA" sz="3200" dirty="0" err="1" smtClean="0"/>
              <a:t>ሰማዕታት</a:t>
            </a:r>
            <a:r>
              <a:rPr lang="en-CA" sz="3200" dirty="0" smtClean="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የሀበነ</a:t>
            </a:r>
            <a:r>
              <a:rPr lang="en-CA" sz="3200" dirty="0"/>
              <a:t> </a:t>
            </a:r>
            <a:r>
              <a:rPr lang="en-CA" sz="3200" dirty="0" err="1"/>
              <a:t>ንፈጽም</a:t>
            </a:r>
            <a:r>
              <a:rPr lang="en-CA" sz="3200" dirty="0"/>
              <a:t> </a:t>
            </a:r>
            <a:r>
              <a:rPr lang="en-CA" sz="3200" dirty="0" err="1"/>
              <a:t>ኪያሃ</a:t>
            </a:r>
            <a:r>
              <a:rPr lang="en-CA" sz="3200" dirty="0"/>
              <a:t> </a:t>
            </a:r>
            <a:r>
              <a:rPr lang="en-CA" sz="3200" dirty="0" err="1"/>
              <a:t>ግዕዘ</a:t>
            </a:r>
            <a:r>
              <a:rPr lang="en-CA" sz="3200" dirty="0"/>
              <a:t>።</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600" dirty="0"/>
          </a:p>
        </p:txBody>
      </p:sp>
      <p:sp>
        <p:nvSpPr>
          <p:cNvPr id="19" name="Rectangle 18"/>
          <p:cNvSpPr/>
          <p:nvPr/>
        </p:nvSpPr>
        <p:spPr>
          <a:xfrm>
            <a:off x="4035457" y="69369"/>
            <a:ext cx="4252107" cy="6986528"/>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ምስኦም</a:t>
            </a:r>
            <a:r>
              <a:rPr lang="en-CA" sz="3200" dirty="0"/>
              <a:t> </a:t>
            </a:r>
            <a:r>
              <a:rPr lang="en-CA" sz="3200" dirty="0" err="1"/>
              <a:t>ምእንቲ</a:t>
            </a:r>
            <a:r>
              <a:rPr lang="en-CA" sz="3200" dirty="0"/>
              <a:t> </a:t>
            </a:r>
            <a:r>
              <a:rPr lang="en-CA" sz="3200" dirty="0" err="1"/>
              <a:t>ኪቖጽረና</a:t>
            </a:r>
            <a:r>
              <a:rPr lang="en-CA" sz="3200" dirty="0"/>
              <a:t> </a:t>
            </a:r>
            <a:r>
              <a:rPr lang="en-CA" sz="3200" dirty="0" err="1"/>
              <a:t>ምእንቲ</a:t>
            </a:r>
            <a:r>
              <a:rPr lang="en-CA" sz="3200" dirty="0"/>
              <a:t> </a:t>
            </a:r>
            <a:r>
              <a:rPr lang="en-CA" sz="3200" dirty="0" err="1"/>
              <a:t>ቅዱሳን</a:t>
            </a:r>
            <a:r>
              <a:rPr lang="en-CA" sz="3200" dirty="0"/>
              <a:t> </a:t>
            </a:r>
            <a:r>
              <a:rPr lang="en-CA" sz="3200" dirty="0" err="1"/>
              <a:t>ሰማዕታት</a:t>
            </a:r>
            <a:r>
              <a:rPr lang="en-CA" sz="3200" dirty="0"/>
              <a:t> </a:t>
            </a:r>
            <a:r>
              <a:rPr lang="en-CA" sz="3200" dirty="0" err="1"/>
              <a:t>ንለምን</a:t>
            </a:r>
            <a:r>
              <a:rPr lang="en-CA" sz="3200" dirty="0" smtClean="0"/>
              <a:t>።</a:t>
            </a:r>
            <a:endParaRPr lang="en-CA" sz="32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smtClean="0">
                <a:solidFill>
                  <a:srgbClr val="FFC000"/>
                </a:solidFill>
              </a:rPr>
              <a:t> “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endParaRPr lang="en-CA" sz="1400" dirty="0" smtClean="0"/>
          </a:p>
          <a:p>
            <a:r>
              <a:rPr lang="en-CA" sz="4000" dirty="0" smtClean="0">
                <a:solidFill>
                  <a:srgbClr val="92D050"/>
                </a:solidFill>
              </a:rPr>
              <a:t>. </a:t>
            </a:r>
            <a:r>
              <a:rPr lang="en-CA" sz="3200" dirty="0" err="1" smtClean="0"/>
              <a:t>ንሳቶም</a:t>
            </a:r>
            <a:r>
              <a:rPr lang="en-CA" sz="3200" dirty="0" smtClean="0"/>
              <a:t> </a:t>
            </a:r>
            <a:r>
              <a:rPr lang="en-CA" sz="3200" dirty="0" err="1"/>
              <a:t>ከም</a:t>
            </a:r>
            <a:r>
              <a:rPr lang="en-CA" sz="3200" dirty="0"/>
              <a:t> </a:t>
            </a:r>
            <a:r>
              <a:rPr lang="en-CA" sz="3200" dirty="0" err="1"/>
              <a:t>ዘሥመርዎ</a:t>
            </a:r>
            <a:r>
              <a:rPr lang="en-CA" sz="3200" dirty="0"/>
              <a:t> </a:t>
            </a:r>
            <a:r>
              <a:rPr lang="en-CA" sz="3200" dirty="0" err="1"/>
              <a:t>ንሕና</a:t>
            </a:r>
            <a:r>
              <a:rPr lang="en-CA" sz="3200" dirty="0"/>
              <a:t> </a:t>
            </a:r>
            <a:r>
              <a:rPr lang="en-CA" sz="3200" dirty="0" err="1"/>
              <a:t>ውን</a:t>
            </a:r>
            <a:r>
              <a:rPr lang="en-CA" sz="3200" dirty="0"/>
              <a:t> </a:t>
            </a:r>
            <a:r>
              <a:rPr lang="en-CA" sz="3200" dirty="0" err="1"/>
              <a:t>ከነሥምሮ</a:t>
            </a:r>
            <a:r>
              <a:rPr lang="en-CA" sz="3200" dirty="0"/>
              <a:t> </a:t>
            </a:r>
            <a:r>
              <a:rPr lang="en-CA" sz="3200" dirty="0" err="1" smtClean="0"/>
              <a:t>እግዚኣብሔር</a:t>
            </a:r>
            <a:r>
              <a:rPr lang="en-CA" sz="3200" dirty="0" smtClean="0"/>
              <a:t> </a:t>
            </a:r>
            <a:r>
              <a:rPr lang="en-CA" sz="3200" dirty="0" err="1"/>
              <a:t>ምእንቲ</a:t>
            </a:r>
            <a:r>
              <a:rPr lang="en-CA" sz="3200" dirty="0"/>
              <a:t> </a:t>
            </a:r>
            <a:r>
              <a:rPr lang="en-CA" sz="3200" dirty="0" err="1"/>
              <a:t>ኪህበና</a:t>
            </a:r>
            <a:r>
              <a:rPr lang="en-CA" sz="3200" dirty="0"/>
              <a:t> </a:t>
            </a:r>
            <a:r>
              <a:rPr lang="en-CA" sz="3200" dirty="0" err="1" smtClean="0"/>
              <a:t>ዕድሎምውን</a:t>
            </a:r>
            <a:r>
              <a:rPr lang="en-CA" sz="3200" dirty="0" smtClean="0"/>
              <a:t> </a:t>
            </a:r>
            <a:r>
              <a:rPr lang="en-CA" sz="3200" dirty="0" err="1"/>
              <a:t>ኪከፍለና</a:t>
            </a:r>
            <a:r>
              <a:rPr lang="en-CA" sz="3200" dirty="0"/>
              <a:t> </a:t>
            </a:r>
            <a:r>
              <a:rPr lang="en-CA" sz="3200" dirty="0" err="1"/>
              <a:t>ምእንቲ</a:t>
            </a:r>
            <a:r>
              <a:rPr lang="en-CA" sz="3200" dirty="0"/>
              <a:t> </a:t>
            </a:r>
            <a:r>
              <a:rPr lang="en-CA" sz="3200" dirty="0" err="1"/>
              <a:t>ልኡካት</a:t>
            </a:r>
            <a:r>
              <a:rPr lang="en-CA" sz="3200" dirty="0"/>
              <a:t> </a:t>
            </a:r>
            <a:r>
              <a:rPr lang="en-CA" sz="3200" dirty="0" err="1"/>
              <a:t>ሓዋርያት</a:t>
            </a:r>
            <a:r>
              <a:rPr lang="en-CA" sz="3200" dirty="0"/>
              <a:t> </a:t>
            </a:r>
            <a:r>
              <a:rPr lang="en-CA" sz="3200" dirty="0" err="1"/>
              <a:t>ንለምን</a:t>
            </a:r>
            <a:r>
              <a:rPr lang="en-CA" sz="3200" dirty="0" smtClean="0"/>
              <a:t>።</a:t>
            </a:r>
          </a:p>
          <a:p>
            <a:r>
              <a:rPr lang="en-CA" sz="1400" dirty="0" err="1">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p>
          <a:p>
            <a:r>
              <a:rPr lang="en-CA" sz="4000" dirty="0" smtClean="0">
                <a:solidFill>
                  <a:srgbClr val="92D050"/>
                </a:solidFill>
              </a:rPr>
              <a:t>. </a:t>
            </a:r>
            <a:r>
              <a:rPr lang="en-CA" sz="3000" dirty="0" err="1" smtClean="0"/>
              <a:t>እቲ</a:t>
            </a:r>
            <a:r>
              <a:rPr lang="en-CA" sz="3000" dirty="0" smtClean="0"/>
              <a:t> </a:t>
            </a:r>
            <a:r>
              <a:rPr lang="en-CA" sz="3000" dirty="0" err="1"/>
              <a:t>ናቶም</a:t>
            </a:r>
            <a:r>
              <a:rPr lang="en-CA" sz="3000" dirty="0"/>
              <a:t> </a:t>
            </a:r>
            <a:r>
              <a:rPr lang="en-CA" sz="3000" dirty="0" err="1"/>
              <a:t>ሰማዕትነት</a:t>
            </a:r>
            <a:r>
              <a:rPr lang="en-CA" sz="3000" dirty="0"/>
              <a:t> </a:t>
            </a:r>
            <a:r>
              <a:rPr lang="en-CA" sz="3000" dirty="0" err="1"/>
              <a:t>ክንፍጽም</a:t>
            </a:r>
            <a:r>
              <a:rPr lang="en-CA" sz="3000" dirty="0"/>
              <a:t> </a:t>
            </a:r>
            <a:r>
              <a:rPr lang="en-CA" sz="3000" dirty="0" err="1"/>
              <a:t>እግዚኣብሔር</a:t>
            </a:r>
            <a:r>
              <a:rPr lang="en-CA" sz="3000" dirty="0"/>
              <a:t> </a:t>
            </a:r>
            <a:r>
              <a:rPr lang="en-CA" sz="3000" dirty="0" err="1"/>
              <a:t>ኪህበና</a:t>
            </a:r>
            <a:r>
              <a:rPr lang="en-CA" sz="3000" dirty="0"/>
              <a:t> </a:t>
            </a:r>
            <a:r>
              <a:rPr lang="en-CA" sz="3000" dirty="0" err="1"/>
              <a:t>ምእንቲ</a:t>
            </a:r>
            <a:r>
              <a:rPr lang="en-CA" sz="3000" dirty="0"/>
              <a:t> </a:t>
            </a:r>
            <a:r>
              <a:rPr lang="en-CA" sz="3000" dirty="0" err="1"/>
              <a:t>ቅዱሳን</a:t>
            </a:r>
            <a:r>
              <a:rPr lang="en-CA" sz="3000" dirty="0"/>
              <a:t> </a:t>
            </a:r>
            <a:r>
              <a:rPr lang="en-CA" sz="3000" dirty="0" err="1"/>
              <a:t>ሰማዕታት</a:t>
            </a:r>
            <a:r>
              <a:rPr lang="en-CA" sz="3000" dirty="0"/>
              <a:t> </a:t>
            </a:r>
            <a:r>
              <a:rPr lang="en-CA" sz="3000" dirty="0" err="1"/>
              <a:t>ንለምን</a:t>
            </a:r>
            <a:r>
              <a:rPr lang="en-CA" sz="3000" dirty="0"/>
              <a:t>።</a:t>
            </a:r>
          </a:p>
          <a:p>
            <a:r>
              <a:rPr lang="en-CA" sz="1400" dirty="0" smtClean="0">
                <a:solidFill>
                  <a:srgbClr val="FFFF00"/>
                </a:solidFill>
              </a:rPr>
              <a:t> </a:t>
            </a:r>
          </a:p>
          <a:p>
            <a:r>
              <a:rPr lang="en-CA" sz="1400" dirty="0" err="1" smtClean="0">
                <a:solidFill>
                  <a:srgbClr val="FFFF00"/>
                </a:solidFill>
              </a:rPr>
              <a:t>ይ.ሕ</a:t>
            </a:r>
            <a:r>
              <a:rPr lang="en-CA" sz="1400" dirty="0" smtClean="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p>
          <a:p>
            <a:r>
              <a:rPr lang="en-CA" sz="2000" dirty="0"/>
              <a:t> </a:t>
            </a:r>
          </a:p>
        </p:txBody>
      </p:sp>
      <p:sp>
        <p:nvSpPr>
          <p:cNvPr id="8" name="Rectangle 7"/>
          <p:cNvSpPr/>
          <p:nvPr/>
        </p:nvSpPr>
        <p:spPr>
          <a:xfrm>
            <a:off x="8219477" y="-101115"/>
            <a:ext cx="4103762" cy="7248138"/>
          </a:xfrm>
          <a:prstGeom prst="rect">
            <a:avLst/>
          </a:prstGeom>
        </p:spPr>
        <p:txBody>
          <a:bodyPr wrap="square">
            <a:spAutoFit/>
          </a:bodyPr>
          <a:lstStyle/>
          <a:p>
            <a:pPr marL="40639" marR="40639">
              <a:spcBef>
                <a:spcPts val="600"/>
              </a:spcBef>
              <a:defRPr sz="1800">
                <a:uFillTx/>
              </a:defRPr>
            </a:pPr>
            <a:r>
              <a:rPr lang="en-CA" sz="2800" dirty="0">
                <a:solidFill>
                  <a:srgbClr val="92D050"/>
                </a:solidFill>
              </a:rPr>
              <a:t>. </a:t>
            </a:r>
            <a:r>
              <a:rPr lang="en-US" sz="2800" dirty="0" smtClean="0">
                <a:uFill>
                  <a:solidFill>
                    <a:srgbClr val="000000"/>
                  </a:solidFill>
                </a:uFill>
              </a:rPr>
              <a:t>For </a:t>
            </a:r>
            <a:r>
              <a:rPr lang="en-US" sz="2800" dirty="0">
                <a:uFill>
                  <a:solidFill>
                    <a:srgbClr val="000000"/>
                  </a:solidFill>
                </a:uFill>
              </a:rPr>
              <a:t>the holy prophets we beseech, that God may number us with </a:t>
            </a:r>
            <a:r>
              <a:rPr lang="en-US" sz="2800" dirty="0" smtClean="0">
                <a:uFill>
                  <a:solidFill>
                    <a:srgbClr val="000000"/>
                  </a:solidFill>
                </a:uFill>
              </a:rPr>
              <a:t>them.</a:t>
            </a:r>
            <a:endParaRPr lang="en-US" sz="14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3200" dirty="0">
                <a:uFill>
                  <a:solidFill>
                    <a:srgbClr val="000000"/>
                  </a:solidFill>
                </a:uFill>
              </a:rPr>
              <a:t>
</a:t>
            </a:r>
            <a:r>
              <a:rPr lang="en-CA" sz="2800" dirty="0">
                <a:solidFill>
                  <a:srgbClr val="92D050"/>
                </a:solidFill>
              </a:rPr>
              <a:t> . </a:t>
            </a:r>
            <a:r>
              <a:rPr lang="en-US" sz="2600" dirty="0" smtClean="0">
                <a:uFill>
                  <a:solidFill>
                    <a:srgbClr val="000000"/>
                  </a:solidFill>
                </a:uFill>
              </a:rPr>
              <a:t>For </a:t>
            </a:r>
            <a:r>
              <a:rPr lang="en-US" sz="2600" dirty="0">
                <a:uFill>
                  <a:solidFill>
                    <a:srgbClr val="000000"/>
                  </a:solidFill>
                </a:uFill>
              </a:rPr>
              <a:t>the ministering Apostles we beseech, that God may grant us to be well pleasing even as they were well pleasing, and apportion unto us a lot with them</a:t>
            </a:r>
            <a:r>
              <a:rPr lang="en-US" sz="2600" dirty="0" smtClean="0">
                <a:uFill>
                  <a:solidFill>
                    <a:srgbClr val="000000"/>
                  </a:solidFill>
                </a:uFill>
              </a:rPr>
              <a:t>. </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3200" dirty="0">
                <a:uFill>
                  <a:solidFill>
                    <a:srgbClr val="000000"/>
                  </a:solidFill>
                </a:uFill>
              </a:rPr>
              <a:t>
</a:t>
            </a:r>
            <a:r>
              <a:rPr lang="en-CA" sz="2800" dirty="0">
                <a:solidFill>
                  <a:srgbClr val="92D050"/>
                </a:solidFill>
              </a:rPr>
              <a:t> . </a:t>
            </a:r>
            <a:r>
              <a:rPr lang="en-US" sz="2700" dirty="0" smtClean="0">
                <a:uFill>
                  <a:solidFill>
                    <a:srgbClr val="000000"/>
                  </a:solidFill>
                </a:uFill>
              </a:rPr>
              <a:t>For </a:t>
            </a:r>
            <a:r>
              <a:rPr lang="en-US" sz="2700" dirty="0">
                <a:uFill>
                  <a:solidFill>
                    <a:srgbClr val="000000"/>
                  </a:solidFill>
                </a:uFill>
              </a:rPr>
              <a:t>the Holy martyrs we beseech, that God may grant us to perfect the same conversation</a:t>
            </a:r>
            <a:r>
              <a:rPr lang="en-US" sz="2700" dirty="0" smtClean="0">
                <a:uFill>
                  <a:solidFill>
                    <a:srgbClr val="000000"/>
                  </a:solidFill>
                </a:uFill>
              </a:rPr>
              <a:t>.</a:t>
            </a: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4340272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78751"/>
          </a:xfrm>
          <a:prstGeom prst="rect">
            <a:avLst/>
          </a:prstGeom>
        </p:spPr>
        <p:txBody>
          <a:bodyPr wrap="square">
            <a:spAutoFit/>
          </a:bodyPr>
          <a:lstStyle/>
          <a:p>
            <a:r>
              <a:rPr lang="en-CA" sz="3400" dirty="0" smtClean="0">
                <a:solidFill>
                  <a:srgbClr val="92D050"/>
                </a:solidFill>
              </a:rPr>
              <a:t>. </a:t>
            </a:r>
            <a:r>
              <a:rPr lang="en-CA" sz="3600" dirty="0" err="1"/>
              <a:t>በእንተ</a:t>
            </a:r>
            <a:r>
              <a:rPr lang="en-CA" sz="3600" dirty="0"/>
              <a:t> </a:t>
            </a:r>
            <a:r>
              <a:rPr lang="en-CA" sz="3600" dirty="0" err="1"/>
              <a:t>ርእሰ</a:t>
            </a:r>
            <a:r>
              <a:rPr lang="en-CA" sz="3600" dirty="0"/>
              <a:t> </a:t>
            </a:r>
            <a:r>
              <a:rPr lang="en-CA" sz="3600" dirty="0" err="1"/>
              <a:t>ሊቃነ</a:t>
            </a:r>
            <a:r>
              <a:rPr lang="en-CA" sz="3600" dirty="0"/>
              <a:t> </a:t>
            </a:r>
            <a:r>
              <a:rPr lang="en-CA" sz="3600" dirty="0" err="1"/>
              <a:t>ጳጳሳት</a:t>
            </a:r>
            <a:r>
              <a:rPr lang="en-CA" sz="3600" dirty="0"/>
              <a:t> </a:t>
            </a:r>
            <a:r>
              <a:rPr lang="en-CA" sz="3600" dirty="0" err="1" smtClean="0"/>
              <a:t>አባ</a:t>
            </a:r>
            <a:r>
              <a:rPr lang="en-CA" sz="3600" dirty="0" smtClean="0"/>
              <a:t> </a:t>
            </a:r>
            <a:r>
              <a:rPr lang="en-CA" sz="3600" dirty="0" smtClean="0">
                <a:solidFill>
                  <a:srgbClr val="FFC000"/>
                </a:solidFill>
              </a:rPr>
              <a:t>......</a:t>
            </a:r>
            <a:r>
              <a:rPr lang="en-CA" sz="3600" dirty="0" smtClean="0"/>
              <a:t> </a:t>
            </a:r>
            <a:r>
              <a:rPr lang="en-CA" sz="3600" dirty="0" err="1" smtClean="0"/>
              <a:t>ወብፁዕ</a:t>
            </a:r>
            <a:r>
              <a:rPr lang="en-CA" sz="3600" dirty="0" smtClean="0"/>
              <a:t> </a:t>
            </a:r>
            <a:r>
              <a:rPr lang="en-CA" sz="3600" dirty="0" err="1" smtClean="0"/>
              <a:t>ሊቀ</a:t>
            </a:r>
            <a:r>
              <a:rPr lang="en-CA" sz="3600" dirty="0" smtClean="0"/>
              <a:t> </a:t>
            </a:r>
            <a:r>
              <a:rPr lang="en-CA" sz="3600" dirty="0" err="1"/>
              <a:t>ጳጳስነ</a:t>
            </a:r>
            <a:r>
              <a:rPr lang="en-CA" sz="3600" dirty="0"/>
              <a:t> </a:t>
            </a:r>
            <a:r>
              <a:rPr lang="en-CA" sz="3600" dirty="0" err="1" smtClean="0"/>
              <a:t>አባ</a:t>
            </a:r>
            <a:r>
              <a:rPr lang="en-CA" sz="3600" dirty="0" smtClean="0"/>
              <a:t> </a:t>
            </a:r>
            <a:r>
              <a:rPr lang="en-CA" sz="3600" dirty="0">
                <a:solidFill>
                  <a:srgbClr val="FFC000"/>
                </a:solidFill>
              </a:rPr>
              <a:t>...... </a:t>
            </a:r>
            <a:r>
              <a:rPr lang="en-CA" sz="3600" dirty="0" err="1" smtClean="0"/>
              <a:t>ናስተበቍዕ</a:t>
            </a:r>
            <a:r>
              <a:rPr lang="en-CA" sz="3600" dirty="0" smtClean="0"/>
              <a:t> </a:t>
            </a:r>
            <a:r>
              <a:rPr lang="en-CA" sz="3600" dirty="0" err="1"/>
              <a:t>ከመ</a:t>
            </a:r>
            <a:r>
              <a:rPr lang="en-CA" sz="3600" dirty="0"/>
              <a:t> </a:t>
            </a:r>
            <a:r>
              <a:rPr lang="en-CA" sz="3600" dirty="0" err="1"/>
              <a:t>እግዚኣብሔር</a:t>
            </a:r>
            <a:r>
              <a:rPr lang="en-CA" sz="3600" dirty="0"/>
              <a:t> </a:t>
            </a:r>
            <a:r>
              <a:rPr lang="en-CA" sz="3600" dirty="0" err="1"/>
              <a:t>የሀበነ</a:t>
            </a:r>
            <a:r>
              <a:rPr lang="en-CA" sz="3600" dirty="0"/>
              <a:t> </a:t>
            </a:r>
            <a:r>
              <a:rPr lang="en-CA" sz="3600" dirty="0" err="1"/>
              <a:t>ኪያሆሙ</a:t>
            </a:r>
            <a:r>
              <a:rPr lang="en-CA" sz="3600" dirty="0"/>
              <a:t> </a:t>
            </a:r>
            <a:r>
              <a:rPr lang="en-CA" sz="3600" dirty="0" err="1"/>
              <a:t>ለነዋህ</a:t>
            </a:r>
            <a:r>
              <a:rPr lang="en-CA" sz="3600" dirty="0"/>
              <a:t> </a:t>
            </a:r>
            <a:r>
              <a:rPr lang="en-CA" sz="3600" dirty="0" err="1"/>
              <a:t>መዋዕል</a:t>
            </a:r>
            <a:r>
              <a:rPr lang="en-CA" sz="3600" dirty="0"/>
              <a:t> </a:t>
            </a:r>
            <a:r>
              <a:rPr lang="en-CA" sz="3600" dirty="0" err="1"/>
              <a:t>በልቦና</a:t>
            </a:r>
            <a:r>
              <a:rPr lang="en-CA" sz="3600" dirty="0"/>
              <a:t> </a:t>
            </a:r>
            <a:r>
              <a:rPr lang="en-CA" sz="3600" dirty="0" err="1"/>
              <a:t>ያርትዑ</a:t>
            </a:r>
            <a:r>
              <a:rPr lang="en-CA" sz="3600" dirty="0"/>
              <a:t> </a:t>
            </a:r>
            <a:r>
              <a:rPr lang="en-CA" sz="3600" dirty="0" err="1"/>
              <a:t>ቃለ</a:t>
            </a:r>
            <a:r>
              <a:rPr lang="en-CA" sz="3600" dirty="0"/>
              <a:t> </a:t>
            </a:r>
            <a:r>
              <a:rPr lang="en-CA" sz="3600" dirty="0" err="1"/>
              <a:t>ሃይማኖት</a:t>
            </a:r>
            <a:r>
              <a:rPr lang="en-CA" sz="3600" dirty="0"/>
              <a:t> </a:t>
            </a:r>
            <a:r>
              <a:rPr lang="en-CA" sz="3600" dirty="0" err="1"/>
              <a:t>በንጹሕ</a:t>
            </a:r>
            <a:r>
              <a:rPr lang="en-CA" sz="3600" dirty="0"/>
              <a:t> </a:t>
            </a:r>
            <a:r>
              <a:rPr lang="en-CA" sz="3600" dirty="0" err="1"/>
              <a:t>ልብ</a:t>
            </a:r>
            <a:r>
              <a:rPr lang="en-CA" sz="3600" dirty="0"/>
              <a:t> </a:t>
            </a:r>
            <a:r>
              <a:rPr lang="en-CA" sz="3600" dirty="0" err="1"/>
              <a:t>ዘእንበለ</a:t>
            </a:r>
            <a:r>
              <a:rPr lang="en-CA" sz="3600" dirty="0"/>
              <a:t> </a:t>
            </a:r>
            <a:r>
              <a:rPr lang="en-CA" sz="3600" dirty="0" err="1"/>
              <a:t>ነውር</a:t>
            </a:r>
            <a:r>
              <a:rPr lang="en-CA" sz="3600" dirty="0"/>
              <a:t> </a:t>
            </a:r>
            <a:r>
              <a:rPr lang="en-CA" sz="3600" dirty="0" err="1"/>
              <a:t>እስመ</a:t>
            </a:r>
            <a:r>
              <a:rPr lang="en-CA" sz="3600" dirty="0"/>
              <a:t> </a:t>
            </a:r>
            <a:r>
              <a:rPr lang="en-CA" sz="3600" dirty="0" err="1"/>
              <a:t>እሙንቱ</a:t>
            </a:r>
            <a:r>
              <a:rPr lang="en-CA" sz="3600" dirty="0"/>
              <a:t> </a:t>
            </a:r>
            <a:r>
              <a:rPr lang="en-CA" sz="3600" dirty="0" err="1"/>
              <a:t>ቀዋምያኒሃ</a:t>
            </a:r>
            <a:r>
              <a:rPr lang="en-CA" sz="3600" dirty="0"/>
              <a:t> </a:t>
            </a:r>
            <a:r>
              <a:rPr lang="en-CA" sz="3600" dirty="0" err="1"/>
              <a:t>ለቤተ</a:t>
            </a:r>
            <a:r>
              <a:rPr lang="en-CA" sz="3600" dirty="0"/>
              <a:t> </a:t>
            </a:r>
            <a:r>
              <a:rPr lang="en-CA" sz="3600" dirty="0" err="1"/>
              <a:t>ክርስቲያን</a:t>
            </a:r>
            <a:r>
              <a:rPr lang="en-CA" sz="3600" dirty="0"/>
              <a:t>። </a:t>
            </a:r>
            <a:endParaRPr lang="en-CA" sz="3600" dirty="0" smtClean="0"/>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r>
              <a:rPr lang="en-CA" sz="3200" dirty="0">
                <a:solidFill>
                  <a:srgbClr val="FFC000"/>
                </a:solidFill>
              </a:rPr>
              <a:t> </a:t>
            </a:r>
            <a:endParaRPr lang="en-CA" sz="6600" dirty="0"/>
          </a:p>
        </p:txBody>
      </p:sp>
      <p:sp>
        <p:nvSpPr>
          <p:cNvPr id="19" name="Rectangle 18"/>
          <p:cNvSpPr/>
          <p:nvPr/>
        </p:nvSpPr>
        <p:spPr>
          <a:xfrm>
            <a:off x="4035457" y="69369"/>
            <a:ext cx="4252107" cy="6617196"/>
          </a:xfrm>
          <a:prstGeom prst="rect">
            <a:avLst/>
          </a:prstGeom>
        </p:spPr>
        <p:txBody>
          <a:bodyPr wrap="square">
            <a:spAutoFit/>
          </a:bodyPr>
          <a:lstStyle/>
          <a:p>
            <a:r>
              <a:rPr lang="en-CA" sz="4000" dirty="0" smtClean="0">
                <a:solidFill>
                  <a:srgbClr val="92D050"/>
                </a:solidFill>
              </a:rPr>
              <a:t>. </a:t>
            </a:r>
            <a:r>
              <a:rPr lang="en-CA" sz="3800" dirty="0" err="1"/>
              <a:t>ብንጹሕ</a:t>
            </a:r>
            <a:r>
              <a:rPr lang="en-CA" sz="3800" dirty="0"/>
              <a:t> </a:t>
            </a:r>
            <a:r>
              <a:rPr lang="en-CA" sz="3800" dirty="0" err="1"/>
              <a:t>ልቦና</a:t>
            </a:r>
            <a:r>
              <a:rPr lang="en-CA" sz="3800" dirty="0"/>
              <a:t> </a:t>
            </a:r>
            <a:r>
              <a:rPr lang="en-CA" sz="3800" dirty="0" err="1"/>
              <a:t>ናይ</a:t>
            </a:r>
            <a:r>
              <a:rPr lang="en-CA" sz="3800" dirty="0"/>
              <a:t> </a:t>
            </a:r>
            <a:r>
              <a:rPr lang="en-CA" sz="3800" dirty="0" err="1"/>
              <a:t>ሃይማኖት</a:t>
            </a:r>
            <a:r>
              <a:rPr lang="en-CA" sz="3800" dirty="0"/>
              <a:t> </a:t>
            </a:r>
            <a:r>
              <a:rPr lang="en-CA" sz="3800" dirty="0" err="1"/>
              <a:t>ቃል</a:t>
            </a:r>
            <a:r>
              <a:rPr lang="en-CA" sz="3800" dirty="0"/>
              <a:t> </a:t>
            </a:r>
            <a:r>
              <a:rPr lang="en-CA" sz="3800" dirty="0" err="1"/>
              <a:t>ብዘይጉድለት</a:t>
            </a:r>
            <a:r>
              <a:rPr lang="en-CA" sz="3800" dirty="0"/>
              <a:t> </a:t>
            </a:r>
            <a:r>
              <a:rPr lang="en-CA" sz="3800" dirty="0" err="1"/>
              <a:t>ኬቃንዑ</a:t>
            </a:r>
            <a:r>
              <a:rPr lang="en-CA" sz="3800" dirty="0"/>
              <a:t>፡ </a:t>
            </a:r>
            <a:r>
              <a:rPr lang="en-CA" sz="3800" dirty="0" err="1"/>
              <a:t>ንቤተ</a:t>
            </a:r>
            <a:r>
              <a:rPr lang="en-CA" sz="3800" dirty="0"/>
              <a:t> </a:t>
            </a:r>
            <a:r>
              <a:rPr lang="en-CA" sz="3800" dirty="0" err="1"/>
              <a:t>ክርስቲያን</a:t>
            </a:r>
            <a:r>
              <a:rPr lang="en-CA" sz="3800" dirty="0"/>
              <a:t> </a:t>
            </a:r>
            <a:r>
              <a:rPr lang="en-CA" sz="3800" dirty="0" err="1"/>
              <a:t>ኣገልገልታ</a:t>
            </a:r>
            <a:r>
              <a:rPr lang="en-CA" sz="3800" dirty="0"/>
              <a:t> </a:t>
            </a:r>
            <a:r>
              <a:rPr lang="en-CA" sz="3800" dirty="0" err="1"/>
              <a:t>ንሳቶም</a:t>
            </a:r>
            <a:r>
              <a:rPr lang="en-CA" sz="3800" dirty="0"/>
              <a:t> </a:t>
            </a:r>
            <a:r>
              <a:rPr lang="en-CA" sz="3800" dirty="0" err="1"/>
              <a:t>እዮም</a:t>
            </a:r>
            <a:r>
              <a:rPr lang="en-CA" sz="3800" dirty="0"/>
              <a:t> </a:t>
            </a:r>
            <a:r>
              <a:rPr lang="en-CA" sz="3800" dirty="0" err="1"/>
              <a:t>እሞ</a:t>
            </a:r>
            <a:r>
              <a:rPr lang="en-CA" sz="3800" dirty="0"/>
              <a:t>፡ </a:t>
            </a:r>
            <a:r>
              <a:rPr lang="en-CA" sz="3800" dirty="0" err="1"/>
              <a:t>እግዚኣብሔር</a:t>
            </a:r>
            <a:r>
              <a:rPr lang="en-CA" sz="3800" dirty="0"/>
              <a:t> </a:t>
            </a:r>
            <a:r>
              <a:rPr lang="en-CA" sz="3800" dirty="0" err="1"/>
              <a:t>ንነዊሕ</a:t>
            </a:r>
            <a:r>
              <a:rPr lang="en-CA" sz="3800" dirty="0"/>
              <a:t> </a:t>
            </a:r>
            <a:r>
              <a:rPr lang="en-CA" sz="3800" dirty="0" err="1"/>
              <a:t>ዘመን</a:t>
            </a:r>
            <a:r>
              <a:rPr lang="en-CA" sz="3800" dirty="0"/>
              <a:t> </a:t>
            </a:r>
            <a:r>
              <a:rPr lang="en-CA" sz="3800" dirty="0" err="1"/>
              <a:t>ኪህቦም</a:t>
            </a:r>
            <a:r>
              <a:rPr lang="en-CA" sz="3800" dirty="0"/>
              <a:t> </a:t>
            </a:r>
            <a:r>
              <a:rPr lang="en-CA" sz="3800" dirty="0" err="1"/>
              <a:t>ምእንቲ</a:t>
            </a:r>
            <a:r>
              <a:rPr lang="en-CA" sz="3800" dirty="0"/>
              <a:t> </a:t>
            </a:r>
            <a:r>
              <a:rPr lang="en-CA" sz="3800" dirty="0" err="1"/>
              <a:t>ርእሰ</a:t>
            </a:r>
            <a:r>
              <a:rPr lang="en-CA" sz="3800" dirty="0"/>
              <a:t> </a:t>
            </a:r>
            <a:r>
              <a:rPr lang="en-CA" sz="3800" dirty="0" err="1"/>
              <a:t>ሊቃነ</a:t>
            </a:r>
            <a:r>
              <a:rPr lang="en-CA" sz="3800" dirty="0"/>
              <a:t> </a:t>
            </a:r>
            <a:r>
              <a:rPr lang="en-CA" sz="3800" dirty="0" err="1" smtClean="0"/>
              <a:t>ጳጳሳት</a:t>
            </a:r>
            <a:r>
              <a:rPr lang="en-CA" sz="3800" dirty="0" smtClean="0"/>
              <a:t> </a:t>
            </a:r>
            <a:r>
              <a:rPr lang="en-CA" sz="3800" dirty="0" err="1"/>
              <a:t>ኣባ</a:t>
            </a:r>
            <a:r>
              <a:rPr lang="en-CA" sz="3800" dirty="0" smtClean="0">
                <a:solidFill>
                  <a:srgbClr val="FFC000"/>
                </a:solidFill>
              </a:rPr>
              <a:t>.......</a:t>
            </a:r>
            <a:r>
              <a:rPr lang="en-CA" sz="3800" dirty="0" smtClean="0"/>
              <a:t> </a:t>
            </a:r>
            <a:r>
              <a:rPr lang="en-CA" sz="3800" dirty="0" err="1"/>
              <a:t>ብፁዕ</a:t>
            </a:r>
            <a:r>
              <a:rPr lang="en-CA" sz="3800" dirty="0"/>
              <a:t> </a:t>
            </a:r>
            <a:r>
              <a:rPr lang="en-CA" sz="3800" dirty="0" err="1" smtClean="0"/>
              <a:t>ሊቀ</a:t>
            </a:r>
            <a:r>
              <a:rPr lang="en-CA" sz="3800" dirty="0" smtClean="0"/>
              <a:t> </a:t>
            </a:r>
            <a:r>
              <a:rPr lang="en-CA" sz="3800" dirty="0" err="1" smtClean="0"/>
              <a:t>ጳጳስና</a:t>
            </a:r>
            <a:r>
              <a:rPr lang="en-CA" sz="3800" dirty="0" smtClean="0"/>
              <a:t> </a:t>
            </a:r>
            <a:r>
              <a:rPr lang="en-CA" sz="3800" dirty="0" err="1" smtClean="0"/>
              <a:t>ኣባ</a:t>
            </a:r>
            <a:r>
              <a:rPr lang="en-CA" sz="3800" dirty="0">
                <a:solidFill>
                  <a:srgbClr val="FFC000"/>
                </a:solidFill>
              </a:rPr>
              <a:t> ....... </a:t>
            </a:r>
            <a:r>
              <a:rPr lang="en-CA" sz="3800" dirty="0" err="1" smtClean="0"/>
              <a:t>ንለምን</a:t>
            </a:r>
            <a:r>
              <a:rPr lang="en-CA" sz="3800" dirty="0"/>
              <a:t>። </a:t>
            </a:r>
            <a:endParaRPr lang="en-CA" sz="3800" dirty="0" smtClean="0"/>
          </a:p>
          <a:p>
            <a:endParaRPr lang="en-CA" sz="1400" dirty="0" smtClean="0">
              <a:solidFill>
                <a:srgbClr val="FFFF00"/>
              </a:solidFill>
            </a:endParaRPr>
          </a:p>
          <a:p>
            <a:endParaRPr lang="en-CA" sz="1400" dirty="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smtClean="0">
                <a:solidFill>
                  <a:srgbClr val="FFC000"/>
                </a:solidFill>
              </a:rPr>
              <a:t> “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endParaRPr lang="en-CA" sz="1400" dirty="0" smtClean="0"/>
          </a:p>
        </p:txBody>
      </p:sp>
      <p:sp>
        <p:nvSpPr>
          <p:cNvPr id="8" name="Rectangle 7"/>
          <p:cNvSpPr/>
          <p:nvPr/>
        </p:nvSpPr>
        <p:spPr>
          <a:xfrm>
            <a:off x="8219477" y="-101115"/>
            <a:ext cx="4103762" cy="7755969"/>
          </a:xfrm>
          <a:prstGeom prst="rect">
            <a:avLst/>
          </a:prstGeom>
        </p:spPr>
        <p:txBody>
          <a:bodyPr wrap="square">
            <a:spAutoFit/>
          </a:bodyPr>
          <a:lstStyle/>
          <a:p>
            <a:pPr marL="40639" marR="40639">
              <a:spcBef>
                <a:spcPts val="600"/>
              </a:spcBef>
              <a:defRPr sz="1800">
                <a:uFillTx/>
              </a:defRPr>
            </a:pPr>
            <a:r>
              <a:rPr lang="en-CA" sz="2800" dirty="0">
                <a:solidFill>
                  <a:srgbClr val="92D050"/>
                </a:solidFill>
              </a:rPr>
              <a:t>. </a:t>
            </a:r>
            <a:r>
              <a:rPr lang="en-US" sz="3200" dirty="0">
                <a:uFill>
                  <a:solidFill>
                    <a:srgbClr val="000000"/>
                  </a:solidFill>
                </a:uFill>
              </a:rPr>
              <a:t>For our Patriarch </a:t>
            </a:r>
            <a:r>
              <a:rPr lang="en-US" sz="3200" dirty="0" smtClean="0">
                <a:uFill>
                  <a:solidFill>
                    <a:srgbClr val="000000"/>
                  </a:solidFill>
                </a:uFill>
              </a:rPr>
              <a:t>Abba</a:t>
            </a:r>
            <a:r>
              <a:rPr lang="en-CA" sz="3200" dirty="0">
                <a:solidFill>
                  <a:srgbClr val="FFC000"/>
                </a:solidFill>
              </a:rPr>
              <a:t> ...... </a:t>
            </a:r>
            <a:r>
              <a:rPr lang="en-US" sz="3200" dirty="0" smtClean="0">
                <a:uFill>
                  <a:solidFill>
                    <a:srgbClr val="000000"/>
                  </a:solidFill>
                </a:uFill>
              </a:rPr>
              <a:t>and </a:t>
            </a:r>
            <a:r>
              <a:rPr lang="en-US" sz="3200" dirty="0">
                <a:uFill>
                  <a:solidFill>
                    <a:srgbClr val="000000"/>
                  </a:solidFill>
                </a:uFill>
              </a:rPr>
              <a:t>the blessed bishop </a:t>
            </a:r>
            <a:r>
              <a:rPr lang="en-US" sz="3200" dirty="0" smtClean="0">
                <a:uFill>
                  <a:solidFill>
                    <a:srgbClr val="000000"/>
                  </a:solidFill>
                </a:uFill>
              </a:rPr>
              <a:t>Abba</a:t>
            </a:r>
            <a:r>
              <a:rPr lang="en-CA" sz="3200" dirty="0" smtClean="0">
                <a:solidFill>
                  <a:srgbClr val="FFC000"/>
                </a:solidFill>
              </a:rPr>
              <a:t> </a:t>
            </a:r>
            <a:r>
              <a:rPr lang="en-CA" sz="3200" dirty="0">
                <a:solidFill>
                  <a:srgbClr val="FFC000"/>
                </a:solidFill>
              </a:rPr>
              <a:t>...... </a:t>
            </a:r>
            <a:r>
              <a:rPr lang="en-US" sz="3200" dirty="0" smtClean="0">
                <a:uFill>
                  <a:solidFill>
                    <a:srgbClr val="000000"/>
                  </a:solidFill>
                </a:uFill>
              </a:rPr>
              <a:t>we </a:t>
            </a:r>
            <a:r>
              <a:rPr lang="en-US" sz="3200" dirty="0">
                <a:uFill>
                  <a:solidFill>
                    <a:srgbClr val="000000"/>
                  </a:solidFill>
                </a:uFill>
              </a:rPr>
              <a:t>beseech, that God grant them length of days to be over us, that with understanding they may rightly speak the word of faith in purity without spot for that they are the defenders of the church.</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3200" dirty="0">
                <a:uFill>
                  <a:solidFill>
                    <a:srgbClr val="000000"/>
                  </a:solidFill>
                </a:u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32028109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01972"/>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ቀሳውስት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ኢያሴስል</a:t>
            </a:r>
            <a:r>
              <a:rPr lang="en-CA" sz="3200" dirty="0"/>
              <a:t> </a:t>
            </a:r>
            <a:r>
              <a:rPr lang="en-CA" sz="3200" dirty="0" err="1"/>
              <a:t>እምኔሆሙ</a:t>
            </a:r>
            <a:r>
              <a:rPr lang="en-CA" sz="3200" dirty="0"/>
              <a:t> </a:t>
            </a:r>
            <a:r>
              <a:rPr lang="en-CA" sz="3200" dirty="0" err="1"/>
              <a:t>መንፈሰ</a:t>
            </a:r>
            <a:r>
              <a:rPr lang="en-CA" sz="3200" dirty="0"/>
              <a:t> </a:t>
            </a:r>
            <a:r>
              <a:rPr lang="en-CA" sz="3200" dirty="0" err="1"/>
              <a:t>ክህነት</a:t>
            </a:r>
            <a:r>
              <a:rPr lang="en-CA" sz="3200" dirty="0"/>
              <a:t> </a:t>
            </a:r>
            <a:r>
              <a:rPr lang="en-CA" sz="3200" dirty="0" err="1"/>
              <a:t>ጻሕቅ</a:t>
            </a:r>
            <a:r>
              <a:rPr lang="en-CA" sz="3200" dirty="0"/>
              <a:t> </a:t>
            </a:r>
            <a:r>
              <a:rPr lang="en-CA" sz="3200" dirty="0" err="1"/>
              <a:t>ወፍርሃተ</a:t>
            </a:r>
            <a:r>
              <a:rPr lang="en-CA" sz="3200" dirty="0"/>
              <a:t> </a:t>
            </a:r>
            <a:r>
              <a:rPr lang="en-CA" sz="3200" dirty="0" err="1"/>
              <a:t>ዚኣሁ</a:t>
            </a:r>
            <a:r>
              <a:rPr lang="en-CA" sz="3200" dirty="0"/>
              <a:t> </a:t>
            </a:r>
            <a:r>
              <a:rPr lang="en-CA" sz="3200" dirty="0" err="1"/>
              <a:t>እስከ</a:t>
            </a:r>
            <a:r>
              <a:rPr lang="en-CA" sz="3200" dirty="0"/>
              <a:t> </a:t>
            </a:r>
            <a:r>
              <a:rPr lang="en-CA" sz="3200" dirty="0" err="1"/>
              <a:t>ፍጻሜ</a:t>
            </a:r>
            <a:r>
              <a:rPr lang="en-CA" sz="3200" dirty="0"/>
              <a:t> </a:t>
            </a:r>
            <a:r>
              <a:rPr lang="en-CA" sz="3200" dirty="0" err="1"/>
              <a:t>ይጸጉ</a:t>
            </a:r>
            <a:r>
              <a:rPr lang="en-CA" sz="3200" dirty="0"/>
              <a:t> </a:t>
            </a:r>
            <a:r>
              <a:rPr lang="en-CA" sz="3200" dirty="0" err="1"/>
              <a:t>ወፃማሆሙ</a:t>
            </a:r>
            <a:r>
              <a:rPr lang="en-CA" sz="3200" dirty="0"/>
              <a:t> </a:t>
            </a:r>
            <a:r>
              <a:rPr lang="en-CA" sz="3200" dirty="0" err="1"/>
              <a:t>ይትወከፍ</a:t>
            </a:r>
            <a:r>
              <a:rPr lang="en-CA" sz="3200" dirty="0"/>
              <a:t>።</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1400" dirty="0">
                <a:solidFill>
                  <a:srgbClr val="FFC000"/>
                </a:solidFill>
              </a:rPr>
              <a:t> </a:t>
            </a:r>
            <a:endParaRPr lang="en-CA" sz="1400" dirty="0" smtClean="0">
              <a:solidFill>
                <a:srgbClr val="FFC000"/>
              </a:solidFill>
            </a:endParaRPr>
          </a:p>
          <a:p>
            <a:r>
              <a:rPr lang="en-CA" sz="3600" dirty="0">
                <a:solidFill>
                  <a:srgbClr val="92D050"/>
                </a:solidFill>
              </a:rPr>
              <a:t>. </a:t>
            </a:r>
            <a:r>
              <a:rPr lang="en-CA" sz="3200" dirty="0" err="1"/>
              <a:t>በእንተ</a:t>
            </a:r>
            <a:r>
              <a:rPr lang="en-CA" sz="3200" dirty="0"/>
              <a:t> </a:t>
            </a:r>
            <a:r>
              <a:rPr lang="en-CA" sz="3200" dirty="0" err="1"/>
              <a:t>ዲያቆናት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የሃቦሙ</a:t>
            </a:r>
            <a:r>
              <a:rPr lang="en-CA" sz="3200" dirty="0"/>
              <a:t> </a:t>
            </a:r>
            <a:r>
              <a:rPr lang="en-CA" sz="3200" dirty="0" err="1"/>
              <a:t>ምርዋጸ</a:t>
            </a:r>
            <a:r>
              <a:rPr lang="en-CA" sz="3200" dirty="0"/>
              <a:t> </a:t>
            </a:r>
            <a:r>
              <a:rPr lang="en-CA" sz="3200" dirty="0" err="1"/>
              <a:t>ፍጹመ</a:t>
            </a:r>
            <a:r>
              <a:rPr lang="en-CA" sz="3200" dirty="0"/>
              <a:t> </a:t>
            </a:r>
            <a:r>
              <a:rPr lang="en-CA" sz="3200" dirty="0" err="1"/>
              <a:t>ይሩጹ</a:t>
            </a:r>
            <a:r>
              <a:rPr lang="en-CA" sz="3200" dirty="0"/>
              <a:t> </a:t>
            </a:r>
            <a:r>
              <a:rPr lang="en-CA" sz="3200" dirty="0" err="1"/>
              <a:t>ወበቅድስና</a:t>
            </a:r>
            <a:r>
              <a:rPr lang="en-CA" sz="3200" dirty="0"/>
              <a:t> </a:t>
            </a:r>
            <a:r>
              <a:rPr lang="en-CA" sz="3200" dirty="0" err="1"/>
              <a:t>ይቅረቡ</a:t>
            </a:r>
            <a:r>
              <a:rPr lang="en-CA" sz="3200" dirty="0"/>
              <a:t> </a:t>
            </a:r>
            <a:r>
              <a:rPr lang="en-CA" sz="3200" dirty="0" err="1"/>
              <a:t>ፃማሆሙ</a:t>
            </a:r>
            <a:r>
              <a:rPr lang="en-CA" sz="3200" dirty="0"/>
              <a:t> </a:t>
            </a:r>
            <a:r>
              <a:rPr lang="en-CA" sz="3200" dirty="0" err="1"/>
              <a:t>ወፍቅሮሙ</a:t>
            </a:r>
            <a:r>
              <a:rPr lang="en-CA" sz="3200" dirty="0"/>
              <a:t> </a:t>
            </a:r>
            <a:r>
              <a:rPr lang="en-CA" sz="3200" dirty="0" err="1"/>
              <a:t>ይዘከር</a:t>
            </a:r>
            <a:r>
              <a:rPr lang="en-CA" sz="3200" dirty="0"/>
              <a:t>። </a:t>
            </a:r>
            <a:endParaRPr lang="en-CA" sz="3200" dirty="0">
              <a:solidFill>
                <a:srgbClr val="FFFF00"/>
              </a:solidFill>
            </a:endParaRPr>
          </a:p>
          <a:p>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894195"/>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ናይ</a:t>
            </a:r>
            <a:r>
              <a:rPr lang="en-CA" sz="3200" dirty="0"/>
              <a:t> </a:t>
            </a:r>
            <a:r>
              <a:rPr lang="en-CA" sz="3200" dirty="0" err="1"/>
              <a:t>ክህነት</a:t>
            </a:r>
            <a:r>
              <a:rPr lang="en-CA" sz="3200" dirty="0"/>
              <a:t> </a:t>
            </a:r>
            <a:r>
              <a:rPr lang="en-CA" sz="3200" dirty="0" err="1"/>
              <a:t>ሥልጣን</a:t>
            </a:r>
            <a:r>
              <a:rPr lang="en-CA" sz="3200" dirty="0"/>
              <a:t> </a:t>
            </a:r>
            <a:r>
              <a:rPr lang="en-CA" sz="3200" dirty="0" err="1"/>
              <a:t>ካብኣቶም</a:t>
            </a:r>
            <a:r>
              <a:rPr lang="en-CA" sz="3200" dirty="0"/>
              <a:t> </a:t>
            </a:r>
            <a:r>
              <a:rPr lang="en-CA" sz="3200" dirty="0" err="1"/>
              <a:t>ከየርሓቐ</a:t>
            </a:r>
            <a:r>
              <a:rPr lang="en-CA" sz="3200" dirty="0"/>
              <a:t>፡ </a:t>
            </a:r>
            <a:r>
              <a:rPr lang="en-CA" sz="3200" dirty="0" err="1"/>
              <a:t>ትግሃትን</a:t>
            </a:r>
            <a:r>
              <a:rPr lang="en-CA" sz="3200" dirty="0"/>
              <a:t> </a:t>
            </a:r>
            <a:r>
              <a:rPr lang="en-CA" sz="3200" dirty="0" err="1"/>
              <a:t>ፍርሃቱን</a:t>
            </a:r>
            <a:r>
              <a:rPr lang="en-CA" sz="3200" dirty="0"/>
              <a:t> </a:t>
            </a:r>
            <a:r>
              <a:rPr lang="en-CA" sz="3200" dirty="0" err="1"/>
              <a:t>ክሳዕ</a:t>
            </a:r>
            <a:r>
              <a:rPr lang="en-CA" sz="3200" dirty="0"/>
              <a:t> </a:t>
            </a:r>
            <a:r>
              <a:rPr lang="en-CA" sz="3200" dirty="0" err="1"/>
              <a:t>መፈጸምታ</a:t>
            </a:r>
            <a:r>
              <a:rPr lang="en-CA" sz="3200" dirty="0"/>
              <a:t> </a:t>
            </a:r>
            <a:r>
              <a:rPr lang="en-CA" sz="3200" dirty="0" err="1"/>
              <a:t>ኪህቦም</a:t>
            </a:r>
            <a:r>
              <a:rPr lang="en-CA" sz="3200" dirty="0"/>
              <a:t> </a:t>
            </a:r>
            <a:r>
              <a:rPr lang="en-CA" sz="3200" dirty="0" err="1"/>
              <a:t>ፃማኦም</a:t>
            </a:r>
            <a:r>
              <a:rPr lang="en-CA" sz="3200" dirty="0"/>
              <a:t> </a:t>
            </a:r>
            <a:r>
              <a:rPr lang="en-CA" sz="3200" dirty="0" err="1"/>
              <a:t>ድማ</a:t>
            </a:r>
            <a:r>
              <a:rPr lang="en-CA" sz="3200" dirty="0"/>
              <a:t> </a:t>
            </a:r>
            <a:r>
              <a:rPr lang="en-CA" sz="3200" dirty="0" err="1"/>
              <a:t>ኪቕበል</a:t>
            </a:r>
            <a:r>
              <a:rPr lang="en-CA" sz="3200" dirty="0"/>
              <a:t> </a:t>
            </a:r>
            <a:r>
              <a:rPr lang="en-CA" sz="3200" dirty="0" err="1"/>
              <a:t>ምእንቲ</a:t>
            </a:r>
            <a:r>
              <a:rPr lang="en-CA" sz="3200" dirty="0"/>
              <a:t> </a:t>
            </a:r>
            <a:r>
              <a:rPr lang="en-CA" sz="3200" dirty="0" err="1"/>
              <a:t>ቀሳውስቲ</a:t>
            </a:r>
            <a:r>
              <a:rPr lang="en-CA" sz="3200" dirty="0"/>
              <a:t> </a:t>
            </a:r>
            <a:r>
              <a:rPr lang="en-CA" sz="3200" dirty="0" err="1"/>
              <a:t>ንለምን</a:t>
            </a:r>
            <a:r>
              <a:rPr lang="en-CA" sz="3200" dirty="0"/>
              <a:t>። </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ፍጹም</a:t>
            </a:r>
            <a:r>
              <a:rPr lang="en-CA" sz="3200" dirty="0"/>
              <a:t> </a:t>
            </a:r>
            <a:r>
              <a:rPr lang="en-CA" sz="3200" dirty="0" err="1"/>
              <a:t>ቅልጥፍና</a:t>
            </a:r>
            <a:r>
              <a:rPr lang="en-CA" sz="3200" dirty="0"/>
              <a:t> </a:t>
            </a:r>
            <a:r>
              <a:rPr lang="en-CA" sz="3200" dirty="0" err="1"/>
              <a:t>ኪህቦም</a:t>
            </a:r>
            <a:r>
              <a:rPr lang="en-CA" sz="3200" dirty="0"/>
              <a:t>፡ </a:t>
            </a:r>
            <a:r>
              <a:rPr lang="en-CA" sz="3200" dirty="0" err="1"/>
              <a:t>ብንጽሕና</a:t>
            </a:r>
            <a:r>
              <a:rPr lang="en-CA" sz="3200" dirty="0"/>
              <a:t> </a:t>
            </a:r>
            <a:r>
              <a:rPr lang="en-CA" sz="3200" dirty="0" err="1"/>
              <a:t>ኪቐርቡን</a:t>
            </a:r>
            <a:r>
              <a:rPr lang="en-CA" sz="3200" dirty="0"/>
              <a:t> </a:t>
            </a:r>
            <a:r>
              <a:rPr lang="en-CA" sz="3200" dirty="0" err="1"/>
              <a:t>ፃማኦምን</a:t>
            </a:r>
            <a:r>
              <a:rPr lang="en-CA" sz="3200" dirty="0"/>
              <a:t> </a:t>
            </a:r>
            <a:r>
              <a:rPr lang="en-CA" sz="3200" dirty="0" err="1"/>
              <a:t>ፍቕሮምን</a:t>
            </a:r>
            <a:r>
              <a:rPr lang="en-CA" sz="3200" dirty="0"/>
              <a:t> </a:t>
            </a:r>
            <a:r>
              <a:rPr lang="en-CA" sz="3200" dirty="0" err="1"/>
              <a:t>ኪዝክር</a:t>
            </a:r>
            <a:r>
              <a:rPr lang="en-CA" sz="3200" dirty="0"/>
              <a:t> </a:t>
            </a:r>
            <a:r>
              <a:rPr lang="en-CA" sz="3200" dirty="0" err="1"/>
              <a:t>ምእንቲ</a:t>
            </a:r>
            <a:r>
              <a:rPr lang="en-CA" sz="3200" dirty="0"/>
              <a:t> </a:t>
            </a:r>
            <a:r>
              <a:rPr lang="en-CA" sz="3200" dirty="0" err="1"/>
              <a:t>ዲያቆናት</a:t>
            </a:r>
            <a:r>
              <a:rPr lang="en-CA" sz="3200" dirty="0"/>
              <a:t> </a:t>
            </a:r>
            <a:r>
              <a:rPr lang="en-CA" sz="3200" dirty="0" err="1"/>
              <a:t>ንለምን</a:t>
            </a:r>
            <a:r>
              <a:rPr lang="en-CA" sz="3200" dirty="0"/>
              <a:t>። </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109639"/>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2600" dirty="0">
                <a:uFill>
                  <a:solidFill>
                    <a:srgbClr val="000000"/>
                  </a:solidFill>
                </a:uFill>
              </a:rPr>
              <a:t>For the priests we beseech, that God may never take from them the spirit of priesthood, and may give them the grace of zeal and fear of Him unto the end and accept their labor</a:t>
            </a:r>
            <a:r>
              <a:rPr lang="en-US" sz="2600" dirty="0" smtClean="0">
                <a:uFill>
                  <a:solidFill>
                    <a:srgbClr val="000000"/>
                  </a:solidFill>
                </a:uFill>
              </a:rPr>
              <a:t>.</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600" dirty="0">
                <a:uFill>
                  <a:solidFill>
                    <a:srgbClr val="000000"/>
                  </a:solidFill>
                </a:uFill>
              </a:rPr>
              <a:t>For the deacons we beseech, that God may grant them to run a perfect course, and saw them nigh unto Him in holiness, and remember their labor and their love. </a:t>
            </a:r>
            <a:endParaRPr lang="en-US" sz="26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6743822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478970"/>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ንፍቀ</a:t>
            </a:r>
            <a:r>
              <a:rPr lang="en-CA" sz="3200" dirty="0"/>
              <a:t> </a:t>
            </a:r>
            <a:r>
              <a:rPr lang="en-CA" sz="3200" dirty="0" err="1"/>
              <a:t>ዲያቆናት</a:t>
            </a:r>
            <a:r>
              <a:rPr lang="en-CA" sz="3200" dirty="0"/>
              <a:t>፡ </a:t>
            </a:r>
            <a:r>
              <a:rPr lang="en-CA" sz="3200" dirty="0" err="1"/>
              <a:t>ወኣናጉንስጢስ</a:t>
            </a:r>
            <a:r>
              <a:rPr lang="en-CA" sz="3200" dirty="0"/>
              <a:t>፡ </a:t>
            </a:r>
            <a:r>
              <a:rPr lang="en-CA" sz="3200" dirty="0" err="1"/>
              <a:t>ወመዘምራን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ጻሕቀ</a:t>
            </a:r>
            <a:r>
              <a:rPr lang="en-CA" sz="3200" dirty="0"/>
              <a:t> </a:t>
            </a:r>
            <a:r>
              <a:rPr lang="en-CA" sz="3200" dirty="0" err="1"/>
              <a:t>ሃይማኖቶሙ</a:t>
            </a:r>
            <a:r>
              <a:rPr lang="en-CA" sz="3200" dirty="0"/>
              <a:t> </a:t>
            </a:r>
            <a:r>
              <a:rPr lang="en-CA" sz="3200" dirty="0" err="1"/>
              <a:t>ይፈጽሙ</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መበለታት</a:t>
            </a:r>
            <a:r>
              <a:rPr lang="en-CA" sz="3200" dirty="0"/>
              <a:t> </a:t>
            </a:r>
            <a:r>
              <a:rPr lang="en-CA" sz="3200" dirty="0" err="1"/>
              <a:t>ወመዓስባት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ይስማዕ</a:t>
            </a:r>
            <a:r>
              <a:rPr lang="en-CA" sz="3200" dirty="0"/>
              <a:t> </a:t>
            </a:r>
            <a:r>
              <a:rPr lang="en-CA" sz="3200" dirty="0" err="1"/>
              <a:t>ስእለቶን</a:t>
            </a:r>
            <a:r>
              <a:rPr lang="en-CA" sz="3200" dirty="0"/>
              <a:t> </a:t>
            </a:r>
            <a:r>
              <a:rPr lang="en-CA" sz="3200" dirty="0" err="1"/>
              <a:t>ወፈድፋደ</a:t>
            </a:r>
            <a:r>
              <a:rPr lang="en-CA" sz="3200" dirty="0"/>
              <a:t> </a:t>
            </a:r>
            <a:r>
              <a:rPr lang="en-CA" sz="3200" dirty="0" err="1"/>
              <a:t>ጸጋ</a:t>
            </a:r>
            <a:r>
              <a:rPr lang="en-CA" sz="3200" dirty="0"/>
              <a:t> </a:t>
            </a:r>
            <a:r>
              <a:rPr lang="en-CA" sz="3200" dirty="0" err="1"/>
              <a:t>መንፈስ</a:t>
            </a:r>
            <a:r>
              <a:rPr lang="en-CA" sz="3200" dirty="0"/>
              <a:t> </a:t>
            </a:r>
            <a:r>
              <a:rPr lang="en-CA" sz="3200" dirty="0" err="1"/>
              <a:t>ቅዱስ</a:t>
            </a:r>
            <a:r>
              <a:rPr lang="en-CA" sz="3200" dirty="0"/>
              <a:t> </a:t>
            </a:r>
            <a:r>
              <a:rPr lang="en-CA" sz="3200" dirty="0" err="1"/>
              <a:t>ይጸግዎን</a:t>
            </a:r>
            <a:r>
              <a:rPr lang="en-CA" sz="3200" dirty="0"/>
              <a:t> </a:t>
            </a:r>
            <a:r>
              <a:rPr lang="en-CA" sz="3200" dirty="0" err="1"/>
              <a:t>ውስተ</a:t>
            </a:r>
            <a:r>
              <a:rPr lang="en-CA" sz="3200" dirty="0"/>
              <a:t> </a:t>
            </a:r>
            <a:r>
              <a:rPr lang="en-CA" sz="3200" dirty="0" err="1"/>
              <a:t>ኣልባቢሆን</a:t>
            </a:r>
            <a:r>
              <a:rPr lang="en-CA" sz="3200" dirty="0"/>
              <a:t> </a:t>
            </a:r>
            <a:r>
              <a:rPr lang="en-CA" sz="3200" dirty="0" err="1"/>
              <a:t>ወይትወከፍ</a:t>
            </a:r>
            <a:r>
              <a:rPr lang="en-CA" sz="3200" dirty="0"/>
              <a:t> </a:t>
            </a:r>
            <a:r>
              <a:rPr lang="en-CA" sz="3200" dirty="0" err="1"/>
              <a:t>ፃማሆን</a:t>
            </a:r>
            <a:r>
              <a:rPr lang="en-CA" sz="3200" dirty="0"/>
              <a:t>።</a:t>
            </a:r>
            <a:endParaRPr lang="en-CA" sz="3200" dirty="0">
              <a:solidFill>
                <a:srgbClr val="FFFF00"/>
              </a:solidFill>
            </a:endParaRPr>
          </a:p>
          <a:p>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678751"/>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ድሌት</a:t>
            </a:r>
            <a:r>
              <a:rPr lang="en-CA" sz="3200" dirty="0"/>
              <a:t> </a:t>
            </a:r>
            <a:r>
              <a:rPr lang="en-CA" sz="3200" dirty="0" err="1"/>
              <a:t>እምነቶም</a:t>
            </a:r>
            <a:r>
              <a:rPr lang="en-CA" sz="3200" dirty="0"/>
              <a:t> </a:t>
            </a:r>
            <a:r>
              <a:rPr lang="en-CA" sz="3200" dirty="0" err="1"/>
              <a:t>ኪፍጽሙ</a:t>
            </a:r>
            <a:r>
              <a:rPr lang="en-CA" sz="3200" dirty="0"/>
              <a:t>፡ </a:t>
            </a:r>
            <a:r>
              <a:rPr lang="en-CA" sz="3200" dirty="0" err="1"/>
              <a:t>ትግሃት</a:t>
            </a:r>
            <a:r>
              <a:rPr lang="en-CA" sz="3200" dirty="0"/>
              <a:t> </a:t>
            </a:r>
            <a:r>
              <a:rPr lang="en-CA" sz="3200" dirty="0" err="1"/>
              <a:t>ኪህቦም</a:t>
            </a:r>
            <a:r>
              <a:rPr lang="en-CA" sz="3200" dirty="0"/>
              <a:t> </a:t>
            </a:r>
            <a:r>
              <a:rPr lang="en-CA" sz="3200" dirty="0" err="1"/>
              <a:t>ምእንቲ</a:t>
            </a:r>
            <a:r>
              <a:rPr lang="en-CA" sz="3200" dirty="0"/>
              <a:t> </a:t>
            </a:r>
            <a:r>
              <a:rPr lang="en-CA" sz="3200" dirty="0" err="1"/>
              <a:t>ተራዳእቲ</a:t>
            </a:r>
            <a:r>
              <a:rPr lang="en-CA" sz="3200" dirty="0"/>
              <a:t> </a:t>
            </a:r>
            <a:r>
              <a:rPr lang="en-CA" sz="3200" dirty="0" err="1"/>
              <a:t>ዲያቆናት</a:t>
            </a:r>
            <a:r>
              <a:rPr lang="en-CA" sz="3200" dirty="0"/>
              <a:t>፡ </a:t>
            </a:r>
            <a:r>
              <a:rPr lang="en-CA" sz="3200" dirty="0" err="1"/>
              <a:t>ኣንበብቲን</a:t>
            </a:r>
            <a:r>
              <a:rPr lang="en-CA" sz="3200" dirty="0"/>
              <a:t>፡ </a:t>
            </a:r>
            <a:r>
              <a:rPr lang="en-CA" sz="3200" dirty="0" err="1"/>
              <a:t>መዘምራንን</a:t>
            </a:r>
            <a:r>
              <a:rPr lang="en-CA" sz="3200" dirty="0"/>
              <a:t> </a:t>
            </a:r>
            <a:r>
              <a:rPr lang="en-CA" sz="3200" dirty="0" err="1"/>
              <a:t>ንለምን</a:t>
            </a:r>
            <a:r>
              <a:rPr lang="en-CA" sz="3200" dirty="0"/>
              <a:t>።</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ልማኖኣን</a:t>
            </a:r>
            <a:r>
              <a:rPr lang="en-CA" sz="3200" dirty="0"/>
              <a:t> </a:t>
            </a:r>
            <a:r>
              <a:rPr lang="en-CA" sz="3200" dirty="0" err="1"/>
              <a:t>ኪሰምዐን</a:t>
            </a:r>
            <a:r>
              <a:rPr lang="en-CA" sz="3200" dirty="0"/>
              <a:t> </a:t>
            </a:r>
            <a:r>
              <a:rPr lang="en-CA" sz="3200" dirty="0" err="1"/>
              <a:t>ዝዓዘዘ</a:t>
            </a:r>
            <a:r>
              <a:rPr lang="en-CA" sz="3200" dirty="0"/>
              <a:t> </a:t>
            </a:r>
            <a:r>
              <a:rPr lang="en-CA" sz="3200" dirty="0" err="1"/>
              <a:t>ጸጋ</a:t>
            </a:r>
            <a:r>
              <a:rPr lang="en-CA" sz="3200" dirty="0"/>
              <a:t> </a:t>
            </a:r>
            <a:r>
              <a:rPr lang="en-CA" sz="3200" dirty="0" err="1"/>
              <a:t>መንፈስ</a:t>
            </a:r>
            <a:r>
              <a:rPr lang="en-CA" sz="3200" dirty="0"/>
              <a:t> </a:t>
            </a:r>
            <a:r>
              <a:rPr lang="en-CA" sz="3200" dirty="0" err="1"/>
              <a:t>ቅዱስ</a:t>
            </a:r>
            <a:r>
              <a:rPr lang="en-CA" sz="3200" dirty="0"/>
              <a:t> </a:t>
            </a:r>
            <a:r>
              <a:rPr lang="en-CA" sz="3200" dirty="0" err="1"/>
              <a:t>ኣብ</a:t>
            </a:r>
            <a:r>
              <a:rPr lang="en-CA" sz="3200" dirty="0"/>
              <a:t> </a:t>
            </a:r>
            <a:r>
              <a:rPr lang="en-CA" sz="3200" dirty="0" err="1"/>
              <a:t>ልበን</a:t>
            </a:r>
            <a:r>
              <a:rPr lang="en-CA" sz="3200" dirty="0"/>
              <a:t> </a:t>
            </a:r>
            <a:r>
              <a:rPr lang="en-CA" sz="3200" dirty="0" err="1"/>
              <a:t>ኬኅድርን</a:t>
            </a:r>
            <a:r>
              <a:rPr lang="en-CA" sz="3200" dirty="0"/>
              <a:t> </a:t>
            </a:r>
            <a:r>
              <a:rPr lang="en-CA" sz="3200" dirty="0" err="1"/>
              <a:t>ፃማኣን</a:t>
            </a:r>
            <a:r>
              <a:rPr lang="en-CA" sz="3200" dirty="0"/>
              <a:t> </a:t>
            </a:r>
            <a:r>
              <a:rPr lang="en-CA" sz="3200" dirty="0" err="1"/>
              <a:t>ኪቕበልን</a:t>
            </a:r>
            <a:r>
              <a:rPr lang="en-CA" sz="3200" dirty="0"/>
              <a:t> </a:t>
            </a:r>
            <a:r>
              <a:rPr lang="en-CA" sz="3200" dirty="0" err="1"/>
              <a:t>ምእንቲ</a:t>
            </a:r>
            <a:r>
              <a:rPr lang="en-CA" sz="3200" dirty="0"/>
              <a:t> </a:t>
            </a:r>
            <a:r>
              <a:rPr lang="en-CA" sz="3200" dirty="0" err="1"/>
              <a:t>መበለታትን</a:t>
            </a:r>
            <a:r>
              <a:rPr lang="en-CA" sz="3200" dirty="0"/>
              <a:t> </a:t>
            </a:r>
            <a:r>
              <a:rPr lang="en-CA" sz="3200" dirty="0" err="1"/>
              <a:t>ረዳኢ</a:t>
            </a:r>
            <a:r>
              <a:rPr lang="en-CA" sz="3200" dirty="0"/>
              <a:t> </a:t>
            </a:r>
            <a:r>
              <a:rPr lang="en-CA" sz="3200" dirty="0" err="1"/>
              <a:t>ዘይብለንን</a:t>
            </a:r>
            <a:r>
              <a:rPr lang="en-CA" sz="3200" dirty="0"/>
              <a:t> </a:t>
            </a:r>
            <a:r>
              <a:rPr lang="en-CA" sz="3200" dirty="0" err="1"/>
              <a:t>ንለምን</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078861"/>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For the assistant deacons and the </a:t>
            </a:r>
            <a:r>
              <a:rPr lang="en-US" sz="2800" dirty="0" err="1">
                <a:uFill>
                  <a:solidFill>
                    <a:srgbClr val="000000"/>
                  </a:solidFill>
                </a:uFill>
              </a:rPr>
              <a:t>anagnosts</a:t>
            </a:r>
            <a:r>
              <a:rPr lang="en-US" sz="2800" dirty="0">
                <a:uFill>
                  <a:solidFill>
                    <a:srgbClr val="000000"/>
                  </a:solidFill>
                </a:uFill>
              </a:rPr>
              <a:t> and the singers we beseech, that God may grant them to perfect the diligence of their faith.</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1800"/>
            </a:pPr>
            <a:r>
              <a:rPr lang="en-CA" sz="2800" dirty="0">
                <a:solidFill>
                  <a:srgbClr val="92D050"/>
                </a:solidFill>
              </a:rPr>
              <a:t> . </a:t>
            </a:r>
            <a:r>
              <a:rPr lang="en-US" sz="2800" dirty="0"/>
              <a:t>For the widows and the bereaved we beseech, that God may hear their prayers and vouchsafe them abundantly in their hearts the grace of the Holy Spirit and accept their labor. </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31876004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709529"/>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ደናግል</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ኣክሊለ</a:t>
            </a:r>
            <a:r>
              <a:rPr lang="en-CA" sz="3200" dirty="0"/>
              <a:t> </a:t>
            </a:r>
            <a:r>
              <a:rPr lang="en-CA" sz="3200" dirty="0" err="1"/>
              <a:t>ድንግልና</a:t>
            </a:r>
            <a:r>
              <a:rPr lang="en-CA" sz="3200" dirty="0"/>
              <a:t> </a:t>
            </a:r>
            <a:r>
              <a:rPr lang="en-CA" sz="3200" dirty="0" err="1"/>
              <a:t>ወይኩኑ</a:t>
            </a:r>
            <a:r>
              <a:rPr lang="en-CA" sz="3200" dirty="0"/>
              <a:t> </a:t>
            </a:r>
            <a:r>
              <a:rPr lang="en-CA" sz="3200" dirty="0" err="1"/>
              <a:t>ለእግዚኣብሔር</a:t>
            </a:r>
            <a:r>
              <a:rPr lang="en-CA" sz="3200" dirty="0"/>
              <a:t> </a:t>
            </a:r>
            <a:r>
              <a:rPr lang="en-CA" sz="3200" dirty="0" err="1"/>
              <a:t>ውሉደ</a:t>
            </a:r>
            <a:r>
              <a:rPr lang="en-CA" sz="3200" dirty="0"/>
              <a:t> </a:t>
            </a:r>
            <a:r>
              <a:rPr lang="en-CA" sz="3200" dirty="0" err="1"/>
              <a:t>ወኣዋልደ</a:t>
            </a:r>
            <a:r>
              <a:rPr lang="en-CA" sz="3200" dirty="0"/>
              <a:t> </a:t>
            </a:r>
            <a:r>
              <a:rPr lang="en-CA" sz="3200" dirty="0" err="1"/>
              <a:t>ወይትወከፍ</a:t>
            </a:r>
            <a:r>
              <a:rPr lang="en-CA" sz="3200" dirty="0"/>
              <a:t> </a:t>
            </a:r>
            <a:r>
              <a:rPr lang="en-CA" sz="3200" dirty="0" err="1"/>
              <a:t>ፃማሆሙ</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endParaRPr lang="en-CA" sz="1400" dirty="0" smtClean="0">
              <a:solidFill>
                <a:srgbClr val="FFC000"/>
              </a:solidFill>
            </a:endParaRPr>
          </a:p>
          <a:p>
            <a:r>
              <a:rPr lang="en-CA" sz="3600" dirty="0">
                <a:solidFill>
                  <a:srgbClr val="92D050"/>
                </a:solidFill>
              </a:rPr>
              <a:t>. </a:t>
            </a:r>
            <a:r>
              <a:rPr lang="en-CA" sz="3200" dirty="0" err="1"/>
              <a:t>በእንተ</a:t>
            </a:r>
            <a:r>
              <a:rPr lang="en-CA" sz="3200" dirty="0"/>
              <a:t> </a:t>
            </a:r>
            <a:r>
              <a:rPr lang="en-CA" sz="3200" dirty="0" err="1"/>
              <a:t>መስተኣግሳን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ዐስቦሙ</a:t>
            </a:r>
            <a:r>
              <a:rPr lang="en-CA" sz="3200" dirty="0"/>
              <a:t> </a:t>
            </a:r>
            <a:r>
              <a:rPr lang="en-CA" sz="3200" dirty="0" err="1"/>
              <a:t>በትዕግስት</a:t>
            </a:r>
            <a:r>
              <a:rPr lang="en-CA" sz="3200" dirty="0"/>
              <a:t> </a:t>
            </a:r>
            <a:r>
              <a:rPr lang="en-CA" sz="3200" dirty="0" err="1"/>
              <a:t>ይንሥኡ</a:t>
            </a:r>
            <a:r>
              <a:rPr lang="en-CA" sz="3200" dirty="0"/>
              <a:t>። </a:t>
            </a:r>
            <a:endParaRPr lang="en-CA" sz="1600" dirty="0" smtClean="0">
              <a:solidFill>
                <a:srgbClr val="FFFF00"/>
              </a:solidFill>
            </a:endParaRPr>
          </a:p>
          <a:p>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5909310"/>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ኣክሊል</a:t>
            </a:r>
            <a:r>
              <a:rPr lang="en-CA" sz="3200" dirty="0"/>
              <a:t> </a:t>
            </a:r>
            <a:r>
              <a:rPr lang="en-CA" sz="3200" dirty="0" err="1"/>
              <a:t>ድንግልና</a:t>
            </a:r>
            <a:r>
              <a:rPr lang="en-CA" sz="3200" dirty="0"/>
              <a:t> </a:t>
            </a:r>
            <a:r>
              <a:rPr lang="en-CA" sz="3200" dirty="0" err="1"/>
              <a:t>ኪህቦም</a:t>
            </a:r>
            <a:r>
              <a:rPr lang="en-CA" sz="3200" dirty="0"/>
              <a:t> </a:t>
            </a:r>
            <a:r>
              <a:rPr lang="en-CA" sz="3200" dirty="0" err="1"/>
              <a:t>ንእግዚኣብሔር</a:t>
            </a:r>
            <a:r>
              <a:rPr lang="en-CA" sz="3200" dirty="0"/>
              <a:t> </a:t>
            </a:r>
            <a:r>
              <a:rPr lang="en-CA" sz="3200" dirty="0" err="1"/>
              <a:t>ውሉድን</a:t>
            </a:r>
            <a:r>
              <a:rPr lang="en-CA" sz="3200" dirty="0"/>
              <a:t> </a:t>
            </a:r>
            <a:r>
              <a:rPr lang="en-CA" sz="3200" dirty="0" err="1"/>
              <a:t>ኣዋልድን</a:t>
            </a:r>
            <a:r>
              <a:rPr lang="en-CA" sz="3200" dirty="0"/>
              <a:t> </a:t>
            </a:r>
            <a:r>
              <a:rPr lang="en-CA" sz="3200" dirty="0" err="1"/>
              <a:t>ኪኮኑ</a:t>
            </a:r>
            <a:r>
              <a:rPr lang="en-CA" sz="3200" dirty="0"/>
              <a:t>፡ </a:t>
            </a:r>
            <a:r>
              <a:rPr lang="en-CA" sz="3200" dirty="0" err="1"/>
              <a:t>ፃማኦም</a:t>
            </a:r>
            <a:r>
              <a:rPr lang="en-CA" sz="3200" dirty="0"/>
              <a:t> </a:t>
            </a:r>
            <a:r>
              <a:rPr lang="en-CA" sz="3200" dirty="0" err="1"/>
              <a:t>ድማ</a:t>
            </a:r>
            <a:r>
              <a:rPr lang="en-CA" sz="3200" dirty="0"/>
              <a:t> </a:t>
            </a:r>
            <a:r>
              <a:rPr lang="en-CA" sz="3200" dirty="0" err="1"/>
              <a:t>ኪቕበል</a:t>
            </a:r>
            <a:r>
              <a:rPr lang="en-CA" sz="3200" dirty="0"/>
              <a:t> </a:t>
            </a:r>
            <a:r>
              <a:rPr lang="en-CA" sz="3200" dirty="0" err="1"/>
              <a:t>ምእንቲ</a:t>
            </a:r>
            <a:r>
              <a:rPr lang="en-CA" sz="3200" dirty="0"/>
              <a:t> </a:t>
            </a:r>
            <a:r>
              <a:rPr lang="en-CA" sz="3200" dirty="0" err="1"/>
              <a:t>ደናግል</a:t>
            </a:r>
            <a:r>
              <a:rPr lang="en-CA" sz="3200" dirty="0"/>
              <a:t> </a:t>
            </a:r>
            <a:r>
              <a:rPr lang="en-CA" sz="3200" dirty="0" err="1"/>
              <a:t>ንለምን</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ዓስቢ</a:t>
            </a:r>
            <a:r>
              <a:rPr lang="en-CA" sz="3200" dirty="0"/>
              <a:t> </a:t>
            </a:r>
            <a:r>
              <a:rPr lang="en-CA" sz="3200" dirty="0" err="1"/>
              <a:t>ትዕግስቶም</a:t>
            </a:r>
            <a:r>
              <a:rPr lang="en-CA" sz="3200" dirty="0"/>
              <a:t> </a:t>
            </a:r>
            <a:r>
              <a:rPr lang="en-CA" sz="3200" dirty="0" err="1"/>
              <a:t>ኪህቦም</a:t>
            </a:r>
            <a:r>
              <a:rPr lang="en-CA" sz="3200" dirty="0"/>
              <a:t> </a:t>
            </a:r>
            <a:r>
              <a:rPr lang="en-CA" sz="3200" dirty="0" err="1"/>
              <a:t>ምእንቲ</a:t>
            </a:r>
            <a:r>
              <a:rPr lang="en-CA" sz="3200" dirty="0"/>
              <a:t> </a:t>
            </a:r>
            <a:r>
              <a:rPr lang="en-CA" sz="3200" dirty="0" err="1"/>
              <a:t>ዕጉሳት</a:t>
            </a:r>
            <a:r>
              <a:rPr lang="en-CA" sz="3200" dirty="0"/>
              <a:t> </a:t>
            </a:r>
            <a:r>
              <a:rPr lang="en-CA" sz="3200" dirty="0" err="1"/>
              <a:t>ሰባት</a:t>
            </a:r>
            <a:r>
              <a:rPr lang="en-CA" sz="3200" dirty="0"/>
              <a:t> </a:t>
            </a:r>
            <a:r>
              <a:rPr lang="en-CA" sz="3200" dirty="0" err="1"/>
              <a:t>ንለምን</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6801862"/>
          </a:xfrm>
          <a:prstGeom prst="rect">
            <a:avLst/>
          </a:prstGeom>
        </p:spPr>
        <p:txBody>
          <a:bodyPr wrap="square">
            <a:spAutoFit/>
          </a:bodyPr>
          <a:lstStyle/>
          <a:p>
            <a:pPr marL="40639" marR="40639">
              <a:spcBef>
                <a:spcPts val="600"/>
              </a:spcBef>
              <a:buClr>
                <a:srgbClr val="000000"/>
              </a:buClr>
              <a:buFont typeface="Arial"/>
              <a:defRPr sz="2000"/>
            </a:pPr>
            <a:r>
              <a:rPr lang="en-CA" sz="2800" dirty="0" smtClean="0">
                <a:solidFill>
                  <a:srgbClr val="92D050"/>
                </a:solidFill>
              </a:rPr>
              <a:t> </a:t>
            </a:r>
            <a:r>
              <a:rPr lang="en-CA" sz="2800" dirty="0">
                <a:solidFill>
                  <a:srgbClr val="92D050"/>
                </a:solidFill>
              </a:rPr>
              <a:t>. </a:t>
            </a:r>
            <a:r>
              <a:rPr lang="en-US" sz="2800" dirty="0"/>
              <a:t>For the virgins we beseech, that God may grant them the crown of virginity, and that they may be unto God sons and daughters and that He may accept their labor.</a:t>
            </a:r>
            <a:endParaRPr lang="en-US" sz="2800" dirty="0">
              <a:uFill>
                <a:solidFill>
                  <a:srgbClr val="000000"/>
                </a:solidFill>
              </a:uFill>
            </a:endParaRP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1800"/>
            </a:pPr>
            <a:r>
              <a:rPr lang="en-CA" sz="2800" dirty="0">
                <a:solidFill>
                  <a:srgbClr val="92D050"/>
                </a:solidFill>
              </a:rPr>
              <a:t> . </a:t>
            </a:r>
            <a:r>
              <a:rPr lang="en-US" sz="2800" dirty="0">
                <a:uFill>
                  <a:solidFill>
                    <a:srgbClr val="000000"/>
                  </a:solidFill>
                </a:uFill>
              </a:rPr>
              <a:t>For those who suffer patiently we beseech, that God grant them to receive their rewards through patience. </a:t>
            </a:r>
            <a:endParaRPr lang="en-US" sz="2800" dirty="0"/>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600980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32749"/>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ሕዝባውያን</a:t>
            </a:r>
            <a:r>
              <a:rPr lang="en-CA" sz="3200" dirty="0"/>
              <a:t> </a:t>
            </a:r>
            <a:r>
              <a:rPr lang="en-CA" sz="3200" dirty="0" err="1"/>
              <a:t>ወመሃይምናን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ሃይማኖተ</a:t>
            </a:r>
            <a:r>
              <a:rPr lang="en-CA" sz="3200" dirty="0"/>
              <a:t> </a:t>
            </a:r>
            <a:r>
              <a:rPr lang="en-CA" sz="3200" dirty="0" err="1"/>
              <a:t>ፍጹመ</a:t>
            </a:r>
            <a:r>
              <a:rPr lang="en-CA" sz="3200" dirty="0"/>
              <a:t> </a:t>
            </a:r>
            <a:r>
              <a:rPr lang="en-CA" sz="3200" dirty="0" err="1"/>
              <a:t>በንጹሕ</a:t>
            </a:r>
            <a:r>
              <a:rPr lang="en-CA" sz="3200" dirty="0"/>
              <a:t> </a:t>
            </a:r>
            <a:r>
              <a:rPr lang="en-CA" sz="3200" dirty="0" err="1"/>
              <a:t>ይዕቀቡ</a:t>
            </a:r>
            <a:r>
              <a:rPr lang="en-CA" sz="3200" dirty="0"/>
              <a:t>።</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ንኡሰ</a:t>
            </a:r>
            <a:r>
              <a:rPr lang="en-CA" sz="3200" dirty="0"/>
              <a:t> </a:t>
            </a:r>
            <a:r>
              <a:rPr lang="en-CA" sz="3200" dirty="0" err="1"/>
              <a:t>ክርስቲያን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መክፈልተ</a:t>
            </a:r>
            <a:r>
              <a:rPr lang="en-CA" sz="3200" dirty="0"/>
              <a:t> </a:t>
            </a:r>
            <a:r>
              <a:rPr lang="en-CA" sz="3200" dirty="0" err="1"/>
              <a:t>ሠናየ</a:t>
            </a:r>
            <a:r>
              <a:rPr lang="en-CA" sz="3200" dirty="0"/>
              <a:t> </a:t>
            </a:r>
            <a:r>
              <a:rPr lang="en-CA" sz="3200" dirty="0" err="1"/>
              <a:t>ወሕፅበተ</a:t>
            </a:r>
            <a:r>
              <a:rPr lang="en-CA" sz="3200" dirty="0"/>
              <a:t> </a:t>
            </a:r>
            <a:r>
              <a:rPr lang="en-CA" sz="3200" dirty="0" err="1"/>
              <a:t>ዳግም</a:t>
            </a:r>
            <a:r>
              <a:rPr lang="en-CA" sz="3200" dirty="0"/>
              <a:t> </a:t>
            </a:r>
            <a:r>
              <a:rPr lang="en-CA" sz="3200" dirty="0" err="1"/>
              <a:t>ልደት</a:t>
            </a:r>
            <a:r>
              <a:rPr lang="en-CA" sz="3200" dirty="0"/>
              <a:t> </a:t>
            </a:r>
            <a:r>
              <a:rPr lang="en-CA" sz="3200" dirty="0" err="1"/>
              <a:t>ለሥርየተ</a:t>
            </a:r>
            <a:r>
              <a:rPr lang="en-CA" sz="3200" dirty="0"/>
              <a:t> </a:t>
            </a:r>
            <a:r>
              <a:rPr lang="en-CA" sz="3200" dirty="0" err="1"/>
              <a:t>ኃጢኣት</a:t>
            </a:r>
            <a:r>
              <a:rPr lang="en-CA" sz="3200" dirty="0"/>
              <a:t> </a:t>
            </a:r>
            <a:r>
              <a:rPr lang="en-CA" sz="3200" dirty="0" err="1"/>
              <a:t>ወበማኅተመ</a:t>
            </a:r>
            <a:r>
              <a:rPr lang="en-CA" sz="3200" dirty="0"/>
              <a:t> </a:t>
            </a:r>
            <a:r>
              <a:rPr lang="en-CA" sz="3200" dirty="0" err="1"/>
              <a:t>ቅድስት</a:t>
            </a:r>
            <a:r>
              <a:rPr lang="en-CA" sz="3200" dirty="0"/>
              <a:t> </a:t>
            </a:r>
            <a:r>
              <a:rPr lang="en-CA" sz="3200" dirty="0" err="1"/>
              <a:t>ሥላሴ</a:t>
            </a:r>
            <a:r>
              <a:rPr lang="en-CA" sz="3200" dirty="0"/>
              <a:t> </a:t>
            </a:r>
            <a:r>
              <a:rPr lang="en-CA" sz="3200" dirty="0" err="1"/>
              <a:t>ይኅትሞሙ</a:t>
            </a:r>
            <a:r>
              <a:rPr lang="en-CA" sz="3200" dirty="0" smtClean="0"/>
              <a:t>።</a:t>
            </a:r>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401753"/>
          </a:xfrm>
          <a:prstGeom prst="rect">
            <a:avLst/>
          </a:prstGeom>
        </p:spPr>
        <p:txBody>
          <a:bodyPr wrap="square">
            <a:spAutoFit/>
          </a:bodyPr>
          <a:lstStyle/>
          <a:p>
            <a:r>
              <a:rPr lang="en-CA" sz="4000" dirty="0" smtClean="0">
                <a:solidFill>
                  <a:srgbClr val="92D050"/>
                </a:solidFill>
              </a:rPr>
              <a:t>. </a:t>
            </a:r>
            <a:r>
              <a:rPr lang="en-CA" sz="3200" dirty="0" err="1"/>
              <a:t>ብንጽሕና</a:t>
            </a:r>
            <a:r>
              <a:rPr lang="en-CA" sz="3200" dirty="0"/>
              <a:t> </a:t>
            </a:r>
            <a:r>
              <a:rPr lang="en-CA" sz="3200" dirty="0" err="1"/>
              <a:t>ኮይኖም</a:t>
            </a:r>
            <a:r>
              <a:rPr lang="en-CA" sz="3200" dirty="0"/>
              <a:t> </a:t>
            </a:r>
            <a:r>
              <a:rPr lang="en-CA" sz="3200" dirty="0" err="1"/>
              <a:t>ኪሕልዉ</a:t>
            </a:r>
            <a:r>
              <a:rPr lang="en-CA" sz="3200" dirty="0"/>
              <a:t> </a:t>
            </a:r>
            <a:r>
              <a:rPr lang="en-CA" sz="3200" dirty="0" err="1"/>
              <a:t>እግዚኣብሔር</a:t>
            </a:r>
            <a:r>
              <a:rPr lang="en-CA" sz="3200" dirty="0"/>
              <a:t> </a:t>
            </a:r>
            <a:r>
              <a:rPr lang="en-CA" sz="3200" dirty="0" err="1"/>
              <a:t>ፍጹም</a:t>
            </a:r>
            <a:r>
              <a:rPr lang="en-CA" sz="3200" dirty="0"/>
              <a:t> </a:t>
            </a:r>
            <a:r>
              <a:rPr lang="en-CA" sz="3200" dirty="0" err="1"/>
              <a:t>ሃይማኖት</a:t>
            </a:r>
            <a:r>
              <a:rPr lang="en-CA" sz="3200" dirty="0"/>
              <a:t> </a:t>
            </a:r>
            <a:r>
              <a:rPr lang="en-CA" sz="3200" dirty="0" err="1"/>
              <a:t>ኪህቦም</a:t>
            </a:r>
            <a:r>
              <a:rPr lang="en-CA" sz="3200" dirty="0"/>
              <a:t>፡ </a:t>
            </a:r>
            <a:r>
              <a:rPr lang="en-CA" sz="3200" dirty="0" err="1"/>
              <a:t>ምእንቲ</a:t>
            </a:r>
            <a:r>
              <a:rPr lang="en-CA" sz="3200" dirty="0"/>
              <a:t> </a:t>
            </a:r>
            <a:r>
              <a:rPr lang="en-CA" sz="3200" dirty="0" err="1"/>
              <a:t>ሕዝባውያንን</a:t>
            </a:r>
            <a:r>
              <a:rPr lang="en-CA" sz="3200" dirty="0"/>
              <a:t> </a:t>
            </a:r>
            <a:r>
              <a:rPr lang="en-CA" sz="3200" dirty="0" err="1"/>
              <a:t>ምእመናንን</a:t>
            </a:r>
            <a:r>
              <a:rPr lang="en-CA" sz="3200" dirty="0"/>
              <a:t> </a:t>
            </a:r>
            <a:r>
              <a:rPr lang="en-CA" sz="3200" dirty="0" err="1"/>
              <a:t>ንለምን</a:t>
            </a:r>
            <a:r>
              <a:rPr lang="en-CA" sz="3200" dirty="0"/>
              <a:t>።</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ሠናይ</a:t>
            </a:r>
            <a:r>
              <a:rPr lang="en-CA" sz="3200" dirty="0"/>
              <a:t> </a:t>
            </a:r>
            <a:r>
              <a:rPr lang="en-CA" sz="3200" dirty="0" err="1"/>
              <a:t>ዕድልን</a:t>
            </a:r>
            <a:r>
              <a:rPr lang="en-CA" sz="3200" dirty="0"/>
              <a:t> </a:t>
            </a:r>
            <a:r>
              <a:rPr lang="en-CA" sz="3200" dirty="0" err="1"/>
              <a:t>ኃጢኣት</a:t>
            </a:r>
            <a:r>
              <a:rPr lang="en-CA" sz="3200" dirty="0"/>
              <a:t> </a:t>
            </a:r>
            <a:r>
              <a:rPr lang="en-CA" sz="3200" dirty="0" err="1"/>
              <a:t>ንምስትሥራይ</a:t>
            </a:r>
            <a:r>
              <a:rPr lang="en-CA" sz="3200" dirty="0"/>
              <a:t> </a:t>
            </a:r>
            <a:r>
              <a:rPr lang="en-CA" sz="3200" dirty="0" err="1"/>
              <a:t>ካልኣይ</a:t>
            </a:r>
            <a:r>
              <a:rPr lang="en-CA" sz="3200" dirty="0"/>
              <a:t> </a:t>
            </a:r>
            <a:r>
              <a:rPr lang="en-CA" sz="3200" dirty="0" err="1"/>
              <a:t>ምውላድ</a:t>
            </a:r>
            <a:r>
              <a:rPr lang="en-CA" sz="3200" dirty="0"/>
              <a:t> </a:t>
            </a:r>
            <a:r>
              <a:rPr lang="en-CA" sz="3200" dirty="0" err="1"/>
              <a:t>ንዚረክቡሉ</a:t>
            </a:r>
            <a:r>
              <a:rPr lang="en-CA" sz="3200" dirty="0"/>
              <a:t> </a:t>
            </a:r>
            <a:r>
              <a:rPr lang="en-CA" sz="3200" dirty="0" err="1"/>
              <a:t>ጥምቀት</a:t>
            </a:r>
            <a:r>
              <a:rPr lang="en-CA" sz="3200" dirty="0"/>
              <a:t> </a:t>
            </a:r>
            <a:r>
              <a:rPr lang="en-CA" sz="3200" dirty="0" err="1"/>
              <a:t>ኪህቦምን</a:t>
            </a:r>
            <a:r>
              <a:rPr lang="en-CA" sz="3200" dirty="0"/>
              <a:t> </a:t>
            </a:r>
            <a:r>
              <a:rPr lang="en-CA" sz="3200" dirty="0" err="1"/>
              <a:t>ብማኅተም</a:t>
            </a:r>
            <a:r>
              <a:rPr lang="en-CA" sz="3200" dirty="0"/>
              <a:t> </a:t>
            </a:r>
            <a:r>
              <a:rPr lang="en-CA" sz="3200" dirty="0" err="1"/>
              <a:t>ቅድስት</a:t>
            </a:r>
            <a:r>
              <a:rPr lang="en-CA" sz="3200" dirty="0"/>
              <a:t> </a:t>
            </a:r>
            <a:r>
              <a:rPr lang="en-CA" sz="3200" dirty="0" err="1"/>
              <a:t>ሥላሴ</a:t>
            </a:r>
            <a:r>
              <a:rPr lang="en-CA" sz="3200" dirty="0"/>
              <a:t> </a:t>
            </a:r>
            <a:r>
              <a:rPr lang="en-CA" sz="3200" dirty="0" err="1"/>
              <a:t>ኪኃትሞምን</a:t>
            </a:r>
            <a:r>
              <a:rPr lang="en-CA" sz="3200" dirty="0"/>
              <a:t> </a:t>
            </a:r>
            <a:r>
              <a:rPr lang="en-CA" sz="3200" dirty="0" err="1"/>
              <a:t>ምእንቲ</a:t>
            </a:r>
            <a:r>
              <a:rPr lang="en-CA" sz="3200" dirty="0"/>
              <a:t> </a:t>
            </a:r>
            <a:r>
              <a:rPr lang="en-CA" sz="3200" dirty="0" err="1"/>
              <a:t>ንኡሰ</a:t>
            </a:r>
            <a:r>
              <a:rPr lang="en-CA" sz="3200" dirty="0"/>
              <a:t> </a:t>
            </a:r>
            <a:r>
              <a:rPr lang="en-CA" sz="3200" dirty="0" err="1"/>
              <a:t>ክርስቲያን</a:t>
            </a:r>
            <a:r>
              <a:rPr lang="en-CA" sz="3200" dirty="0"/>
              <a:t> </a:t>
            </a:r>
            <a:r>
              <a:rPr lang="en-CA" sz="3200" dirty="0" err="1"/>
              <a:t>ንለምን</a:t>
            </a:r>
            <a:r>
              <a:rPr lang="en-CA" sz="3200" dirty="0"/>
              <a:t>። </a:t>
            </a:r>
            <a:endParaRPr lang="en-CA" sz="32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6940361"/>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For the laity and faithful we beseech, that God may grant them complete faith, which they may keep in purity. </a:t>
            </a: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1800"/>
            </a:pPr>
            <a:r>
              <a:rPr lang="en-CA" sz="2800" dirty="0">
                <a:solidFill>
                  <a:srgbClr val="92D050"/>
                </a:solidFill>
              </a:rPr>
              <a:t> . </a:t>
            </a:r>
            <a:r>
              <a:rPr lang="en-US" sz="2800" dirty="0">
                <a:uFill>
                  <a:solidFill>
                    <a:srgbClr val="000000"/>
                  </a:solidFill>
                </a:uFill>
              </a:rPr>
              <a:t>For the catechumens we beseech, that God may grant them a good portion and the washing of regeneration of the remission of sin, and seal them with the seal of the Holy Trinity.</a:t>
            </a: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4951785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63527"/>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መፍቀሬ</a:t>
            </a:r>
            <a:r>
              <a:rPr lang="en-CA" sz="3200" dirty="0"/>
              <a:t> </a:t>
            </a:r>
            <a:r>
              <a:rPr lang="en-CA" sz="3200" dirty="0" err="1"/>
              <a:t>እግዚኣብሔር</a:t>
            </a:r>
            <a:r>
              <a:rPr lang="en-CA" sz="3200" dirty="0"/>
              <a:t> </a:t>
            </a:r>
            <a:r>
              <a:rPr lang="en-CA" sz="3200" dirty="0" err="1"/>
              <a:t>መራሔ</a:t>
            </a:r>
            <a:r>
              <a:rPr lang="en-CA" sz="3200" dirty="0"/>
              <a:t> </a:t>
            </a:r>
            <a:r>
              <a:rPr lang="en-CA" sz="3200" dirty="0" err="1"/>
              <a:t>ሃገርነ</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ብዙኃ</a:t>
            </a:r>
            <a:r>
              <a:rPr lang="en-CA" sz="3200" dirty="0"/>
              <a:t> </a:t>
            </a:r>
            <a:r>
              <a:rPr lang="en-CA" sz="3200" dirty="0" err="1"/>
              <a:t>ሰላም</a:t>
            </a:r>
            <a:r>
              <a:rPr lang="en-CA" sz="3200" dirty="0"/>
              <a:t> </a:t>
            </a:r>
            <a:r>
              <a:rPr lang="en-CA" sz="3200" dirty="0" err="1"/>
              <a:t>ይጸጉ</a:t>
            </a:r>
            <a:r>
              <a:rPr lang="en-CA" sz="3200" dirty="0"/>
              <a:t> </a:t>
            </a:r>
            <a:r>
              <a:rPr lang="en-CA" sz="3200" dirty="0" err="1"/>
              <a:t>በመዋዕሊሁ</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a:solidFill>
                  <a:srgbClr val="92D050"/>
                </a:solidFill>
              </a:rPr>
              <a:t>. </a:t>
            </a:r>
            <a:r>
              <a:rPr lang="en-CA" sz="3000" dirty="0" err="1"/>
              <a:t>በእንተ</a:t>
            </a:r>
            <a:r>
              <a:rPr lang="en-CA" sz="3000" dirty="0"/>
              <a:t> </a:t>
            </a:r>
            <a:r>
              <a:rPr lang="en-CA" sz="3000" dirty="0" err="1"/>
              <a:t>መኳንንት</a:t>
            </a:r>
            <a:r>
              <a:rPr lang="en-CA" sz="3000" dirty="0"/>
              <a:t> </a:t>
            </a:r>
            <a:r>
              <a:rPr lang="en-CA" sz="3000" dirty="0" err="1"/>
              <a:t>ወሥልጣናት</a:t>
            </a:r>
            <a:r>
              <a:rPr lang="en-CA" sz="3000" dirty="0"/>
              <a:t> </a:t>
            </a:r>
            <a:r>
              <a:rPr lang="en-CA" sz="3000" dirty="0" err="1"/>
              <a:t>ናስተበቍዕ</a:t>
            </a:r>
            <a:r>
              <a:rPr lang="en-CA" sz="3000" dirty="0"/>
              <a:t> </a:t>
            </a:r>
            <a:r>
              <a:rPr lang="en-CA" sz="3000" dirty="0" err="1"/>
              <a:t>ከመ</a:t>
            </a:r>
            <a:r>
              <a:rPr lang="en-CA" sz="3000" dirty="0"/>
              <a:t> </a:t>
            </a:r>
            <a:r>
              <a:rPr lang="en-CA" sz="3000" dirty="0" err="1"/>
              <a:t>እግዚኣብሔር</a:t>
            </a:r>
            <a:r>
              <a:rPr lang="en-CA" sz="3000" dirty="0"/>
              <a:t>፡ </a:t>
            </a:r>
            <a:r>
              <a:rPr lang="en-CA" sz="3000" dirty="0" err="1"/>
              <a:t>ጥበበ</a:t>
            </a:r>
            <a:r>
              <a:rPr lang="en-CA" sz="3000" dirty="0"/>
              <a:t> </a:t>
            </a:r>
            <a:r>
              <a:rPr lang="en-CA" sz="3000" dirty="0" err="1"/>
              <a:t>ወፍርሃተ</a:t>
            </a:r>
            <a:r>
              <a:rPr lang="en-CA" sz="3000" dirty="0"/>
              <a:t> </a:t>
            </a:r>
            <a:r>
              <a:rPr lang="en-CA" sz="3000" dirty="0" err="1"/>
              <a:t>ዚኣሁ</a:t>
            </a:r>
            <a:r>
              <a:rPr lang="en-CA" sz="3000" dirty="0"/>
              <a:t> </a:t>
            </a:r>
            <a:r>
              <a:rPr lang="en-CA" sz="3000" dirty="0" err="1"/>
              <a:t>የሀቦሙ</a:t>
            </a:r>
            <a:r>
              <a:rPr lang="en-CA" sz="3000" dirty="0" smtClean="0"/>
              <a:t>።</a:t>
            </a: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smtClean="0"/>
              <a:t> </a:t>
            </a:r>
            <a:r>
              <a:rPr lang="en-CA" sz="3200" dirty="0">
                <a:solidFill>
                  <a:srgbClr val="92D050"/>
                </a:solidFill>
              </a:rPr>
              <a:t> . </a:t>
            </a:r>
            <a:r>
              <a:rPr lang="en-CA" sz="3000" dirty="0" err="1" smtClean="0"/>
              <a:t>በእንተ</a:t>
            </a:r>
            <a:r>
              <a:rPr lang="en-CA" sz="3000" dirty="0" smtClean="0"/>
              <a:t> </a:t>
            </a:r>
            <a:r>
              <a:rPr lang="en-CA" sz="3000" dirty="0" err="1"/>
              <a:t>ኵሉ</a:t>
            </a:r>
            <a:r>
              <a:rPr lang="en-CA" sz="3000" dirty="0"/>
              <a:t> </a:t>
            </a:r>
            <a:r>
              <a:rPr lang="en-CA" sz="3000" dirty="0" err="1"/>
              <a:t>ዓለም</a:t>
            </a:r>
            <a:r>
              <a:rPr lang="en-CA" sz="3000" dirty="0"/>
              <a:t> </a:t>
            </a:r>
            <a:r>
              <a:rPr lang="en-CA" sz="3000" dirty="0" err="1"/>
              <a:t>ናስተበቍዕ</a:t>
            </a:r>
            <a:r>
              <a:rPr lang="en-CA" sz="3000" dirty="0"/>
              <a:t> </a:t>
            </a:r>
            <a:r>
              <a:rPr lang="en-CA" sz="3000" dirty="0" err="1"/>
              <a:t>ከመ</a:t>
            </a:r>
            <a:r>
              <a:rPr lang="en-CA" sz="3000" dirty="0"/>
              <a:t> </a:t>
            </a:r>
            <a:r>
              <a:rPr lang="en-CA" sz="3000" dirty="0" err="1"/>
              <a:t>እግዚኣብሔር</a:t>
            </a:r>
            <a:r>
              <a:rPr lang="en-CA" sz="3000" dirty="0"/>
              <a:t>፡ </a:t>
            </a:r>
            <a:r>
              <a:rPr lang="en-CA" sz="3000" dirty="0" err="1"/>
              <a:t>ያቅድም</a:t>
            </a:r>
            <a:r>
              <a:rPr lang="en-CA" sz="3000" dirty="0"/>
              <a:t> </a:t>
            </a:r>
            <a:r>
              <a:rPr lang="en-CA" sz="3000" dirty="0" err="1"/>
              <a:t>ሐልዮ</a:t>
            </a:r>
            <a:r>
              <a:rPr lang="en-CA" sz="3000" dirty="0"/>
              <a:t> </a:t>
            </a:r>
            <a:r>
              <a:rPr lang="en-CA" sz="3000" dirty="0" err="1"/>
              <a:t>ወየሓሊ</a:t>
            </a:r>
            <a:r>
              <a:rPr lang="en-CA" sz="3000" dirty="0"/>
              <a:t> </a:t>
            </a:r>
            <a:r>
              <a:rPr lang="en-CA" sz="3000" dirty="0" err="1"/>
              <a:t>ለለ</a:t>
            </a:r>
            <a:r>
              <a:rPr lang="en-CA" sz="3000" dirty="0"/>
              <a:t> ፩ ፩ </a:t>
            </a:r>
            <a:r>
              <a:rPr lang="en-CA" sz="3000" dirty="0" err="1"/>
              <a:t>ጻሕቆ</a:t>
            </a:r>
            <a:r>
              <a:rPr lang="en-CA" sz="3000" dirty="0"/>
              <a:t> </a:t>
            </a:r>
            <a:r>
              <a:rPr lang="en-CA" sz="3000" dirty="0" err="1"/>
              <a:t>ዘይሤኒ</a:t>
            </a:r>
            <a:r>
              <a:rPr lang="en-CA" sz="3000" dirty="0"/>
              <a:t> </a:t>
            </a:r>
            <a:r>
              <a:rPr lang="en-CA" sz="3000" dirty="0" err="1" smtClean="0"/>
              <a:t>ወዘይኄይስ</a:t>
            </a:r>
            <a:r>
              <a:rPr lang="en-CA" sz="3000" dirty="0"/>
              <a:t>።</a:t>
            </a:r>
            <a:r>
              <a:rPr lang="en-CA" sz="1400" dirty="0"/>
              <a:t> </a:t>
            </a:r>
            <a:endParaRPr lang="en-CA" sz="1400" dirty="0" smtClean="0"/>
          </a:p>
          <a:p>
            <a:endParaRPr lang="en-CA" sz="1400" dirty="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801862"/>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ኣብ</a:t>
            </a:r>
            <a:r>
              <a:rPr lang="en-CA" sz="3200" dirty="0"/>
              <a:t> </a:t>
            </a:r>
            <a:r>
              <a:rPr lang="en-CA" sz="3200" dirty="0" err="1"/>
              <a:t>መዋዕሉ</a:t>
            </a:r>
            <a:r>
              <a:rPr lang="en-CA" sz="3200" dirty="0"/>
              <a:t> </a:t>
            </a:r>
            <a:r>
              <a:rPr lang="en-CA" sz="3200" dirty="0" err="1"/>
              <a:t>ብዙኅ</a:t>
            </a:r>
            <a:r>
              <a:rPr lang="en-CA" sz="3200" dirty="0"/>
              <a:t> </a:t>
            </a:r>
            <a:r>
              <a:rPr lang="en-CA" sz="3200" dirty="0" err="1"/>
              <a:t>ሰላም</a:t>
            </a:r>
            <a:r>
              <a:rPr lang="en-CA" sz="3200" dirty="0"/>
              <a:t> </a:t>
            </a:r>
            <a:r>
              <a:rPr lang="en-CA" sz="3200" dirty="0" err="1"/>
              <a:t>ኪህቦ</a:t>
            </a:r>
            <a:r>
              <a:rPr lang="en-CA" sz="3200" dirty="0"/>
              <a:t> </a:t>
            </a:r>
            <a:r>
              <a:rPr lang="en-CA" sz="3200" dirty="0" err="1"/>
              <a:t>ምእንቲ</a:t>
            </a:r>
            <a:r>
              <a:rPr lang="en-CA" sz="3200" dirty="0"/>
              <a:t> </a:t>
            </a:r>
            <a:r>
              <a:rPr lang="en-CA" sz="3200" dirty="0" err="1"/>
              <a:t>መፍቀሪ</a:t>
            </a:r>
            <a:r>
              <a:rPr lang="en-CA" sz="3200" dirty="0"/>
              <a:t> </a:t>
            </a:r>
            <a:r>
              <a:rPr lang="en-CA" sz="3200" dirty="0" err="1"/>
              <a:t>ኣምላክ</a:t>
            </a:r>
            <a:r>
              <a:rPr lang="en-CA" sz="3200" dirty="0"/>
              <a:t> </a:t>
            </a:r>
            <a:r>
              <a:rPr lang="en-CA" sz="3200" dirty="0" err="1"/>
              <a:t>መራሕ</a:t>
            </a:r>
            <a:r>
              <a:rPr lang="en-CA" sz="3200" dirty="0"/>
              <a:t> </a:t>
            </a:r>
            <a:r>
              <a:rPr lang="en-CA" sz="3200" dirty="0" err="1"/>
              <a:t>ሃገርና</a:t>
            </a:r>
            <a:r>
              <a:rPr lang="en-CA" sz="3200" dirty="0"/>
              <a:t> </a:t>
            </a:r>
            <a:r>
              <a:rPr lang="en-CA" sz="3200" dirty="0" err="1"/>
              <a:t>ንለምን</a:t>
            </a:r>
            <a:r>
              <a:rPr lang="en-CA" sz="3200" dirty="0"/>
              <a:t>።</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000" dirty="0" err="1"/>
              <a:t>እግዚኣብሔር</a:t>
            </a:r>
            <a:r>
              <a:rPr lang="en-CA" sz="3000" dirty="0"/>
              <a:t> </a:t>
            </a:r>
            <a:r>
              <a:rPr lang="en-CA" sz="3000" dirty="0" err="1"/>
              <a:t>ፍርሃቱን</a:t>
            </a:r>
            <a:r>
              <a:rPr lang="en-CA" sz="3000" dirty="0"/>
              <a:t> </a:t>
            </a:r>
            <a:r>
              <a:rPr lang="en-CA" sz="3000" dirty="0" err="1"/>
              <a:t>ጥበቡን</a:t>
            </a:r>
            <a:r>
              <a:rPr lang="en-CA" sz="3000" dirty="0"/>
              <a:t> </a:t>
            </a:r>
            <a:r>
              <a:rPr lang="en-CA" sz="3000" dirty="0" err="1"/>
              <a:t>ኪህቦም</a:t>
            </a:r>
            <a:r>
              <a:rPr lang="en-CA" sz="3000" dirty="0"/>
              <a:t> </a:t>
            </a:r>
            <a:r>
              <a:rPr lang="en-CA" sz="3000" dirty="0" err="1"/>
              <a:t>ምእንቲ</a:t>
            </a:r>
            <a:r>
              <a:rPr lang="en-CA" sz="3000" dirty="0"/>
              <a:t> </a:t>
            </a:r>
            <a:r>
              <a:rPr lang="en-CA" sz="3000" dirty="0" err="1"/>
              <a:t>መኳንንትን</a:t>
            </a:r>
            <a:r>
              <a:rPr lang="en-CA" sz="3000" dirty="0"/>
              <a:t> </a:t>
            </a:r>
            <a:r>
              <a:rPr lang="en-CA" sz="3000" dirty="0" err="1"/>
              <a:t>ሰበ</a:t>
            </a:r>
            <a:r>
              <a:rPr lang="en-CA" sz="3000" dirty="0"/>
              <a:t> </a:t>
            </a:r>
            <a:r>
              <a:rPr lang="en-CA" sz="3000" dirty="0" err="1"/>
              <a:t>ሥልጣንን</a:t>
            </a:r>
            <a:r>
              <a:rPr lang="en-CA" sz="3000" dirty="0"/>
              <a:t> </a:t>
            </a:r>
            <a:r>
              <a:rPr lang="en-CA" sz="3000" dirty="0" err="1"/>
              <a:t>ንለምን</a:t>
            </a:r>
            <a:r>
              <a:rPr lang="en-CA" sz="3000" dirty="0"/>
              <a:t>። </a:t>
            </a:r>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000" dirty="0" err="1" smtClean="0"/>
              <a:t>እግዚኣብሔር</a:t>
            </a:r>
            <a:r>
              <a:rPr lang="en-CA" sz="3000" dirty="0" smtClean="0"/>
              <a:t> </a:t>
            </a:r>
            <a:r>
              <a:rPr lang="en-CA" sz="3000" dirty="0" err="1"/>
              <a:t>ንነፍሲ</a:t>
            </a:r>
            <a:r>
              <a:rPr lang="en-CA" sz="3000" dirty="0"/>
              <a:t> </a:t>
            </a:r>
            <a:r>
              <a:rPr lang="en-CA" sz="3000" dirty="0" err="1"/>
              <a:t>ወከፍ</a:t>
            </a:r>
            <a:r>
              <a:rPr lang="en-CA" sz="3000" dirty="0"/>
              <a:t> </a:t>
            </a:r>
            <a:r>
              <a:rPr lang="en-CA" sz="3000" dirty="0" err="1"/>
              <a:t>ዚጥዕሞን</a:t>
            </a:r>
            <a:r>
              <a:rPr lang="en-CA" sz="3000" dirty="0"/>
              <a:t> </a:t>
            </a:r>
            <a:r>
              <a:rPr lang="en-CA" sz="3000" dirty="0" err="1"/>
              <a:t>ዚኅሾን</a:t>
            </a:r>
            <a:r>
              <a:rPr lang="en-CA" sz="3000" dirty="0"/>
              <a:t> </a:t>
            </a:r>
            <a:r>
              <a:rPr lang="en-CA" sz="3000" dirty="0" err="1"/>
              <a:t>ድልየቱ</a:t>
            </a:r>
            <a:r>
              <a:rPr lang="en-CA" sz="3000" dirty="0"/>
              <a:t> </a:t>
            </a:r>
            <a:r>
              <a:rPr lang="en-CA" sz="3000" dirty="0" err="1"/>
              <a:t>ኣቐዲሙ</a:t>
            </a:r>
            <a:r>
              <a:rPr lang="en-CA" sz="3000" dirty="0"/>
              <a:t> </a:t>
            </a:r>
            <a:r>
              <a:rPr lang="en-CA" sz="3000" dirty="0" err="1"/>
              <a:t>ኪሓስበሉን</a:t>
            </a:r>
            <a:r>
              <a:rPr lang="en-CA" sz="3000" dirty="0"/>
              <a:t> </a:t>
            </a:r>
            <a:r>
              <a:rPr lang="en-CA" sz="3000" dirty="0" err="1"/>
              <a:t>ኪሓልየሉን</a:t>
            </a:r>
            <a:r>
              <a:rPr lang="en-CA" sz="3000" dirty="0"/>
              <a:t> </a:t>
            </a:r>
            <a:r>
              <a:rPr lang="en-CA" sz="3000" dirty="0" err="1"/>
              <a:t>ምእንቲ</a:t>
            </a:r>
            <a:r>
              <a:rPr lang="en-CA" sz="3000" dirty="0"/>
              <a:t> </a:t>
            </a:r>
            <a:r>
              <a:rPr lang="en-CA" sz="3000" dirty="0" err="1"/>
              <a:t>ኩሉ</a:t>
            </a:r>
            <a:r>
              <a:rPr lang="en-CA" sz="3000" dirty="0"/>
              <a:t> </a:t>
            </a:r>
            <a:r>
              <a:rPr lang="en-CA" sz="3000" dirty="0" err="1"/>
              <a:t>ዓለም</a:t>
            </a:r>
            <a:r>
              <a:rPr lang="en-CA" sz="3000" dirty="0"/>
              <a:t> </a:t>
            </a:r>
            <a:r>
              <a:rPr lang="en-CA" sz="3000" dirty="0" err="1"/>
              <a:t>ንለምን</a:t>
            </a:r>
            <a:r>
              <a:rPr lang="en-CA" sz="3000" dirty="0"/>
              <a:t>። </a:t>
            </a:r>
            <a:endParaRPr lang="en-CA" sz="30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171194"/>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Four our leader…we beseech, that God may vouch safe him much peace in his days</a:t>
            </a:r>
            <a:r>
              <a:rPr lang="en-US" sz="2800" dirty="0" smtClean="0">
                <a:uFill>
                  <a:solidFill>
                    <a:srgbClr val="000000"/>
                  </a:solidFill>
                </a:uFill>
              </a:rPr>
              <a:t>.</a:t>
            </a: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defRPr sz="2000"/>
            </a:pPr>
            <a:r>
              <a:rPr lang="en-CA" sz="2800" dirty="0">
                <a:solidFill>
                  <a:srgbClr val="92D050"/>
                </a:solidFill>
              </a:rPr>
              <a:t> . </a:t>
            </a:r>
            <a:r>
              <a:rPr lang="en-US" sz="2600" dirty="0"/>
              <a:t>For the rulers and those in authority we beseech, that God may grant them of His wisdom and His fear</a:t>
            </a:r>
            <a:r>
              <a:rPr lang="en-US" sz="2600" dirty="0" smtClean="0"/>
              <a:t>.</a:t>
            </a:r>
            <a:r>
              <a:rPr lang="en-US" sz="2600" dirty="0"/>
              <a:t> </a:t>
            </a:r>
            <a:endParaRPr lang="en-US" sz="2600" dirty="0" smtClean="0"/>
          </a:p>
          <a:p>
            <a:pPr marL="40639" marR="40639">
              <a:spcBef>
                <a:spcPts val="600"/>
              </a:spcBef>
              <a:buClr>
                <a:srgbClr val="000000"/>
              </a:buClr>
              <a:defRPr sz="20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600" dirty="0" smtClean="0"/>
              <a:t>For </a:t>
            </a:r>
            <a:r>
              <a:rPr lang="en-US" sz="2600" dirty="0"/>
              <a:t>the whole world we beseech, that God would hasten His purpose and put into the mind of all and each to desire, that which is good and expedient</a:t>
            </a:r>
            <a:r>
              <a:rPr lang="en-US" sz="2600" dirty="0" smtClean="0"/>
              <a:t>.</a:t>
            </a:r>
            <a:endParaRPr lang="en-US" sz="2800" dirty="0"/>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42021642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3455"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01972"/>
          </a:xfrm>
          <a:prstGeom prst="rect">
            <a:avLst/>
          </a:prstGeom>
        </p:spPr>
        <p:txBody>
          <a:bodyPr wrap="square">
            <a:spAutoFit/>
          </a:bodyPr>
          <a:lstStyle/>
          <a:p>
            <a:r>
              <a:rPr lang="en-CA" sz="3200" dirty="0" smtClean="0">
                <a:solidFill>
                  <a:srgbClr val="92D050"/>
                </a:solidFill>
              </a:rPr>
              <a:t>. </a:t>
            </a:r>
            <a:r>
              <a:rPr lang="en-CA" sz="3000" dirty="0" err="1" smtClean="0"/>
              <a:t>በእንተ</a:t>
            </a:r>
            <a:r>
              <a:rPr lang="en-CA" sz="3000" dirty="0" smtClean="0"/>
              <a:t> </a:t>
            </a:r>
            <a:r>
              <a:rPr lang="en-CA" sz="3000" dirty="0" err="1" smtClean="0"/>
              <a:t>እለ</a:t>
            </a:r>
            <a:r>
              <a:rPr lang="en-CA" sz="3000" dirty="0" smtClean="0"/>
              <a:t> </a:t>
            </a:r>
            <a:r>
              <a:rPr lang="en-CA" sz="3000" dirty="0" err="1" smtClean="0"/>
              <a:t>ይነግዱ</a:t>
            </a:r>
            <a:r>
              <a:rPr lang="en-CA" sz="3000" dirty="0" smtClean="0"/>
              <a:t> </a:t>
            </a:r>
            <a:r>
              <a:rPr lang="en-CA" sz="3000" dirty="0" err="1" smtClean="0"/>
              <a:t>በባሕር</a:t>
            </a:r>
            <a:r>
              <a:rPr lang="en-CA" sz="3000" dirty="0" smtClean="0"/>
              <a:t> </a:t>
            </a:r>
            <a:r>
              <a:rPr lang="en-CA" sz="3000" dirty="0" err="1" smtClean="0"/>
              <a:t>ወበየብስ</a:t>
            </a:r>
            <a:r>
              <a:rPr lang="en-CA" sz="3000" dirty="0" smtClean="0"/>
              <a:t> </a:t>
            </a:r>
            <a:r>
              <a:rPr lang="en-CA" sz="3000" dirty="0" err="1" smtClean="0"/>
              <a:t>ወበኣየር</a:t>
            </a:r>
            <a:r>
              <a:rPr lang="en-CA" sz="3000" dirty="0" smtClean="0"/>
              <a:t> </a:t>
            </a:r>
            <a:r>
              <a:rPr lang="en-CA" sz="3000" dirty="0" err="1" smtClean="0"/>
              <a:t>ናስተበቍዕ</a:t>
            </a:r>
            <a:r>
              <a:rPr lang="en-CA" sz="3000" dirty="0" smtClean="0"/>
              <a:t> </a:t>
            </a:r>
            <a:r>
              <a:rPr lang="en-CA" sz="3000" dirty="0" err="1" smtClean="0"/>
              <a:t>ከመ</a:t>
            </a:r>
            <a:r>
              <a:rPr lang="en-CA" sz="3000" dirty="0" smtClean="0"/>
              <a:t> </a:t>
            </a:r>
            <a:r>
              <a:rPr lang="en-CA" sz="3000" dirty="0" err="1" smtClean="0"/>
              <a:t>እግዚኣብሔር</a:t>
            </a:r>
            <a:r>
              <a:rPr lang="en-CA" sz="3000" dirty="0" smtClean="0"/>
              <a:t>። </a:t>
            </a:r>
            <a:r>
              <a:rPr lang="en-CA" sz="3000" dirty="0" err="1" smtClean="0"/>
              <a:t>በየማነ</a:t>
            </a:r>
            <a:r>
              <a:rPr lang="en-CA" sz="3000" dirty="0" smtClean="0"/>
              <a:t> </a:t>
            </a:r>
            <a:r>
              <a:rPr lang="en-CA" sz="3000" dirty="0" err="1" smtClean="0"/>
              <a:t>ሣህል</a:t>
            </a:r>
            <a:r>
              <a:rPr lang="en-CA" sz="3000" dirty="0" smtClean="0"/>
              <a:t> </a:t>
            </a:r>
            <a:r>
              <a:rPr lang="en-CA" sz="3000" dirty="0" err="1" smtClean="0"/>
              <a:t>ይምርሆሙ</a:t>
            </a:r>
            <a:r>
              <a:rPr lang="en-CA" sz="3000" dirty="0" smtClean="0"/>
              <a:t> </a:t>
            </a:r>
            <a:r>
              <a:rPr lang="en-CA" sz="3000" dirty="0" err="1" smtClean="0"/>
              <a:t>ወያግብኦሙ</a:t>
            </a:r>
            <a:r>
              <a:rPr lang="en-CA" sz="3000" dirty="0" smtClean="0"/>
              <a:t> </a:t>
            </a:r>
            <a:r>
              <a:rPr lang="en-CA" sz="3000" dirty="0" err="1" smtClean="0"/>
              <a:t>ኀበ</a:t>
            </a:r>
            <a:r>
              <a:rPr lang="en-CA" sz="3000" dirty="0" smtClean="0"/>
              <a:t> </a:t>
            </a:r>
            <a:r>
              <a:rPr lang="en-CA" sz="3000" dirty="0" err="1" smtClean="0"/>
              <a:t>ማኅደሪሆሙ</a:t>
            </a:r>
            <a:r>
              <a:rPr lang="en-CA" sz="3000" dirty="0" smtClean="0"/>
              <a:t> </a:t>
            </a:r>
            <a:r>
              <a:rPr lang="en-CA" sz="3000" dirty="0" err="1" smtClean="0"/>
              <a:t>በዳኅና</a:t>
            </a:r>
            <a:r>
              <a:rPr lang="en-CA" sz="3000" dirty="0" smtClean="0"/>
              <a:t> </a:t>
            </a:r>
            <a:r>
              <a:rPr lang="en-CA" sz="3000" dirty="0" err="1" smtClean="0"/>
              <a:t>ወበሰላም</a:t>
            </a:r>
            <a:r>
              <a:rPr lang="en-CA" sz="3000" dirty="0" smtClean="0"/>
              <a:t>። </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smtClean="0">
                <a:solidFill>
                  <a:srgbClr val="92D050"/>
                </a:solidFill>
              </a:rPr>
              <a:t>. </a:t>
            </a:r>
            <a:r>
              <a:rPr lang="en-CA" sz="3000" dirty="0" err="1" smtClean="0"/>
              <a:t>በእንተ</a:t>
            </a:r>
            <a:r>
              <a:rPr lang="en-CA" sz="3000" dirty="0" smtClean="0"/>
              <a:t> </a:t>
            </a:r>
            <a:r>
              <a:rPr lang="en-CA" sz="3000" dirty="0" err="1" smtClean="0"/>
              <a:t>ርኁባን</a:t>
            </a:r>
            <a:r>
              <a:rPr lang="en-CA" sz="3000" dirty="0" smtClean="0"/>
              <a:t> </a:t>
            </a:r>
            <a:r>
              <a:rPr lang="en-CA" sz="3000" dirty="0" err="1" smtClean="0"/>
              <a:t>ወጽሙኣን</a:t>
            </a:r>
            <a:r>
              <a:rPr lang="en-CA" sz="3000" dirty="0" smtClean="0"/>
              <a:t> </a:t>
            </a:r>
            <a:r>
              <a:rPr lang="en-CA" sz="3000" dirty="0" err="1" smtClean="0"/>
              <a:t>ናስተበቍዕ</a:t>
            </a:r>
            <a:r>
              <a:rPr lang="en-CA" sz="3000" dirty="0" smtClean="0"/>
              <a:t> </a:t>
            </a:r>
            <a:r>
              <a:rPr lang="en-CA" sz="3000" dirty="0" err="1" smtClean="0"/>
              <a:t>ከመ</a:t>
            </a:r>
            <a:r>
              <a:rPr lang="en-CA" sz="3000" dirty="0" smtClean="0"/>
              <a:t> </a:t>
            </a:r>
            <a:r>
              <a:rPr lang="en-CA" sz="3000" dirty="0" err="1" smtClean="0"/>
              <a:t>እግዚኣብሔር</a:t>
            </a:r>
            <a:r>
              <a:rPr lang="en-CA" sz="3000" dirty="0" smtClean="0"/>
              <a:t>፡ </a:t>
            </a:r>
            <a:r>
              <a:rPr lang="en-CA" sz="3000" dirty="0" err="1" smtClean="0"/>
              <a:t>የሀቦሙ</a:t>
            </a:r>
            <a:r>
              <a:rPr lang="en-CA" sz="3000" dirty="0" smtClean="0"/>
              <a:t> </a:t>
            </a:r>
            <a:r>
              <a:rPr lang="en-CA" sz="3000" dirty="0" err="1" smtClean="0"/>
              <a:t>ሲሳዮሙ</a:t>
            </a:r>
            <a:r>
              <a:rPr lang="en-CA" sz="3000" dirty="0" smtClean="0"/>
              <a:t> </a:t>
            </a:r>
            <a:r>
              <a:rPr lang="en-CA" sz="3000" dirty="0" err="1" smtClean="0"/>
              <a:t>ዘለለዕለቱ</a:t>
            </a:r>
            <a:r>
              <a:rPr lang="en-CA" sz="3000" dirty="0" smtClean="0"/>
              <a:t>። </a:t>
            </a: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smtClean="0"/>
              <a:t> </a:t>
            </a:r>
            <a:r>
              <a:rPr lang="en-CA" sz="3200" dirty="0">
                <a:solidFill>
                  <a:srgbClr val="92D050"/>
                </a:solidFill>
              </a:rPr>
              <a:t> . </a:t>
            </a:r>
            <a:r>
              <a:rPr lang="en-CA" sz="3000" dirty="0" err="1" smtClean="0"/>
              <a:t>በእንተ</a:t>
            </a:r>
            <a:r>
              <a:rPr lang="en-CA" sz="3000" dirty="0" smtClean="0"/>
              <a:t> </a:t>
            </a:r>
            <a:r>
              <a:rPr lang="en-CA" sz="3000" dirty="0" err="1" smtClean="0"/>
              <a:t>ኅዙናን</a:t>
            </a:r>
            <a:r>
              <a:rPr lang="en-CA" sz="3000" dirty="0" smtClean="0"/>
              <a:t> </a:t>
            </a:r>
            <a:r>
              <a:rPr lang="en-CA" sz="3000" dirty="0" err="1" smtClean="0"/>
              <a:t>ወትኩዛን</a:t>
            </a:r>
            <a:r>
              <a:rPr lang="en-CA" sz="3000" dirty="0" smtClean="0"/>
              <a:t> </a:t>
            </a:r>
            <a:r>
              <a:rPr lang="en-CA" sz="3000" dirty="0" err="1" smtClean="0"/>
              <a:t>ናስተበቍዕ</a:t>
            </a:r>
            <a:r>
              <a:rPr lang="en-CA" sz="3000" dirty="0" smtClean="0"/>
              <a:t> </a:t>
            </a:r>
            <a:r>
              <a:rPr lang="en-CA" sz="3000" dirty="0" err="1" smtClean="0"/>
              <a:t>ከመ</a:t>
            </a:r>
            <a:r>
              <a:rPr lang="en-CA" sz="3000" dirty="0" smtClean="0"/>
              <a:t> </a:t>
            </a:r>
            <a:r>
              <a:rPr lang="en-CA" sz="3000" dirty="0" err="1" smtClean="0"/>
              <a:t>እግዚኣብሔር</a:t>
            </a:r>
            <a:r>
              <a:rPr lang="en-CA" sz="3000" dirty="0" smtClean="0"/>
              <a:t>፡ </a:t>
            </a:r>
            <a:r>
              <a:rPr lang="en-CA" sz="3000" dirty="0" err="1" smtClean="0"/>
              <a:t>ይናዝዞሙ</a:t>
            </a:r>
            <a:r>
              <a:rPr lang="en-CA" sz="3000" dirty="0" smtClean="0"/>
              <a:t> </a:t>
            </a:r>
            <a:r>
              <a:rPr lang="en-CA" sz="3000" dirty="0" err="1" smtClean="0"/>
              <a:t>ፍጹመ</a:t>
            </a:r>
            <a:r>
              <a:rPr lang="en-CA" sz="3000" dirty="0" smtClean="0"/>
              <a:t>።</a:t>
            </a:r>
          </a:p>
          <a:p>
            <a:endParaRPr lang="en-CA" sz="14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586418"/>
          </a:xfrm>
          <a:prstGeom prst="rect">
            <a:avLst/>
          </a:prstGeom>
        </p:spPr>
        <p:txBody>
          <a:bodyPr wrap="square">
            <a:spAutoFit/>
          </a:bodyPr>
          <a:lstStyle/>
          <a:p>
            <a:r>
              <a:rPr lang="en-CA" sz="4000" dirty="0" smtClean="0">
                <a:solidFill>
                  <a:srgbClr val="92D050"/>
                </a:solidFill>
              </a:rPr>
              <a:t>. </a:t>
            </a:r>
            <a:r>
              <a:rPr lang="en-CA" sz="3000" dirty="0" err="1"/>
              <a:t>እግዚኣብሔር</a:t>
            </a:r>
            <a:r>
              <a:rPr lang="en-CA" sz="3000" dirty="0"/>
              <a:t> </a:t>
            </a:r>
            <a:r>
              <a:rPr lang="en-CA" sz="3000" dirty="0" err="1"/>
              <a:t>ብመንገዲ</a:t>
            </a:r>
            <a:r>
              <a:rPr lang="en-CA" sz="3000" dirty="0"/>
              <a:t> </a:t>
            </a:r>
            <a:r>
              <a:rPr lang="en-CA" sz="3000" dirty="0" err="1"/>
              <a:t>የማን</a:t>
            </a:r>
            <a:r>
              <a:rPr lang="en-CA" sz="3000" dirty="0"/>
              <a:t> </a:t>
            </a:r>
            <a:r>
              <a:rPr lang="en-CA" sz="3000" dirty="0" err="1"/>
              <a:t>ኪመርሖም</a:t>
            </a:r>
            <a:r>
              <a:rPr lang="en-CA" sz="3000" dirty="0"/>
              <a:t>፡ </a:t>
            </a:r>
            <a:r>
              <a:rPr lang="en-CA" sz="3000" dirty="0" err="1"/>
              <a:t>ናብ</a:t>
            </a:r>
            <a:r>
              <a:rPr lang="en-CA" sz="3000" dirty="0"/>
              <a:t> </a:t>
            </a:r>
            <a:r>
              <a:rPr lang="en-CA" sz="3000" dirty="0" err="1"/>
              <a:t>ማኅደሪኦም</a:t>
            </a:r>
            <a:r>
              <a:rPr lang="en-CA" sz="3000" dirty="0"/>
              <a:t> </a:t>
            </a:r>
            <a:r>
              <a:rPr lang="en-CA" sz="3000" dirty="0" err="1"/>
              <a:t>ከኣ</a:t>
            </a:r>
            <a:r>
              <a:rPr lang="en-CA" sz="3000" dirty="0"/>
              <a:t> </a:t>
            </a:r>
            <a:r>
              <a:rPr lang="en-CA" sz="3000" dirty="0" err="1"/>
              <a:t>ብሰላም</a:t>
            </a:r>
            <a:r>
              <a:rPr lang="en-CA" sz="3000" dirty="0"/>
              <a:t> </a:t>
            </a:r>
            <a:r>
              <a:rPr lang="en-CA" sz="3000" dirty="0" err="1"/>
              <a:t>ምእንቲ</a:t>
            </a:r>
            <a:r>
              <a:rPr lang="en-CA" sz="3000" dirty="0"/>
              <a:t> </a:t>
            </a:r>
            <a:r>
              <a:rPr lang="en-CA" sz="3000" dirty="0" err="1"/>
              <a:t>ኪመልሶም</a:t>
            </a:r>
            <a:r>
              <a:rPr lang="en-CA" sz="3000" dirty="0"/>
              <a:t> </a:t>
            </a:r>
            <a:r>
              <a:rPr lang="en-CA" sz="3000" dirty="0" err="1"/>
              <a:t>ምእንቲ</a:t>
            </a:r>
            <a:r>
              <a:rPr lang="en-CA" sz="3000" dirty="0"/>
              <a:t> </a:t>
            </a:r>
            <a:r>
              <a:rPr lang="en-CA" sz="3000" dirty="0" err="1"/>
              <a:t>ብባሕርን</a:t>
            </a:r>
            <a:r>
              <a:rPr lang="en-CA" sz="3000" dirty="0"/>
              <a:t> </a:t>
            </a:r>
            <a:r>
              <a:rPr lang="en-CA" sz="3000" dirty="0" err="1"/>
              <a:t>ብየብስን</a:t>
            </a:r>
            <a:r>
              <a:rPr lang="en-CA" sz="3000" dirty="0"/>
              <a:t> </a:t>
            </a:r>
            <a:r>
              <a:rPr lang="en-CA" sz="3000" dirty="0" err="1"/>
              <a:t>ብኣየርን</a:t>
            </a:r>
            <a:r>
              <a:rPr lang="en-CA" sz="3000" dirty="0"/>
              <a:t> </a:t>
            </a:r>
            <a:r>
              <a:rPr lang="en-CA" sz="3000" dirty="0" err="1"/>
              <a:t>ዚነግዱ</a:t>
            </a:r>
            <a:r>
              <a:rPr lang="en-CA" sz="3000" dirty="0"/>
              <a:t> </a:t>
            </a:r>
            <a:r>
              <a:rPr lang="en-CA" sz="3000" dirty="0" err="1"/>
              <a:t>ሰባት</a:t>
            </a:r>
            <a:r>
              <a:rPr lang="en-CA" sz="3000" dirty="0"/>
              <a:t> </a:t>
            </a:r>
            <a:r>
              <a:rPr lang="en-CA" sz="3000" dirty="0" err="1"/>
              <a:t>ንለምን</a:t>
            </a:r>
            <a:r>
              <a:rPr lang="en-CA" sz="3000" dirty="0"/>
              <a:t>። </a:t>
            </a:r>
            <a:endParaRPr lang="en-CA" sz="30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000" dirty="0" err="1"/>
              <a:t>እግዚኣብሔር</a:t>
            </a:r>
            <a:r>
              <a:rPr lang="en-CA" sz="3000" dirty="0"/>
              <a:t> </a:t>
            </a:r>
            <a:r>
              <a:rPr lang="en-CA" sz="3000" dirty="0" err="1"/>
              <a:t>ነናይ</a:t>
            </a:r>
            <a:r>
              <a:rPr lang="en-CA" sz="3000" dirty="0"/>
              <a:t> </a:t>
            </a:r>
            <a:r>
              <a:rPr lang="en-CA" sz="3000" dirty="0" err="1"/>
              <a:t>ዕለቱ</a:t>
            </a:r>
            <a:r>
              <a:rPr lang="en-CA" sz="3000" dirty="0"/>
              <a:t> </a:t>
            </a:r>
            <a:r>
              <a:rPr lang="en-CA" sz="3000" dirty="0" err="1"/>
              <a:t>ሲሳዮም</a:t>
            </a:r>
            <a:r>
              <a:rPr lang="en-CA" sz="3000" dirty="0"/>
              <a:t> </a:t>
            </a:r>
            <a:r>
              <a:rPr lang="en-CA" sz="3000" dirty="0" err="1"/>
              <a:t>ኪሰርዓሎም</a:t>
            </a:r>
            <a:r>
              <a:rPr lang="en-CA" sz="3000" dirty="0"/>
              <a:t> </a:t>
            </a:r>
            <a:r>
              <a:rPr lang="en-CA" sz="3000" dirty="0" err="1"/>
              <a:t>ምእንቲ</a:t>
            </a:r>
            <a:r>
              <a:rPr lang="en-CA" sz="3000" dirty="0"/>
              <a:t> </a:t>
            </a:r>
            <a:r>
              <a:rPr lang="en-CA" sz="3000" dirty="0" err="1"/>
              <a:t>ጥሙያትን</a:t>
            </a:r>
            <a:r>
              <a:rPr lang="en-CA" sz="3000" dirty="0"/>
              <a:t> </a:t>
            </a:r>
            <a:r>
              <a:rPr lang="en-CA" sz="3000" dirty="0" err="1"/>
              <a:t>ጽሙኣትን</a:t>
            </a:r>
            <a:r>
              <a:rPr lang="en-CA" sz="3000" dirty="0"/>
              <a:t> </a:t>
            </a:r>
            <a:r>
              <a:rPr lang="en-CA" sz="3000" dirty="0" err="1"/>
              <a:t>ንለምን</a:t>
            </a:r>
            <a:r>
              <a:rPr lang="en-CA" sz="3000" dirty="0"/>
              <a:t>። </a:t>
            </a: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200" dirty="0" err="1"/>
              <a:t>እግዚኣብሔር</a:t>
            </a:r>
            <a:r>
              <a:rPr lang="en-CA" sz="3200" dirty="0"/>
              <a:t> </a:t>
            </a:r>
            <a:r>
              <a:rPr lang="en-CA" sz="3200" dirty="0" err="1"/>
              <a:t>ፈጺሙ</a:t>
            </a:r>
            <a:r>
              <a:rPr lang="en-CA" sz="3200" dirty="0"/>
              <a:t> </a:t>
            </a:r>
            <a:r>
              <a:rPr lang="en-CA" sz="3200" dirty="0" err="1"/>
              <a:t>ኬረጋግኦም</a:t>
            </a:r>
            <a:r>
              <a:rPr lang="en-CA" sz="3200" dirty="0"/>
              <a:t> </a:t>
            </a:r>
            <a:r>
              <a:rPr lang="en-CA" sz="3200" dirty="0" err="1"/>
              <a:t>ምእንቲ</a:t>
            </a:r>
            <a:r>
              <a:rPr lang="en-CA" sz="3200" dirty="0"/>
              <a:t> </a:t>
            </a:r>
            <a:r>
              <a:rPr lang="en-CA" sz="3200" dirty="0" err="1"/>
              <a:t>ኅዙናትን</a:t>
            </a:r>
            <a:r>
              <a:rPr lang="en-CA" sz="3200" dirty="0"/>
              <a:t> </a:t>
            </a:r>
            <a:r>
              <a:rPr lang="en-CA" sz="3200" dirty="0" err="1"/>
              <a:t>ጉሁያትን</a:t>
            </a:r>
            <a:r>
              <a:rPr lang="en-CA" sz="3200" dirty="0"/>
              <a:t> </a:t>
            </a:r>
            <a:r>
              <a:rPr lang="en-CA" sz="3200" dirty="0" err="1"/>
              <a:t>ንለምን</a:t>
            </a:r>
            <a:r>
              <a:rPr lang="en-CA" sz="3200" dirty="0"/>
              <a:t>።</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057357" y="-128528"/>
            <a:ext cx="4223894" cy="6986528"/>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500" dirty="0">
                <a:uFill>
                  <a:solidFill>
                    <a:srgbClr val="000000"/>
                  </a:solidFill>
                </a:uFill>
              </a:rPr>
              <a:t>For them that travel by sea and by land and by air we beseech, that God should guide them with a merciful right hand and let them enter their home in safety and peace. </a:t>
            </a:r>
            <a:endParaRPr lang="en-US" sz="2500" dirty="0" smtClean="0">
              <a:uFill>
                <a:solidFill>
                  <a:srgbClr val="000000"/>
                </a:solidFill>
              </a:uFill>
            </a:endParaRP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500" dirty="0">
                <a:uFill>
                  <a:solidFill>
                    <a:srgbClr val="000000"/>
                  </a:solidFill>
                </a:uFill>
              </a:rPr>
              <a:t>For the hungry and the thirsty we beseech, that God should grant them their daily food.</a:t>
            </a: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500" dirty="0">
                <a:uFill>
                  <a:solidFill>
                    <a:srgbClr val="000000"/>
                  </a:solidFill>
                </a:uFill>
              </a:rPr>
              <a:t>For the sad and the sorrowful we beseech, that God may give them perfect consolation. </a:t>
            </a:r>
            <a:endParaRPr lang="en-US" sz="2500" dirty="0" smtClean="0">
              <a:uFill>
                <a:solidFill>
                  <a:srgbClr val="000000"/>
                </a:solidFill>
              </a:uFill>
            </a:endParaRP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95774059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924973"/>
          </a:xfrm>
          <a:prstGeom prst="rect">
            <a:avLst/>
          </a:prstGeom>
        </p:spPr>
        <p:txBody>
          <a:bodyPr wrap="square">
            <a:spAutoFit/>
          </a:bodyPr>
          <a:lstStyle/>
          <a:p>
            <a:r>
              <a:rPr lang="en-CA" sz="3200" dirty="0">
                <a:solidFill>
                  <a:srgbClr val="92D050"/>
                </a:solidFill>
              </a:rPr>
              <a:t>. </a:t>
            </a:r>
            <a:r>
              <a:rPr lang="en-CA" sz="3200" dirty="0" err="1"/>
              <a:t>በእንተ</a:t>
            </a:r>
            <a:r>
              <a:rPr lang="en-CA" sz="3200" dirty="0"/>
              <a:t> </a:t>
            </a:r>
            <a:r>
              <a:rPr lang="en-CA" sz="3200" dirty="0" err="1"/>
              <a:t>ሙቁሓን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ይፍትሖሙ</a:t>
            </a:r>
            <a:r>
              <a:rPr lang="en-CA" sz="3200" dirty="0"/>
              <a:t> </a:t>
            </a:r>
            <a:r>
              <a:rPr lang="en-CA" sz="3200" dirty="0" err="1"/>
              <a:t>እማእሰሪሆሙ</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ፂዉዋን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ይሚጦሙ</a:t>
            </a:r>
            <a:r>
              <a:rPr lang="en-CA" sz="3200" dirty="0"/>
              <a:t> </a:t>
            </a:r>
            <a:r>
              <a:rPr lang="en-CA" sz="3200" dirty="0" err="1"/>
              <a:t>በሰላም</a:t>
            </a:r>
            <a:r>
              <a:rPr lang="en-CA" sz="3200" dirty="0"/>
              <a:t> </a:t>
            </a:r>
            <a:r>
              <a:rPr lang="en-CA" sz="3200" dirty="0" err="1"/>
              <a:t>ውስተ</a:t>
            </a:r>
            <a:r>
              <a:rPr lang="en-CA" sz="3200" dirty="0"/>
              <a:t> </a:t>
            </a:r>
            <a:r>
              <a:rPr lang="en-CA" sz="3200" dirty="0" err="1"/>
              <a:t>ብሔሮሙ</a:t>
            </a:r>
            <a:r>
              <a:rPr lang="en-CA" sz="3200" dirty="0"/>
              <a:t>።  </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a:t> </a:t>
            </a:r>
            <a:r>
              <a:rPr lang="en-CA" sz="3200" dirty="0">
                <a:solidFill>
                  <a:srgbClr val="92D050"/>
                </a:solidFill>
              </a:rPr>
              <a:t> . </a:t>
            </a:r>
            <a:r>
              <a:rPr lang="en-CA" sz="3200" dirty="0" err="1"/>
              <a:t>በእንተ</a:t>
            </a:r>
            <a:r>
              <a:rPr lang="en-CA" sz="3200" dirty="0"/>
              <a:t> </a:t>
            </a:r>
            <a:r>
              <a:rPr lang="en-CA" sz="3200" dirty="0" err="1"/>
              <a:t>ስዱዳን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ትዕግስተ</a:t>
            </a:r>
            <a:r>
              <a:rPr lang="en-CA" sz="3200" dirty="0"/>
              <a:t> </a:t>
            </a:r>
            <a:r>
              <a:rPr lang="en-CA" sz="3200" dirty="0" err="1"/>
              <a:t>ወትምህርተ</a:t>
            </a:r>
            <a:r>
              <a:rPr lang="en-CA" sz="3200" dirty="0"/>
              <a:t> </a:t>
            </a:r>
            <a:r>
              <a:rPr lang="en-CA" sz="3200" dirty="0" err="1"/>
              <a:t>ሠናየ</a:t>
            </a:r>
            <a:r>
              <a:rPr lang="en-CA" sz="3200" dirty="0"/>
              <a:t> </a:t>
            </a:r>
            <a:r>
              <a:rPr lang="en-CA" sz="3200" dirty="0" err="1"/>
              <a:t>ወይጸጉ</a:t>
            </a:r>
            <a:r>
              <a:rPr lang="en-CA" sz="3200" dirty="0"/>
              <a:t> </a:t>
            </a:r>
            <a:r>
              <a:rPr lang="en-CA" sz="3200" dirty="0" err="1"/>
              <a:t>ፃማሆሙ</a:t>
            </a:r>
            <a:r>
              <a:rPr lang="en-CA" sz="3200" dirty="0"/>
              <a:t> </a:t>
            </a:r>
            <a:r>
              <a:rPr lang="en-CA" sz="3200" dirty="0" err="1"/>
              <a:t>ፍጹመ</a:t>
            </a:r>
            <a:r>
              <a:rPr lang="en-CA" sz="3200" dirty="0"/>
              <a:t>።</a:t>
            </a:r>
            <a:endParaRPr lang="en-CA" sz="1400" dirty="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p:txBody>
      </p:sp>
      <p:sp>
        <p:nvSpPr>
          <p:cNvPr id="19" name="Rectangle 18"/>
          <p:cNvSpPr/>
          <p:nvPr/>
        </p:nvSpPr>
        <p:spPr>
          <a:xfrm>
            <a:off x="4035457" y="27384"/>
            <a:ext cx="4252107" cy="6524863"/>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ካብ</a:t>
            </a:r>
            <a:r>
              <a:rPr lang="en-CA" sz="3200" dirty="0"/>
              <a:t> </a:t>
            </a:r>
            <a:r>
              <a:rPr lang="en-CA" sz="3200" dirty="0" err="1"/>
              <a:t>ማእሰርቶም</a:t>
            </a:r>
            <a:r>
              <a:rPr lang="en-CA" sz="3200" dirty="0"/>
              <a:t> </a:t>
            </a:r>
            <a:r>
              <a:rPr lang="en-CA" sz="3200" dirty="0" err="1"/>
              <a:t>ምእንቲ</a:t>
            </a:r>
            <a:r>
              <a:rPr lang="en-CA" sz="3200" dirty="0"/>
              <a:t> </a:t>
            </a:r>
            <a:r>
              <a:rPr lang="en-CA" sz="3200" dirty="0" err="1"/>
              <a:t>ኪፈትሖም</a:t>
            </a:r>
            <a:r>
              <a:rPr lang="en-CA" sz="3200" dirty="0"/>
              <a:t> </a:t>
            </a:r>
            <a:r>
              <a:rPr lang="en-CA" sz="3200" dirty="0" err="1"/>
              <a:t>ምእንቲ</a:t>
            </a:r>
            <a:r>
              <a:rPr lang="en-CA" sz="3200" dirty="0"/>
              <a:t> </a:t>
            </a:r>
            <a:r>
              <a:rPr lang="en-CA" sz="3200" dirty="0" err="1"/>
              <a:t>እሱራት</a:t>
            </a:r>
            <a:r>
              <a:rPr lang="en-CA" sz="3200" dirty="0"/>
              <a:t> </a:t>
            </a:r>
            <a:r>
              <a:rPr lang="en-CA" sz="3200" dirty="0" err="1"/>
              <a:t>ንለምን</a:t>
            </a:r>
            <a:r>
              <a:rPr lang="en-CA" sz="3200" dirty="0" smtClean="0"/>
              <a:t>።</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200" dirty="0" err="1"/>
              <a:t>እግዚኣብሔር</a:t>
            </a:r>
            <a:r>
              <a:rPr lang="en-CA" sz="3200" dirty="0"/>
              <a:t> </a:t>
            </a:r>
            <a:r>
              <a:rPr lang="en-CA" sz="3200" dirty="0" err="1"/>
              <a:t>ነናብ</a:t>
            </a:r>
            <a:r>
              <a:rPr lang="en-CA" sz="3200" dirty="0"/>
              <a:t> </a:t>
            </a:r>
            <a:r>
              <a:rPr lang="en-CA" sz="3200" dirty="0" err="1"/>
              <a:t>ሃገሮም</a:t>
            </a:r>
            <a:r>
              <a:rPr lang="en-CA" sz="3200" dirty="0"/>
              <a:t> </a:t>
            </a:r>
            <a:r>
              <a:rPr lang="en-CA" sz="3200" dirty="0" err="1"/>
              <a:t>ኪመልሶም</a:t>
            </a:r>
            <a:r>
              <a:rPr lang="en-CA" sz="3200" dirty="0"/>
              <a:t> </a:t>
            </a:r>
            <a:r>
              <a:rPr lang="en-CA" sz="3200" dirty="0" err="1"/>
              <a:t>ምእንቲ</a:t>
            </a:r>
            <a:r>
              <a:rPr lang="en-CA" sz="3200" dirty="0"/>
              <a:t> </a:t>
            </a:r>
            <a:r>
              <a:rPr lang="en-CA" sz="3200" dirty="0" err="1"/>
              <a:t>ምሩካት</a:t>
            </a:r>
            <a:r>
              <a:rPr lang="en-CA" sz="3200" dirty="0"/>
              <a:t> </a:t>
            </a:r>
            <a:r>
              <a:rPr lang="en-CA" sz="3200" dirty="0" err="1"/>
              <a:t>ንለምን</a:t>
            </a:r>
            <a:r>
              <a:rPr lang="en-CA" sz="3200" dirty="0"/>
              <a:t>። </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200" dirty="0" err="1"/>
              <a:t>እግዚኣብሔር</a:t>
            </a:r>
            <a:r>
              <a:rPr lang="en-CA" sz="3200" dirty="0"/>
              <a:t> </a:t>
            </a:r>
            <a:r>
              <a:rPr lang="en-CA" sz="3200" dirty="0" err="1"/>
              <a:t>ትዕግስትን</a:t>
            </a:r>
            <a:r>
              <a:rPr lang="en-CA" sz="3200" dirty="0"/>
              <a:t> </a:t>
            </a:r>
            <a:r>
              <a:rPr lang="en-CA" sz="3200" dirty="0" err="1"/>
              <a:t>ቅኑዕ</a:t>
            </a:r>
            <a:r>
              <a:rPr lang="en-CA" sz="3200" dirty="0"/>
              <a:t> </a:t>
            </a:r>
            <a:r>
              <a:rPr lang="en-CA" sz="3200" dirty="0" err="1"/>
              <a:t>ትምህርትን</a:t>
            </a:r>
            <a:r>
              <a:rPr lang="en-CA" sz="3200" dirty="0"/>
              <a:t> </a:t>
            </a:r>
            <a:r>
              <a:rPr lang="en-CA" sz="3200" dirty="0" err="1"/>
              <a:t>ኪህቦም</a:t>
            </a:r>
            <a:r>
              <a:rPr lang="en-CA" sz="3200" dirty="0"/>
              <a:t> </a:t>
            </a:r>
            <a:r>
              <a:rPr lang="en-CA" sz="3200" dirty="0" err="1"/>
              <a:t>ፍጹም</a:t>
            </a:r>
            <a:r>
              <a:rPr lang="en-CA" sz="3200" dirty="0"/>
              <a:t> </a:t>
            </a:r>
            <a:r>
              <a:rPr lang="en-CA" sz="3200" dirty="0" err="1"/>
              <a:t>ዋጋ</a:t>
            </a:r>
            <a:r>
              <a:rPr lang="en-CA" sz="3200" dirty="0"/>
              <a:t> </a:t>
            </a:r>
            <a:r>
              <a:rPr lang="en-CA" sz="3200" dirty="0" err="1"/>
              <a:t>ጻማኦም</a:t>
            </a:r>
            <a:r>
              <a:rPr lang="en-CA" sz="3200" dirty="0"/>
              <a:t> </a:t>
            </a:r>
            <a:r>
              <a:rPr lang="en-CA" sz="3200" dirty="0" err="1"/>
              <a:t>ኪከፍሎም</a:t>
            </a:r>
            <a:r>
              <a:rPr lang="en-CA" sz="3200" dirty="0"/>
              <a:t> </a:t>
            </a:r>
            <a:r>
              <a:rPr lang="en-CA" sz="3200" dirty="0" err="1"/>
              <a:t>ምእንቲ</a:t>
            </a:r>
            <a:r>
              <a:rPr lang="en-CA" sz="3200" dirty="0"/>
              <a:t> </a:t>
            </a:r>
            <a:r>
              <a:rPr lang="en-CA" sz="3200" dirty="0" err="1"/>
              <a:t>ዝተሰዱ</a:t>
            </a:r>
            <a:r>
              <a:rPr lang="en-CA" sz="3200" dirty="0"/>
              <a:t> </a:t>
            </a:r>
            <a:r>
              <a:rPr lang="en-CA" sz="3200" dirty="0" err="1"/>
              <a:t>ሰባት</a:t>
            </a:r>
            <a:r>
              <a:rPr lang="en-CA" sz="3200" dirty="0"/>
              <a:t> </a:t>
            </a:r>
            <a:r>
              <a:rPr lang="en-CA" sz="3200" dirty="0" err="1"/>
              <a:t>ንለምን</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201972"/>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600" dirty="0">
                <a:uFill>
                  <a:solidFill>
                    <a:srgbClr val="000000"/>
                  </a:solidFill>
                </a:uFill>
              </a:rPr>
              <a:t>For the prisoners we beseech, that God may loose them from their bonds.</a:t>
            </a:r>
            <a:endParaRPr lang="en-US" sz="2600" dirty="0" smtClean="0">
              <a:uFill>
                <a:solidFill>
                  <a:srgbClr val="000000"/>
                </a:solidFill>
              </a:uFill>
            </a:endParaRP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800" dirty="0">
                <a:uFill>
                  <a:solidFill>
                    <a:srgbClr val="000000"/>
                  </a:solidFill>
                </a:uFill>
              </a:rPr>
              <a:t>For the captives, we beseech, that God may restore them to their country in peace</a:t>
            </a: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600" dirty="0">
                <a:uFill>
                  <a:solidFill>
                    <a:srgbClr val="000000"/>
                  </a:solidFill>
                </a:uFill>
              </a:rPr>
              <a:t>For those who were sent away we beseech, that God should grant them patience and good instruction, and give them complete reward for their labor</a:t>
            </a:r>
            <a:r>
              <a:rPr lang="en-US" sz="2800" dirty="0">
                <a:uFill>
                  <a:solidFill>
                    <a:srgbClr val="000000"/>
                  </a:solidFill>
                </a:uFill>
              </a:rPr>
              <a:t>. </a:t>
            </a:r>
            <a:endParaRPr lang="en-US" sz="2800" dirty="0" smtClean="0">
              <a:uFill>
                <a:solidFill>
                  <a:srgbClr val="000000"/>
                </a:solidFill>
              </a:uFill>
            </a:endParaRP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11549705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494085"/>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ሕሙማን</a:t>
            </a:r>
            <a:r>
              <a:rPr lang="en-CA" sz="3600" dirty="0"/>
              <a:t> </a:t>
            </a:r>
            <a:r>
              <a:rPr lang="en-CA" sz="3600" dirty="0" err="1"/>
              <a:t>ወድውያን</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ፍጡነ</a:t>
            </a:r>
            <a:r>
              <a:rPr lang="en-CA" sz="3600" dirty="0"/>
              <a:t> </a:t>
            </a:r>
            <a:r>
              <a:rPr lang="en-CA" sz="3600" dirty="0" err="1"/>
              <a:t>ይፈውሶሙ</a:t>
            </a:r>
            <a:r>
              <a:rPr lang="en-CA" sz="3600" dirty="0"/>
              <a:t> </a:t>
            </a:r>
            <a:r>
              <a:rPr lang="en-CA" sz="3600" dirty="0" err="1"/>
              <a:t>ወይፈኑ</a:t>
            </a:r>
            <a:r>
              <a:rPr lang="en-CA" sz="3600" dirty="0"/>
              <a:t> </a:t>
            </a:r>
            <a:r>
              <a:rPr lang="en-CA" sz="3600" dirty="0" err="1"/>
              <a:t>ሣህለ</a:t>
            </a:r>
            <a:r>
              <a:rPr lang="en-CA" sz="3600" dirty="0"/>
              <a:t> </a:t>
            </a:r>
            <a:r>
              <a:rPr lang="en-CA" sz="3600" dirty="0" err="1"/>
              <a:t>ወምሕረተ</a:t>
            </a:r>
            <a:r>
              <a:rPr lang="en-CA" sz="3600" dirty="0"/>
              <a:t> </a:t>
            </a:r>
            <a:r>
              <a:rPr lang="en-CA" sz="3600" dirty="0" err="1"/>
              <a:t>ላዕሌሆሙ</a:t>
            </a:r>
            <a:r>
              <a:rPr lang="en-CA" sz="3600" dirty="0"/>
              <a:t>።</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600" dirty="0" err="1"/>
              <a:t>በእንተ</a:t>
            </a:r>
            <a:r>
              <a:rPr lang="en-CA" sz="3600" dirty="0"/>
              <a:t> </a:t>
            </a:r>
            <a:r>
              <a:rPr lang="en-CA" sz="3600" dirty="0" err="1"/>
              <a:t>እለ</a:t>
            </a:r>
            <a:r>
              <a:rPr lang="en-CA" sz="3600" dirty="0"/>
              <a:t> </a:t>
            </a:r>
            <a:r>
              <a:rPr lang="en-CA" sz="3600" dirty="0" err="1"/>
              <a:t>ኖሙ</a:t>
            </a:r>
            <a:r>
              <a:rPr lang="en-CA" sz="3600" dirty="0"/>
              <a:t> </a:t>
            </a:r>
            <a:r>
              <a:rPr lang="en-CA" sz="3600" dirty="0" err="1"/>
              <a:t>እምቅድስት</a:t>
            </a:r>
            <a:r>
              <a:rPr lang="en-CA" sz="3600" dirty="0"/>
              <a:t> </a:t>
            </a:r>
            <a:r>
              <a:rPr lang="en-CA" sz="3600" dirty="0" err="1"/>
              <a:t>ቤተ</a:t>
            </a:r>
            <a:r>
              <a:rPr lang="en-CA" sz="3600" dirty="0"/>
              <a:t> </a:t>
            </a:r>
            <a:r>
              <a:rPr lang="en-CA" sz="3600" dirty="0" err="1" smtClean="0"/>
              <a:t>ክርስቲያን</a:t>
            </a:r>
            <a:r>
              <a:rPr lang="en-CA" sz="3600" dirty="0" smtClean="0"/>
              <a:t> </a:t>
            </a:r>
            <a:r>
              <a:rPr lang="en-CA" sz="3600" dirty="0" err="1"/>
              <a:t>ናስተበቍዕ</a:t>
            </a:r>
            <a:r>
              <a:rPr lang="en-CA" sz="3600" dirty="0"/>
              <a:t> </a:t>
            </a:r>
            <a:r>
              <a:rPr lang="en-CA" sz="3600" dirty="0" err="1" smtClean="0"/>
              <a:t>ከመ</a:t>
            </a:r>
            <a:r>
              <a:rPr lang="en-CA" sz="3600" dirty="0" smtClean="0"/>
              <a:t> </a:t>
            </a:r>
            <a:r>
              <a:rPr lang="en-CA" sz="3600" dirty="0" err="1"/>
              <a:t>እግዚኣብሔር</a:t>
            </a:r>
            <a:r>
              <a:rPr lang="en-CA" sz="3600" dirty="0"/>
              <a:t>፡ </a:t>
            </a:r>
            <a:r>
              <a:rPr lang="en-CA" sz="3600" dirty="0" err="1"/>
              <a:t>ይጸግዎሙ</a:t>
            </a:r>
            <a:r>
              <a:rPr lang="en-CA" sz="3600" dirty="0"/>
              <a:t> </a:t>
            </a:r>
            <a:r>
              <a:rPr lang="en-CA" sz="3600" dirty="0" err="1"/>
              <a:t>መካነ</a:t>
            </a:r>
            <a:r>
              <a:rPr lang="en-CA" sz="3600" dirty="0"/>
              <a:t> </a:t>
            </a:r>
            <a:r>
              <a:rPr lang="en-CA" sz="3600" dirty="0" err="1"/>
              <a:t>ዕረፍት</a:t>
            </a:r>
            <a:r>
              <a:rPr lang="en-CA" sz="3600" dirty="0"/>
              <a:t>። </a:t>
            </a:r>
            <a:r>
              <a:rPr lang="en-CA" sz="3200" dirty="0"/>
              <a:t> </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p:txBody>
      </p:sp>
      <p:sp>
        <p:nvSpPr>
          <p:cNvPr id="19" name="Rectangle 18"/>
          <p:cNvSpPr/>
          <p:nvPr/>
        </p:nvSpPr>
        <p:spPr>
          <a:xfrm>
            <a:off x="4035457" y="167118"/>
            <a:ext cx="4252107" cy="6309420"/>
          </a:xfrm>
          <a:prstGeom prst="rect">
            <a:avLst/>
          </a:prstGeom>
        </p:spPr>
        <p:txBody>
          <a:bodyPr wrap="square">
            <a:spAutoFit/>
          </a:bodyPr>
          <a:lstStyle/>
          <a:p>
            <a:r>
              <a:rPr lang="en-CA" sz="4000" dirty="0" smtClean="0">
                <a:solidFill>
                  <a:srgbClr val="92D050"/>
                </a:solidFill>
              </a:rPr>
              <a:t>. </a:t>
            </a:r>
            <a:r>
              <a:rPr lang="en-CA" sz="3600" dirty="0" err="1"/>
              <a:t>እግዚኣብሔር</a:t>
            </a:r>
            <a:r>
              <a:rPr lang="en-CA" sz="3600" dirty="0"/>
              <a:t> </a:t>
            </a:r>
            <a:r>
              <a:rPr lang="en-CA" sz="3600" dirty="0" err="1"/>
              <a:t>ብቕልጡፍ</a:t>
            </a:r>
            <a:r>
              <a:rPr lang="en-CA" sz="3600" dirty="0"/>
              <a:t> </a:t>
            </a:r>
            <a:r>
              <a:rPr lang="en-CA" sz="3600" dirty="0" err="1"/>
              <a:t>ኪፍውሶም</a:t>
            </a:r>
            <a:r>
              <a:rPr lang="en-CA" sz="3600" dirty="0"/>
              <a:t> </a:t>
            </a:r>
            <a:r>
              <a:rPr lang="en-CA" sz="3600" dirty="0" err="1"/>
              <a:t>ምሕረቱን</a:t>
            </a:r>
            <a:r>
              <a:rPr lang="en-CA" sz="3600" dirty="0"/>
              <a:t> </a:t>
            </a:r>
            <a:r>
              <a:rPr lang="en-CA" sz="3600" dirty="0" err="1"/>
              <a:t>ጸጋኡን</a:t>
            </a:r>
            <a:r>
              <a:rPr lang="en-CA" sz="3600" dirty="0"/>
              <a:t> </a:t>
            </a:r>
            <a:r>
              <a:rPr lang="en-CA" sz="3600" dirty="0" err="1"/>
              <a:t>ኪልእከሎም</a:t>
            </a:r>
            <a:r>
              <a:rPr lang="en-CA" sz="3600" dirty="0"/>
              <a:t> </a:t>
            </a:r>
            <a:r>
              <a:rPr lang="en-CA" sz="3600" dirty="0" err="1"/>
              <a:t>ምእንቲ</a:t>
            </a:r>
            <a:r>
              <a:rPr lang="en-CA" sz="3600" dirty="0"/>
              <a:t> </a:t>
            </a:r>
            <a:r>
              <a:rPr lang="en-CA" sz="3600" dirty="0" err="1"/>
              <a:t>ሕሙማትን</a:t>
            </a:r>
            <a:r>
              <a:rPr lang="en-CA" sz="3600" dirty="0"/>
              <a:t> </a:t>
            </a:r>
            <a:r>
              <a:rPr lang="en-CA" sz="3600" dirty="0" err="1"/>
              <a:t>ድዉያትን</a:t>
            </a:r>
            <a:r>
              <a:rPr lang="en-CA" sz="3600" dirty="0"/>
              <a:t> </a:t>
            </a:r>
            <a:r>
              <a:rPr lang="en-CA" sz="3600" dirty="0" err="1"/>
              <a:t>ንለምን</a:t>
            </a:r>
            <a:r>
              <a:rPr lang="en-CA" sz="3600" dirty="0"/>
              <a:t>። </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600" dirty="0" err="1"/>
              <a:t>እግዚኣብሔር</a:t>
            </a:r>
            <a:r>
              <a:rPr lang="en-CA" sz="3600" dirty="0"/>
              <a:t> </a:t>
            </a:r>
            <a:r>
              <a:rPr lang="en-CA" sz="3600" dirty="0" err="1"/>
              <a:t>ናይ</a:t>
            </a:r>
            <a:r>
              <a:rPr lang="en-CA" sz="3600" dirty="0"/>
              <a:t> </a:t>
            </a:r>
            <a:r>
              <a:rPr lang="en-CA" sz="3600" dirty="0" err="1"/>
              <a:t>ዕረፍቲ</a:t>
            </a:r>
            <a:r>
              <a:rPr lang="en-CA" sz="3600" dirty="0"/>
              <a:t> </a:t>
            </a:r>
            <a:r>
              <a:rPr lang="en-CA" sz="3600" dirty="0" err="1"/>
              <a:t>ቦታ</a:t>
            </a:r>
            <a:r>
              <a:rPr lang="en-CA" sz="3600" dirty="0"/>
              <a:t> </a:t>
            </a:r>
            <a:r>
              <a:rPr lang="en-CA" sz="3600" dirty="0" err="1"/>
              <a:t>ኪህቦም</a:t>
            </a:r>
            <a:r>
              <a:rPr lang="en-CA" sz="3600" dirty="0"/>
              <a:t> </a:t>
            </a:r>
            <a:r>
              <a:rPr lang="en-CA" sz="3600" dirty="0" err="1"/>
              <a:t>ምእንቲ</a:t>
            </a:r>
            <a:r>
              <a:rPr lang="en-CA" sz="3600" dirty="0"/>
              <a:t> </a:t>
            </a:r>
            <a:r>
              <a:rPr lang="en-CA" sz="3600" dirty="0" err="1"/>
              <a:t>እቶም</a:t>
            </a:r>
            <a:r>
              <a:rPr lang="en-CA" sz="3600" dirty="0"/>
              <a:t> </a:t>
            </a:r>
            <a:r>
              <a:rPr lang="en-CA" sz="3600" dirty="0" err="1"/>
              <a:t>ካብ</a:t>
            </a:r>
            <a:r>
              <a:rPr lang="en-CA" sz="3600" dirty="0"/>
              <a:t> </a:t>
            </a:r>
            <a:r>
              <a:rPr lang="en-CA" sz="3600" dirty="0" err="1"/>
              <a:t>ቅድስት</a:t>
            </a:r>
            <a:r>
              <a:rPr lang="en-CA" sz="3600" dirty="0"/>
              <a:t> </a:t>
            </a:r>
            <a:r>
              <a:rPr lang="en-CA" sz="3600" dirty="0" err="1"/>
              <a:t>ቤተ</a:t>
            </a:r>
            <a:r>
              <a:rPr lang="en-CA" sz="3600" dirty="0"/>
              <a:t> </a:t>
            </a:r>
            <a:r>
              <a:rPr lang="en-CA" sz="3600" dirty="0" err="1"/>
              <a:t>ክርስቲያን</a:t>
            </a:r>
            <a:r>
              <a:rPr lang="en-CA" sz="3600" dirty="0"/>
              <a:t> </a:t>
            </a:r>
            <a:r>
              <a:rPr lang="en-CA" sz="3600" dirty="0" err="1"/>
              <a:t>ዝሞቱ</a:t>
            </a:r>
            <a:r>
              <a:rPr lang="en-CA" sz="3600" dirty="0"/>
              <a:t> </a:t>
            </a:r>
            <a:r>
              <a:rPr lang="en-CA" sz="3600" dirty="0" err="1"/>
              <a:t>ሰባት</a:t>
            </a:r>
            <a:r>
              <a:rPr lang="en-CA" sz="3600" dirty="0"/>
              <a:t> </a:t>
            </a:r>
            <a:r>
              <a:rPr lang="en-CA" sz="3600" dirty="0" err="1"/>
              <a:t>ንለምን</a:t>
            </a:r>
            <a:r>
              <a:rPr lang="en-CA" sz="3600" dirty="0"/>
              <a:t>። </a:t>
            </a:r>
            <a:endParaRPr lang="en-CA" sz="36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endParaRPr lang="en-CA" sz="1400" dirty="0"/>
          </a:p>
        </p:txBody>
      </p:sp>
      <p:sp>
        <p:nvSpPr>
          <p:cNvPr id="8" name="Rectangle 7"/>
          <p:cNvSpPr/>
          <p:nvPr/>
        </p:nvSpPr>
        <p:spPr>
          <a:xfrm>
            <a:off x="8238137" y="263204"/>
            <a:ext cx="4103762" cy="6278642"/>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3000" dirty="0">
                <a:uFill>
                  <a:solidFill>
                    <a:srgbClr val="000000"/>
                  </a:solidFill>
                </a:uFill>
              </a:rPr>
              <a:t>For the sick and the diseased we beseech, that God should heal them speedily and send upon them mercy and compassion.</a:t>
            </a: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3000" dirty="0">
                <a:uFill>
                  <a:solidFill>
                    <a:srgbClr val="000000"/>
                  </a:solidFill>
                </a:uFill>
              </a:rPr>
              <a:t>For those who have fallen asleep in his holy church we beseech, that God may vouchsafe them a place of rest. </a:t>
            </a:r>
            <a:endParaRPr lang="en-US" sz="30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4271488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693866"/>
          </a:xfrm>
          <a:prstGeom prst="rect">
            <a:avLst/>
          </a:prstGeom>
        </p:spPr>
        <p:txBody>
          <a:bodyPr wrap="square">
            <a:spAutoFit/>
          </a:bodyPr>
          <a:lstStyle/>
          <a:p>
            <a:pPr algn="ctr"/>
            <a:r>
              <a:rPr lang="en-CA" sz="2000" dirty="0" err="1" smtClean="0">
                <a:solidFill>
                  <a:srgbClr val="FFC000"/>
                </a:solidFill>
              </a:rPr>
              <a:t>ሥርዓተ</a:t>
            </a:r>
            <a:r>
              <a:rPr lang="en-CA" sz="2000" dirty="0" smtClean="0">
                <a:solidFill>
                  <a:srgbClr val="FFC000"/>
                </a:solidFill>
              </a:rPr>
              <a:t> </a:t>
            </a:r>
            <a:r>
              <a:rPr lang="en-CA" sz="2000" dirty="0" err="1" smtClean="0">
                <a:solidFill>
                  <a:srgbClr val="FFC000"/>
                </a:solidFill>
              </a:rPr>
              <a:t>ቅዳሴ</a:t>
            </a:r>
            <a:r>
              <a:rPr lang="en-CA" sz="2000" dirty="0" smtClean="0">
                <a:solidFill>
                  <a:srgbClr val="FFC000"/>
                </a:solidFill>
              </a:rPr>
              <a:t> </a:t>
            </a:r>
            <a:r>
              <a:rPr lang="en-CA" sz="2000" dirty="0" err="1" smtClean="0">
                <a:solidFill>
                  <a:srgbClr val="FFC000"/>
                </a:solidFill>
              </a:rPr>
              <a:t>በጊዜ</a:t>
            </a:r>
            <a:r>
              <a:rPr lang="en-CA" sz="2000" dirty="0" smtClean="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pPr algn="ctr"/>
            <a:endParaRPr lang="en-CA" sz="2000" dirty="0">
              <a:solidFill>
                <a:srgbClr val="FFC000"/>
              </a:solidFill>
            </a:endParaRPr>
          </a:p>
          <a:p>
            <a:r>
              <a:rPr lang="en-CA" sz="5400" dirty="0">
                <a:solidFill>
                  <a:srgbClr val="FFFF00"/>
                </a:solidFill>
              </a:rPr>
              <a:t>ይ. ሕ. </a:t>
            </a:r>
            <a:r>
              <a:rPr lang="en-CA" sz="1400" dirty="0" smtClean="0">
                <a:solidFill>
                  <a:srgbClr val="FFC000"/>
                </a:solidFill>
              </a:rPr>
              <a:t>፬.</a:t>
            </a:r>
            <a:r>
              <a:rPr lang="en-CA" sz="5400" dirty="0" smtClean="0"/>
              <a:t>ሃሌ </a:t>
            </a:r>
            <a:r>
              <a:rPr lang="en-CA" sz="5400" dirty="0" err="1"/>
              <a:t>ሉያ</a:t>
            </a:r>
            <a:r>
              <a:rPr lang="en-CA" sz="5400" dirty="0"/>
              <a:t> </a:t>
            </a:r>
            <a:r>
              <a:rPr lang="en-CA" sz="5400" dirty="0" err="1"/>
              <a:t>ዮሴፍ</a:t>
            </a:r>
            <a:r>
              <a:rPr lang="en-CA" sz="5400" dirty="0"/>
              <a:t> </a:t>
            </a:r>
            <a:r>
              <a:rPr lang="en-CA" sz="5400" dirty="0" err="1"/>
              <a:t>ወኒቆዲሞስ</a:t>
            </a:r>
            <a:r>
              <a:rPr lang="en-CA" sz="5400" dirty="0"/>
              <a:t> </a:t>
            </a:r>
            <a:r>
              <a:rPr lang="en-CA" sz="5400" dirty="0" err="1"/>
              <a:t>ገነዝዎ</a:t>
            </a:r>
            <a:r>
              <a:rPr lang="en-CA" sz="5400" dirty="0"/>
              <a:t> </a:t>
            </a:r>
            <a:r>
              <a:rPr lang="en-CA" sz="5400" dirty="0" err="1"/>
              <a:t>ለኢየሱስ</a:t>
            </a:r>
            <a:r>
              <a:rPr lang="en-CA" sz="5400" dirty="0"/>
              <a:t> </a:t>
            </a:r>
            <a:r>
              <a:rPr lang="en-CA" sz="5400" dirty="0" err="1" smtClean="0"/>
              <a:t>በሰንዱናት</a:t>
            </a:r>
            <a:r>
              <a:rPr lang="en-CA" sz="5400" dirty="0" smtClean="0"/>
              <a:t> </a:t>
            </a:r>
            <a:r>
              <a:rPr lang="en-CA" sz="5400" dirty="0" err="1" smtClean="0"/>
              <a:t>ለዘተን</a:t>
            </a:r>
            <a:endParaRPr lang="en-CA" sz="5400" dirty="0" smtClean="0"/>
          </a:p>
          <a:p>
            <a:r>
              <a:rPr lang="en-CA" sz="5400" dirty="0" err="1" smtClean="0"/>
              <a:t>ሥአ</a:t>
            </a:r>
            <a:r>
              <a:rPr lang="en-CA" sz="5400" dirty="0" smtClean="0"/>
              <a:t> </a:t>
            </a:r>
            <a:r>
              <a:rPr lang="en-CA" sz="5400" dirty="0" err="1"/>
              <a:t>እሙታን</a:t>
            </a:r>
            <a:r>
              <a:rPr lang="en-CA" sz="5400" dirty="0"/>
              <a:t> </a:t>
            </a:r>
            <a:r>
              <a:rPr lang="en-CA" sz="5400" dirty="0" err="1"/>
              <a:t>በመንክር</a:t>
            </a:r>
            <a:r>
              <a:rPr lang="en-CA" sz="5400" dirty="0"/>
              <a:t> </a:t>
            </a:r>
            <a:r>
              <a:rPr lang="en-CA" sz="5400" dirty="0" smtClean="0"/>
              <a:t>፥ </a:t>
            </a:r>
            <a:r>
              <a:rPr lang="en-CA" sz="5400" dirty="0" err="1" smtClean="0"/>
              <a:t>ኪን</a:t>
            </a:r>
            <a:r>
              <a:rPr lang="en-CA" sz="5400" dirty="0"/>
              <a:t>።</a:t>
            </a:r>
          </a:p>
        </p:txBody>
      </p:sp>
      <p:sp>
        <p:nvSpPr>
          <p:cNvPr id="19" name="Rectangle 18"/>
          <p:cNvSpPr/>
          <p:nvPr/>
        </p:nvSpPr>
        <p:spPr>
          <a:xfrm>
            <a:off x="4014715" y="69183"/>
            <a:ext cx="4535519" cy="5324535"/>
          </a:xfrm>
          <a:prstGeom prst="rect">
            <a:avLst/>
          </a:prstGeom>
        </p:spPr>
        <p:txBody>
          <a:bodyPr wrap="square">
            <a:spAutoFit/>
          </a:bodyPr>
          <a:lstStyle/>
          <a:p>
            <a:r>
              <a:rPr lang="en-CA" sz="2000" dirty="0" err="1">
                <a:solidFill>
                  <a:srgbClr val="FFC000"/>
                </a:solidFill>
              </a:rPr>
              <a:t>ሥርዓተ</a:t>
            </a:r>
            <a:r>
              <a:rPr lang="en-CA" sz="2000" dirty="0">
                <a:solidFill>
                  <a:srgbClr val="FFC000"/>
                </a:solidFill>
              </a:rPr>
              <a:t> </a:t>
            </a:r>
            <a:r>
              <a:rPr lang="en-CA" sz="2000" dirty="0" err="1">
                <a:solidFill>
                  <a:srgbClr val="FFC000"/>
                </a:solidFill>
              </a:rPr>
              <a:t>ቅዳሴ</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endParaRPr lang="en-CA" sz="2000" dirty="0">
              <a:solidFill>
                <a:srgbClr val="FFC000"/>
              </a:solidFill>
            </a:endParaRPr>
          </a:p>
          <a:p>
            <a:r>
              <a:rPr lang="en-CA" sz="5000" dirty="0">
                <a:solidFill>
                  <a:srgbClr val="FFFF00"/>
                </a:solidFill>
              </a:rPr>
              <a:t>ይ. ሕ. </a:t>
            </a:r>
            <a:r>
              <a:rPr lang="en-CA" sz="1400" dirty="0" smtClean="0">
                <a:solidFill>
                  <a:srgbClr val="FFC000"/>
                </a:solidFill>
              </a:rPr>
              <a:t>4.</a:t>
            </a:r>
            <a:r>
              <a:rPr lang="en-CA" sz="5000" dirty="0" smtClean="0"/>
              <a:t>ሃሌ </a:t>
            </a:r>
            <a:r>
              <a:rPr lang="en-CA" sz="5000" dirty="0" err="1"/>
              <a:t>ሉያ</a:t>
            </a:r>
            <a:r>
              <a:rPr lang="en-CA" sz="5000" dirty="0"/>
              <a:t> </a:t>
            </a:r>
            <a:r>
              <a:rPr lang="en-CA" sz="5000" dirty="0" err="1"/>
              <a:t>ዮሴፍን</a:t>
            </a:r>
            <a:r>
              <a:rPr lang="en-CA" sz="5000" dirty="0"/>
              <a:t> </a:t>
            </a:r>
            <a:r>
              <a:rPr lang="en-CA" sz="5000" dirty="0" err="1" smtClean="0"/>
              <a:t>ኒቆዲሞስን</a:t>
            </a:r>
            <a:r>
              <a:rPr lang="en-CA" sz="5000" dirty="0" smtClean="0"/>
              <a:t> </a:t>
            </a:r>
            <a:r>
              <a:rPr lang="en-CA" sz="5000" dirty="0" err="1"/>
              <a:t>ነዚ</a:t>
            </a:r>
            <a:r>
              <a:rPr lang="en-CA" sz="5000" dirty="0"/>
              <a:t> </a:t>
            </a:r>
            <a:r>
              <a:rPr lang="en-CA" sz="5000" dirty="0" err="1"/>
              <a:t>ብዜደንቕ</a:t>
            </a:r>
            <a:r>
              <a:rPr lang="en-CA" sz="5000" dirty="0"/>
              <a:t> </a:t>
            </a:r>
            <a:r>
              <a:rPr lang="en-CA" sz="5000" dirty="0" err="1"/>
              <a:t>ጥበብ</a:t>
            </a:r>
            <a:r>
              <a:rPr lang="en-CA" sz="5000" dirty="0"/>
              <a:t> </a:t>
            </a:r>
            <a:r>
              <a:rPr lang="en-CA" sz="5000" dirty="0" err="1"/>
              <a:t>ካብ</a:t>
            </a:r>
            <a:r>
              <a:rPr lang="en-CA" sz="5000" dirty="0"/>
              <a:t> </a:t>
            </a:r>
            <a:r>
              <a:rPr lang="en-CA" sz="5000" dirty="0" err="1"/>
              <a:t>ምውታት</a:t>
            </a:r>
            <a:r>
              <a:rPr lang="en-CA" sz="5000" dirty="0"/>
              <a:t> </a:t>
            </a:r>
            <a:r>
              <a:rPr lang="en-CA" sz="5000" dirty="0" err="1"/>
              <a:t>ዘተንሥአ</a:t>
            </a:r>
            <a:r>
              <a:rPr lang="en-CA" sz="5000" dirty="0"/>
              <a:t> </a:t>
            </a:r>
            <a:r>
              <a:rPr lang="en-CA" sz="5000" dirty="0" err="1"/>
              <a:t>ኢየሱስ</a:t>
            </a:r>
            <a:r>
              <a:rPr lang="en-CA" sz="5000" dirty="0"/>
              <a:t> </a:t>
            </a:r>
            <a:r>
              <a:rPr lang="en-CA" sz="5000" dirty="0" err="1"/>
              <a:t>ብበፍታ</a:t>
            </a:r>
            <a:r>
              <a:rPr lang="en-CA" sz="5000" dirty="0"/>
              <a:t> </a:t>
            </a:r>
            <a:r>
              <a:rPr lang="en-CA" sz="5000" dirty="0" err="1"/>
              <a:t>ገነዝዎ</a:t>
            </a:r>
            <a:r>
              <a:rPr lang="en-CA" sz="5000" dirty="0"/>
              <a:t>።</a:t>
            </a:r>
          </a:p>
        </p:txBody>
      </p:sp>
      <p:sp>
        <p:nvSpPr>
          <p:cNvPr id="20" name="Rectangle 19"/>
          <p:cNvSpPr/>
          <p:nvPr/>
        </p:nvSpPr>
        <p:spPr>
          <a:xfrm>
            <a:off x="8026197" y="69183"/>
            <a:ext cx="4288515" cy="6214009"/>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dirty="0">
                <a:solidFill>
                  <a:srgbClr val="FFC000"/>
                </a:solidFill>
              </a:rPr>
              <a:t>Preparatory </a:t>
            </a:r>
            <a:r>
              <a:rPr lang="en-US" sz="2000" dirty="0" smtClean="0">
                <a:solidFill>
                  <a:srgbClr val="FFC000"/>
                </a:solidFill>
              </a:rPr>
              <a:t>Service </a:t>
            </a:r>
            <a:r>
              <a:rPr lang="en-US" sz="2000" b="1" i="1" dirty="0" smtClean="0">
                <a:solidFill>
                  <a:srgbClr val="FFC000"/>
                </a:solidFill>
                <a:uFill>
                  <a:solidFill>
                    <a:srgbClr val="FF2600"/>
                  </a:solidFill>
                </a:uFill>
              </a:rPr>
              <a:t>From Easter to Pentecost </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3600" b="1" dirty="0" smtClean="0">
                <a:solidFill>
                  <a:srgbClr val="FFFF00"/>
                </a:solidFill>
                <a:uFill>
                  <a:solidFill>
                    <a:srgbClr val="D84800"/>
                  </a:solidFill>
                </a:uFill>
              </a:rPr>
              <a:t>People</a:t>
            </a:r>
            <a:r>
              <a:rPr lang="en-US" sz="3600" b="1" dirty="0" smtClean="0">
                <a:solidFill>
                  <a:srgbClr val="FFFF00"/>
                </a:solidFill>
                <a:uFill>
                  <a:solidFill>
                    <a:srgbClr val="0329D6"/>
                  </a:solidFill>
                </a:uFill>
              </a:rPr>
              <a:t>: </a:t>
            </a:r>
            <a:r>
              <a:rPr lang="en-US" sz="1400" b="1" dirty="0" smtClean="0">
                <a:solidFill>
                  <a:srgbClr val="FFC000"/>
                </a:solidFill>
                <a:uFill>
                  <a:solidFill>
                    <a:srgbClr val="0329D6"/>
                  </a:solidFill>
                </a:uFill>
              </a:rPr>
              <a:t>4.</a:t>
            </a:r>
            <a:r>
              <a:rPr lang="en-US" sz="1400" dirty="0" smtClean="0">
                <a:solidFill>
                  <a:srgbClr val="FFC000"/>
                </a:solidFill>
                <a:uFill>
                  <a:solidFill>
                    <a:srgbClr val="0329D6"/>
                  </a:solidFill>
                </a:uFill>
              </a:rPr>
              <a:t> </a:t>
            </a:r>
            <a:r>
              <a:rPr lang="en-US" sz="3600" dirty="0" smtClean="0">
                <a:solidFill>
                  <a:schemeClr val="tx1">
                    <a:lumMod val="95000"/>
                  </a:schemeClr>
                </a:solidFill>
              </a:rPr>
              <a:t>Halleluiah, Joseph and Nicodemus wrapped with linen cloths Jesus who rose from the dead in wondrous fashion.</a:t>
            </a:r>
            <a:endParaRPr lang="en-US" sz="3600" dirty="0">
              <a:solidFill>
                <a:schemeClr val="tx1">
                  <a:lumMod val="95000"/>
                </a:schemeClr>
              </a:solidFill>
            </a:endParaRPr>
          </a:p>
        </p:txBody>
      </p:sp>
    </p:spTree>
    <p:extLst>
      <p:ext uri="{BB962C8B-B14F-4D97-AF65-F5344CB8AC3E}">
        <p14:creationId xmlns:p14="http://schemas.microsoft.com/office/powerpoint/2010/main" val="314934584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048083"/>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እለ</a:t>
            </a:r>
            <a:r>
              <a:rPr lang="en-CA" sz="3600" dirty="0"/>
              <a:t> </a:t>
            </a:r>
            <a:r>
              <a:rPr lang="en-CA" sz="3600" dirty="0" err="1"/>
              <a:t>ኣበሱ</a:t>
            </a:r>
            <a:r>
              <a:rPr lang="en-CA" sz="3600" dirty="0"/>
              <a:t> </a:t>
            </a:r>
            <a:r>
              <a:rPr lang="en-CA" sz="3600" dirty="0" err="1"/>
              <a:t>ኣበዊነ</a:t>
            </a:r>
            <a:r>
              <a:rPr lang="en-CA" sz="3600" dirty="0"/>
              <a:t> </a:t>
            </a:r>
            <a:r>
              <a:rPr lang="en-CA" sz="3600" dirty="0" err="1"/>
              <a:t>ወኣኀዊነ</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ኢይትቀየሞሙ</a:t>
            </a:r>
            <a:r>
              <a:rPr lang="en-CA" sz="3600" dirty="0"/>
              <a:t>፡ </a:t>
            </a:r>
            <a:r>
              <a:rPr lang="en-CA" sz="3600" dirty="0" err="1"/>
              <a:t>ናኅየ</a:t>
            </a:r>
            <a:r>
              <a:rPr lang="en-CA" sz="3600" dirty="0"/>
              <a:t> </a:t>
            </a:r>
            <a:r>
              <a:rPr lang="en-CA" sz="3600" dirty="0" err="1"/>
              <a:t>ወሣኅተ</a:t>
            </a:r>
            <a:r>
              <a:rPr lang="en-CA" sz="3600" dirty="0"/>
              <a:t> </a:t>
            </a:r>
            <a:r>
              <a:rPr lang="en-CA" sz="3600" dirty="0" err="1"/>
              <a:t>የሀቦሙ</a:t>
            </a:r>
            <a:r>
              <a:rPr lang="en-CA" sz="3600" dirty="0"/>
              <a:t> </a:t>
            </a:r>
            <a:r>
              <a:rPr lang="en-CA" sz="3600" dirty="0" err="1"/>
              <a:t>እመዓቱ</a:t>
            </a:r>
            <a:r>
              <a:rPr lang="en-CA" sz="3600" dirty="0"/>
              <a:t>።</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600" dirty="0" err="1"/>
              <a:t>በእንተ</a:t>
            </a:r>
            <a:r>
              <a:rPr lang="en-CA" sz="3600" dirty="0"/>
              <a:t> </a:t>
            </a:r>
            <a:r>
              <a:rPr lang="en-CA" sz="3600" dirty="0" err="1"/>
              <a:t>ዝናማት</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ይፈኑ</a:t>
            </a:r>
            <a:r>
              <a:rPr lang="en-CA" sz="3600" dirty="0"/>
              <a:t> </a:t>
            </a:r>
            <a:r>
              <a:rPr lang="en-CA" sz="3600" dirty="0" err="1"/>
              <a:t>ዝናመ</a:t>
            </a:r>
            <a:r>
              <a:rPr lang="en-CA" sz="3600" dirty="0"/>
              <a:t> </a:t>
            </a:r>
            <a:r>
              <a:rPr lang="en-CA" sz="3600" dirty="0" err="1"/>
              <a:t>ኀበ</a:t>
            </a:r>
            <a:r>
              <a:rPr lang="en-CA" sz="3600" dirty="0"/>
              <a:t> </a:t>
            </a:r>
            <a:r>
              <a:rPr lang="en-CA" sz="3600" dirty="0" err="1"/>
              <a:t>ዘይትፈቀድ</a:t>
            </a:r>
            <a:r>
              <a:rPr lang="en-CA" sz="3600" dirty="0"/>
              <a:t> </a:t>
            </a:r>
            <a:r>
              <a:rPr lang="en-CA" sz="3600" dirty="0" err="1"/>
              <a:t>መካን</a:t>
            </a:r>
            <a:r>
              <a:rPr lang="en-CA" sz="3600" dirty="0"/>
              <a:t>። </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p:txBody>
      </p:sp>
      <p:sp>
        <p:nvSpPr>
          <p:cNvPr id="19" name="Rectangle 18"/>
          <p:cNvSpPr/>
          <p:nvPr/>
        </p:nvSpPr>
        <p:spPr>
          <a:xfrm>
            <a:off x="4035457" y="167118"/>
            <a:ext cx="4252107" cy="6647974"/>
          </a:xfrm>
          <a:prstGeom prst="rect">
            <a:avLst/>
          </a:prstGeom>
        </p:spPr>
        <p:txBody>
          <a:bodyPr wrap="square">
            <a:spAutoFit/>
          </a:bodyPr>
          <a:lstStyle/>
          <a:p>
            <a:r>
              <a:rPr lang="en-CA" sz="4000" dirty="0" smtClean="0">
                <a:solidFill>
                  <a:srgbClr val="92D050"/>
                </a:solidFill>
              </a:rPr>
              <a:t>. </a:t>
            </a:r>
            <a:r>
              <a:rPr lang="en-CA" sz="3600" dirty="0" err="1"/>
              <a:t>እግዚኣብሔር</a:t>
            </a:r>
            <a:r>
              <a:rPr lang="en-CA" sz="3600" dirty="0"/>
              <a:t> </a:t>
            </a:r>
            <a:r>
              <a:rPr lang="en-CA" sz="3600" dirty="0" err="1"/>
              <a:t>በደሎም</a:t>
            </a:r>
            <a:r>
              <a:rPr lang="en-CA" sz="3600" dirty="0"/>
              <a:t> </a:t>
            </a:r>
            <a:r>
              <a:rPr lang="en-CA" sz="3600" dirty="0" err="1"/>
              <a:t>ከይሓሰበ</a:t>
            </a:r>
            <a:r>
              <a:rPr lang="en-CA" sz="3600" dirty="0"/>
              <a:t>፡ </a:t>
            </a:r>
            <a:r>
              <a:rPr lang="en-CA" sz="3600" dirty="0" err="1"/>
              <a:t>ካብ</a:t>
            </a:r>
            <a:r>
              <a:rPr lang="en-CA" sz="3600" dirty="0"/>
              <a:t> </a:t>
            </a:r>
            <a:r>
              <a:rPr lang="en-CA" sz="3600" dirty="0" err="1"/>
              <a:t>ቁጥዓኡ</a:t>
            </a:r>
            <a:r>
              <a:rPr lang="en-CA" sz="3600" dirty="0"/>
              <a:t> </a:t>
            </a:r>
            <a:r>
              <a:rPr lang="en-CA" sz="3600" dirty="0" err="1"/>
              <a:t>ናብ</a:t>
            </a:r>
            <a:r>
              <a:rPr lang="en-CA" sz="3600" dirty="0"/>
              <a:t> </a:t>
            </a:r>
            <a:r>
              <a:rPr lang="en-CA" sz="3600" dirty="0" err="1"/>
              <a:t>ምሕረቱ</a:t>
            </a:r>
            <a:r>
              <a:rPr lang="en-CA" sz="3600" dirty="0"/>
              <a:t> </a:t>
            </a:r>
            <a:r>
              <a:rPr lang="en-CA" sz="3600" dirty="0" err="1"/>
              <a:t>ተመሊሱ</a:t>
            </a:r>
            <a:r>
              <a:rPr lang="en-CA" sz="3600" dirty="0"/>
              <a:t> </a:t>
            </a:r>
            <a:r>
              <a:rPr lang="en-CA" sz="3600" dirty="0" err="1"/>
              <a:t>ፍጹም</a:t>
            </a:r>
            <a:r>
              <a:rPr lang="en-CA" sz="3600" dirty="0"/>
              <a:t> </a:t>
            </a:r>
            <a:r>
              <a:rPr lang="en-CA" sz="3600" dirty="0" err="1"/>
              <a:t>ዕረፍቲ</a:t>
            </a:r>
            <a:r>
              <a:rPr lang="en-CA" sz="3600" dirty="0"/>
              <a:t> </a:t>
            </a:r>
            <a:r>
              <a:rPr lang="en-CA" sz="3600" dirty="0" err="1"/>
              <a:t>ኪህቦም</a:t>
            </a:r>
            <a:r>
              <a:rPr lang="en-CA" sz="3600" dirty="0"/>
              <a:t> </a:t>
            </a:r>
            <a:r>
              <a:rPr lang="en-CA" sz="3600" dirty="0" err="1"/>
              <a:t>ምእንቲ</a:t>
            </a:r>
            <a:r>
              <a:rPr lang="en-CA" sz="3600" dirty="0"/>
              <a:t> </a:t>
            </a:r>
            <a:r>
              <a:rPr lang="en-CA" sz="3600" dirty="0" err="1"/>
              <a:t>ዝበደሉ</a:t>
            </a:r>
            <a:r>
              <a:rPr lang="en-CA" sz="3600" dirty="0"/>
              <a:t> </a:t>
            </a:r>
            <a:r>
              <a:rPr lang="en-CA" sz="3600" dirty="0" err="1"/>
              <a:t>ኣቦታትና</a:t>
            </a:r>
            <a:r>
              <a:rPr lang="en-CA" sz="3600" dirty="0"/>
              <a:t>፡ </a:t>
            </a:r>
            <a:r>
              <a:rPr lang="en-CA" sz="3600" dirty="0" err="1"/>
              <a:t>ኣዴታትና</a:t>
            </a:r>
            <a:r>
              <a:rPr lang="en-CA" sz="3600" dirty="0"/>
              <a:t>፡ </a:t>
            </a:r>
            <a:r>
              <a:rPr lang="en-CA" sz="3600" dirty="0" err="1"/>
              <a:t>ኣኅዋትናን</a:t>
            </a:r>
            <a:r>
              <a:rPr lang="en-CA" sz="3600" dirty="0"/>
              <a:t> </a:t>
            </a:r>
            <a:r>
              <a:rPr lang="en-CA" sz="3600" dirty="0" err="1"/>
              <a:t>ኣኃትናን</a:t>
            </a:r>
            <a:r>
              <a:rPr lang="en-CA" sz="3600" dirty="0"/>
              <a:t> </a:t>
            </a:r>
            <a:r>
              <a:rPr lang="en-CA" sz="3600" dirty="0" err="1"/>
              <a:t>ንለምን</a:t>
            </a:r>
            <a:r>
              <a:rPr lang="en-CA" sz="3600" dirty="0"/>
              <a:t>። </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600" dirty="0" err="1"/>
              <a:t>እግዚኣብሔር</a:t>
            </a:r>
            <a:r>
              <a:rPr lang="en-CA" sz="3600" dirty="0"/>
              <a:t> </a:t>
            </a:r>
            <a:r>
              <a:rPr lang="en-CA" sz="3600" dirty="0" err="1"/>
              <a:t>ዝናም</a:t>
            </a:r>
            <a:r>
              <a:rPr lang="en-CA" sz="3600" dirty="0"/>
              <a:t> </a:t>
            </a:r>
            <a:r>
              <a:rPr lang="en-CA" sz="3600" dirty="0" err="1"/>
              <a:t>ኣብ</a:t>
            </a:r>
            <a:r>
              <a:rPr lang="en-CA" sz="3600" dirty="0"/>
              <a:t> </a:t>
            </a:r>
            <a:r>
              <a:rPr lang="en-CA" sz="3600" dirty="0" err="1"/>
              <a:t>ዜድልዮ</a:t>
            </a:r>
            <a:r>
              <a:rPr lang="en-CA" sz="3600" dirty="0"/>
              <a:t> </a:t>
            </a:r>
            <a:r>
              <a:rPr lang="en-CA" sz="3600" dirty="0" err="1"/>
              <a:t>ቦታ</a:t>
            </a:r>
            <a:r>
              <a:rPr lang="en-CA" sz="3600" dirty="0"/>
              <a:t> </a:t>
            </a:r>
            <a:r>
              <a:rPr lang="en-CA" sz="3600" dirty="0" err="1"/>
              <a:t>ኬዝንም</a:t>
            </a:r>
            <a:r>
              <a:rPr lang="en-CA" sz="3600" dirty="0"/>
              <a:t> </a:t>
            </a:r>
            <a:r>
              <a:rPr lang="en-CA" sz="3600" dirty="0" err="1"/>
              <a:t>ምእንቲ</a:t>
            </a:r>
            <a:r>
              <a:rPr lang="en-CA" sz="3600" dirty="0"/>
              <a:t> </a:t>
            </a:r>
            <a:r>
              <a:rPr lang="en-CA" sz="3600" dirty="0" err="1"/>
              <a:t>ዝናም</a:t>
            </a:r>
            <a:r>
              <a:rPr lang="en-CA" sz="3600" dirty="0"/>
              <a:t> </a:t>
            </a:r>
            <a:r>
              <a:rPr lang="en-CA" sz="3600" dirty="0" err="1"/>
              <a:t>ንለምን</a:t>
            </a:r>
            <a:r>
              <a:rPr lang="en-CA" sz="36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endParaRPr lang="en-CA" sz="1400" dirty="0"/>
          </a:p>
        </p:txBody>
      </p:sp>
      <p:sp>
        <p:nvSpPr>
          <p:cNvPr id="8" name="Rectangle 7"/>
          <p:cNvSpPr/>
          <p:nvPr/>
        </p:nvSpPr>
        <p:spPr>
          <a:xfrm>
            <a:off x="8238137" y="263204"/>
            <a:ext cx="4103762" cy="6863417"/>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3200" dirty="0">
                <a:uFill>
                  <a:solidFill>
                    <a:srgbClr val="000000"/>
                  </a:solidFill>
                </a:uFill>
              </a:rPr>
              <a:t>For those who have sinned, our fathers and our brothers we beseech, that God cherish not anger against them, but grant them rest and relief from His wrath.</a:t>
            </a: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800" dirty="0">
                <a:uFill>
                  <a:solidFill>
                    <a:srgbClr val="000000"/>
                  </a:solidFill>
                </a:uFill>
              </a:rPr>
              <a:t>For the rains we beseech, that God gives rain to all the places that require it. </a:t>
            </a:r>
            <a:endParaRPr lang="en-US" sz="30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98978741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801862"/>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ማያተ</a:t>
            </a:r>
            <a:r>
              <a:rPr lang="en-CA" sz="3600" dirty="0"/>
              <a:t> </a:t>
            </a:r>
            <a:r>
              <a:rPr lang="en-CA" sz="3600" dirty="0" err="1"/>
              <a:t>አፍላግ</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ይምላእ</a:t>
            </a:r>
            <a:r>
              <a:rPr lang="en-CA" sz="3600" dirty="0"/>
              <a:t> </a:t>
            </a:r>
            <a:r>
              <a:rPr lang="en-CA" sz="3600" dirty="0" err="1"/>
              <a:t>ኪያሆን</a:t>
            </a:r>
            <a:r>
              <a:rPr lang="en-CA" sz="3600" dirty="0"/>
              <a:t> </a:t>
            </a:r>
            <a:r>
              <a:rPr lang="en-CA" sz="3600" dirty="0" err="1"/>
              <a:t>እስከ</a:t>
            </a:r>
            <a:r>
              <a:rPr lang="en-CA" sz="3600" dirty="0"/>
              <a:t> </a:t>
            </a:r>
            <a:r>
              <a:rPr lang="en-CA" sz="3600" dirty="0" err="1"/>
              <a:t>መስፈርት</a:t>
            </a:r>
            <a:r>
              <a:rPr lang="en-CA" sz="3600" dirty="0"/>
              <a:t> </a:t>
            </a:r>
            <a:r>
              <a:rPr lang="en-CA" sz="3600" dirty="0" err="1"/>
              <a:t>ወዓቅም</a:t>
            </a:r>
            <a:r>
              <a:rPr lang="en-CA" sz="3600" dirty="0"/>
              <a:t>። </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ፍሬ</a:t>
            </a:r>
            <a:r>
              <a:rPr lang="en-CA" sz="3200" dirty="0"/>
              <a:t> </a:t>
            </a:r>
            <a:r>
              <a:rPr lang="en-CA" sz="3200" dirty="0" err="1"/>
              <a:t>ምድር</a:t>
            </a:r>
            <a:r>
              <a:rPr lang="en-CA" sz="3200" dirty="0"/>
              <a:t> </a:t>
            </a:r>
            <a:r>
              <a:rPr lang="en-CA" sz="3200" dirty="0" err="1"/>
              <a:t>ናስተበቁዕ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የሀባ</a:t>
            </a:r>
            <a:r>
              <a:rPr lang="en-CA" sz="3200" dirty="0"/>
              <a:t> </a:t>
            </a:r>
            <a:r>
              <a:rPr lang="en-CA" sz="3200" dirty="0" err="1"/>
              <a:t>ፍሬሃ</a:t>
            </a:r>
            <a:r>
              <a:rPr lang="en-CA" sz="3200" dirty="0"/>
              <a:t> </a:t>
            </a:r>
            <a:r>
              <a:rPr lang="en-CA" sz="3200" dirty="0" err="1"/>
              <a:t>ለምድር</a:t>
            </a:r>
            <a:r>
              <a:rPr lang="en-CA" sz="3200" dirty="0"/>
              <a:t>፡ </a:t>
            </a:r>
            <a:r>
              <a:rPr lang="en-CA" sz="3200" dirty="0" err="1"/>
              <a:t>ለዘርዕ</a:t>
            </a:r>
            <a:r>
              <a:rPr lang="en-CA" sz="3200" dirty="0"/>
              <a:t> </a:t>
            </a:r>
            <a:r>
              <a:rPr lang="en-CA" sz="3200" dirty="0" err="1"/>
              <a:t>ወለማዕረር</a:t>
            </a:r>
            <a:r>
              <a:rPr lang="en-CA" sz="3200" dirty="0"/>
              <a:t>፡ </a:t>
            </a:r>
            <a:r>
              <a:rPr lang="en-CA" sz="3200" dirty="0" err="1"/>
              <a:t>ወለኵልነ</a:t>
            </a:r>
            <a:r>
              <a:rPr lang="en-CA" sz="3200" dirty="0"/>
              <a:t> </a:t>
            </a:r>
            <a:r>
              <a:rPr lang="en-CA" sz="3200" dirty="0" err="1"/>
              <a:t>እለ</a:t>
            </a:r>
            <a:r>
              <a:rPr lang="en-CA" sz="3200" dirty="0"/>
              <a:t> </a:t>
            </a:r>
            <a:r>
              <a:rPr lang="en-CA" sz="3200" dirty="0" err="1"/>
              <a:t>በጸሎት</a:t>
            </a:r>
            <a:r>
              <a:rPr lang="en-CA" sz="3200" dirty="0"/>
              <a:t> </a:t>
            </a:r>
            <a:r>
              <a:rPr lang="en-CA" sz="3200" dirty="0" err="1"/>
              <a:t>ንስእል</a:t>
            </a:r>
            <a:r>
              <a:rPr lang="en-CA" sz="3200" dirty="0"/>
              <a:t> </a:t>
            </a:r>
            <a:r>
              <a:rPr lang="en-CA" sz="3200" dirty="0" err="1"/>
              <a:t>ወናስተበቁዕ</a:t>
            </a:r>
            <a:r>
              <a:rPr lang="en-CA" sz="3200" dirty="0"/>
              <a:t> </a:t>
            </a:r>
            <a:r>
              <a:rPr lang="en-CA" sz="3200" dirty="0" err="1"/>
              <a:t>በመንፈሰ</a:t>
            </a:r>
            <a:r>
              <a:rPr lang="en-CA" sz="3200" dirty="0"/>
              <a:t> </a:t>
            </a:r>
            <a:r>
              <a:rPr lang="en-CA" sz="3200" dirty="0" err="1"/>
              <a:t>ሰላም</a:t>
            </a:r>
            <a:r>
              <a:rPr lang="en-CA" sz="3200" dirty="0"/>
              <a:t> </a:t>
            </a:r>
            <a:r>
              <a:rPr lang="en-CA" sz="3200" dirty="0" err="1"/>
              <a:t>ይክድነነ</a:t>
            </a:r>
            <a:r>
              <a:rPr lang="en-CA" sz="3200" dirty="0"/>
              <a:t> </a:t>
            </a:r>
            <a:r>
              <a:rPr lang="en-CA" sz="3200" dirty="0" err="1"/>
              <a:t>ወይጸግወነ</a:t>
            </a:r>
            <a:r>
              <a:rPr lang="en-CA" sz="3200" dirty="0"/>
              <a:t> </a:t>
            </a:r>
            <a:r>
              <a:rPr lang="en-CA" sz="3200" dirty="0" err="1"/>
              <a:t>ወያብርህ</a:t>
            </a:r>
            <a:r>
              <a:rPr lang="en-CA" sz="3200" dirty="0"/>
              <a:t> </a:t>
            </a:r>
            <a:r>
              <a:rPr lang="en-CA" sz="3200" dirty="0" err="1" smtClean="0"/>
              <a:t>ኣዕይንተ</a:t>
            </a:r>
            <a:endParaRPr lang="en-CA" sz="1400" dirty="0">
              <a:solidFill>
                <a:srgbClr val="FFC000"/>
              </a:solidFill>
            </a:endParaRPr>
          </a:p>
        </p:txBody>
      </p:sp>
      <p:sp>
        <p:nvSpPr>
          <p:cNvPr id="19" name="Rectangle 18"/>
          <p:cNvSpPr/>
          <p:nvPr/>
        </p:nvSpPr>
        <p:spPr>
          <a:xfrm>
            <a:off x="4035457" y="167118"/>
            <a:ext cx="4252107" cy="6771084"/>
          </a:xfrm>
          <a:prstGeom prst="rect">
            <a:avLst/>
          </a:prstGeom>
        </p:spPr>
        <p:txBody>
          <a:bodyPr wrap="square">
            <a:spAutoFit/>
          </a:bodyPr>
          <a:lstStyle/>
          <a:p>
            <a:r>
              <a:rPr lang="en-CA" sz="4000" dirty="0" smtClean="0">
                <a:solidFill>
                  <a:srgbClr val="92D050"/>
                </a:solidFill>
              </a:rPr>
              <a:t>. </a:t>
            </a:r>
            <a:r>
              <a:rPr lang="en-CA" sz="3600" dirty="0" err="1"/>
              <a:t>እግዚኣብሔር</a:t>
            </a:r>
            <a:r>
              <a:rPr lang="en-CA" sz="3600" dirty="0"/>
              <a:t> </a:t>
            </a:r>
            <a:r>
              <a:rPr lang="en-CA" sz="3600" dirty="0" err="1"/>
              <a:t>ንኣፍላግ</a:t>
            </a:r>
            <a:r>
              <a:rPr lang="en-CA" sz="3600" dirty="0"/>
              <a:t> </a:t>
            </a:r>
            <a:r>
              <a:rPr lang="en-CA" sz="3600" dirty="0" err="1"/>
              <a:t>ክሳዕ</a:t>
            </a:r>
            <a:r>
              <a:rPr lang="en-CA" sz="3600" dirty="0"/>
              <a:t> </a:t>
            </a:r>
            <a:r>
              <a:rPr lang="en-CA" sz="3600" dirty="0" err="1"/>
              <a:t>ወሰኖምን</a:t>
            </a:r>
            <a:r>
              <a:rPr lang="en-CA" sz="3600" dirty="0"/>
              <a:t> </a:t>
            </a:r>
            <a:r>
              <a:rPr lang="en-CA" sz="3600" dirty="0" err="1"/>
              <a:t>ዓቕሞምን</a:t>
            </a:r>
            <a:r>
              <a:rPr lang="en-CA" sz="3600" dirty="0"/>
              <a:t> </a:t>
            </a:r>
            <a:r>
              <a:rPr lang="en-CA" sz="3600" dirty="0" err="1"/>
              <a:t>ኪመልእ</a:t>
            </a:r>
            <a:r>
              <a:rPr lang="en-CA" sz="3600" dirty="0"/>
              <a:t> </a:t>
            </a:r>
            <a:r>
              <a:rPr lang="en-CA" sz="3600" dirty="0" err="1"/>
              <a:t>ምእንቲ</a:t>
            </a:r>
            <a:r>
              <a:rPr lang="en-CA" sz="3600" dirty="0"/>
              <a:t> </a:t>
            </a:r>
            <a:r>
              <a:rPr lang="en-CA" sz="3600" dirty="0" err="1"/>
              <a:t>ማያተ</a:t>
            </a:r>
            <a:r>
              <a:rPr lang="en-CA" sz="3600" dirty="0"/>
              <a:t> </a:t>
            </a:r>
            <a:r>
              <a:rPr lang="en-CA" sz="3600" dirty="0" err="1"/>
              <a:t>አፍላግ</a:t>
            </a:r>
            <a:r>
              <a:rPr lang="en-CA" sz="3600" dirty="0"/>
              <a:t> </a:t>
            </a:r>
            <a:r>
              <a:rPr lang="en-CA" sz="3600" dirty="0" err="1"/>
              <a:t>ንለምን</a:t>
            </a:r>
            <a:r>
              <a:rPr lang="en-CA" sz="3600" dirty="0"/>
              <a:t>።  </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600" dirty="0" err="1"/>
              <a:t>እግዚኣብሔር</a:t>
            </a:r>
            <a:r>
              <a:rPr lang="en-CA" sz="3600" dirty="0"/>
              <a:t> </a:t>
            </a:r>
            <a:r>
              <a:rPr lang="en-CA" sz="3600" dirty="0" err="1"/>
              <a:t>ንምድሪ</a:t>
            </a:r>
            <a:r>
              <a:rPr lang="en-CA" sz="3600" dirty="0"/>
              <a:t> </a:t>
            </a:r>
            <a:r>
              <a:rPr lang="en-CA" sz="3600" dirty="0" err="1"/>
              <a:t>ዚዝራእን</a:t>
            </a:r>
            <a:r>
              <a:rPr lang="en-CA" sz="3600" dirty="0"/>
              <a:t> </a:t>
            </a:r>
            <a:r>
              <a:rPr lang="en-CA" sz="3600" dirty="0" err="1"/>
              <a:t>ዚዕጸድን</a:t>
            </a:r>
            <a:r>
              <a:rPr lang="en-CA" sz="3600" dirty="0"/>
              <a:t> </a:t>
            </a:r>
            <a:r>
              <a:rPr lang="en-CA" sz="3600" dirty="0" err="1"/>
              <a:t>ኪህባ</a:t>
            </a:r>
            <a:r>
              <a:rPr lang="en-CA" sz="3600" dirty="0"/>
              <a:t>፡ </a:t>
            </a:r>
            <a:r>
              <a:rPr lang="en-CA" sz="3600" dirty="0" err="1"/>
              <a:t>ምእንቲ</a:t>
            </a:r>
            <a:r>
              <a:rPr lang="en-CA" sz="3600" dirty="0"/>
              <a:t> </a:t>
            </a:r>
            <a:r>
              <a:rPr lang="en-CA" sz="3600" dirty="0" err="1"/>
              <a:t>ፍረ</a:t>
            </a:r>
            <a:r>
              <a:rPr lang="en-CA" sz="3600" dirty="0"/>
              <a:t> </a:t>
            </a:r>
            <a:r>
              <a:rPr lang="en-CA" sz="3600" dirty="0" err="1"/>
              <a:t>ምድርን</a:t>
            </a:r>
            <a:r>
              <a:rPr lang="en-CA" sz="3600" dirty="0"/>
              <a:t> </a:t>
            </a:r>
            <a:r>
              <a:rPr lang="en-CA" sz="3600" dirty="0" err="1"/>
              <a:t>ነዞም</a:t>
            </a:r>
            <a:r>
              <a:rPr lang="en-CA" sz="3600" dirty="0"/>
              <a:t> </a:t>
            </a:r>
            <a:r>
              <a:rPr lang="en-CA" sz="3600" dirty="0" err="1"/>
              <a:t>በረከቱ</a:t>
            </a:r>
            <a:r>
              <a:rPr lang="en-CA" sz="3600" dirty="0"/>
              <a:t> </a:t>
            </a:r>
            <a:r>
              <a:rPr lang="en-CA" sz="3600" dirty="0" err="1"/>
              <a:t>እንልምን</a:t>
            </a:r>
            <a:r>
              <a:rPr lang="en-CA" sz="3600" dirty="0"/>
              <a:t> </a:t>
            </a:r>
            <a:r>
              <a:rPr lang="en-CA" sz="3600" dirty="0" err="1"/>
              <a:t>ዘሎና</a:t>
            </a:r>
            <a:r>
              <a:rPr lang="en-CA" sz="3600" dirty="0"/>
              <a:t> </a:t>
            </a:r>
            <a:r>
              <a:rPr lang="en-CA" sz="3600" dirty="0" err="1"/>
              <a:t>ዓይነ</a:t>
            </a:r>
            <a:r>
              <a:rPr lang="en-CA" sz="3600" dirty="0"/>
              <a:t> </a:t>
            </a:r>
            <a:r>
              <a:rPr lang="en-CA" sz="3600" dirty="0" err="1"/>
              <a:t>ልቦናና</a:t>
            </a:r>
            <a:r>
              <a:rPr lang="en-CA" sz="3600" dirty="0"/>
              <a:t> </a:t>
            </a:r>
            <a:r>
              <a:rPr lang="en-CA" sz="3600" dirty="0" err="1"/>
              <a:t>ኣብሪሁ</a:t>
            </a:r>
            <a:r>
              <a:rPr lang="en-CA" sz="3600" dirty="0"/>
              <a:t> </a:t>
            </a:r>
            <a:r>
              <a:rPr lang="en-CA" sz="3600" dirty="0" err="1"/>
              <a:t>ብመንፈስ</a:t>
            </a:r>
            <a:r>
              <a:rPr lang="en-CA" sz="3600" dirty="0"/>
              <a:t> </a:t>
            </a:r>
            <a:r>
              <a:rPr lang="en-CA" sz="3600" dirty="0" err="1"/>
              <a:t>ሰላምን</a:t>
            </a:r>
            <a:r>
              <a:rPr lang="en-CA" sz="3600" dirty="0"/>
              <a:t> </a:t>
            </a:r>
            <a:r>
              <a:rPr lang="en-CA" sz="3600" dirty="0" err="1"/>
              <a:t>ፍቕርን</a:t>
            </a:r>
            <a:r>
              <a:rPr lang="en-CA" sz="3600" dirty="0"/>
              <a:t> </a:t>
            </a:r>
            <a:r>
              <a:rPr lang="en-CA" sz="3600" dirty="0" err="1"/>
              <a:t>ኪፀምደናን</a:t>
            </a:r>
            <a:r>
              <a:rPr lang="en-CA" sz="3600" dirty="0"/>
              <a:t> </a:t>
            </a:r>
            <a:r>
              <a:rPr lang="en-CA" sz="3600" dirty="0" err="1"/>
              <a:t>ዝለመንናዮ</a:t>
            </a:r>
            <a:r>
              <a:rPr lang="en-CA" sz="3600" dirty="0"/>
              <a:t> </a:t>
            </a:r>
            <a:r>
              <a:rPr lang="en-CA" sz="3600" dirty="0" err="1" smtClean="0"/>
              <a:t>ምእንቲ</a:t>
            </a:r>
            <a:endParaRPr lang="en-CA" sz="1400" dirty="0"/>
          </a:p>
        </p:txBody>
      </p:sp>
      <p:sp>
        <p:nvSpPr>
          <p:cNvPr id="8" name="Rectangle 7"/>
          <p:cNvSpPr/>
          <p:nvPr/>
        </p:nvSpPr>
        <p:spPr>
          <a:xfrm>
            <a:off x="8238137" y="263204"/>
            <a:ext cx="4103762" cy="6571030"/>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For the waters of the rivers we beseech, that God should fill them unto their due measure and bounds.</a:t>
            </a: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2000"/>
            </a:pPr>
            <a:r>
              <a:rPr lang="en-CA" sz="2800" dirty="0">
                <a:solidFill>
                  <a:srgbClr val="92D050"/>
                </a:solidFill>
              </a:rPr>
              <a:t> . </a:t>
            </a:r>
            <a:r>
              <a:rPr lang="en-US" sz="2800" dirty="0"/>
              <a:t>For the fruits of the earth we beseech, that God may grant to the earth her fruit for sowing and for harvest.  And all of us who ask and beseech in prayer, may He cover us with the spirit of peace,</a:t>
            </a:r>
          </a:p>
          <a:p>
            <a:pPr marL="40639" marR="40639">
              <a:spcBef>
                <a:spcPts val="600"/>
              </a:spcBef>
              <a:buClr>
                <a:srgbClr val="000000"/>
              </a:buClr>
              <a:buFont typeface="Arial"/>
              <a:defRPr sz="1900"/>
            </a:pPr>
            <a:r>
              <a:rPr lang="en-US" sz="2800" dirty="0"/>
              <a:t>and give us grace, </a:t>
            </a:r>
            <a:r>
              <a:rPr lang="en-US" sz="2800" dirty="0" smtClean="0"/>
              <a:t>and</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352236658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17196"/>
          </a:xfrm>
          <a:prstGeom prst="rect">
            <a:avLst/>
          </a:prstGeom>
        </p:spPr>
        <p:txBody>
          <a:bodyPr wrap="square">
            <a:spAutoFit/>
          </a:bodyPr>
          <a:lstStyle/>
          <a:p>
            <a:r>
              <a:rPr lang="en-CA" sz="3200" dirty="0" err="1" smtClean="0"/>
              <a:t>ኣልባቢነ</a:t>
            </a:r>
            <a:r>
              <a:rPr lang="en-CA" sz="3200" dirty="0"/>
              <a:t>። </a:t>
            </a:r>
            <a:r>
              <a:rPr lang="en-CA" sz="3200" dirty="0" err="1"/>
              <a:t>ንቅረብ</a:t>
            </a:r>
            <a:r>
              <a:rPr lang="en-CA" sz="3200" dirty="0"/>
              <a:t> </a:t>
            </a:r>
            <a:r>
              <a:rPr lang="en-CA" sz="3200" dirty="0" err="1"/>
              <a:t>ወንስኣሎ</a:t>
            </a:r>
            <a:r>
              <a:rPr lang="en-CA" sz="3200" dirty="0"/>
              <a:t> </a:t>
            </a:r>
            <a:r>
              <a:rPr lang="en-CA" sz="3200" dirty="0" err="1"/>
              <a:t>ለእግዚኣብሔር</a:t>
            </a:r>
            <a:r>
              <a:rPr lang="en-CA" sz="3200" dirty="0"/>
              <a:t> </a:t>
            </a:r>
            <a:r>
              <a:rPr lang="en-CA" sz="3200" dirty="0" err="1"/>
              <a:t>ኣምላክ</a:t>
            </a:r>
            <a:r>
              <a:rPr lang="en-CA" sz="3200" dirty="0"/>
              <a:t> </a:t>
            </a:r>
            <a:r>
              <a:rPr lang="en-CA" sz="3200" dirty="0" err="1"/>
              <a:t>ከመ</a:t>
            </a:r>
            <a:r>
              <a:rPr lang="en-CA" sz="3200" dirty="0"/>
              <a:t> </a:t>
            </a:r>
            <a:r>
              <a:rPr lang="en-CA" sz="3200" dirty="0" err="1"/>
              <a:t>ተሰጢዎ</a:t>
            </a:r>
            <a:r>
              <a:rPr lang="en-CA" sz="3200" dirty="0"/>
              <a:t> </a:t>
            </a:r>
            <a:r>
              <a:rPr lang="en-CA" sz="3200" dirty="0" err="1"/>
              <a:t>ጸሎተነ</a:t>
            </a:r>
            <a:r>
              <a:rPr lang="en-CA" sz="3200" dirty="0"/>
              <a:t> </a:t>
            </a:r>
            <a:r>
              <a:rPr lang="en-CA" sz="3200" dirty="0" err="1"/>
              <a:t>ይትወከፍ</a:t>
            </a:r>
            <a:r>
              <a:rPr lang="en-CA" sz="3200" dirty="0"/>
              <a:t>።</a:t>
            </a:r>
            <a:r>
              <a:rPr lang="en-CA" sz="3400" dirty="0"/>
              <a:t> </a:t>
            </a:r>
            <a:endParaRPr lang="en-CA" sz="3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1400" dirty="0" smtClean="0">
              <a:solidFill>
                <a:srgbClr val="FFC000"/>
              </a:solidFill>
            </a:endParaRPr>
          </a:p>
          <a:p>
            <a:endParaRPr lang="en-CA" sz="1400" dirty="0">
              <a:solidFill>
                <a:srgbClr val="FFC000"/>
              </a:solidFill>
            </a:endParaRPr>
          </a:p>
          <a:p>
            <a:r>
              <a:rPr lang="en-CA" sz="3200" dirty="0">
                <a:solidFill>
                  <a:srgbClr val="92D050"/>
                </a:solidFill>
              </a:rPr>
              <a:t>. </a:t>
            </a:r>
            <a:r>
              <a:rPr lang="en-CA" sz="3200" dirty="0" err="1" smtClean="0"/>
              <a:t>ንትነሣእ</a:t>
            </a:r>
            <a:r>
              <a:rPr lang="en-CA" sz="3200" dirty="0" smtClean="0"/>
              <a:t> </a:t>
            </a:r>
            <a:r>
              <a:rPr lang="en-CA" sz="3200" dirty="0" err="1"/>
              <a:t>እንከ</a:t>
            </a:r>
            <a:r>
              <a:rPr lang="en-CA" sz="3200" dirty="0"/>
              <a:t> </a:t>
            </a:r>
            <a:r>
              <a:rPr lang="en-CA" sz="3200" dirty="0" err="1"/>
              <a:t>በመንፈስ</a:t>
            </a:r>
            <a:r>
              <a:rPr lang="en-CA" sz="3200" dirty="0"/>
              <a:t> </a:t>
            </a:r>
            <a:r>
              <a:rPr lang="en-CA" sz="3200" dirty="0" err="1"/>
              <a:t>ቅዱስ</a:t>
            </a:r>
            <a:r>
              <a:rPr lang="en-CA" sz="3200" dirty="0"/>
              <a:t> </a:t>
            </a:r>
            <a:r>
              <a:rPr lang="en-CA" sz="3200" dirty="0" err="1"/>
              <a:t>ከመ</a:t>
            </a:r>
            <a:r>
              <a:rPr lang="en-CA" sz="3200" dirty="0"/>
              <a:t> </a:t>
            </a:r>
            <a:r>
              <a:rPr lang="en-CA" sz="3200" dirty="0" err="1"/>
              <a:t>ለቢወነ</a:t>
            </a:r>
            <a:r>
              <a:rPr lang="en-CA" sz="3200" dirty="0"/>
              <a:t> </a:t>
            </a:r>
            <a:r>
              <a:rPr lang="en-CA" sz="3200" dirty="0" err="1"/>
              <a:t>ንልሓቅ</a:t>
            </a:r>
            <a:r>
              <a:rPr lang="en-CA" sz="3200" dirty="0"/>
              <a:t> </a:t>
            </a:r>
            <a:r>
              <a:rPr lang="en-CA" sz="3200" dirty="0" err="1"/>
              <a:t>በጸጋሁ</a:t>
            </a:r>
            <a:r>
              <a:rPr lang="en-CA" sz="3200" dirty="0"/>
              <a:t> </a:t>
            </a:r>
            <a:r>
              <a:rPr lang="en-CA" sz="3200" dirty="0" err="1"/>
              <a:t>ወንትመካህ</a:t>
            </a:r>
            <a:r>
              <a:rPr lang="en-CA" sz="3200" dirty="0"/>
              <a:t> </a:t>
            </a:r>
            <a:r>
              <a:rPr lang="en-CA" sz="3200" dirty="0" err="1"/>
              <a:t>በስመ</a:t>
            </a:r>
            <a:r>
              <a:rPr lang="en-CA" sz="3200" dirty="0"/>
              <a:t> </a:t>
            </a:r>
            <a:r>
              <a:rPr lang="en-CA" sz="3200" dirty="0" err="1"/>
              <a:t>ዚኣሁ</a:t>
            </a:r>
            <a:r>
              <a:rPr lang="en-CA" sz="3200" dirty="0"/>
              <a:t> </a:t>
            </a:r>
            <a:r>
              <a:rPr lang="en-CA" sz="3200" dirty="0" err="1"/>
              <a:t>ወንትሓነጽ</a:t>
            </a:r>
            <a:r>
              <a:rPr lang="en-CA" sz="3200" dirty="0"/>
              <a:t> </a:t>
            </a:r>
            <a:r>
              <a:rPr lang="en-CA" sz="3200" dirty="0" err="1"/>
              <a:t>ዲበ</a:t>
            </a:r>
            <a:r>
              <a:rPr lang="en-CA" sz="3200" dirty="0"/>
              <a:t> </a:t>
            </a:r>
            <a:r>
              <a:rPr lang="en-CA" sz="3200" dirty="0" err="1"/>
              <a:t>መሠረተ</a:t>
            </a:r>
            <a:r>
              <a:rPr lang="en-CA" sz="3200" dirty="0"/>
              <a:t> </a:t>
            </a:r>
            <a:r>
              <a:rPr lang="en-CA" sz="3200" dirty="0" err="1"/>
              <a:t>ነቢያት</a:t>
            </a:r>
            <a:r>
              <a:rPr lang="en-CA" sz="3200" dirty="0"/>
              <a:t> </a:t>
            </a:r>
            <a:r>
              <a:rPr lang="en-CA" sz="3200" dirty="0" err="1"/>
              <a:t>ወሓዋርያት</a:t>
            </a:r>
            <a:r>
              <a:rPr lang="en-CA" sz="3200" dirty="0"/>
              <a:t>። </a:t>
            </a:r>
            <a:r>
              <a:rPr lang="en-CA" sz="3200" dirty="0" err="1"/>
              <a:t>ንቅረብ</a:t>
            </a:r>
            <a:r>
              <a:rPr lang="en-CA" sz="3200" dirty="0"/>
              <a:t> </a:t>
            </a:r>
            <a:r>
              <a:rPr lang="en-CA" sz="3200" dirty="0" err="1"/>
              <a:t>ወንስኣሎ</a:t>
            </a:r>
            <a:r>
              <a:rPr lang="en-CA" sz="3200" dirty="0"/>
              <a:t> </a:t>
            </a:r>
            <a:r>
              <a:rPr lang="en-CA" sz="3200" dirty="0" err="1"/>
              <a:t>ለእግዚኣብሔር</a:t>
            </a:r>
            <a:r>
              <a:rPr lang="en-CA" sz="3200" dirty="0"/>
              <a:t> </a:t>
            </a:r>
            <a:r>
              <a:rPr lang="en-CA" sz="3200" dirty="0" err="1"/>
              <a:t>ኣምላክነ</a:t>
            </a:r>
            <a:r>
              <a:rPr lang="en-CA" sz="3200" dirty="0"/>
              <a:t> </a:t>
            </a:r>
            <a:r>
              <a:rPr lang="en-CA" sz="3200" dirty="0" err="1"/>
              <a:t>ከመ</a:t>
            </a:r>
            <a:r>
              <a:rPr lang="en-CA" sz="3200" dirty="0"/>
              <a:t> </a:t>
            </a:r>
            <a:r>
              <a:rPr lang="en-CA" sz="3200" dirty="0" err="1"/>
              <a:t>ተሰጢዎ</a:t>
            </a:r>
            <a:r>
              <a:rPr lang="en-CA" sz="3200" dirty="0"/>
              <a:t> </a:t>
            </a:r>
            <a:r>
              <a:rPr lang="en-CA" sz="3200" dirty="0" err="1"/>
              <a:t>ጸሎተነ</a:t>
            </a:r>
            <a:r>
              <a:rPr lang="en-CA" sz="3200" dirty="0"/>
              <a:t> </a:t>
            </a:r>
            <a:r>
              <a:rPr lang="en-CA" sz="3200" dirty="0" err="1"/>
              <a:t>ይትወከፍ</a:t>
            </a:r>
            <a:r>
              <a:rPr lang="en-CA" sz="3200" dirty="0"/>
              <a:t>። </a:t>
            </a:r>
            <a:endParaRPr lang="en-CA" sz="3200" dirty="0" smtClean="0"/>
          </a:p>
          <a:p>
            <a:pPr algn="ctr"/>
            <a:endParaRPr lang="en-CA" sz="1400" dirty="0" smtClean="0">
              <a:solidFill>
                <a:srgbClr val="FFC000"/>
              </a:solidFill>
            </a:endParaRPr>
          </a:p>
          <a:p>
            <a:pPr algn="ctr"/>
            <a:r>
              <a:rPr lang="en-CA" sz="1400" dirty="0" err="1" smtClean="0">
                <a:solidFill>
                  <a:srgbClr val="FFC000"/>
                </a:solidFill>
              </a:rPr>
              <a:t>ጊዜ</a:t>
            </a:r>
            <a:r>
              <a:rPr lang="en-CA" sz="1400" dirty="0" smtClean="0">
                <a:solidFill>
                  <a:srgbClr val="FFC000"/>
                </a:solidFill>
              </a:rPr>
              <a:t> </a:t>
            </a:r>
            <a:r>
              <a:rPr lang="en-CA" sz="1400" dirty="0" err="1">
                <a:solidFill>
                  <a:srgbClr val="FFC000"/>
                </a:solidFill>
              </a:rPr>
              <a:t>ተንሥኦ</a:t>
            </a:r>
            <a:r>
              <a:rPr lang="en-CA" sz="1400" dirty="0">
                <a:solidFill>
                  <a:srgbClr val="FFC000"/>
                </a:solidFill>
              </a:rPr>
              <a:t> </a:t>
            </a:r>
            <a:r>
              <a:rPr lang="en-CA" sz="1400" dirty="0" err="1">
                <a:solidFill>
                  <a:srgbClr val="FFC000"/>
                </a:solidFill>
              </a:rPr>
              <a:t>እምሰጊድ</a:t>
            </a:r>
            <a:r>
              <a:rPr lang="en-CA" sz="1400" dirty="0">
                <a:solidFill>
                  <a:srgbClr val="FFC000"/>
                </a:solidFill>
              </a:rPr>
              <a:t>   </a:t>
            </a:r>
          </a:p>
        </p:txBody>
      </p:sp>
      <p:sp>
        <p:nvSpPr>
          <p:cNvPr id="19" name="Rectangle 18"/>
          <p:cNvSpPr/>
          <p:nvPr/>
        </p:nvSpPr>
        <p:spPr>
          <a:xfrm>
            <a:off x="4035457" y="167118"/>
            <a:ext cx="4252107" cy="6709529"/>
          </a:xfrm>
          <a:prstGeom prst="rect">
            <a:avLst/>
          </a:prstGeom>
        </p:spPr>
        <p:txBody>
          <a:bodyPr wrap="square">
            <a:spAutoFit/>
          </a:bodyPr>
          <a:lstStyle/>
          <a:p>
            <a:r>
              <a:rPr lang="en-CA" sz="3600" dirty="0" err="1" smtClean="0"/>
              <a:t>ኪሰምዓና</a:t>
            </a:r>
            <a:r>
              <a:rPr lang="en-CA" sz="3600" dirty="0" smtClean="0"/>
              <a:t> </a:t>
            </a:r>
            <a:r>
              <a:rPr lang="en-CA" sz="3600" dirty="0" err="1"/>
              <a:t>ናብ</a:t>
            </a:r>
            <a:r>
              <a:rPr lang="en-CA" sz="3600" dirty="0"/>
              <a:t> </a:t>
            </a:r>
            <a:r>
              <a:rPr lang="en-CA" sz="3600" dirty="0" err="1"/>
              <a:t>እግዚኣብሔር</a:t>
            </a:r>
            <a:r>
              <a:rPr lang="en-CA" sz="3600" dirty="0"/>
              <a:t> </a:t>
            </a:r>
            <a:r>
              <a:rPr lang="en-CA" sz="3600" dirty="0" err="1"/>
              <a:t>ኣምላክና</a:t>
            </a:r>
            <a:r>
              <a:rPr lang="en-CA" sz="3600" dirty="0"/>
              <a:t> </a:t>
            </a:r>
            <a:r>
              <a:rPr lang="en-CA" sz="3600" dirty="0" err="1"/>
              <a:t>ቀሪብና</a:t>
            </a:r>
            <a:r>
              <a:rPr lang="en-CA" sz="3600" dirty="0"/>
              <a:t> </a:t>
            </a:r>
            <a:r>
              <a:rPr lang="en-CA" sz="3600" dirty="0" err="1"/>
              <a:t>ንለምን</a:t>
            </a:r>
            <a:r>
              <a:rPr lang="en-CA" sz="3600" dirty="0"/>
              <a:t>።</a:t>
            </a:r>
            <a:endParaRPr lang="en-CA" sz="36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p>
          <a:p>
            <a:endParaRPr lang="en-CA" sz="1400" dirty="0"/>
          </a:p>
          <a:p>
            <a:r>
              <a:rPr lang="en-CA" sz="3600" dirty="0">
                <a:solidFill>
                  <a:srgbClr val="92D050"/>
                </a:solidFill>
              </a:rPr>
              <a:t>. </a:t>
            </a:r>
            <a:r>
              <a:rPr lang="en-CA" sz="3600" dirty="0" err="1" smtClean="0"/>
              <a:t>እምበኣር</a:t>
            </a:r>
            <a:r>
              <a:rPr lang="en-CA" sz="3600" dirty="0" smtClean="0"/>
              <a:t> </a:t>
            </a:r>
            <a:r>
              <a:rPr lang="en-CA" sz="3600" dirty="0" err="1"/>
              <a:t>ብመንፈስ</a:t>
            </a:r>
            <a:r>
              <a:rPr lang="en-CA" sz="3600" dirty="0"/>
              <a:t> </a:t>
            </a:r>
            <a:r>
              <a:rPr lang="en-CA" sz="3600" dirty="0" err="1"/>
              <a:t>ቅዱስ</a:t>
            </a:r>
            <a:r>
              <a:rPr lang="en-CA" sz="3600" dirty="0"/>
              <a:t> </a:t>
            </a:r>
            <a:r>
              <a:rPr lang="en-CA" sz="3600" dirty="0" err="1"/>
              <a:t>ንተንስእ</a:t>
            </a:r>
            <a:r>
              <a:rPr lang="en-CA" sz="3600" dirty="0"/>
              <a:t>፡ </a:t>
            </a:r>
            <a:r>
              <a:rPr lang="en-CA" sz="3600" dirty="0" err="1"/>
              <a:t>ለቢምና</a:t>
            </a:r>
            <a:r>
              <a:rPr lang="en-CA" sz="3600" dirty="0"/>
              <a:t> </a:t>
            </a:r>
            <a:r>
              <a:rPr lang="en-CA" sz="3600" dirty="0" err="1"/>
              <a:t>ብጸጋኡ</a:t>
            </a:r>
            <a:r>
              <a:rPr lang="en-CA" sz="3600" dirty="0"/>
              <a:t> </a:t>
            </a:r>
            <a:r>
              <a:rPr lang="en-CA" sz="3600" dirty="0" err="1"/>
              <a:t>ክንዓቢ</a:t>
            </a:r>
            <a:r>
              <a:rPr lang="en-CA" sz="3600" dirty="0"/>
              <a:t> </a:t>
            </a:r>
            <a:r>
              <a:rPr lang="en-CA" sz="3600" dirty="0" err="1"/>
              <a:t>ብስሙውን</a:t>
            </a:r>
            <a:r>
              <a:rPr lang="en-CA" sz="3600" dirty="0"/>
              <a:t> </a:t>
            </a:r>
            <a:r>
              <a:rPr lang="en-CA" sz="3600" dirty="0" err="1"/>
              <a:t>ክንምካሕ</a:t>
            </a:r>
            <a:r>
              <a:rPr lang="en-CA" sz="3600" dirty="0"/>
              <a:t> </a:t>
            </a:r>
            <a:r>
              <a:rPr lang="en-CA" sz="3600" dirty="0" err="1"/>
              <a:t>ኣብ</a:t>
            </a:r>
            <a:r>
              <a:rPr lang="en-CA" sz="3600" dirty="0"/>
              <a:t> </a:t>
            </a:r>
            <a:r>
              <a:rPr lang="en-CA" sz="3600" dirty="0" err="1"/>
              <a:t>መሠረት</a:t>
            </a:r>
            <a:r>
              <a:rPr lang="en-CA" sz="3600" dirty="0"/>
              <a:t> </a:t>
            </a:r>
            <a:r>
              <a:rPr lang="en-CA" sz="3600" dirty="0" err="1"/>
              <a:t>ነቢያትን</a:t>
            </a:r>
            <a:r>
              <a:rPr lang="en-CA" sz="3600" dirty="0"/>
              <a:t> </a:t>
            </a:r>
            <a:r>
              <a:rPr lang="en-CA" sz="3600" dirty="0" err="1"/>
              <a:t>ሓዋርያትን</a:t>
            </a:r>
            <a:r>
              <a:rPr lang="en-CA" sz="3600" dirty="0"/>
              <a:t> </a:t>
            </a:r>
            <a:r>
              <a:rPr lang="en-CA" sz="3600" dirty="0" err="1"/>
              <a:t>ክንሕነጽ</a:t>
            </a:r>
            <a:r>
              <a:rPr lang="en-CA" sz="3600" dirty="0"/>
              <a:t> </a:t>
            </a:r>
            <a:r>
              <a:rPr lang="en-CA" sz="3600" dirty="0" err="1"/>
              <a:t>ጸሎትና</a:t>
            </a:r>
            <a:r>
              <a:rPr lang="en-CA" sz="3600" dirty="0"/>
              <a:t> </a:t>
            </a:r>
            <a:r>
              <a:rPr lang="en-CA" sz="3600" dirty="0" err="1"/>
              <a:t>ሰሚዑ</a:t>
            </a:r>
            <a:r>
              <a:rPr lang="en-CA" sz="3600" dirty="0"/>
              <a:t> </a:t>
            </a:r>
            <a:r>
              <a:rPr lang="en-CA" sz="3600" dirty="0" err="1"/>
              <a:t>ኪቕበል</a:t>
            </a:r>
            <a:r>
              <a:rPr lang="en-CA" sz="3600" dirty="0"/>
              <a:t>፡ </a:t>
            </a:r>
            <a:r>
              <a:rPr lang="en-CA" sz="3600" dirty="0" err="1"/>
              <a:t>ንእግዚኣብሔር</a:t>
            </a:r>
            <a:r>
              <a:rPr lang="en-CA" sz="3600" dirty="0"/>
              <a:t> </a:t>
            </a:r>
            <a:r>
              <a:rPr lang="en-CA" sz="3600" dirty="0" err="1"/>
              <a:t>ኣምላክና</a:t>
            </a:r>
            <a:r>
              <a:rPr lang="en-CA" sz="3600" dirty="0"/>
              <a:t> </a:t>
            </a:r>
            <a:r>
              <a:rPr lang="en-CA" sz="3600" dirty="0" err="1"/>
              <a:t>ንለምኖ</a:t>
            </a:r>
            <a:r>
              <a:rPr lang="en-CA" sz="3600" dirty="0"/>
              <a:t>። </a:t>
            </a:r>
            <a:endParaRPr lang="en-CA" sz="3600" dirty="0" smtClean="0"/>
          </a:p>
          <a:p>
            <a:endParaRPr lang="en-CA" sz="1400" dirty="0" smtClean="0"/>
          </a:p>
          <a:p>
            <a:pPr algn="ctr"/>
            <a:r>
              <a:rPr lang="en-CA" sz="1400" dirty="0" err="1">
                <a:solidFill>
                  <a:srgbClr val="FFC000"/>
                </a:solidFill>
              </a:rPr>
              <a:t>ጊዜ</a:t>
            </a:r>
            <a:r>
              <a:rPr lang="en-CA" sz="1400" dirty="0">
                <a:solidFill>
                  <a:srgbClr val="FFC000"/>
                </a:solidFill>
              </a:rPr>
              <a:t> </a:t>
            </a:r>
            <a:r>
              <a:rPr lang="en-CA" sz="1400" dirty="0" err="1">
                <a:solidFill>
                  <a:srgbClr val="FFC000"/>
                </a:solidFill>
              </a:rPr>
              <a:t>ምትንሣእ</a:t>
            </a:r>
            <a:r>
              <a:rPr lang="en-CA" sz="1400" dirty="0">
                <a:solidFill>
                  <a:srgbClr val="FFC000"/>
                </a:solidFill>
              </a:rPr>
              <a:t> </a:t>
            </a:r>
            <a:r>
              <a:rPr lang="en-CA" sz="1400" dirty="0" err="1">
                <a:solidFill>
                  <a:srgbClr val="FFC000"/>
                </a:solidFill>
              </a:rPr>
              <a:t>ካብ</a:t>
            </a:r>
            <a:r>
              <a:rPr lang="en-CA" sz="1400" dirty="0">
                <a:solidFill>
                  <a:srgbClr val="FFC000"/>
                </a:solidFill>
              </a:rPr>
              <a:t> </a:t>
            </a:r>
            <a:r>
              <a:rPr lang="en-CA" sz="1400" dirty="0" err="1">
                <a:solidFill>
                  <a:srgbClr val="FFC000"/>
                </a:solidFill>
              </a:rPr>
              <a:t>ስግደት</a:t>
            </a:r>
            <a:r>
              <a:rPr lang="en-CA" sz="1400" dirty="0">
                <a:solidFill>
                  <a:srgbClr val="FFC000"/>
                </a:solidFill>
              </a:rPr>
              <a:t> </a:t>
            </a:r>
          </a:p>
        </p:txBody>
      </p:sp>
      <p:sp>
        <p:nvSpPr>
          <p:cNvPr id="8" name="Rectangle 7"/>
          <p:cNvSpPr/>
          <p:nvPr/>
        </p:nvSpPr>
        <p:spPr>
          <a:xfrm>
            <a:off x="8238137" y="14274"/>
            <a:ext cx="4103762" cy="6817251"/>
          </a:xfrm>
          <a:prstGeom prst="rect">
            <a:avLst/>
          </a:prstGeom>
        </p:spPr>
        <p:txBody>
          <a:bodyPr wrap="square">
            <a:spAutoFit/>
          </a:bodyPr>
          <a:lstStyle/>
          <a:p>
            <a:pPr marL="40639" marR="40639">
              <a:spcBef>
                <a:spcPts val="600"/>
              </a:spcBef>
              <a:defRPr sz="1800">
                <a:uFillTx/>
              </a:defRPr>
            </a:pPr>
            <a:r>
              <a:rPr lang="en-US" sz="2800" dirty="0" smtClean="0"/>
              <a:t>enlighten </a:t>
            </a:r>
            <a:r>
              <a:rPr lang="en-US" sz="2800" dirty="0"/>
              <a:t>the eyes of our hearts.  Let us draw night and ask God to accept our prayers according to His will.</a:t>
            </a: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400" dirty="0">
                <a:solidFill>
                  <a:srgbClr val="92D050"/>
                </a:solidFill>
              </a:rPr>
              <a:t> . </a:t>
            </a:r>
            <a:r>
              <a:rPr lang="en-US" sz="2400" dirty="0" smtClean="0"/>
              <a:t>Let </a:t>
            </a:r>
            <a:r>
              <a:rPr lang="en-US" sz="2400" dirty="0"/>
              <a:t>us therefore rise in the Holy Spirit, growing in His grace, with understanding, glorying in His name and built upon the foundation of the prophets and the apostles.  Let us draw nigh and ask the Lord God to accept our prayers according to His will. </a:t>
            </a:r>
            <a:endParaRPr lang="en-US" sz="2400" dirty="0" smtClean="0"/>
          </a:p>
          <a:p>
            <a:pPr marL="40639" marR="40639">
              <a:spcBef>
                <a:spcPts val="600"/>
              </a:spcBef>
              <a:defRPr sz="1800">
                <a:uFillTx/>
              </a:defRPr>
            </a:pPr>
            <a:endParaRPr lang="en-US" sz="1400" i="1" dirty="0">
              <a:solidFill>
                <a:srgbClr val="FFC000"/>
              </a:solidFill>
              <a:uFill>
                <a:solidFill>
                  <a:srgbClr val="0329D6"/>
                </a:solidFill>
              </a:uFill>
            </a:endParaRPr>
          </a:p>
          <a:p>
            <a:pPr marL="40639" marR="40639" algn="ctr">
              <a:spcBef>
                <a:spcPts val="600"/>
              </a:spcBef>
              <a:defRPr sz="1800">
                <a:uFillTx/>
              </a:defRPr>
            </a:pPr>
            <a:r>
              <a:rPr lang="en-US" sz="1400" dirty="0">
                <a:solidFill>
                  <a:srgbClr val="FFC000"/>
                </a:solidFill>
              </a:rPr>
              <a:t>Time to stand </a:t>
            </a:r>
            <a:r>
              <a:rPr lang="en-US" sz="1400" dirty="0" smtClean="0">
                <a:solidFill>
                  <a:srgbClr val="FFC000"/>
                </a:solidFill>
              </a:rPr>
              <a:t>up</a:t>
            </a:r>
            <a:endParaRPr lang="en-US" sz="1400" dirty="0">
              <a:solidFill>
                <a:srgbClr val="FFC000"/>
              </a:solidFill>
            </a:endParaRPr>
          </a:p>
        </p:txBody>
      </p:sp>
    </p:spTree>
    <p:extLst>
      <p:ext uri="{BB962C8B-B14F-4D97-AF65-F5344CB8AC3E}">
        <p14:creationId xmlns:p14="http://schemas.microsoft.com/office/powerpoint/2010/main" val="189006086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150760" cy="6555641"/>
          </a:xfrm>
          <a:prstGeom prst="rect">
            <a:avLst/>
          </a:prstGeom>
        </p:spPr>
        <p:txBody>
          <a:bodyPr wrap="square">
            <a:spAutoFit/>
          </a:bodyPr>
          <a:lstStyle/>
          <a:p>
            <a:pPr algn="ctr"/>
            <a:r>
              <a:rPr lang="en-CA" sz="2000" dirty="0" err="1">
                <a:solidFill>
                  <a:srgbClr val="FFC000"/>
                </a:solidFill>
              </a:rPr>
              <a:t>ጸሎተ</a:t>
            </a:r>
            <a:r>
              <a:rPr lang="en-CA" sz="2000" dirty="0">
                <a:solidFill>
                  <a:srgbClr val="FFC000"/>
                </a:solidFill>
              </a:rPr>
              <a:t> </a:t>
            </a:r>
            <a:r>
              <a:rPr lang="en-CA" sz="2000" dirty="0" err="1">
                <a:solidFill>
                  <a:srgbClr val="FFC000"/>
                </a:solidFill>
              </a:rPr>
              <a:t>ዕጣን</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፻፰. </a:t>
            </a:r>
            <a:r>
              <a:rPr lang="en-CA" sz="4000" dirty="0"/>
              <a:t>ኦ </a:t>
            </a:r>
            <a:r>
              <a:rPr lang="en-CA" sz="4000" dirty="0" err="1"/>
              <a:t>አምላክ</a:t>
            </a:r>
            <a:r>
              <a:rPr lang="en-CA" sz="4000" dirty="0"/>
              <a:t> </a:t>
            </a:r>
            <a:r>
              <a:rPr lang="en-CA" sz="4000" dirty="0" err="1"/>
              <a:t>ዘለዓለም</a:t>
            </a:r>
            <a:r>
              <a:rPr lang="en-CA" sz="4000" dirty="0"/>
              <a:t> </a:t>
            </a:r>
            <a:r>
              <a:rPr lang="en-CA" sz="4000" dirty="0" err="1"/>
              <a:t>ቀዳሚ</a:t>
            </a:r>
            <a:r>
              <a:rPr lang="en-CA" sz="4000" dirty="0"/>
              <a:t> </a:t>
            </a:r>
            <a:r>
              <a:rPr lang="en-CA" sz="4000" dirty="0" err="1"/>
              <a:t>ወደኃሪ</a:t>
            </a:r>
            <a:r>
              <a:rPr lang="en-CA" sz="4000" dirty="0"/>
              <a:t> </a:t>
            </a:r>
            <a:r>
              <a:rPr lang="en-CA" sz="4000" dirty="0" err="1"/>
              <a:t>ዘአልብከ</a:t>
            </a:r>
            <a:r>
              <a:rPr lang="en-CA" sz="4000" dirty="0"/>
              <a:t>፣ </a:t>
            </a:r>
            <a:r>
              <a:rPr lang="en-CA" sz="4000" dirty="0" err="1"/>
              <a:t>ጥንት</a:t>
            </a:r>
            <a:r>
              <a:rPr lang="en-CA" sz="4000" dirty="0"/>
              <a:t> </a:t>
            </a:r>
            <a:r>
              <a:rPr lang="en-CA" sz="4000" dirty="0" err="1"/>
              <a:t>ወኢተፍጻሜት</a:t>
            </a:r>
            <a:r>
              <a:rPr lang="en-CA" sz="4000" dirty="0"/>
              <a:t>። </a:t>
            </a:r>
            <a:endParaRPr lang="en-CA" sz="4000" dirty="0" smtClean="0"/>
          </a:p>
          <a:p>
            <a:r>
              <a:rPr lang="en-CA" sz="4000" dirty="0" err="1" smtClean="0"/>
              <a:t>ዘዐቢይ</a:t>
            </a:r>
            <a:r>
              <a:rPr lang="en-CA" sz="4000" dirty="0" smtClean="0"/>
              <a:t> </a:t>
            </a:r>
            <a:r>
              <a:rPr lang="en-CA" sz="4000" dirty="0" err="1"/>
              <a:t>በተኬንዎቱ</a:t>
            </a:r>
            <a:r>
              <a:rPr lang="en-CA" sz="4000" dirty="0"/>
              <a:t> </a:t>
            </a:r>
            <a:r>
              <a:rPr lang="en-CA" sz="4000" dirty="0" err="1"/>
              <a:t>ወኃያል</a:t>
            </a:r>
            <a:r>
              <a:rPr lang="en-CA" sz="4000" dirty="0"/>
              <a:t> </a:t>
            </a:r>
            <a:r>
              <a:rPr lang="en-CA" sz="4000" dirty="0" err="1"/>
              <a:t>በምግባሩ</a:t>
            </a:r>
            <a:r>
              <a:rPr lang="en-CA" sz="4000" dirty="0"/>
              <a:t> </a:t>
            </a:r>
            <a:r>
              <a:rPr lang="en-CA" sz="4000" dirty="0" err="1"/>
              <a:t>ወጠቢብ</a:t>
            </a:r>
            <a:r>
              <a:rPr lang="en-CA" sz="4000" dirty="0"/>
              <a:t> </a:t>
            </a:r>
            <a:r>
              <a:rPr lang="en-CA" sz="4000" dirty="0" err="1"/>
              <a:t>በምክሩ</a:t>
            </a:r>
            <a:r>
              <a:rPr lang="en-CA" sz="4000" dirty="0"/>
              <a:t> </a:t>
            </a:r>
            <a:r>
              <a:rPr lang="en-CA" sz="4000" dirty="0" err="1"/>
              <a:t>ወጽኑዕ</a:t>
            </a:r>
            <a:r>
              <a:rPr lang="en-CA" sz="4000" dirty="0"/>
              <a:t> </a:t>
            </a:r>
            <a:r>
              <a:rPr lang="en-CA" sz="4000" dirty="0" err="1"/>
              <a:t>በኃይሉ</a:t>
            </a:r>
            <a:r>
              <a:rPr lang="en-CA" sz="4000" dirty="0"/>
              <a:t> </a:t>
            </a:r>
            <a:r>
              <a:rPr lang="en-CA" sz="4000" dirty="0" err="1"/>
              <a:t>ዘህልው</a:t>
            </a:r>
            <a:r>
              <a:rPr lang="en-CA" sz="4000" dirty="0"/>
              <a:t> </a:t>
            </a:r>
            <a:r>
              <a:rPr lang="en-CA" sz="4000" dirty="0" err="1"/>
              <a:t>ውስተ</a:t>
            </a:r>
            <a:r>
              <a:rPr lang="en-CA" sz="4000" dirty="0"/>
              <a:t> </a:t>
            </a:r>
            <a:r>
              <a:rPr lang="en-CA" sz="4000" dirty="0" err="1"/>
              <a:t>ኵሉ</a:t>
            </a:r>
            <a:r>
              <a:rPr lang="en-CA" sz="4000" dirty="0"/>
              <a:t> </a:t>
            </a:r>
            <a:r>
              <a:rPr lang="en-CA" sz="4000" dirty="0" err="1"/>
              <a:t>ወይሄሉ</a:t>
            </a:r>
            <a:r>
              <a:rPr lang="en-CA" sz="4000" dirty="0"/>
              <a:t> </a:t>
            </a:r>
            <a:r>
              <a:rPr lang="en-CA" sz="4000" dirty="0" err="1"/>
              <a:t>ምስለ</a:t>
            </a:r>
            <a:r>
              <a:rPr lang="en-CA" sz="4000" dirty="0"/>
              <a:t> </a:t>
            </a:r>
            <a:r>
              <a:rPr lang="en-CA" sz="4000" dirty="0" err="1"/>
              <a:t>ኵሉ</a:t>
            </a:r>
            <a:r>
              <a:rPr lang="en-CA" sz="4000" dirty="0" smtClean="0"/>
              <a:t>።</a:t>
            </a:r>
          </a:p>
        </p:txBody>
      </p:sp>
      <p:sp>
        <p:nvSpPr>
          <p:cNvPr id="3" name="Rectangle 2"/>
          <p:cNvSpPr/>
          <p:nvPr/>
        </p:nvSpPr>
        <p:spPr>
          <a:xfrm>
            <a:off x="4053457" y="69183"/>
            <a:ext cx="4125580" cy="6555641"/>
          </a:xfrm>
          <a:prstGeom prst="rect">
            <a:avLst/>
          </a:prstGeom>
        </p:spPr>
        <p:txBody>
          <a:bodyPr wrap="square">
            <a:spAutoFit/>
          </a:bodyPr>
          <a:lstStyle/>
          <a:p>
            <a:pPr algn="ctr"/>
            <a:r>
              <a:rPr lang="en-CA" sz="2000" dirty="0" err="1">
                <a:solidFill>
                  <a:srgbClr val="FFC000"/>
                </a:solidFill>
              </a:rPr>
              <a:t>ጸሎት</a:t>
            </a:r>
            <a:r>
              <a:rPr lang="en-CA" sz="2000" dirty="0">
                <a:solidFill>
                  <a:srgbClr val="FFC000"/>
                </a:solidFill>
              </a:rPr>
              <a:t> </a:t>
            </a:r>
            <a:r>
              <a:rPr lang="en-CA" sz="2000" dirty="0" err="1">
                <a:solidFill>
                  <a:srgbClr val="FFC000"/>
                </a:solidFill>
              </a:rPr>
              <a:t>ዕጣን</a:t>
            </a:r>
            <a:r>
              <a:rPr lang="en-CA" sz="2000" dirty="0">
                <a:solidFill>
                  <a:srgbClr val="FFC000"/>
                </a:solidFill>
              </a:rPr>
              <a:t> </a:t>
            </a:r>
          </a:p>
          <a:p>
            <a:r>
              <a:rPr lang="en-CA" sz="4000" dirty="0" err="1">
                <a:solidFill>
                  <a:srgbClr val="FF0000"/>
                </a:solidFill>
              </a:rPr>
              <a:t>ይ.ካ</a:t>
            </a:r>
            <a:r>
              <a:rPr lang="en-CA" sz="4000" dirty="0">
                <a:solidFill>
                  <a:srgbClr val="FF0000"/>
                </a:solidFill>
              </a:rPr>
              <a:t>. </a:t>
            </a:r>
            <a:r>
              <a:rPr lang="en-CA" sz="1400" dirty="0">
                <a:solidFill>
                  <a:srgbClr val="FFC000"/>
                </a:solidFill>
              </a:rPr>
              <a:t>108. </a:t>
            </a:r>
            <a:r>
              <a:rPr lang="en-CA" sz="4000" dirty="0"/>
              <a:t>ኦ </a:t>
            </a:r>
            <a:r>
              <a:rPr lang="en-CA" sz="4000" dirty="0" err="1"/>
              <a:t>ዘለዓለማዊ</a:t>
            </a:r>
            <a:r>
              <a:rPr lang="en-CA" sz="4000" dirty="0"/>
              <a:t> </a:t>
            </a:r>
            <a:r>
              <a:rPr lang="en-CA" sz="4000" dirty="0" err="1"/>
              <a:t>ኣምላኽ</a:t>
            </a:r>
            <a:r>
              <a:rPr lang="en-CA" sz="4000" dirty="0"/>
              <a:t>፥ </a:t>
            </a:r>
            <a:r>
              <a:rPr lang="en-CA" sz="4000" dirty="0" err="1"/>
              <a:t>መጀመርታን</a:t>
            </a:r>
            <a:r>
              <a:rPr lang="en-CA" sz="4000" dirty="0"/>
              <a:t> </a:t>
            </a:r>
            <a:r>
              <a:rPr lang="en-CA" sz="4000" dirty="0" err="1"/>
              <a:t>መወዳእታን</a:t>
            </a:r>
            <a:r>
              <a:rPr lang="en-CA" sz="4000" dirty="0"/>
              <a:t> </a:t>
            </a:r>
            <a:r>
              <a:rPr lang="en-CA" sz="4000" dirty="0" err="1"/>
              <a:t>ዘይብልካ</a:t>
            </a:r>
            <a:r>
              <a:rPr lang="en-CA" sz="4000" dirty="0"/>
              <a:t> </a:t>
            </a:r>
            <a:r>
              <a:rPr lang="en-CA" sz="4000" dirty="0" err="1"/>
              <a:t>ቀዳማይን</a:t>
            </a:r>
            <a:r>
              <a:rPr lang="en-CA" sz="4000" dirty="0"/>
              <a:t> </a:t>
            </a:r>
            <a:r>
              <a:rPr lang="en-CA" sz="4000" dirty="0" err="1"/>
              <a:t>ዳኅረዋይን</a:t>
            </a:r>
            <a:r>
              <a:rPr lang="en-CA" sz="4000" dirty="0"/>
              <a:t>፥ </a:t>
            </a:r>
            <a:r>
              <a:rPr lang="en-CA" sz="4000" dirty="0" err="1"/>
              <a:t>ብጥበብካ</a:t>
            </a:r>
            <a:r>
              <a:rPr lang="en-CA" sz="4000" dirty="0"/>
              <a:t> </a:t>
            </a:r>
            <a:r>
              <a:rPr lang="en-CA" sz="4000" dirty="0" err="1"/>
              <a:t>ዓቢይ</a:t>
            </a:r>
            <a:r>
              <a:rPr lang="en-CA" sz="4000" dirty="0"/>
              <a:t>፥ </a:t>
            </a:r>
            <a:r>
              <a:rPr lang="en-CA" sz="4000" dirty="0" err="1"/>
              <a:t>ብሥራሕካ</a:t>
            </a:r>
            <a:r>
              <a:rPr lang="en-CA" sz="4000" dirty="0"/>
              <a:t> </a:t>
            </a:r>
            <a:r>
              <a:rPr lang="en-CA" sz="4000" dirty="0" err="1"/>
              <a:t>ኃያል</a:t>
            </a:r>
            <a:r>
              <a:rPr lang="en-CA" sz="4000" dirty="0"/>
              <a:t>፥ </a:t>
            </a:r>
            <a:r>
              <a:rPr lang="en-CA" sz="4000" dirty="0" err="1"/>
              <a:t>ብምኽርኻ</a:t>
            </a:r>
            <a:r>
              <a:rPr lang="en-CA" sz="4000" dirty="0"/>
              <a:t> </a:t>
            </a:r>
            <a:r>
              <a:rPr lang="en-CA" sz="4000" dirty="0" err="1"/>
              <a:t>ፈላጥ</a:t>
            </a:r>
            <a:r>
              <a:rPr lang="en-CA" sz="4000" dirty="0"/>
              <a:t>፥ </a:t>
            </a:r>
            <a:r>
              <a:rPr lang="en-CA" sz="4000" dirty="0" err="1"/>
              <a:t>ብሓይልኻ</a:t>
            </a:r>
            <a:r>
              <a:rPr lang="en-CA" sz="4000" dirty="0"/>
              <a:t> </a:t>
            </a:r>
            <a:r>
              <a:rPr lang="en-CA" sz="4000" dirty="0" err="1"/>
              <a:t>ጽኑዕ</a:t>
            </a:r>
            <a:r>
              <a:rPr lang="en-CA" sz="4000" dirty="0"/>
              <a:t>፥ </a:t>
            </a:r>
            <a:r>
              <a:rPr lang="en-CA" sz="4000" dirty="0" err="1"/>
              <a:t>ኣብ</a:t>
            </a:r>
            <a:r>
              <a:rPr lang="en-CA" sz="4000" dirty="0"/>
              <a:t> </a:t>
            </a:r>
            <a:r>
              <a:rPr lang="en-CA" sz="4000" dirty="0" err="1"/>
              <a:t>ኵሉ</a:t>
            </a:r>
            <a:r>
              <a:rPr lang="en-CA" sz="4000" dirty="0"/>
              <a:t> </a:t>
            </a:r>
            <a:r>
              <a:rPr lang="en-CA" sz="4000" dirty="0" err="1"/>
              <a:t>ዘሎኻ</a:t>
            </a:r>
            <a:r>
              <a:rPr lang="en-CA" sz="4000" dirty="0"/>
              <a:t>፥ </a:t>
            </a:r>
            <a:r>
              <a:rPr lang="en-CA" sz="4000" dirty="0" err="1"/>
              <a:t>ኣብ</a:t>
            </a:r>
            <a:r>
              <a:rPr lang="en-CA" sz="4000" dirty="0"/>
              <a:t> </a:t>
            </a:r>
            <a:r>
              <a:rPr lang="en-CA" sz="4000" dirty="0" err="1"/>
              <a:t>ኵሉ</a:t>
            </a:r>
            <a:r>
              <a:rPr lang="en-CA" sz="4000" dirty="0"/>
              <a:t> </a:t>
            </a:r>
            <a:r>
              <a:rPr lang="en-CA" sz="4000" dirty="0" err="1"/>
              <a:t>እውን</a:t>
            </a:r>
            <a:r>
              <a:rPr lang="en-CA" sz="4000" dirty="0"/>
              <a:t> </a:t>
            </a:r>
            <a:r>
              <a:rPr lang="en-CA" sz="4000" dirty="0" err="1"/>
              <a:t>እትነብር</a:t>
            </a:r>
            <a:r>
              <a:rPr lang="en-CA" sz="4000" dirty="0" smtClean="0"/>
              <a:t>።</a:t>
            </a:r>
          </a:p>
        </p:txBody>
      </p:sp>
      <p:sp>
        <p:nvSpPr>
          <p:cNvPr id="9" name="Rectangle 8"/>
          <p:cNvSpPr/>
          <p:nvPr/>
        </p:nvSpPr>
        <p:spPr>
          <a:xfrm>
            <a:off x="8032768" y="-3175"/>
            <a:ext cx="4255124" cy="6401753"/>
          </a:xfrm>
          <a:prstGeom prst="rect">
            <a:avLst/>
          </a:prstGeom>
        </p:spPr>
        <p:txBody>
          <a:bodyPr wrap="square">
            <a:spAutoFit/>
          </a:bodyPr>
          <a:lstStyle/>
          <a:p>
            <a:pPr marL="40639" marR="40639">
              <a:spcBef>
                <a:spcPts val="600"/>
              </a:spcBef>
              <a:buClr>
                <a:srgbClr val="000000"/>
              </a:buClr>
              <a:buFont typeface="Arial"/>
              <a:defRPr sz="2000"/>
            </a:pPr>
            <a:r>
              <a:rPr lang="en-US" sz="2000" dirty="0">
                <a:solidFill>
                  <a:srgbClr val="FFC000"/>
                </a:solidFill>
              </a:rPr>
              <a:t>Prayer of the incense</a:t>
            </a:r>
            <a:r>
              <a:rPr lang="en-US" sz="2000" dirty="0" smtClean="0">
                <a:solidFill>
                  <a:srgbClr val="FFC000"/>
                </a:solidFill>
              </a:rPr>
              <a:t>.</a:t>
            </a:r>
          </a:p>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108. </a:t>
            </a:r>
            <a:r>
              <a:rPr lang="en-US" sz="3500" dirty="0" smtClean="0"/>
              <a:t>O eternal God, the first and the last, Who has neither beginning nor end, Who art great in Thy design, mighty in Thy work, wise in Thy counsel, and strong in Thy power, Who exists in all and will continue with all.</a:t>
            </a: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18705"/>
      </p:ext>
    </p:extLst>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150760" cy="6186309"/>
          </a:xfrm>
          <a:prstGeom prst="rect">
            <a:avLst/>
          </a:prstGeom>
        </p:spPr>
        <p:txBody>
          <a:bodyPr wrap="square">
            <a:spAutoFit/>
          </a:bodyPr>
          <a:lstStyle/>
          <a:p>
            <a:r>
              <a:rPr lang="en-CA" sz="1400" dirty="0" smtClean="0">
                <a:solidFill>
                  <a:srgbClr val="FFC000"/>
                </a:solidFill>
              </a:rPr>
              <a:t>፻፱</a:t>
            </a:r>
            <a:r>
              <a:rPr lang="en-CA" sz="1400" dirty="0">
                <a:solidFill>
                  <a:srgbClr val="FFC000"/>
                </a:solidFill>
              </a:rPr>
              <a:t>. </a:t>
            </a:r>
            <a:r>
              <a:rPr lang="en-CA" sz="4400" dirty="0" err="1"/>
              <a:t>ሀሉ</a:t>
            </a:r>
            <a:r>
              <a:rPr lang="en-CA" sz="4400" dirty="0"/>
              <a:t> </a:t>
            </a:r>
            <a:r>
              <a:rPr lang="en-CA" sz="4400" dirty="0" err="1"/>
              <a:t>ምስሌነ</a:t>
            </a:r>
            <a:r>
              <a:rPr lang="en-CA" sz="4400" dirty="0"/>
              <a:t> </a:t>
            </a:r>
            <a:r>
              <a:rPr lang="en-CA" sz="4400" dirty="0" err="1"/>
              <a:t>እግዚኦ</a:t>
            </a:r>
            <a:r>
              <a:rPr lang="en-CA" sz="4400" dirty="0"/>
              <a:t> </a:t>
            </a:r>
            <a:r>
              <a:rPr lang="en-CA" sz="4400" dirty="0" err="1"/>
              <a:t>በዛቲ</a:t>
            </a:r>
            <a:r>
              <a:rPr lang="en-CA" sz="4400" dirty="0"/>
              <a:t> </a:t>
            </a:r>
            <a:r>
              <a:rPr lang="en-CA" sz="4400" dirty="0" err="1"/>
              <a:t>ሰዓት</a:t>
            </a:r>
            <a:r>
              <a:rPr lang="en-CA" sz="4400" dirty="0"/>
              <a:t> </a:t>
            </a:r>
            <a:r>
              <a:rPr lang="en-CA" sz="4400" dirty="0" err="1"/>
              <a:t>ወቍም</a:t>
            </a:r>
            <a:r>
              <a:rPr lang="en-CA" sz="4400" dirty="0"/>
              <a:t> </a:t>
            </a:r>
            <a:r>
              <a:rPr lang="en-CA" sz="4400" dirty="0" err="1"/>
              <a:t>ማእከሌነ</a:t>
            </a:r>
            <a:r>
              <a:rPr lang="en-CA" sz="4400" dirty="0"/>
              <a:t>። </a:t>
            </a:r>
            <a:r>
              <a:rPr lang="en-CA" sz="4400" dirty="0" err="1"/>
              <a:t>ወአንጽሕ</a:t>
            </a:r>
            <a:r>
              <a:rPr lang="en-CA" sz="4400" dirty="0"/>
              <a:t>፥ </a:t>
            </a:r>
            <a:r>
              <a:rPr lang="en-CA" sz="4400" dirty="0" err="1"/>
              <a:t>አልባቢነ</a:t>
            </a:r>
            <a:r>
              <a:rPr lang="en-CA" sz="4400" dirty="0"/>
              <a:t> </a:t>
            </a:r>
            <a:r>
              <a:rPr lang="en-CA" sz="4400" dirty="0" err="1"/>
              <a:t>ወቀድስ</a:t>
            </a:r>
            <a:r>
              <a:rPr lang="en-CA" sz="4400" dirty="0"/>
              <a:t> </a:t>
            </a:r>
            <a:r>
              <a:rPr lang="en-CA" sz="4400" dirty="0" err="1"/>
              <a:t>ነፍሰነ</a:t>
            </a:r>
            <a:r>
              <a:rPr lang="en-CA" sz="4400" dirty="0"/>
              <a:t> </a:t>
            </a:r>
            <a:r>
              <a:rPr lang="en-CA" sz="4400" dirty="0" err="1"/>
              <a:t>ወሥጋነ</a:t>
            </a:r>
            <a:r>
              <a:rPr lang="en-CA" sz="4400" dirty="0"/>
              <a:t> </a:t>
            </a:r>
            <a:r>
              <a:rPr lang="en-CA" sz="4400" dirty="0" err="1"/>
              <a:t>ወመንፈሰነ</a:t>
            </a:r>
            <a:r>
              <a:rPr lang="en-CA" sz="4400" dirty="0"/>
              <a:t> </a:t>
            </a:r>
            <a:r>
              <a:rPr lang="en-CA" sz="4400" dirty="0" err="1" smtClean="0"/>
              <a:t>ወሕ</a:t>
            </a:r>
            <a:endParaRPr lang="en-CA" sz="4400" dirty="0" smtClean="0"/>
          </a:p>
          <a:p>
            <a:r>
              <a:rPr lang="en-CA" sz="4400" dirty="0" err="1" smtClean="0"/>
              <a:t>ፅበነ</a:t>
            </a:r>
            <a:r>
              <a:rPr lang="en-CA" sz="4400" dirty="0" smtClean="0"/>
              <a:t> </a:t>
            </a:r>
            <a:r>
              <a:rPr lang="en-CA" sz="4400" dirty="0" err="1"/>
              <a:t>እምኵሉ</a:t>
            </a:r>
            <a:r>
              <a:rPr lang="en-CA" sz="4400" dirty="0"/>
              <a:t> </a:t>
            </a:r>
            <a:r>
              <a:rPr lang="en-CA" sz="4400" dirty="0" err="1"/>
              <a:t>ኃጢአት</a:t>
            </a:r>
            <a:r>
              <a:rPr lang="en-CA" sz="4400" dirty="0"/>
              <a:t> </a:t>
            </a:r>
            <a:r>
              <a:rPr lang="en-CA" sz="4400" dirty="0" err="1"/>
              <a:t>ዘገበርነ</a:t>
            </a:r>
            <a:r>
              <a:rPr lang="en-CA" sz="4400" dirty="0"/>
              <a:t> </a:t>
            </a:r>
            <a:r>
              <a:rPr lang="en-CA" sz="4400" dirty="0" err="1"/>
              <a:t>በአእምሮ</a:t>
            </a:r>
            <a:r>
              <a:rPr lang="en-CA" sz="4400" dirty="0"/>
              <a:t> </a:t>
            </a:r>
            <a:r>
              <a:rPr lang="en-CA" sz="4400" dirty="0" err="1"/>
              <a:t>አው</a:t>
            </a:r>
            <a:r>
              <a:rPr lang="en-CA" sz="4400" dirty="0"/>
              <a:t> </a:t>
            </a:r>
            <a:r>
              <a:rPr lang="en-CA" sz="4400" dirty="0" err="1"/>
              <a:t>በኢያእምሮ</a:t>
            </a:r>
            <a:r>
              <a:rPr lang="en-CA" sz="4400" dirty="0" smtClean="0"/>
              <a:t>።</a:t>
            </a:r>
            <a:endParaRPr lang="en-CA" sz="4400" dirty="0"/>
          </a:p>
        </p:txBody>
      </p:sp>
      <p:sp>
        <p:nvSpPr>
          <p:cNvPr id="3" name="Rectangle 2"/>
          <p:cNvSpPr/>
          <p:nvPr/>
        </p:nvSpPr>
        <p:spPr>
          <a:xfrm>
            <a:off x="4053457" y="69183"/>
            <a:ext cx="4125580" cy="6863417"/>
          </a:xfrm>
          <a:prstGeom prst="rect">
            <a:avLst/>
          </a:prstGeom>
        </p:spPr>
        <p:txBody>
          <a:bodyPr wrap="square">
            <a:spAutoFit/>
          </a:bodyPr>
          <a:lstStyle/>
          <a:p>
            <a:r>
              <a:rPr lang="en-CA" sz="1400" dirty="0" smtClean="0">
                <a:solidFill>
                  <a:srgbClr val="FFC000"/>
                </a:solidFill>
              </a:rPr>
              <a:t>109</a:t>
            </a:r>
            <a:r>
              <a:rPr lang="en-CA" sz="1400" dirty="0">
                <a:solidFill>
                  <a:srgbClr val="FFC000"/>
                </a:solidFill>
              </a:rPr>
              <a:t>. </a:t>
            </a:r>
            <a:r>
              <a:rPr lang="en-CA" sz="4400" dirty="0"/>
              <a:t>ኦ </a:t>
            </a:r>
            <a:r>
              <a:rPr lang="en-CA" sz="4400" dirty="0" err="1"/>
              <a:t>ጐይታ</a:t>
            </a:r>
            <a:r>
              <a:rPr lang="en-CA" sz="4400" dirty="0"/>
              <a:t>፥ </a:t>
            </a:r>
            <a:r>
              <a:rPr lang="en-CA" sz="4400" dirty="0" err="1"/>
              <a:t>በዛ</a:t>
            </a:r>
            <a:r>
              <a:rPr lang="en-CA" sz="4400" dirty="0"/>
              <a:t> </a:t>
            </a:r>
            <a:r>
              <a:rPr lang="en-CA" sz="4400" dirty="0" err="1"/>
              <a:t>ሰዓት</a:t>
            </a:r>
            <a:r>
              <a:rPr lang="en-CA" sz="4400" dirty="0"/>
              <a:t> </a:t>
            </a:r>
            <a:r>
              <a:rPr lang="en-CA" sz="4400" dirty="0" err="1"/>
              <a:t>እዚኣ</a:t>
            </a:r>
            <a:r>
              <a:rPr lang="en-CA" sz="4400" dirty="0"/>
              <a:t> </a:t>
            </a:r>
            <a:r>
              <a:rPr lang="en-CA" sz="4400" dirty="0" err="1"/>
              <a:t>ምሳና</a:t>
            </a:r>
            <a:r>
              <a:rPr lang="en-CA" sz="4400" dirty="0"/>
              <a:t> </a:t>
            </a:r>
            <a:r>
              <a:rPr lang="en-CA" sz="4400" dirty="0" err="1"/>
              <a:t>ኩን</a:t>
            </a:r>
            <a:r>
              <a:rPr lang="en-CA" sz="4400" dirty="0"/>
              <a:t>። </a:t>
            </a:r>
            <a:r>
              <a:rPr lang="en-CA" sz="4400" dirty="0" err="1"/>
              <a:t>ኣብ</a:t>
            </a:r>
            <a:r>
              <a:rPr lang="en-CA" sz="4400" dirty="0"/>
              <a:t> </a:t>
            </a:r>
            <a:r>
              <a:rPr lang="en-CA" sz="4400" dirty="0" err="1"/>
              <a:t>ማእከልና</a:t>
            </a:r>
            <a:r>
              <a:rPr lang="en-CA" sz="4400" dirty="0"/>
              <a:t> </a:t>
            </a:r>
            <a:r>
              <a:rPr lang="en-CA" sz="4400" dirty="0" err="1"/>
              <a:t>ደው</a:t>
            </a:r>
            <a:r>
              <a:rPr lang="en-CA" sz="4400" dirty="0"/>
              <a:t> </a:t>
            </a:r>
            <a:r>
              <a:rPr lang="en-CA" sz="4400" dirty="0" err="1"/>
              <a:t>በል</a:t>
            </a:r>
            <a:r>
              <a:rPr lang="en-CA" sz="4400" dirty="0"/>
              <a:t>። </a:t>
            </a:r>
            <a:r>
              <a:rPr lang="en-CA" sz="4400" dirty="0" err="1"/>
              <a:t>ልብና</a:t>
            </a:r>
            <a:r>
              <a:rPr lang="en-CA" sz="4400" dirty="0"/>
              <a:t> </a:t>
            </a:r>
            <a:r>
              <a:rPr lang="en-CA" sz="4400" dirty="0" err="1"/>
              <a:t>ኣንጽሕ</a:t>
            </a:r>
            <a:r>
              <a:rPr lang="en-CA" sz="4400" dirty="0"/>
              <a:t>፥ </a:t>
            </a:r>
            <a:r>
              <a:rPr lang="en-CA" sz="4400" dirty="0" err="1"/>
              <a:t>ነፍስናን</a:t>
            </a:r>
            <a:r>
              <a:rPr lang="en-CA" sz="4400" dirty="0"/>
              <a:t> </a:t>
            </a:r>
            <a:r>
              <a:rPr lang="en-CA" sz="4400" dirty="0" err="1"/>
              <a:t>ሥጋናን</a:t>
            </a:r>
            <a:r>
              <a:rPr lang="en-CA" sz="4400" dirty="0"/>
              <a:t> </a:t>
            </a:r>
            <a:r>
              <a:rPr lang="en-CA" sz="4400" dirty="0" err="1"/>
              <a:t>መንፈስናን</a:t>
            </a:r>
            <a:r>
              <a:rPr lang="en-CA" sz="4400" dirty="0"/>
              <a:t> </a:t>
            </a:r>
            <a:r>
              <a:rPr lang="en-CA" sz="4400" dirty="0" err="1"/>
              <a:t>ድማ</a:t>
            </a:r>
            <a:r>
              <a:rPr lang="en-CA" sz="4400" dirty="0"/>
              <a:t> </a:t>
            </a:r>
            <a:r>
              <a:rPr lang="en-CA" sz="4400" dirty="0" err="1"/>
              <a:t>ቐድስ</a:t>
            </a:r>
            <a:r>
              <a:rPr lang="en-CA" sz="4400" dirty="0"/>
              <a:t>። </a:t>
            </a:r>
            <a:r>
              <a:rPr lang="en-CA" sz="4400" dirty="0" err="1"/>
              <a:t>ብፍልጠትን</a:t>
            </a:r>
            <a:r>
              <a:rPr lang="en-CA" sz="4400" dirty="0"/>
              <a:t> </a:t>
            </a:r>
            <a:r>
              <a:rPr lang="en-CA" sz="4400" dirty="0" err="1"/>
              <a:t>ብዘይፍልጠትን</a:t>
            </a:r>
            <a:r>
              <a:rPr lang="en-CA" sz="4400" dirty="0"/>
              <a:t> </a:t>
            </a:r>
            <a:r>
              <a:rPr lang="en-CA" sz="4400" dirty="0" err="1"/>
              <a:t>ካብ</a:t>
            </a:r>
            <a:r>
              <a:rPr lang="en-CA" sz="4400" dirty="0"/>
              <a:t> </a:t>
            </a:r>
            <a:r>
              <a:rPr lang="en-CA" sz="4400" dirty="0" err="1" smtClean="0"/>
              <a:t>ዝገበርናዮ</a:t>
            </a:r>
            <a:r>
              <a:rPr lang="en-CA" sz="4400" dirty="0" smtClean="0"/>
              <a:t> </a:t>
            </a:r>
            <a:r>
              <a:rPr lang="en-CA" sz="4400" dirty="0" err="1"/>
              <a:t>ኵሉ</a:t>
            </a:r>
            <a:r>
              <a:rPr lang="en-CA" sz="4400" dirty="0"/>
              <a:t> </a:t>
            </a:r>
            <a:r>
              <a:rPr lang="en-CA" sz="4400" dirty="0" err="1"/>
              <a:t>ኃጢኣትና</a:t>
            </a:r>
            <a:r>
              <a:rPr lang="en-CA" sz="4400" dirty="0"/>
              <a:t> </a:t>
            </a:r>
            <a:r>
              <a:rPr lang="en-CA" sz="4400" dirty="0" err="1"/>
              <a:t>ኣንጽሓና</a:t>
            </a:r>
            <a:r>
              <a:rPr lang="en-CA" sz="4400" dirty="0" smtClean="0"/>
              <a:t>።</a:t>
            </a:r>
            <a:endParaRPr lang="en-CA" sz="4400" dirty="0"/>
          </a:p>
        </p:txBody>
      </p:sp>
      <p:sp>
        <p:nvSpPr>
          <p:cNvPr id="9" name="Rectangle 8"/>
          <p:cNvSpPr/>
          <p:nvPr/>
        </p:nvSpPr>
        <p:spPr>
          <a:xfrm>
            <a:off x="7936876" y="52854"/>
            <a:ext cx="4255124" cy="6524863"/>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rPr>
              <a:t>109</a:t>
            </a:r>
            <a:r>
              <a:rPr lang="en-US" sz="1400" dirty="0">
                <a:solidFill>
                  <a:srgbClr val="FFC000"/>
                </a:solidFill>
              </a:rPr>
              <a:t>. </a:t>
            </a:r>
            <a:r>
              <a:rPr lang="en-US" sz="3800" dirty="0"/>
              <a:t>be with us, Lord, at this hour, </a:t>
            </a:r>
            <a:r>
              <a:rPr lang="en-US" sz="3800" dirty="0" smtClean="0"/>
              <a:t>and stand </a:t>
            </a:r>
            <a:r>
              <a:rPr lang="en-US" sz="3800" dirty="0"/>
              <a:t>among us, and purify our heart, </a:t>
            </a:r>
            <a:r>
              <a:rPr lang="en-US" sz="3800" dirty="0" smtClean="0"/>
              <a:t>and sanctify </a:t>
            </a:r>
            <a:r>
              <a:rPr lang="en-US" sz="3800" dirty="0"/>
              <a:t>our soul, body, and spirit, </a:t>
            </a:r>
            <a:r>
              <a:rPr lang="en-US" sz="3800" dirty="0" smtClean="0"/>
              <a:t>even wash </a:t>
            </a:r>
            <a:r>
              <a:rPr lang="en-US" sz="3800" dirty="0"/>
              <a:t>us from all sins which we have </a:t>
            </a:r>
            <a:r>
              <a:rPr lang="en-US" sz="3800" dirty="0" smtClean="0"/>
              <a:t>done wittingly </a:t>
            </a:r>
            <a:r>
              <a:rPr lang="en-US" sz="3800" dirty="0"/>
              <a:t>or unwittingly</a:t>
            </a:r>
            <a:r>
              <a:rPr lang="en-US" sz="3800" dirty="0" smtClean="0"/>
              <a:t>.</a:t>
            </a:r>
            <a:endParaRPr lang="en-US" sz="38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054243"/>
      </p:ext>
    </p:extLst>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186309"/>
          </a:xfrm>
          <a:prstGeom prst="rect">
            <a:avLst/>
          </a:prstGeom>
        </p:spPr>
        <p:txBody>
          <a:bodyPr wrap="square">
            <a:spAutoFit/>
          </a:bodyPr>
          <a:lstStyle/>
          <a:p>
            <a:r>
              <a:rPr lang="en-CA" sz="1400" dirty="0">
                <a:solidFill>
                  <a:srgbClr val="FFC000"/>
                </a:solidFill>
              </a:rPr>
              <a:t>፻፲. </a:t>
            </a:r>
            <a:r>
              <a:rPr lang="en-CA" sz="4200" dirty="0" err="1"/>
              <a:t>ሀበነ</a:t>
            </a:r>
            <a:r>
              <a:rPr lang="en-CA" sz="4200" dirty="0"/>
              <a:t> </a:t>
            </a:r>
            <a:r>
              <a:rPr lang="en-CA" sz="4200" dirty="0" err="1"/>
              <a:t>ንሡዕ</a:t>
            </a:r>
            <a:r>
              <a:rPr lang="en-CA" sz="4200" dirty="0"/>
              <a:t> </a:t>
            </a:r>
            <a:r>
              <a:rPr lang="en-CA" sz="4200" dirty="0" err="1"/>
              <a:t>በቅድሜከ</a:t>
            </a:r>
            <a:r>
              <a:rPr lang="en-CA" sz="4200" dirty="0"/>
              <a:t> </a:t>
            </a:r>
            <a:r>
              <a:rPr lang="en-CA" sz="4200" dirty="0" err="1"/>
              <a:t>መሥዋዕተ</a:t>
            </a:r>
            <a:r>
              <a:rPr lang="en-CA" sz="4200" dirty="0"/>
              <a:t> </a:t>
            </a:r>
            <a:r>
              <a:rPr lang="en-CA" sz="4200" dirty="0" err="1"/>
              <a:t>ነባቢተ</a:t>
            </a:r>
            <a:r>
              <a:rPr lang="en-CA" sz="4200" dirty="0"/>
              <a:t> </a:t>
            </a:r>
            <a:r>
              <a:rPr lang="en-CA" sz="4200" dirty="0" err="1" smtClean="0"/>
              <a:t>ወመሥዋዕተ</a:t>
            </a:r>
            <a:r>
              <a:rPr lang="en-CA" sz="4200" dirty="0" smtClean="0"/>
              <a:t> </a:t>
            </a:r>
            <a:r>
              <a:rPr lang="en-CA" sz="4200" dirty="0" err="1"/>
              <a:t>በረከት</a:t>
            </a:r>
            <a:r>
              <a:rPr lang="en-CA" sz="4200" dirty="0"/>
              <a:t> </a:t>
            </a:r>
            <a:r>
              <a:rPr lang="en-CA" sz="4200" dirty="0" err="1"/>
              <a:t>እንተ</a:t>
            </a:r>
            <a:endParaRPr lang="en-CA" sz="4200" dirty="0"/>
          </a:p>
          <a:p>
            <a:r>
              <a:rPr lang="en-CA" sz="4200" dirty="0" err="1" smtClean="0"/>
              <a:t>ታበውእ</a:t>
            </a:r>
            <a:r>
              <a:rPr lang="en-CA" sz="4200" dirty="0" smtClean="0"/>
              <a:t> </a:t>
            </a:r>
            <a:r>
              <a:rPr lang="en-CA" sz="4200" dirty="0" err="1"/>
              <a:t>ውስተ</a:t>
            </a:r>
            <a:r>
              <a:rPr lang="en-CA" sz="4200" dirty="0"/>
              <a:t> </a:t>
            </a:r>
            <a:r>
              <a:rPr lang="en-CA" sz="4200" dirty="0" err="1"/>
              <a:t>ወሳጢተ</a:t>
            </a:r>
            <a:r>
              <a:rPr lang="en-CA" sz="4200" dirty="0"/>
              <a:t> </a:t>
            </a:r>
            <a:r>
              <a:rPr lang="en-CA" sz="4200" dirty="0" err="1"/>
              <a:t>ምንጦላዕት</a:t>
            </a:r>
            <a:r>
              <a:rPr lang="en-CA" sz="4200" dirty="0"/>
              <a:t> </a:t>
            </a:r>
            <a:r>
              <a:rPr lang="en-CA" sz="4200" dirty="0" err="1"/>
              <a:t>ወኀበ</a:t>
            </a:r>
            <a:r>
              <a:rPr lang="en-CA" sz="4200" dirty="0"/>
              <a:t> </a:t>
            </a:r>
            <a:r>
              <a:rPr lang="en-CA" sz="4200" dirty="0" err="1"/>
              <a:t>ቅድስተ</a:t>
            </a:r>
            <a:r>
              <a:rPr lang="en-CA" sz="4200" dirty="0"/>
              <a:t> </a:t>
            </a:r>
            <a:r>
              <a:rPr lang="en-CA" sz="4200" dirty="0" err="1"/>
              <a:t>ቅዱሳን</a:t>
            </a:r>
            <a:r>
              <a:rPr lang="en-CA" sz="4200" dirty="0"/>
              <a:t> </a:t>
            </a:r>
            <a:r>
              <a:rPr lang="en-CA" sz="4200" dirty="0" err="1"/>
              <a:t>ማኅደርከ</a:t>
            </a:r>
            <a:r>
              <a:rPr lang="en-CA" sz="4200" dirty="0"/>
              <a:t> </a:t>
            </a:r>
            <a:r>
              <a:rPr lang="en-CA" sz="4200" dirty="0" err="1"/>
              <a:t>ዘለዓለም</a:t>
            </a:r>
            <a:r>
              <a:rPr lang="en-CA" sz="4200" dirty="0"/>
              <a:t>።</a:t>
            </a:r>
          </a:p>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ይዑድ</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ማኅቶት</a:t>
            </a:r>
            <a:r>
              <a:rPr lang="en-CA" sz="2000" dirty="0">
                <a:solidFill>
                  <a:srgbClr val="FFC000"/>
                </a:solidFill>
              </a:rPr>
              <a:t> </a:t>
            </a:r>
            <a:r>
              <a:rPr lang="en-CA" sz="2000" dirty="0" err="1">
                <a:solidFill>
                  <a:srgbClr val="FFC000"/>
                </a:solidFill>
              </a:rPr>
              <a:t>ቅድሜሁ</a:t>
            </a:r>
            <a:r>
              <a:rPr lang="en-CA" sz="2000" dirty="0">
                <a:solidFill>
                  <a:srgbClr val="FFC000"/>
                </a:solidFill>
              </a:rPr>
              <a:t> </a:t>
            </a:r>
            <a:r>
              <a:rPr lang="en-CA" sz="2000" dirty="0" err="1">
                <a:solidFill>
                  <a:srgbClr val="FFC000"/>
                </a:solidFill>
              </a:rPr>
              <a:t>ሠራዒ</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ጸዊሮ</a:t>
            </a:r>
            <a:r>
              <a:rPr lang="en-CA" sz="2000" dirty="0">
                <a:solidFill>
                  <a:srgbClr val="FFC000"/>
                </a:solidFill>
              </a:rPr>
              <a:t> </a:t>
            </a:r>
            <a:r>
              <a:rPr lang="en-CA" sz="2000" dirty="0" err="1">
                <a:solidFill>
                  <a:srgbClr val="FFC000"/>
                </a:solidFill>
              </a:rPr>
              <a:t>መጽሐፈ</a:t>
            </a:r>
            <a:r>
              <a:rPr lang="en-CA" sz="2000" dirty="0">
                <a:solidFill>
                  <a:srgbClr val="FFC000"/>
                </a:solidFill>
              </a:rPr>
              <a:t> </a:t>
            </a:r>
            <a:r>
              <a:rPr lang="en-CA" sz="2000" dirty="0" err="1">
                <a:solidFill>
                  <a:srgbClr val="FFC000"/>
                </a:solidFill>
              </a:rPr>
              <a:t>ጳውሎስ</a:t>
            </a:r>
            <a:r>
              <a:rPr lang="en-CA" sz="2000" dirty="0">
                <a:solidFill>
                  <a:srgbClr val="FFC000"/>
                </a:solidFill>
              </a:rPr>
              <a:t> </a:t>
            </a:r>
            <a:r>
              <a:rPr lang="en-CA" sz="2000" dirty="0" err="1">
                <a:solidFill>
                  <a:srgbClr val="FFC000"/>
                </a:solidFill>
              </a:rPr>
              <a:t>ይዑድ</a:t>
            </a:r>
            <a:r>
              <a:rPr lang="en-CA" sz="2000" dirty="0">
                <a:solidFill>
                  <a:srgbClr val="FFC000"/>
                </a:solidFill>
              </a:rPr>
              <a:t> </a:t>
            </a:r>
            <a:r>
              <a:rPr lang="en-CA" sz="2000" dirty="0" smtClean="0">
                <a:solidFill>
                  <a:srgbClr val="FFC000"/>
                </a:solidFill>
              </a:rPr>
              <a:t>።</a:t>
            </a:r>
            <a:endParaRPr lang="en-CA" sz="2000" dirty="0">
              <a:solidFill>
                <a:srgbClr val="FFC000"/>
              </a:solidFill>
            </a:endParaRPr>
          </a:p>
        </p:txBody>
      </p:sp>
      <p:sp>
        <p:nvSpPr>
          <p:cNvPr id="3" name="Rectangle 2"/>
          <p:cNvSpPr/>
          <p:nvPr/>
        </p:nvSpPr>
        <p:spPr>
          <a:xfrm>
            <a:off x="3961365" y="69183"/>
            <a:ext cx="4028017" cy="6186309"/>
          </a:xfrm>
          <a:prstGeom prst="rect">
            <a:avLst/>
          </a:prstGeom>
        </p:spPr>
        <p:txBody>
          <a:bodyPr wrap="square">
            <a:spAutoFit/>
          </a:bodyPr>
          <a:lstStyle/>
          <a:p>
            <a:r>
              <a:rPr lang="en-CA" sz="1400" dirty="0">
                <a:solidFill>
                  <a:srgbClr val="FFC000"/>
                </a:solidFill>
              </a:rPr>
              <a:t>110. </a:t>
            </a:r>
            <a:r>
              <a:rPr lang="en-CA" sz="4200" dirty="0" err="1"/>
              <a:t>ናብ</a:t>
            </a:r>
            <a:r>
              <a:rPr lang="en-CA" sz="4200" dirty="0"/>
              <a:t> </a:t>
            </a:r>
            <a:r>
              <a:rPr lang="en-CA" sz="4200" dirty="0" err="1"/>
              <a:t>ውሽጣዊት</a:t>
            </a:r>
            <a:r>
              <a:rPr lang="en-CA" sz="4200" dirty="0"/>
              <a:t> </a:t>
            </a:r>
            <a:endParaRPr lang="en-CA" sz="4200" dirty="0" smtClean="0"/>
          </a:p>
          <a:p>
            <a:r>
              <a:rPr lang="en-CA" sz="4200" dirty="0" err="1" smtClean="0"/>
              <a:t>መጋረጃኻን</a:t>
            </a:r>
            <a:r>
              <a:rPr lang="en-CA" sz="4200" dirty="0" smtClean="0"/>
              <a:t> </a:t>
            </a:r>
            <a:r>
              <a:rPr lang="en-CA" sz="4200" dirty="0" err="1"/>
              <a:t>ናብ</a:t>
            </a:r>
            <a:r>
              <a:rPr lang="en-CA" sz="4200" dirty="0"/>
              <a:t> </a:t>
            </a:r>
            <a:r>
              <a:rPr lang="en-CA" sz="4200" dirty="0" err="1" smtClean="0"/>
              <a:t>ክብር</a:t>
            </a:r>
            <a:endParaRPr lang="en-CA" sz="4200" dirty="0" smtClean="0"/>
          </a:p>
          <a:p>
            <a:r>
              <a:rPr lang="en-CA" sz="4200" dirty="0" err="1" smtClean="0"/>
              <a:t>ኻን</a:t>
            </a:r>
            <a:r>
              <a:rPr lang="en-CA" sz="4200" dirty="0" smtClean="0"/>
              <a:t> </a:t>
            </a:r>
            <a:r>
              <a:rPr lang="en-CA" sz="4200" dirty="0" err="1" smtClean="0"/>
              <a:t>ቅድስትን</a:t>
            </a:r>
            <a:r>
              <a:rPr lang="en-CA" sz="4200" dirty="0" smtClean="0"/>
              <a:t> </a:t>
            </a:r>
            <a:r>
              <a:rPr lang="en-CA" sz="4200" dirty="0" err="1"/>
              <a:t>ናይ</a:t>
            </a:r>
            <a:r>
              <a:rPr lang="en-CA" sz="4200" dirty="0"/>
              <a:t> </a:t>
            </a:r>
            <a:r>
              <a:rPr lang="en-CA" sz="4200" dirty="0" err="1"/>
              <a:t>ዘለዓለም</a:t>
            </a:r>
            <a:r>
              <a:rPr lang="en-CA" sz="4200" dirty="0"/>
              <a:t> </a:t>
            </a:r>
            <a:r>
              <a:rPr lang="en-CA" sz="4200" dirty="0" err="1"/>
              <a:t>መኅደሪኻን</a:t>
            </a:r>
            <a:r>
              <a:rPr lang="en-CA" sz="4200" dirty="0"/>
              <a:t> </a:t>
            </a:r>
            <a:r>
              <a:rPr lang="en-CA" sz="4200" dirty="0" err="1"/>
              <a:t>እተእቱ</a:t>
            </a:r>
            <a:r>
              <a:rPr lang="en-CA" sz="4200" dirty="0"/>
              <a:t>፥ </a:t>
            </a:r>
            <a:r>
              <a:rPr lang="en-CA" sz="4200" dirty="0" err="1" smtClean="0"/>
              <a:t>ነባቢት</a:t>
            </a:r>
            <a:r>
              <a:rPr lang="en-CA" sz="4200" dirty="0"/>
              <a:t> </a:t>
            </a:r>
            <a:r>
              <a:rPr lang="en-CA" sz="4200" dirty="0" err="1" smtClean="0"/>
              <a:t>መሥ</a:t>
            </a:r>
            <a:endParaRPr lang="en-CA" sz="4200" dirty="0" smtClean="0"/>
          </a:p>
          <a:p>
            <a:r>
              <a:rPr lang="en-CA" sz="4200" dirty="0" err="1" smtClean="0"/>
              <a:t>ዋዕትን</a:t>
            </a:r>
            <a:r>
              <a:rPr lang="en-CA" sz="4200" dirty="0"/>
              <a:t>፥ </a:t>
            </a:r>
            <a:r>
              <a:rPr lang="en-CA" sz="4200" dirty="0" err="1"/>
              <a:t>መሥዋዕቲ</a:t>
            </a:r>
            <a:r>
              <a:rPr lang="en-CA" sz="4200" dirty="0"/>
              <a:t> </a:t>
            </a:r>
            <a:r>
              <a:rPr lang="en-CA" sz="4200" dirty="0" err="1"/>
              <a:t>በረኸት</a:t>
            </a:r>
            <a:r>
              <a:rPr lang="en-CA" sz="4200" dirty="0"/>
              <a:t> </a:t>
            </a:r>
            <a:r>
              <a:rPr lang="en-CA" sz="4200" dirty="0" err="1"/>
              <a:t>ክንሥውዕ</a:t>
            </a:r>
            <a:r>
              <a:rPr lang="en-CA" sz="4200" dirty="0"/>
              <a:t> </a:t>
            </a:r>
            <a:r>
              <a:rPr lang="en-CA" sz="4200" dirty="0" err="1"/>
              <a:t>ሃበና</a:t>
            </a:r>
            <a:r>
              <a:rPr lang="en-CA" sz="4200" dirty="0"/>
              <a:t>።</a:t>
            </a:r>
          </a:p>
          <a:p>
            <a:r>
              <a:rPr lang="en-CA" sz="2000" dirty="0" err="1" smtClean="0">
                <a:solidFill>
                  <a:srgbClr val="FFC000"/>
                </a:solidFill>
              </a:rPr>
              <a:t>ድሕርዚ</a:t>
            </a:r>
            <a:r>
              <a:rPr lang="en-CA" sz="2000" dirty="0" smtClean="0">
                <a:solidFill>
                  <a:srgbClr val="FFC000"/>
                </a:solidFill>
              </a:rPr>
              <a:t> </a:t>
            </a:r>
            <a:r>
              <a:rPr lang="en-CA" sz="2000" dirty="0" err="1">
                <a:solidFill>
                  <a:srgbClr val="FFC000"/>
                </a:solidFill>
              </a:rPr>
              <a:t>ሠለስተ</a:t>
            </a:r>
            <a:r>
              <a:rPr lang="en-CA" sz="2000" dirty="0">
                <a:solidFill>
                  <a:srgbClr val="FFC000"/>
                </a:solidFill>
              </a:rPr>
              <a:t> </a:t>
            </a:r>
            <a:r>
              <a:rPr lang="en-CA" sz="2000" dirty="0" err="1">
                <a:solidFill>
                  <a:srgbClr val="FFC000"/>
                </a:solidFill>
              </a:rPr>
              <a:t>ሳዕ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መብራህቲ</a:t>
            </a:r>
            <a:r>
              <a:rPr lang="en-CA" sz="2000" dirty="0">
                <a:solidFill>
                  <a:srgbClr val="FFC000"/>
                </a:solidFill>
              </a:rPr>
              <a:t> </a:t>
            </a:r>
            <a:r>
              <a:rPr lang="en-CA" sz="2000" dirty="0" err="1">
                <a:solidFill>
                  <a:srgbClr val="FFC000"/>
                </a:solidFill>
              </a:rPr>
              <a:t>ዝኃዘ</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ቅድሚኡ</a:t>
            </a:r>
            <a:r>
              <a:rPr lang="en-CA" sz="2000" dirty="0">
                <a:solidFill>
                  <a:srgbClr val="FFC000"/>
                </a:solidFill>
              </a:rPr>
              <a:t>፥ </a:t>
            </a:r>
            <a:r>
              <a:rPr lang="en-CA" sz="2000" dirty="0" err="1">
                <a:solidFill>
                  <a:srgbClr val="FFC000"/>
                </a:solidFill>
              </a:rPr>
              <a:t>ሠራዒ</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መጽሓፍ</a:t>
            </a:r>
            <a:r>
              <a:rPr lang="en-CA" sz="2000" dirty="0">
                <a:solidFill>
                  <a:srgbClr val="FFC000"/>
                </a:solidFill>
              </a:rPr>
              <a:t> </a:t>
            </a:r>
            <a:r>
              <a:rPr lang="en-CA" sz="2000" dirty="0" err="1">
                <a:solidFill>
                  <a:srgbClr val="FFC000"/>
                </a:solidFill>
              </a:rPr>
              <a:t>ጳውሎስ</a:t>
            </a:r>
            <a:r>
              <a:rPr lang="en-CA" sz="2000" dirty="0">
                <a:solidFill>
                  <a:srgbClr val="FFC000"/>
                </a:solidFill>
              </a:rPr>
              <a:t> </a:t>
            </a:r>
            <a:r>
              <a:rPr lang="en-CA" sz="2000" dirty="0" err="1">
                <a:solidFill>
                  <a:srgbClr val="FFC000"/>
                </a:solidFill>
              </a:rPr>
              <a:t>ኂዙ</a:t>
            </a:r>
            <a:r>
              <a:rPr lang="en-CA" sz="2000" dirty="0">
                <a:solidFill>
                  <a:srgbClr val="FFC000"/>
                </a:solidFill>
              </a:rPr>
              <a:t> </a:t>
            </a:r>
            <a:r>
              <a:rPr lang="en-CA" sz="2000" dirty="0" err="1">
                <a:solidFill>
                  <a:srgbClr val="FFC000"/>
                </a:solidFill>
              </a:rPr>
              <a:t>ደድሕሪኡ</a:t>
            </a:r>
            <a:r>
              <a:rPr lang="en-CA" sz="2000" dirty="0">
                <a:solidFill>
                  <a:srgbClr val="FFC000"/>
                </a:solidFill>
              </a:rPr>
              <a:t> </a:t>
            </a:r>
            <a:r>
              <a:rPr lang="en-CA" sz="2000" dirty="0" err="1">
                <a:solidFill>
                  <a:srgbClr val="FFC000"/>
                </a:solidFill>
              </a:rPr>
              <a:t>ይዙር</a:t>
            </a:r>
            <a:r>
              <a:rPr lang="en-CA" sz="2000" dirty="0" smtClean="0">
                <a:solidFill>
                  <a:srgbClr val="FFC000"/>
                </a:solidFill>
              </a:rPr>
              <a:t>።</a:t>
            </a:r>
            <a:endParaRPr lang="en-CA" sz="2000" dirty="0">
              <a:solidFill>
                <a:srgbClr val="FFC000"/>
              </a:solidFill>
            </a:endParaRPr>
          </a:p>
        </p:txBody>
      </p:sp>
      <p:sp>
        <p:nvSpPr>
          <p:cNvPr id="9" name="Rectangle 8"/>
          <p:cNvSpPr/>
          <p:nvPr/>
        </p:nvSpPr>
        <p:spPr>
          <a:xfrm>
            <a:off x="7936876" y="52854"/>
            <a:ext cx="4391078" cy="6863417"/>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rPr>
              <a:t>110</a:t>
            </a:r>
            <a:r>
              <a:rPr lang="en-US" sz="1400" dirty="0">
                <a:solidFill>
                  <a:srgbClr val="FFC000"/>
                </a:solidFill>
              </a:rPr>
              <a:t>. </a:t>
            </a:r>
            <a:r>
              <a:rPr lang="en-US" sz="3300" dirty="0"/>
              <a:t>Grant us to offer before Thee a reasonable sacrifice, and a sacrifice of</a:t>
            </a:r>
            <a:endParaRPr lang="en-US" sz="3300" dirty="0">
              <a:solidFill>
                <a:srgbClr val="FFC000"/>
              </a:solidFill>
            </a:endParaRPr>
          </a:p>
          <a:p>
            <a:pPr marL="40639" marR="40639">
              <a:spcBef>
                <a:spcPts val="600"/>
              </a:spcBef>
              <a:buClr>
                <a:srgbClr val="000000"/>
              </a:buClr>
              <a:buFont typeface="Arial"/>
              <a:defRPr sz="2000"/>
            </a:pPr>
            <a:r>
              <a:rPr lang="en-US" sz="3300" dirty="0" smtClean="0"/>
              <a:t>blessing</a:t>
            </a:r>
            <a:r>
              <a:rPr lang="en-US" sz="3300" dirty="0"/>
              <a:t>, which Thou will make to enter </a:t>
            </a:r>
            <a:r>
              <a:rPr lang="en-US" sz="3300" dirty="0" smtClean="0"/>
              <a:t>in within </a:t>
            </a:r>
            <a:r>
              <a:rPr lang="en-US" sz="3300" dirty="0"/>
              <a:t>the veil, the holy of holies, </a:t>
            </a:r>
            <a:r>
              <a:rPr lang="en-US" sz="3300" dirty="0" smtClean="0"/>
              <a:t>Thine everlasting </a:t>
            </a:r>
            <a:r>
              <a:rPr lang="en-US" sz="3300" dirty="0"/>
              <a:t>dwelling place</a:t>
            </a:r>
            <a:r>
              <a:rPr lang="en-US" sz="3300" dirty="0" smtClean="0"/>
              <a:t>. </a:t>
            </a:r>
          </a:p>
          <a:p>
            <a:pPr marL="40639" marR="40639">
              <a:spcBef>
                <a:spcPts val="600"/>
              </a:spcBef>
              <a:buClr>
                <a:srgbClr val="000000"/>
              </a:buClr>
              <a:buFont typeface="Arial"/>
              <a:defRPr sz="2000"/>
            </a:pPr>
            <a:r>
              <a:rPr lang="en-US" sz="2000" dirty="0" smtClean="0">
                <a:solidFill>
                  <a:srgbClr val="FFC000"/>
                </a:solidFill>
              </a:rPr>
              <a:t>Then </a:t>
            </a:r>
            <a:r>
              <a:rPr lang="en-US" sz="2000" dirty="0">
                <a:solidFill>
                  <a:srgbClr val="FFC000"/>
                </a:solidFill>
              </a:rPr>
              <a:t>he shall compass the ark </a:t>
            </a:r>
            <a:r>
              <a:rPr lang="en-US" sz="2000" dirty="0" smtClean="0">
                <a:solidFill>
                  <a:srgbClr val="FFC000"/>
                </a:solidFill>
              </a:rPr>
              <a:t>three times </a:t>
            </a:r>
            <a:r>
              <a:rPr lang="en-US" sz="2000" dirty="0">
                <a:solidFill>
                  <a:srgbClr val="FFC000"/>
                </a:solidFill>
              </a:rPr>
              <a:t>with a bearer of a lighted candle </a:t>
            </a:r>
            <a:r>
              <a:rPr lang="en-US" sz="2000" dirty="0" err="1">
                <a:solidFill>
                  <a:srgbClr val="FFC000"/>
                </a:solidFill>
              </a:rPr>
              <a:t>infront</a:t>
            </a:r>
            <a:r>
              <a:rPr lang="en-US" sz="2000" dirty="0">
                <a:solidFill>
                  <a:srgbClr val="FFC000"/>
                </a:solidFill>
              </a:rPr>
              <a:t> of him ; the ministering deacon </a:t>
            </a:r>
            <a:r>
              <a:rPr lang="en-US" sz="2000" dirty="0" smtClean="0">
                <a:solidFill>
                  <a:srgbClr val="FFC000"/>
                </a:solidFill>
              </a:rPr>
              <a:t>shall go </a:t>
            </a:r>
            <a:r>
              <a:rPr lang="en-US" sz="2000" dirty="0">
                <a:solidFill>
                  <a:srgbClr val="FFC000"/>
                </a:solidFill>
              </a:rPr>
              <a:t>round carrying the epistles of St. Paul </a:t>
            </a:r>
            <a:r>
              <a:rPr lang="en-US" sz="2000" dirty="0" smtClean="0">
                <a:solidFill>
                  <a:srgbClr val="FFC000"/>
                </a:solidFill>
              </a:rPr>
              <a:t>;</a:t>
            </a:r>
            <a:endParaRPr lang="en-US" sz="2000" dirty="0">
              <a:solidFill>
                <a:srgbClr val="FFC000"/>
              </a:solidFill>
            </a:endParaRPr>
          </a:p>
        </p:txBody>
      </p:sp>
      <p:cxnSp>
        <p:nvCxnSpPr>
          <p:cNvPr id="10" name="Straight Connector 9"/>
          <p:cNvCxnSpPr/>
          <p:nvPr/>
        </p:nvCxnSpPr>
        <p:spPr>
          <a:xfrm>
            <a:off x="390893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606529"/>
      </p:ext>
    </p:extLst>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r>
              <a:rPr lang="pt-BR" sz="2000" b="1" dirty="0" smtClean="0">
                <a:solidFill>
                  <a:srgbClr val="FFC000"/>
                </a:solidFill>
              </a:rPr>
              <a:t>በትሑት ዜማ</a:t>
            </a:r>
          </a:p>
          <a:p>
            <a:r>
              <a:rPr lang="en-CA" sz="1400" dirty="0" smtClean="0">
                <a:solidFill>
                  <a:srgbClr val="FFC000"/>
                </a:solidFill>
              </a:rPr>
              <a:t>፻፲፰</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r>
              <a:rPr lang="pt-BR" sz="2000" b="1" dirty="0" smtClean="0">
                <a:solidFill>
                  <a:srgbClr val="FFC000"/>
                </a:solidFill>
              </a:rPr>
              <a:t>ብትሑት ዜማ</a:t>
            </a:r>
            <a:endParaRPr lang="en-CA" sz="4800" dirty="0" smtClean="0">
              <a:solidFill>
                <a:srgbClr val="92D050"/>
              </a:solidFill>
            </a:endParaRPr>
          </a:p>
          <a:p>
            <a:r>
              <a:rPr lang="en-CA" sz="1400" dirty="0" smtClean="0">
                <a:solidFill>
                  <a:srgbClr val="FFC000"/>
                </a:solidFill>
              </a:rPr>
              <a:t>118.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r>
              <a:rPr lang="en-US" sz="2000" dirty="0" smtClean="0">
                <a:solidFill>
                  <a:srgbClr val="FFC000"/>
                </a:solidFill>
              </a:rPr>
              <a:t>In short tune  </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118.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401424"/>
      </p:ext>
    </p:extLst>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5940088"/>
          </a:xfrm>
          <a:prstGeom prst="rect">
            <a:avLst/>
          </a:prstGeom>
        </p:spPr>
        <p:txBody>
          <a:bodyPr wrap="square">
            <a:spAutoFit/>
          </a:bodyPr>
          <a:lstStyle/>
          <a:p>
            <a:endParaRPr lang="en-CA" sz="4800" dirty="0" smtClean="0">
              <a:solidFill>
                <a:srgbClr val="FF0000"/>
              </a:solidFill>
            </a:endParaRPr>
          </a:p>
          <a:p>
            <a:r>
              <a:rPr lang="en-CA" sz="4800" dirty="0" err="1" smtClean="0">
                <a:solidFill>
                  <a:srgbClr val="FF0000"/>
                </a:solidFill>
              </a:rPr>
              <a:t>ይ.ካ</a:t>
            </a:r>
            <a:r>
              <a:rPr lang="en-CA" sz="4800" dirty="0" smtClean="0">
                <a:solidFill>
                  <a:srgbClr val="FF0000"/>
                </a:solidFill>
              </a:rPr>
              <a:t>. </a:t>
            </a:r>
            <a:r>
              <a:rPr lang="en-CA" sz="1400" dirty="0" smtClean="0">
                <a:solidFill>
                  <a:srgbClr val="FFC000"/>
                </a:solidFill>
              </a:rPr>
              <a:t>፻፲፰</a:t>
            </a:r>
            <a:r>
              <a:rPr lang="en-CA" sz="1400" dirty="0">
                <a:solidFill>
                  <a:srgbClr val="FFC000"/>
                </a:solidFill>
              </a:rPr>
              <a:t>. </a:t>
            </a:r>
            <a:r>
              <a:rPr lang="en-CA" sz="4800" b="1" dirty="0" err="1" smtClean="0"/>
              <a:t>ንስግድ</a:t>
            </a:r>
            <a:r>
              <a:rPr lang="en-CA" sz="4800" b="1" dirty="0" smtClean="0">
                <a:solidFill>
                  <a:srgbClr val="FFC000"/>
                </a:solidFill>
              </a:rPr>
              <a:t> </a:t>
            </a:r>
            <a:r>
              <a:rPr lang="en-CA" sz="2000" dirty="0" smtClean="0">
                <a:solidFill>
                  <a:srgbClr val="FFC000"/>
                </a:solidFill>
              </a:rPr>
              <a:t>( ፫ተ </a:t>
            </a:r>
            <a:r>
              <a:rPr lang="en-CA" sz="2000" dirty="0" err="1" smtClean="0">
                <a:solidFill>
                  <a:srgbClr val="FFC000"/>
                </a:solidFill>
              </a:rPr>
              <a:t>ጊዜ</a:t>
            </a:r>
            <a:r>
              <a:rPr lang="en-CA" sz="2000" dirty="0" smtClean="0">
                <a:solidFill>
                  <a:srgbClr val="FFC000"/>
                </a:solidFill>
              </a:rPr>
              <a:t>) </a:t>
            </a:r>
            <a:endParaRPr lang="en-CA" sz="2000" dirty="0" smtClean="0"/>
          </a:p>
          <a:p>
            <a:endParaRPr lang="en-CA" sz="4800" dirty="0" smtClean="0">
              <a:solidFill>
                <a:srgbClr val="FFFF00"/>
              </a:solidFill>
            </a:endParaRPr>
          </a:p>
          <a:p>
            <a:r>
              <a:rPr lang="en-CA" sz="4800" b="1" dirty="0" err="1" smtClean="0">
                <a:solidFill>
                  <a:srgbClr val="FFFF00"/>
                </a:solidFill>
              </a:rPr>
              <a:t>ይ.ሕ</a:t>
            </a:r>
            <a:r>
              <a:rPr lang="en-CA" sz="4800" b="1" dirty="0">
                <a:solidFill>
                  <a:srgbClr val="FFFF00"/>
                </a:solidFill>
              </a:rPr>
              <a:t>. </a:t>
            </a:r>
            <a:r>
              <a:rPr lang="en-CA" sz="4800" b="1" dirty="0" err="1"/>
              <a:t>ለአብ</a:t>
            </a:r>
            <a:r>
              <a:rPr lang="en-CA" sz="4800" b="1" dirty="0"/>
              <a:t> </a:t>
            </a:r>
            <a:r>
              <a:rPr lang="en-CA" sz="4800" b="1" dirty="0" err="1"/>
              <a:t>ወወልድ</a:t>
            </a:r>
            <a:r>
              <a:rPr lang="en-CA" sz="4800" b="1" dirty="0"/>
              <a:t> </a:t>
            </a:r>
            <a:r>
              <a:rPr lang="en-CA" sz="4800" b="1" dirty="0" err="1"/>
              <a:t>ወመንፈስ</a:t>
            </a:r>
            <a:r>
              <a:rPr lang="en-CA" sz="4800" b="1" dirty="0"/>
              <a:t> </a:t>
            </a:r>
            <a:r>
              <a:rPr lang="en-CA" sz="4800" b="1" dirty="0" err="1"/>
              <a:t>ቅዱስ</a:t>
            </a:r>
            <a:r>
              <a:rPr lang="en-CA" sz="4800" b="1" dirty="0"/>
              <a:t> </a:t>
            </a:r>
            <a:r>
              <a:rPr lang="en-CA" sz="4800" b="1" dirty="0" err="1"/>
              <a:t>እንዘ</a:t>
            </a:r>
            <a:r>
              <a:rPr lang="en-CA" sz="4800" b="1" dirty="0"/>
              <a:t> </a:t>
            </a:r>
            <a:r>
              <a:rPr lang="en-CA" sz="4800" b="1" dirty="0" err="1"/>
              <a:t>ሠለስቱ</a:t>
            </a:r>
            <a:r>
              <a:rPr lang="en-CA" sz="4800" b="1" dirty="0"/>
              <a:t> </a:t>
            </a:r>
            <a:r>
              <a:rPr lang="en-CA" sz="4800" b="1" dirty="0" err="1"/>
              <a:t>አሐዱ</a:t>
            </a:r>
            <a:r>
              <a:rPr lang="en-CA" sz="4800" b="1" dirty="0"/>
              <a:t>። </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endParaRPr lang="en-CA" sz="2000" dirty="0" smtClean="0">
              <a:solidFill>
                <a:srgbClr val="FFC000"/>
              </a:solidFill>
            </a:endParaRPr>
          </a:p>
          <a:p>
            <a:endParaRPr lang="en-CA" sz="4400" dirty="0"/>
          </a:p>
        </p:txBody>
      </p:sp>
      <p:sp>
        <p:nvSpPr>
          <p:cNvPr id="3" name="Rectangle 2"/>
          <p:cNvSpPr/>
          <p:nvPr/>
        </p:nvSpPr>
        <p:spPr>
          <a:xfrm>
            <a:off x="4053457" y="69183"/>
            <a:ext cx="4028017" cy="5570756"/>
          </a:xfrm>
          <a:prstGeom prst="rect">
            <a:avLst/>
          </a:prstGeom>
        </p:spPr>
        <p:txBody>
          <a:bodyPr wrap="square">
            <a:spAutoFit/>
          </a:bodyPr>
          <a:lstStyle/>
          <a:p>
            <a:endParaRPr lang="en-CA" sz="4800" dirty="0" smtClean="0">
              <a:solidFill>
                <a:srgbClr val="FF0000"/>
              </a:solidFill>
            </a:endParaRPr>
          </a:p>
          <a:p>
            <a:r>
              <a:rPr lang="en-CA" sz="4800" dirty="0" err="1" smtClean="0">
                <a:solidFill>
                  <a:srgbClr val="FF0000"/>
                </a:solidFill>
              </a:rPr>
              <a:t>ይ.ካ</a:t>
            </a:r>
            <a:r>
              <a:rPr lang="en-CA" sz="4800" dirty="0">
                <a:solidFill>
                  <a:srgbClr val="FF0000"/>
                </a:solidFill>
              </a:rPr>
              <a:t>. </a:t>
            </a:r>
            <a:r>
              <a:rPr lang="en-CA" sz="1400" dirty="0" smtClean="0">
                <a:solidFill>
                  <a:srgbClr val="FFC000"/>
                </a:solidFill>
              </a:rPr>
              <a:t>119.</a:t>
            </a:r>
            <a:r>
              <a:rPr lang="en-CA" sz="4800" b="1" dirty="0" smtClean="0"/>
              <a:t>ንስገድ</a:t>
            </a:r>
            <a:r>
              <a:rPr lang="en-CA" sz="4800" dirty="0" smtClean="0"/>
              <a:t> </a:t>
            </a:r>
            <a:r>
              <a:rPr lang="en-CA" sz="2000" dirty="0" smtClean="0">
                <a:solidFill>
                  <a:srgbClr val="FFC000"/>
                </a:solidFill>
              </a:rPr>
              <a:t>(3 </a:t>
            </a:r>
            <a:r>
              <a:rPr lang="en-CA" sz="2000" dirty="0" err="1" smtClean="0">
                <a:solidFill>
                  <a:srgbClr val="FFC000"/>
                </a:solidFill>
              </a:rPr>
              <a:t>ግዜ</a:t>
            </a:r>
            <a:r>
              <a:rPr lang="en-CA" sz="2000" dirty="0" smtClean="0">
                <a:solidFill>
                  <a:srgbClr val="FFC000"/>
                </a:solidFill>
              </a:rPr>
              <a:t>)</a:t>
            </a:r>
            <a:r>
              <a:rPr lang="en-CA" sz="4800" dirty="0" smtClean="0"/>
              <a:t> </a:t>
            </a:r>
          </a:p>
          <a:p>
            <a:endParaRPr lang="en-CA" sz="4800" dirty="0"/>
          </a:p>
          <a:p>
            <a:r>
              <a:rPr lang="en-CA" sz="4800" dirty="0" err="1">
                <a:solidFill>
                  <a:srgbClr val="FFFF00"/>
                </a:solidFill>
              </a:rPr>
              <a:t>ይ.ሕ</a:t>
            </a:r>
            <a:r>
              <a:rPr lang="en-CA" sz="4800" dirty="0">
                <a:solidFill>
                  <a:srgbClr val="FFFF00"/>
                </a:solidFill>
              </a:rPr>
              <a:t>. </a:t>
            </a:r>
            <a:r>
              <a:rPr lang="en-CA" sz="4800" b="1" dirty="0" err="1"/>
              <a:t>ንኣብን</a:t>
            </a:r>
            <a:r>
              <a:rPr lang="en-CA" sz="4800" b="1" dirty="0"/>
              <a:t> </a:t>
            </a:r>
            <a:r>
              <a:rPr lang="en-CA" sz="4800" b="1" dirty="0" err="1"/>
              <a:t>ንወልድን</a:t>
            </a:r>
            <a:r>
              <a:rPr lang="en-CA" sz="4800" b="1" dirty="0"/>
              <a:t> </a:t>
            </a:r>
            <a:r>
              <a:rPr lang="en-CA" sz="4800" b="1" dirty="0" err="1"/>
              <a:t>ንመንፈስ</a:t>
            </a:r>
            <a:r>
              <a:rPr lang="en-CA" sz="4800" b="1" dirty="0"/>
              <a:t> </a:t>
            </a:r>
            <a:r>
              <a:rPr lang="en-CA" sz="4800" b="1" dirty="0" err="1"/>
              <a:t>ቅዱስን</a:t>
            </a:r>
            <a:r>
              <a:rPr lang="en-CA" sz="4800" b="1" dirty="0"/>
              <a:t> </a:t>
            </a:r>
            <a:r>
              <a:rPr lang="en-CA" sz="4800" b="1" dirty="0" err="1"/>
              <a:t>ሠለስተ</a:t>
            </a:r>
            <a:r>
              <a:rPr lang="en-CA" sz="4800" b="1" dirty="0"/>
              <a:t> </a:t>
            </a:r>
            <a:r>
              <a:rPr lang="en-CA" sz="4800" b="1" dirty="0" err="1"/>
              <a:t>ከለዉ</a:t>
            </a:r>
            <a:r>
              <a:rPr lang="en-CA" sz="4800" b="1" dirty="0"/>
              <a:t> </a:t>
            </a:r>
            <a:r>
              <a:rPr lang="en-CA" sz="4800" b="1" dirty="0" err="1"/>
              <a:t>ሓደ</a:t>
            </a:r>
            <a:r>
              <a:rPr lang="en-CA" sz="4800" b="1" dirty="0"/>
              <a:t> </a:t>
            </a:r>
            <a:r>
              <a:rPr lang="en-CA" sz="4800" b="1" dirty="0" err="1"/>
              <a:t>እዮም</a:t>
            </a:r>
            <a:r>
              <a:rPr lang="en-CA" sz="4800" b="1" dirty="0" smtClean="0"/>
              <a:t>።</a:t>
            </a:r>
          </a:p>
          <a:p>
            <a:pPr algn="r"/>
            <a:r>
              <a:rPr lang="en-CA" sz="2000" dirty="0">
                <a:solidFill>
                  <a:srgbClr val="FFC000"/>
                </a:solidFill>
              </a:rPr>
              <a:t>(3 </a:t>
            </a:r>
            <a:r>
              <a:rPr lang="en-CA" sz="2000" dirty="0" err="1">
                <a:solidFill>
                  <a:srgbClr val="FFC000"/>
                </a:solidFill>
              </a:rPr>
              <a:t>ግዜ</a:t>
            </a:r>
            <a:r>
              <a:rPr lang="en-CA" sz="2000" dirty="0">
                <a:solidFill>
                  <a:srgbClr val="FFC000"/>
                </a:solidFill>
              </a:rPr>
              <a:t>)</a:t>
            </a:r>
            <a:endParaRPr lang="en-CA" sz="2000" dirty="0" smtClean="0"/>
          </a:p>
        </p:txBody>
      </p:sp>
      <p:sp>
        <p:nvSpPr>
          <p:cNvPr id="9" name="Rectangle 8"/>
          <p:cNvSpPr/>
          <p:nvPr/>
        </p:nvSpPr>
        <p:spPr>
          <a:xfrm>
            <a:off x="7936876" y="52854"/>
            <a:ext cx="4391078" cy="5001369"/>
          </a:xfrm>
          <a:prstGeom prst="rect">
            <a:avLst/>
          </a:prstGeom>
        </p:spPr>
        <p:txBody>
          <a:bodyPr wrap="square">
            <a:spAutoFit/>
          </a:bodyPr>
          <a:lstStyle/>
          <a:p>
            <a:pPr marL="40639" marR="40639">
              <a:spcBef>
                <a:spcPts val="600"/>
              </a:spcBef>
              <a:buClr>
                <a:srgbClr val="000000"/>
              </a:buClr>
              <a:buFont typeface="Arial"/>
              <a:defRPr sz="2000"/>
            </a:pPr>
            <a:endParaRPr lang="en-US" sz="3800" dirty="0" smtClean="0">
              <a:solidFill>
                <a:srgbClr val="FF0000"/>
              </a:solidFill>
            </a:endParaRPr>
          </a:p>
          <a:p>
            <a:pPr marL="40639" marR="40639">
              <a:spcBef>
                <a:spcPts val="600"/>
              </a:spcBef>
              <a:buClr>
                <a:srgbClr val="000000"/>
              </a:buClr>
              <a:buFont typeface="Arial"/>
              <a:defRPr sz="2000"/>
            </a:pPr>
            <a:r>
              <a:rPr lang="en-US" sz="3800" dirty="0" smtClean="0">
                <a:solidFill>
                  <a:srgbClr val="FF0000"/>
                </a:solidFill>
              </a:rPr>
              <a:t>Priest:</a:t>
            </a:r>
            <a:r>
              <a:rPr lang="en-US" sz="1400" dirty="0" smtClean="0">
                <a:solidFill>
                  <a:srgbClr val="FFC000"/>
                </a:solidFill>
              </a:rPr>
              <a:t>119. </a:t>
            </a:r>
            <a:r>
              <a:rPr lang="en-US" sz="3800" dirty="0"/>
              <a:t>Let us worship </a:t>
            </a:r>
            <a:r>
              <a:rPr lang="en-US" sz="2000" dirty="0">
                <a:solidFill>
                  <a:srgbClr val="FFC000"/>
                </a:solidFill>
              </a:rPr>
              <a:t>(thrice</a:t>
            </a:r>
            <a:r>
              <a:rPr lang="en-US" sz="2000" dirty="0" smtClean="0">
                <a:solidFill>
                  <a:srgbClr val="FFC000"/>
                </a:solidFill>
              </a:rPr>
              <a:t>)</a:t>
            </a:r>
          </a:p>
          <a:p>
            <a:pPr marL="40639" marR="40639">
              <a:spcBef>
                <a:spcPts val="600"/>
              </a:spcBef>
              <a:buClr>
                <a:srgbClr val="000000"/>
              </a:buClr>
              <a:buFont typeface="Arial"/>
              <a:defRPr sz="2000"/>
            </a:pPr>
            <a:endParaRPr lang="en-US" sz="3800" dirty="0" smtClean="0">
              <a:solidFill>
                <a:srgbClr val="FFFF00"/>
              </a:solidFill>
            </a:endParaRPr>
          </a:p>
          <a:p>
            <a:pPr marL="40639" marR="40639">
              <a:spcBef>
                <a:spcPts val="600"/>
              </a:spcBef>
              <a:buClr>
                <a:srgbClr val="000000"/>
              </a:buClr>
              <a:buFont typeface="Arial"/>
              <a:defRPr sz="2000"/>
            </a:pPr>
            <a:r>
              <a:rPr lang="en-US" sz="3800" dirty="0" smtClean="0">
                <a:solidFill>
                  <a:srgbClr val="FFFF00"/>
                </a:solidFill>
              </a:rPr>
              <a:t>People</a:t>
            </a:r>
            <a:r>
              <a:rPr lang="en-US" sz="3800" dirty="0">
                <a:solidFill>
                  <a:srgbClr val="FFFF00"/>
                </a:solidFill>
              </a:rPr>
              <a:t>: </a:t>
            </a:r>
            <a:r>
              <a:rPr lang="en-US" sz="3800" dirty="0"/>
              <a:t>the Father and the Son </a:t>
            </a:r>
            <a:r>
              <a:rPr lang="en-US" sz="3800" dirty="0" err="1"/>
              <a:t>andthe</a:t>
            </a:r>
            <a:r>
              <a:rPr lang="en-US" sz="3800" dirty="0"/>
              <a:t> Holy Spirit, three in </a:t>
            </a:r>
            <a:r>
              <a:rPr lang="en-US" sz="3800" dirty="0" smtClean="0"/>
              <a:t>one. </a:t>
            </a:r>
            <a:r>
              <a:rPr lang="en-US" sz="2000" dirty="0">
                <a:solidFill>
                  <a:srgbClr val="FFC000"/>
                </a:solidFill>
              </a:rPr>
              <a:t>(</a:t>
            </a:r>
            <a:r>
              <a:rPr lang="en-US" sz="2000" dirty="0" smtClean="0">
                <a:solidFill>
                  <a:srgbClr val="FFC000"/>
                </a:solidFill>
              </a:rPr>
              <a:t>thrice) </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076858"/>
      </p:ext>
    </p:extLst>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5293757"/>
          </a:xfrm>
          <a:prstGeom prst="rect">
            <a:avLst/>
          </a:prstGeom>
        </p:spPr>
        <p:txBody>
          <a:bodyPr wrap="square">
            <a:spAutoFit/>
          </a:bodyPr>
          <a:lstStyle/>
          <a:p>
            <a:endParaRPr lang="en-CA" sz="4400" dirty="0" smtClean="0"/>
          </a:p>
          <a:p>
            <a:endParaRPr lang="en-CA" sz="4400" dirty="0"/>
          </a:p>
          <a:p>
            <a:r>
              <a:rPr lang="en-CA" sz="5000" dirty="0" err="1">
                <a:solidFill>
                  <a:srgbClr val="FF0000"/>
                </a:solidFill>
              </a:rPr>
              <a:t>ይ.ካ</a:t>
            </a:r>
            <a:r>
              <a:rPr lang="en-CA" sz="5000" dirty="0">
                <a:solidFill>
                  <a:srgbClr val="FF0000"/>
                </a:solidFill>
              </a:rPr>
              <a:t>. </a:t>
            </a:r>
            <a:r>
              <a:rPr lang="en-CA" sz="1400" dirty="0">
                <a:solidFill>
                  <a:srgbClr val="FFC000"/>
                </a:solidFill>
              </a:rPr>
              <a:t>፻፳. </a:t>
            </a:r>
            <a:r>
              <a:rPr lang="en-CA" sz="5000" b="1" dirty="0" err="1"/>
              <a:t>ሰላም</a:t>
            </a:r>
            <a:r>
              <a:rPr lang="en-CA" sz="5000" b="1" dirty="0"/>
              <a:t> </a:t>
            </a:r>
            <a:r>
              <a:rPr lang="en-CA" sz="5000" b="1" dirty="0" err="1" smtClean="0"/>
              <a:t>ለኪ</a:t>
            </a:r>
            <a:endParaRPr lang="en-CA" sz="5000" b="1" dirty="0" smtClean="0"/>
          </a:p>
          <a:p>
            <a:endParaRPr lang="en-CA" sz="5000" b="1" dirty="0"/>
          </a:p>
          <a:p>
            <a:r>
              <a:rPr lang="en-CA" sz="5000" dirty="0" err="1">
                <a:solidFill>
                  <a:srgbClr val="FFFF00"/>
                </a:solidFill>
              </a:rPr>
              <a:t>ይ.ሕ</a:t>
            </a:r>
            <a:r>
              <a:rPr lang="en-CA" sz="5000" dirty="0">
                <a:solidFill>
                  <a:srgbClr val="FFFF00"/>
                </a:solidFill>
              </a:rPr>
              <a:t>. </a:t>
            </a:r>
            <a:r>
              <a:rPr lang="en-CA" sz="5000" b="1" dirty="0" err="1"/>
              <a:t>ቅድስት</a:t>
            </a:r>
            <a:r>
              <a:rPr lang="en-CA" sz="5000" b="1" dirty="0"/>
              <a:t> </a:t>
            </a:r>
            <a:r>
              <a:rPr lang="en-CA" sz="5000" b="1" dirty="0" err="1"/>
              <a:t>ቤተ</a:t>
            </a:r>
            <a:r>
              <a:rPr lang="en-CA" sz="5000" b="1" dirty="0"/>
              <a:t> </a:t>
            </a:r>
            <a:r>
              <a:rPr lang="en-CA" sz="5000" b="1" dirty="0" err="1"/>
              <a:t>ክርስቲያን</a:t>
            </a:r>
            <a:r>
              <a:rPr lang="en-CA" sz="5000" b="1" dirty="0"/>
              <a:t> </a:t>
            </a:r>
            <a:r>
              <a:rPr lang="en-CA" sz="5000" b="1" dirty="0" err="1"/>
              <a:t>ማኅደረ</a:t>
            </a:r>
            <a:r>
              <a:rPr lang="en-CA" sz="5000" b="1" dirty="0"/>
              <a:t> </a:t>
            </a:r>
            <a:r>
              <a:rPr lang="en-CA" sz="5000" b="1" dirty="0" err="1"/>
              <a:t>መለኮት</a:t>
            </a:r>
            <a:r>
              <a:rPr lang="en-CA" sz="5000" b="1" dirty="0" smtClean="0"/>
              <a:t>።</a:t>
            </a:r>
          </a:p>
        </p:txBody>
      </p:sp>
      <p:sp>
        <p:nvSpPr>
          <p:cNvPr id="3" name="Rectangle 2"/>
          <p:cNvSpPr/>
          <p:nvPr/>
        </p:nvSpPr>
        <p:spPr>
          <a:xfrm>
            <a:off x="4053457" y="69183"/>
            <a:ext cx="4028017" cy="6155531"/>
          </a:xfrm>
          <a:prstGeom prst="rect">
            <a:avLst/>
          </a:prstGeom>
        </p:spPr>
        <p:txBody>
          <a:bodyPr wrap="square">
            <a:spAutoFit/>
          </a:bodyPr>
          <a:lstStyle/>
          <a:p>
            <a:endParaRPr lang="en-CA" sz="4400" dirty="0"/>
          </a:p>
          <a:p>
            <a:r>
              <a:rPr lang="en-CA" sz="5000" dirty="0" err="1">
                <a:solidFill>
                  <a:srgbClr val="FF0000"/>
                </a:solidFill>
              </a:rPr>
              <a:t>ይ.ካ</a:t>
            </a:r>
            <a:r>
              <a:rPr lang="en-CA" sz="5000" dirty="0">
                <a:solidFill>
                  <a:srgbClr val="FF0000"/>
                </a:solidFill>
              </a:rPr>
              <a:t>. </a:t>
            </a:r>
            <a:r>
              <a:rPr lang="en-CA" sz="1400" dirty="0">
                <a:solidFill>
                  <a:srgbClr val="FFC000"/>
                </a:solidFill>
              </a:rPr>
              <a:t>120. </a:t>
            </a:r>
            <a:r>
              <a:rPr lang="en-CA" sz="5000" b="1" dirty="0" err="1"/>
              <a:t>ሰላም</a:t>
            </a:r>
            <a:r>
              <a:rPr lang="en-CA" sz="5000" b="1" dirty="0"/>
              <a:t> </a:t>
            </a:r>
            <a:r>
              <a:rPr lang="en-CA" sz="5000" b="1" dirty="0" err="1"/>
              <a:t>ንዓኺ</a:t>
            </a:r>
            <a:r>
              <a:rPr lang="en-CA" sz="5000" b="1" dirty="0"/>
              <a:t> </a:t>
            </a:r>
            <a:r>
              <a:rPr lang="en-CA" sz="5000" b="1" dirty="0" err="1" smtClean="0"/>
              <a:t>ይኹን</a:t>
            </a:r>
            <a:endParaRPr lang="en-CA" sz="5000" b="1" dirty="0" smtClean="0"/>
          </a:p>
          <a:p>
            <a:endParaRPr lang="en-CA" sz="5000" b="1" dirty="0"/>
          </a:p>
          <a:p>
            <a:r>
              <a:rPr lang="en-CA" sz="5000" dirty="0" err="1">
                <a:solidFill>
                  <a:srgbClr val="FFFF00"/>
                </a:solidFill>
              </a:rPr>
              <a:t>ይ.ሕ</a:t>
            </a:r>
            <a:r>
              <a:rPr lang="en-CA" sz="5000" dirty="0">
                <a:solidFill>
                  <a:srgbClr val="FFFF00"/>
                </a:solidFill>
              </a:rPr>
              <a:t>. </a:t>
            </a:r>
            <a:r>
              <a:rPr lang="en-CA" sz="5000" b="1" dirty="0" err="1"/>
              <a:t>ማኅደር</a:t>
            </a:r>
            <a:r>
              <a:rPr lang="en-CA" sz="5000" b="1" dirty="0"/>
              <a:t> </a:t>
            </a:r>
            <a:r>
              <a:rPr lang="en-CA" sz="5000" b="1" dirty="0" err="1"/>
              <a:t>መለኮት</a:t>
            </a:r>
            <a:r>
              <a:rPr lang="en-CA" sz="5000" b="1" dirty="0"/>
              <a:t> </a:t>
            </a:r>
            <a:r>
              <a:rPr lang="en-CA" sz="5000" b="1" dirty="0" err="1"/>
              <a:t>ዝኾንኪ</a:t>
            </a:r>
            <a:r>
              <a:rPr lang="en-CA" sz="5000" b="1" dirty="0"/>
              <a:t> </a:t>
            </a:r>
            <a:r>
              <a:rPr lang="en-CA" sz="5000" b="1" dirty="0" err="1"/>
              <a:t>ቅድስቲ</a:t>
            </a:r>
            <a:r>
              <a:rPr lang="en-CA" sz="5000" b="1" dirty="0"/>
              <a:t> </a:t>
            </a:r>
            <a:r>
              <a:rPr lang="en-CA" sz="5000" b="1" dirty="0" err="1"/>
              <a:t>ቤተ</a:t>
            </a:r>
            <a:r>
              <a:rPr lang="en-CA" sz="5000" b="1" dirty="0"/>
              <a:t> </a:t>
            </a:r>
            <a:r>
              <a:rPr lang="en-CA" sz="5000" b="1" dirty="0" err="1" smtClean="0"/>
              <a:t>ክርስትያን</a:t>
            </a:r>
            <a:r>
              <a:rPr lang="en-CA" sz="5000" b="1" dirty="0" smtClean="0"/>
              <a:t>።</a:t>
            </a:r>
          </a:p>
        </p:txBody>
      </p:sp>
      <p:sp>
        <p:nvSpPr>
          <p:cNvPr id="9" name="Rectangle 8"/>
          <p:cNvSpPr/>
          <p:nvPr/>
        </p:nvSpPr>
        <p:spPr>
          <a:xfrm>
            <a:off x="7936876" y="52854"/>
            <a:ext cx="4391078" cy="5539978"/>
          </a:xfrm>
          <a:prstGeom prst="rect">
            <a:avLst/>
          </a:prstGeom>
        </p:spPr>
        <p:txBody>
          <a:bodyPr wrap="square">
            <a:spAutoFit/>
          </a:bodyPr>
          <a:lstStyle/>
          <a:p>
            <a:pPr marL="40639" marR="40639">
              <a:spcBef>
                <a:spcPts val="600"/>
              </a:spcBef>
              <a:buClr>
                <a:srgbClr val="000000"/>
              </a:buClr>
              <a:buFont typeface="Arial"/>
              <a:defRPr sz="2000"/>
            </a:pPr>
            <a:endParaRPr lang="en-US" sz="4000" dirty="0" smtClean="0"/>
          </a:p>
          <a:p>
            <a:pPr marL="40639" marR="40639">
              <a:spcBef>
                <a:spcPts val="600"/>
              </a:spcBef>
              <a:buClr>
                <a:srgbClr val="000000"/>
              </a:buClr>
              <a:buFont typeface="Arial"/>
              <a:defRPr sz="2000"/>
            </a:pPr>
            <a:endParaRPr lang="en-US" sz="1400" dirty="0"/>
          </a:p>
          <a:p>
            <a:pPr marL="40639" marR="40639">
              <a:spcBef>
                <a:spcPts val="600"/>
              </a:spcBef>
              <a:buClr>
                <a:srgbClr val="000000"/>
              </a:buClr>
              <a:buFont typeface="Arial"/>
              <a:defRPr sz="2000"/>
            </a:pPr>
            <a:r>
              <a:rPr lang="en-US" sz="4000" dirty="0" smtClean="0">
                <a:solidFill>
                  <a:srgbClr val="FF0000"/>
                </a:solidFill>
              </a:rPr>
              <a:t>Priest</a:t>
            </a:r>
            <a:r>
              <a:rPr lang="en-US" sz="4000" dirty="0">
                <a:solidFill>
                  <a:srgbClr val="FF0000"/>
                </a:solidFill>
              </a:rPr>
              <a:t>: </a:t>
            </a:r>
            <a:r>
              <a:rPr lang="en-US" sz="1400" dirty="0" smtClean="0">
                <a:solidFill>
                  <a:srgbClr val="FFC000"/>
                </a:solidFill>
              </a:rPr>
              <a:t>120.</a:t>
            </a:r>
            <a:r>
              <a:rPr lang="en-US" sz="4000" dirty="0" smtClean="0"/>
              <a:t>Peace </a:t>
            </a:r>
            <a:r>
              <a:rPr lang="en-US" sz="4000" dirty="0"/>
              <a:t>be unto you</a:t>
            </a:r>
            <a:r>
              <a:rPr lang="en-US" sz="4000" dirty="0" smtClean="0"/>
              <a:t>.</a:t>
            </a:r>
          </a:p>
          <a:p>
            <a:pPr marL="40639" marR="40639">
              <a:spcBef>
                <a:spcPts val="600"/>
              </a:spcBef>
              <a:buClr>
                <a:srgbClr val="000000"/>
              </a:buClr>
              <a:buFont typeface="Arial"/>
              <a:defRPr sz="2000"/>
            </a:pPr>
            <a:endParaRPr lang="en-US" sz="4000" dirty="0" smtClean="0"/>
          </a:p>
          <a:p>
            <a:pPr marL="40639" marR="40639">
              <a:spcBef>
                <a:spcPts val="600"/>
              </a:spcBef>
              <a:buClr>
                <a:srgbClr val="000000"/>
              </a:buClr>
              <a:buFont typeface="Arial"/>
              <a:defRPr sz="2000"/>
            </a:pPr>
            <a:r>
              <a:rPr lang="en-US" sz="4000" dirty="0" smtClean="0">
                <a:solidFill>
                  <a:srgbClr val="FFFF00"/>
                </a:solidFill>
              </a:rPr>
              <a:t>People</a:t>
            </a:r>
            <a:r>
              <a:rPr lang="en-US" sz="4000" dirty="0">
                <a:solidFill>
                  <a:srgbClr val="FFFF00"/>
                </a:solidFill>
              </a:rPr>
              <a:t>: </a:t>
            </a:r>
            <a:r>
              <a:rPr lang="en-US" sz="4000" dirty="0"/>
              <a:t>Holy church, dwelling </a:t>
            </a:r>
            <a:r>
              <a:rPr lang="en-US" sz="4000" dirty="0" smtClean="0"/>
              <a:t>place of </a:t>
            </a:r>
            <a:r>
              <a:rPr lang="en-US" sz="4000" dirty="0"/>
              <a:t>the Godhead</a:t>
            </a:r>
            <a:r>
              <a:rPr lang="en-US" sz="4000" dirty="0" smtClean="0"/>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026547"/>
      </p:ext>
    </p:extLst>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4708981"/>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1400" dirty="0">
                <a:solidFill>
                  <a:srgbClr val="FFC000"/>
                </a:solidFill>
              </a:rPr>
              <a:t>፻፳፩. </a:t>
            </a:r>
            <a:r>
              <a:rPr lang="en-CA" sz="5000" b="1" dirty="0" err="1" smtClean="0"/>
              <a:t>ሰአሊ</a:t>
            </a:r>
            <a:r>
              <a:rPr lang="en-CA" sz="5000" b="1" dirty="0" smtClean="0"/>
              <a:t> </a:t>
            </a:r>
            <a:r>
              <a:rPr lang="en-CA" sz="5000" b="1" dirty="0" err="1" smtClean="0"/>
              <a:t>ለነ</a:t>
            </a:r>
            <a:endParaRPr lang="en-CA" sz="5000" b="1" dirty="0" smtClean="0"/>
          </a:p>
          <a:p>
            <a:endParaRPr lang="en-CA" sz="5000" b="1" dirty="0"/>
          </a:p>
          <a:p>
            <a:r>
              <a:rPr lang="en-CA" sz="5000" dirty="0" err="1">
                <a:solidFill>
                  <a:srgbClr val="FFFF00"/>
                </a:solidFill>
              </a:rPr>
              <a:t>ይ.ሕ</a:t>
            </a:r>
            <a:r>
              <a:rPr lang="en-CA" sz="5000" dirty="0">
                <a:solidFill>
                  <a:srgbClr val="FFFF00"/>
                </a:solidFill>
              </a:rPr>
              <a:t>. </a:t>
            </a:r>
            <a:r>
              <a:rPr lang="en-CA" sz="5000" b="1" dirty="0" err="1"/>
              <a:t>ድንግል</a:t>
            </a:r>
            <a:r>
              <a:rPr lang="en-CA" sz="5000" b="1" dirty="0"/>
              <a:t> </a:t>
            </a:r>
            <a:r>
              <a:rPr lang="en-CA" sz="5000" b="1" dirty="0" err="1"/>
              <a:t>ማርያም</a:t>
            </a:r>
            <a:r>
              <a:rPr lang="en-CA" sz="5000" b="1" dirty="0"/>
              <a:t> </a:t>
            </a:r>
            <a:r>
              <a:rPr lang="en-CA" sz="5000" b="1" dirty="0" err="1"/>
              <a:t>ወላዲተ</a:t>
            </a:r>
            <a:r>
              <a:rPr lang="en-CA" sz="5000" b="1" dirty="0"/>
              <a:t> </a:t>
            </a:r>
            <a:r>
              <a:rPr lang="en-CA" sz="5000" b="1" dirty="0" err="1"/>
              <a:t>አምላክ</a:t>
            </a:r>
            <a:r>
              <a:rPr lang="en-CA" sz="5000" b="1" dirty="0" smtClean="0"/>
              <a:t>።</a:t>
            </a:r>
          </a:p>
        </p:txBody>
      </p:sp>
      <p:sp>
        <p:nvSpPr>
          <p:cNvPr id="3" name="Rectangle 2"/>
          <p:cNvSpPr/>
          <p:nvPr/>
        </p:nvSpPr>
        <p:spPr>
          <a:xfrm>
            <a:off x="4053457" y="69183"/>
            <a:ext cx="4028017" cy="4708981"/>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1400" dirty="0" smtClean="0">
                <a:solidFill>
                  <a:srgbClr val="FFC000"/>
                </a:solidFill>
              </a:rPr>
              <a:t>121.</a:t>
            </a:r>
            <a:r>
              <a:rPr lang="en-CA" sz="5000" b="1" dirty="0" smtClean="0"/>
              <a:t>ለምንልና</a:t>
            </a:r>
          </a:p>
          <a:p>
            <a:endParaRPr lang="en-CA" sz="5000" b="1" dirty="0"/>
          </a:p>
          <a:p>
            <a:r>
              <a:rPr lang="en-CA" sz="5000" dirty="0" err="1">
                <a:solidFill>
                  <a:srgbClr val="FFFF00"/>
                </a:solidFill>
              </a:rPr>
              <a:t>ይ.ሕ</a:t>
            </a:r>
            <a:r>
              <a:rPr lang="en-CA" sz="5000" dirty="0">
                <a:solidFill>
                  <a:srgbClr val="FFFF00"/>
                </a:solidFill>
              </a:rPr>
              <a:t>. </a:t>
            </a:r>
            <a:r>
              <a:rPr lang="en-CA" sz="5000" b="1" dirty="0" err="1"/>
              <a:t>ድንግል</a:t>
            </a:r>
            <a:r>
              <a:rPr lang="en-CA" sz="5000" b="1" dirty="0"/>
              <a:t> </a:t>
            </a:r>
            <a:r>
              <a:rPr lang="en-CA" sz="5000" b="1" dirty="0" err="1"/>
              <a:t>ማርያም</a:t>
            </a:r>
            <a:r>
              <a:rPr lang="en-CA" sz="5000" b="1" dirty="0"/>
              <a:t> </a:t>
            </a:r>
            <a:r>
              <a:rPr lang="en-CA" sz="5000" b="1" dirty="0" err="1"/>
              <a:t>ወላዲት</a:t>
            </a:r>
            <a:r>
              <a:rPr lang="en-CA" sz="5000" b="1" dirty="0"/>
              <a:t> </a:t>
            </a:r>
            <a:r>
              <a:rPr lang="en-CA" sz="5000" b="1" dirty="0" err="1"/>
              <a:t>ኣምላኽ</a:t>
            </a:r>
            <a:r>
              <a:rPr lang="en-CA" sz="5000" b="1" dirty="0" smtClean="0"/>
              <a:t>።</a:t>
            </a:r>
          </a:p>
        </p:txBody>
      </p:sp>
      <p:sp>
        <p:nvSpPr>
          <p:cNvPr id="9" name="Rectangle 8"/>
          <p:cNvSpPr/>
          <p:nvPr/>
        </p:nvSpPr>
        <p:spPr>
          <a:xfrm>
            <a:off x="7936876" y="52854"/>
            <a:ext cx="4391078" cy="4862870"/>
          </a:xfrm>
          <a:prstGeom prst="rect">
            <a:avLst/>
          </a:prstGeom>
        </p:spPr>
        <p:txBody>
          <a:bodyPr wrap="square">
            <a:spAutoFit/>
          </a:bodyPr>
          <a:lstStyle/>
          <a:p>
            <a:pPr marL="40639" marR="40639">
              <a:spcBef>
                <a:spcPts val="600"/>
              </a:spcBef>
              <a:buClr>
                <a:srgbClr val="000000"/>
              </a:buClr>
              <a:buFont typeface="Arial"/>
              <a:defRPr sz="2000"/>
            </a:pPr>
            <a:endParaRPr lang="en-US" sz="4000" dirty="0" smtClean="0">
              <a:solidFill>
                <a:srgbClr val="FF0000"/>
              </a:solidFill>
            </a:endParaRPr>
          </a:p>
          <a:p>
            <a:pPr marL="40639" marR="40639">
              <a:spcBef>
                <a:spcPts val="600"/>
              </a:spcBef>
              <a:buClr>
                <a:srgbClr val="000000"/>
              </a:buClr>
              <a:buFont typeface="Arial"/>
              <a:defRPr sz="2000"/>
            </a:pPr>
            <a:endParaRPr lang="en-US" sz="1400" dirty="0">
              <a:solidFill>
                <a:srgbClr val="FF0000"/>
              </a:solidFill>
            </a:endParaRPr>
          </a:p>
          <a:p>
            <a:pPr marL="40639" marR="40639">
              <a:spcBef>
                <a:spcPts val="600"/>
              </a:spcBef>
              <a:buClr>
                <a:srgbClr val="000000"/>
              </a:buClr>
              <a:buFont typeface="Arial"/>
              <a:defRPr sz="2000"/>
            </a:pPr>
            <a:r>
              <a:rPr lang="en-US" sz="4000" dirty="0" smtClean="0">
                <a:solidFill>
                  <a:srgbClr val="FF0000"/>
                </a:solidFill>
              </a:rPr>
              <a:t>Priest: </a:t>
            </a:r>
            <a:r>
              <a:rPr lang="en-US" sz="1400" dirty="0" smtClean="0">
                <a:solidFill>
                  <a:srgbClr val="FFC000"/>
                </a:solidFill>
              </a:rPr>
              <a:t>121. </a:t>
            </a:r>
            <a:r>
              <a:rPr lang="en-US" sz="4000" b="1" dirty="0" smtClean="0"/>
              <a:t>Pray </a:t>
            </a:r>
            <a:r>
              <a:rPr lang="en-US" sz="4000" b="1" dirty="0"/>
              <a:t>for us</a:t>
            </a:r>
            <a:r>
              <a:rPr lang="en-US" sz="4000" b="1" dirty="0" smtClean="0"/>
              <a:t>.</a:t>
            </a:r>
          </a:p>
          <a:p>
            <a:pPr marL="40639" marR="40639">
              <a:spcBef>
                <a:spcPts val="600"/>
              </a:spcBef>
              <a:buClr>
                <a:srgbClr val="000000"/>
              </a:buClr>
              <a:buFont typeface="Arial"/>
              <a:defRPr sz="2000"/>
            </a:pPr>
            <a:r>
              <a:rPr lang="en-US" sz="4000" dirty="0" smtClean="0">
                <a:solidFill>
                  <a:srgbClr val="FFFF00"/>
                </a:solidFill>
              </a:rPr>
              <a:t>People</a:t>
            </a:r>
            <a:r>
              <a:rPr lang="en-US" sz="4000" dirty="0">
                <a:solidFill>
                  <a:srgbClr val="FFFF00"/>
                </a:solidFill>
              </a:rPr>
              <a:t>: </a:t>
            </a:r>
            <a:r>
              <a:rPr lang="en-US" sz="4000" b="1" dirty="0"/>
              <a:t>Virgin Mary, Mother of God</a:t>
            </a:r>
            <a:r>
              <a:rPr lang="en-US" sz="4000" b="1" dirty="0" smtClean="0"/>
              <a:t>.</a:t>
            </a:r>
          </a:p>
          <a:p>
            <a:pPr marL="40639" marR="40639">
              <a:spcBef>
                <a:spcPts val="600"/>
              </a:spcBef>
              <a:buClr>
                <a:srgbClr val="000000"/>
              </a:buClr>
              <a:buFont typeface="Arial"/>
              <a:defRPr sz="2000"/>
            </a:pPr>
            <a:endParaRPr lang="en-US" sz="36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8466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እንዘ</a:t>
            </a:r>
            <a:r>
              <a:rPr lang="en-CA" sz="2000" dirty="0">
                <a:solidFill>
                  <a:srgbClr val="FFC000"/>
                </a:solidFill>
              </a:rPr>
              <a:t> </a:t>
            </a:r>
            <a:r>
              <a:rPr lang="en-CA" sz="2000" dirty="0" err="1">
                <a:solidFill>
                  <a:srgbClr val="FFC000"/>
                </a:solidFill>
              </a:rPr>
              <a:t>የዐውድ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አኮቴተ</a:t>
            </a:r>
            <a:r>
              <a:rPr lang="en-CA" sz="2000" dirty="0">
                <a:solidFill>
                  <a:srgbClr val="FFC000"/>
                </a:solidFill>
              </a:rPr>
              <a:t> </a:t>
            </a:r>
            <a:r>
              <a:rPr lang="en-CA" sz="2000" dirty="0" err="1">
                <a:solidFill>
                  <a:srgbClr val="FFC000"/>
                </a:solidFill>
              </a:rPr>
              <a:t>ቍርባን</a:t>
            </a:r>
            <a:r>
              <a:rPr lang="en-CA" sz="2000" dirty="0">
                <a:solidFill>
                  <a:srgbClr val="FFC000"/>
                </a:solidFill>
              </a:rPr>
              <a:t>)</a:t>
            </a:r>
          </a:p>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፭</a:t>
            </a:r>
            <a:r>
              <a:rPr lang="en-CA" sz="1400" dirty="0">
                <a:solidFill>
                  <a:srgbClr val="FFC000"/>
                </a:solidFill>
              </a:rPr>
              <a:t>. </a:t>
            </a:r>
            <a:r>
              <a:rPr lang="en-CA" sz="4000" dirty="0" err="1"/>
              <a:t>ተዘከር</a:t>
            </a:r>
            <a:r>
              <a:rPr lang="en-CA" sz="4000" dirty="0"/>
              <a:t> </a:t>
            </a:r>
            <a:r>
              <a:rPr lang="en-CA" sz="4000" dirty="0" err="1"/>
              <a:t>እግዚኦ</a:t>
            </a:r>
            <a:r>
              <a:rPr lang="en-CA" sz="4000" dirty="0"/>
              <a:t> </a:t>
            </a:r>
            <a:r>
              <a:rPr lang="en-CA" sz="4000" dirty="0" err="1"/>
              <a:t>እለ</a:t>
            </a:r>
            <a:r>
              <a:rPr lang="en-CA" sz="4000" dirty="0"/>
              <a:t> </a:t>
            </a:r>
            <a:r>
              <a:rPr lang="en-CA" sz="4000" dirty="0" err="1"/>
              <a:t>አቅረቡ</a:t>
            </a:r>
            <a:r>
              <a:rPr lang="en-CA" sz="4000" dirty="0"/>
              <a:t> </a:t>
            </a:r>
            <a:r>
              <a:rPr lang="en-CA" sz="4000" dirty="0" err="1"/>
              <a:t>ለከ</a:t>
            </a:r>
            <a:r>
              <a:rPr lang="en-CA" sz="4000" dirty="0"/>
              <a:t> </a:t>
            </a:r>
            <a:r>
              <a:rPr lang="en-CA" sz="4000" dirty="0" err="1"/>
              <a:t>ዘንተ</a:t>
            </a:r>
            <a:r>
              <a:rPr lang="en-CA" sz="4000" dirty="0"/>
              <a:t> </a:t>
            </a:r>
            <a:r>
              <a:rPr lang="en-CA" sz="4000" dirty="0" err="1"/>
              <a:t>ቍርባነ</a:t>
            </a:r>
            <a:r>
              <a:rPr lang="en-CA" sz="4000" dirty="0"/>
              <a:t>፣ </a:t>
            </a:r>
            <a:r>
              <a:rPr lang="en-CA" sz="4000" dirty="0" err="1"/>
              <a:t>አምጽኡ</a:t>
            </a:r>
            <a:r>
              <a:rPr lang="en-CA" sz="4000" dirty="0"/>
              <a:t> </a:t>
            </a:r>
            <a:r>
              <a:rPr lang="en-CA" sz="4000" dirty="0" err="1"/>
              <a:t>በእንቲአሆሙ</a:t>
            </a:r>
            <a:r>
              <a:rPr lang="en-CA" sz="4000" dirty="0"/>
              <a:t>፣ </a:t>
            </a:r>
            <a:r>
              <a:rPr lang="en-CA" sz="4000" dirty="0" err="1"/>
              <a:t>ሀቦሙ</a:t>
            </a:r>
            <a:r>
              <a:rPr lang="en-CA" sz="4000" dirty="0"/>
              <a:t> </a:t>
            </a:r>
            <a:r>
              <a:rPr lang="en-CA" sz="4000" dirty="0" err="1"/>
              <a:t>ለኵሎሙ</a:t>
            </a:r>
            <a:r>
              <a:rPr lang="en-CA" sz="4000" dirty="0"/>
              <a:t> </a:t>
            </a:r>
            <a:r>
              <a:rPr lang="en-CA" sz="4000" dirty="0" err="1"/>
              <a:t>ዐስቦሙ</a:t>
            </a:r>
            <a:r>
              <a:rPr lang="en-CA" sz="4000" dirty="0"/>
              <a:t> </a:t>
            </a:r>
            <a:r>
              <a:rPr lang="en-CA" sz="4000" dirty="0" err="1"/>
              <a:t>ዘበሰማያት</a:t>
            </a:r>
            <a:r>
              <a:rPr lang="en-CA" sz="4000" dirty="0"/>
              <a:t>።</a:t>
            </a:r>
          </a:p>
          <a:p>
            <a:r>
              <a:rPr lang="en-CA" sz="1400" dirty="0">
                <a:solidFill>
                  <a:srgbClr val="FFC000"/>
                </a:solidFill>
              </a:rPr>
              <a:t>፮. </a:t>
            </a:r>
            <a:r>
              <a:rPr lang="en-CA" sz="4000" dirty="0" err="1"/>
              <a:t>ወፈድፋደሰ</a:t>
            </a:r>
            <a:r>
              <a:rPr lang="en-CA" sz="4000" dirty="0"/>
              <a:t> </a:t>
            </a:r>
            <a:r>
              <a:rPr lang="en-CA" sz="4000" dirty="0" err="1"/>
              <a:t>ለገብርከ</a:t>
            </a:r>
            <a:r>
              <a:rPr lang="en-CA" sz="4000" dirty="0"/>
              <a:t> </a:t>
            </a:r>
            <a:r>
              <a:rPr lang="en-CA" sz="4000" dirty="0" err="1"/>
              <a:t>ዘአምጽአ</a:t>
            </a:r>
            <a:r>
              <a:rPr lang="en-CA" sz="4000" dirty="0"/>
              <a:t> </a:t>
            </a:r>
            <a:r>
              <a:rPr lang="en-CA" sz="4000" dirty="0" err="1"/>
              <a:t>ለከ</a:t>
            </a:r>
            <a:r>
              <a:rPr lang="en-CA" sz="4000" dirty="0"/>
              <a:t> </a:t>
            </a:r>
            <a:r>
              <a:rPr lang="en-CA" sz="4000" dirty="0" err="1"/>
              <a:t>በዛቲ</a:t>
            </a:r>
            <a:r>
              <a:rPr lang="en-CA" sz="4000" dirty="0"/>
              <a:t> </a:t>
            </a:r>
            <a:r>
              <a:rPr lang="en-CA" sz="4000" dirty="0" err="1"/>
              <a:t>ዕለት</a:t>
            </a:r>
            <a:r>
              <a:rPr lang="en-CA" sz="4000" dirty="0"/>
              <a:t> </a:t>
            </a:r>
            <a:r>
              <a:rPr lang="en-CA" sz="4000" dirty="0" err="1"/>
              <a:t>ተወከፎ</a:t>
            </a:r>
            <a:r>
              <a:rPr lang="en-CA" sz="4000" dirty="0"/>
              <a:t> </a:t>
            </a:r>
            <a:r>
              <a:rPr lang="en-CA" sz="4000" dirty="0" err="1"/>
              <a:t>ኀቤከ</a:t>
            </a:r>
            <a:r>
              <a:rPr lang="en-CA" sz="4000" dirty="0"/>
              <a:t> </a:t>
            </a:r>
            <a:r>
              <a:rPr lang="en-CA" sz="4000" dirty="0" err="1"/>
              <a:t>በከመ</a:t>
            </a:r>
            <a:r>
              <a:rPr lang="en-CA" sz="4000" dirty="0"/>
              <a:t> </a:t>
            </a:r>
            <a:r>
              <a:rPr lang="en-CA" sz="4000" dirty="0" err="1"/>
              <a:t>ተወከፍከ</a:t>
            </a:r>
            <a:r>
              <a:rPr lang="en-CA" sz="4000" dirty="0"/>
              <a:t> </a:t>
            </a:r>
            <a:r>
              <a:rPr lang="en-CA" sz="4000" dirty="0" err="1"/>
              <a:t>ቍርባነ</a:t>
            </a:r>
            <a:r>
              <a:rPr lang="en-CA" sz="4000" dirty="0"/>
              <a:t> </a:t>
            </a:r>
            <a:r>
              <a:rPr lang="en-CA" sz="4000" dirty="0" err="1" smtClean="0"/>
              <a:t>አቤል</a:t>
            </a:r>
            <a:endParaRPr lang="en-CA" sz="4000" dirty="0"/>
          </a:p>
        </p:txBody>
      </p:sp>
      <p:sp>
        <p:nvSpPr>
          <p:cNvPr id="19" name="Rectangle 18"/>
          <p:cNvSpPr/>
          <p:nvPr/>
        </p:nvSpPr>
        <p:spPr>
          <a:xfrm>
            <a:off x="4003589" y="69183"/>
            <a:ext cx="4335387" cy="6555641"/>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መሥዋዕቲ</a:t>
            </a:r>
            <a:r>
              <a:rPr lang="en-CA" sz="2000" dirty="0">
                <a:solidFill>
                  <a:srgbClr val="FFC000"/>
                </a:solidFill>
              </a:rPr>
              <a:t> </a:t>
            </a:r>
            <a:r>
              <a:rPr lang="en-CA" sz="2000" dirty="0" err="1">
                <a:solidFill>
                  <a:srgbClr val="FFC000"/>
                </a:solidFill>
              </a:rPr>
              <a:t>ቍርባን</a:t>
            </a:r>
            <a:r>
              <a:rPr lang="en-CA" sz="2000" dirty="0">
                <a:solidFill>
                  <a:srgbClr val="FFC000"/>
                </a:solidFill>
              </a:rPr>
              <a:t> </a:t>
            </a:r>
            <a:r>
              <a:rPr lang="en-CA" sz="2000" dirty="0" err="1">
                <a:solidFill>
                  <a:srgbClr val="FFC000"/>
                </a:solidFill>
              </a:rPr>
              <a:t>ሒዙ</a:t>
            </a:r>
            <a:r>
              <a:rPr lang="en-CA" sz="2000" dirty="0">
                <a:solidFill>
                  <a:srgbClr val="FFC000"/>
                </a:solidFill>
              </a:rPr>
              <a:t> </a:t>
            </a:r>
            <a:r>
              <a:rPr lang="en-CA" sz="2000" dirty="0" err="1">
                <a:solidFill>
                  <a:srgbClr val="FFC000"/>
                </a:solidFill>
              </a:rPr>
              <a:t>ክዘውር</a:t>
            </a:r>
            <a:r>
              <a:rPr lang="en-CA" sz="2000" dirty="0">
                <a:solidFill>
                  <a:srgbClr val="FFC000"/>
                </a:solidFill>
              </a:rPr>
              <a:t> </a:t>
            </a:r>
            <a:r>
              <a:rPr lang="en-CA" sz="2000" dirty="0" err="1">
                <a:solidFill>
                  <a:srgbClr val="FFC000"/>
                </a:solidFill>
              </a:rPr>
              <a:t>ከሎ</a:t>
            </a:r>
            <a:r>
              <a:rPr lang="en-CA" sz="2000" dirty="0">
                <a:solidFill>
                  <a:srgbClr val="FFC000"/>
                </a:solidFill>
              </a:rPr>
              <a:t> </a:t>
            </a:r>
            <a:r>
              <a:rPr lang="en-CA" sz="2000" dirty="0" smtClean="0">
                <a:solidFill>
                  <a:srgbClr val="FFC000"/>
                </a:solidFill>
              </a:rPr>
              <a:t>)</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5. </a:t>
            </a:r>
            <a:r>
              <a:rPr lang="en-CA" sz="4000" dirty="0"/>
              <a:t>ኦ </a:t>
            </a:r>
            <a:r>
              <a:rPr lang="en-CA" sz="4000" dirty="0" err="1"/>
              <a:t>ጐይታ</a:t>
            </a:r>
            <a:r>
              <a:rPr lang="en-CA" sz="4000" dirty="0"/>
              <a:t> </a:t>
            </a:r>
            <a:r>
              <a:rPr lang="en-CA" sz="4000" dirty="0" err="1"/>
              <a:t>ነዚ</a:t>
            </a:r>
            <a:r>
              <a:rPr lang="en-CA" sz="4000" dirty="0"/>
              <a:t> </a:t>
            </a:r>
            <a:r>
              <a:rPr lang="en-CA" sz="4000" dirty="0" err="1"/>
              <a:t>ቍርባንዚ</a:t>
            </a:r>
            <a:r>
              <a:rPr lang="en-CA" sz="4000" dirty="0"/>
              <a:t> </a:t>
            </a:r>
            <a:r>
              <a:rPr lang="en-CA" sz="4000" dirty="0" err="1"/>
              <a:t>ንኣኻ</a:t>
            </a:r>
            <a:r>
              <a:rPr lang="en-CA" sz="4000" dirty="0"/>
              <a:t> </a:t>
            </a:r>
            <a:r>
              <a:rPr lang="en-CA" sz="4000" dirty="0" err="1" smtClean="0"/>
              <a:t>ንዘቕረ</a:t>
            </a:r>
            <a:endParaRPr lang="en-CA" sz="4000" dirty="0" smtClean="0"/>
          </a:p>
          <a:p>
            <a:r>
              <a:rPr lang="en-CA" sz="4000" dirty="0" err="1" smtClean="0"/>
              <a:t>ቡን</a:t>
            </a:r>
            <a:r>
              <a:rPr lang="en-CA" sz="4000" dirty="0" smtClean="0"/>
              <a:t> </a:t>
            </a:r>
            <a:r>
              <a:rPr lang="en-CA" sz="4000" dirty="0" err="1"/>
              <a:t>ምእንትኦም</a:t>
            </a:r>
            <a:r>
              <a:rPr lang="en-CA" sz="4000" dirty="0"/>
              <a:t> </a:t>
            </a:r>
            <a:r>
              <a:rPr lang="en-CA" sz="4000" dirty="0" err="1" smtClean="0"/>
              <a:t>ንዘምጽ</a:t>
            </a:r>
            <a:endParaRPr lang="en-CA" sz="4000" dirty="0" smtClean="0"/>
          </a:p>
          <a:p>
            <a:r>
              <a:rPr lang="en-CA" sz="4000" dirty="0" err="1" smtClean="0"/>
              <a:t>ኡን</a:t>
            </a:r>
            <a:r>
              <a:rPr lang="en-CA" sz="4000" dirty="0" smtClean="0"/>
              <a:t> </a:t>
            </a:r>
            <a:r>
              <a:rPr lang="en-CA" sz="4000" dirty="0" err="1"/>
              <a:t>ዘክር</a:t>
            </a:r>
            <a:r>
              <a:rPr lang="en-CA" sz="4000" dirty="0"/>
              <a:t>። </a:t>
            </a:r>
            <a:r>
              <a:rPr lang="en-CA" sz="4000" dirty="0" err="1"/>
              <a:t>ንዅሎም</a:t>
            </a:r>
            <a:r>
              <a:rPr lang="en-CA" sz="4000" dirty="0"/>
              <a:t> </a:t>
            </a:r>
            <a:r>
              <a:rPr lang="en-CA" sz="4000" dirty="0" err="1"/>
              <a:t>ኣብ</a:t>
            </a:r>
            <a:r>
              <a:rPr lang="en-CA" sz="4000" dirty="0"/>
              <a:t> </a:t>
            </a:r>
            <a:r>
              <a:rPr lang="en-CA" sz="4000" dirty="0" err="1"/>
              <a:t>ሰማያት</a:t>
            </a:r>
            <a:r>
              <a:rPr lang="en-CA" sz="4000" dirty="0"/>
              <a:t> </a:t>
            </a:r>
            <a:r>
              <a:rPr lang="en-CA" sz="4000" dirty="0" err="1"/>
              <a:t>ዘሎ</a:t>
            </a:r>
            <a:r>
              <a:rPr lang="en-CA" sz="4000" dirty="0"/>
              <a:t> </a:t>
            </a:r>
            <a:r>
              <a:rPr lang="en-CA" sz="4000" dirty="0" err="1"/>
              <a:t>ዓስቦም</a:t>
            </a:r>
            <a:r>
              <a:rPr lang="en-CA" sz="4000" dirty="0"/>
              <a:t> </a:t>
            </a:r>
            <a:r>
              <a:rPr lang="en-CA" sz="4000" dirty="0" err="1"/>
              <a:t>ሃቦም</a:t>
            </a:r>
            <a:r>
              <a:rPr lang="en-CA" sz="4000" dirty="0"/>
              <a:t>።</a:t>
            </a:r>
          </a:p>
          <a:p>
            <a:r>
              <a:rPr lang="en-CA" sz="1400" dirty="0">
                <a:solidFill>
                  <a:srgbClr val="FFC000"/>
                </a:solidFill>
              </a:rPr>
              <a:t>6. </a:t>
            </a:r>
            <a:r>
              <a:rPr lang="en-CA" sz="4000" dirty="0" err="1"/>
              <a:t>ብዝበለጸ</a:t>
            </a:r>
            <a:r>
              <a:rPr lang="en-CA" sz="4000" dirty="0"/>
              <a:t> </a:t>
            </a:r>
            <a:r>
              <a:rPr lang="en-CA" sz="4000" dirty="0" err="1"/>
              <a:t>ድማ</a:t>
            </a:r>
            <a:r>
              <a:rPr lang="en-CA" sz="4000" dirty="0"/>
              <a:t> </a:t>
            </a:r>
            <a:r>
              <a:rPr lang="en-CA" sz="4000" dirty="0" err="1"/>
              <a:t>በዛ</a:t>
            </a:r>
            <a:r>
              <a:rPr lang="en-CA" sz="4000" dirty="0"/>
              <a:t> </a:t>
            </a:r>
            <a:r>
              <a:rPr lang="en-CA" sz="4000" dirty="0" err="1"/>
              <a:t>ዕለት</a:t>
            </a:r>
            <a:r>
              <a:rPr lang="en-CA" sz="4000" dirty="0"/>
              <a:t> </a:t>
            </a:r>
            <a:r>
              <a:rPr lang="en-CA" sz="4000" dirty="0" err="1"/>
              <a:t>እዚኣ</a:t>
            </a:r>
            <a:r>
              <a:rPr lang="en-CA" sz="4000" dirty="0"/>
              <a:t> </a:t>
            </a:r>
            <a:r>
              <a:rPr lang="en-CA" sz="4000" dirty="0" err="1"/>
              <a:t>ናባኻ</a:t>
            </a:r>
            <a:r>
              <a:rPr lang="en-CA" sz="4000" dirty="0"/>
              <a:t> </a:t>
            </a:r>
            <a:r>
              <a:rPr lang="en-CA" sz="4000" dirty="0" err="1" smtClean="0"/>
              <a:t>ንዘም</a:t>
            </a:r>
            <a:endParaRPr lang="en-CA" sz="4000" dirty="0" smtClean="0"/>
          </a:p>
          <a:p>
            <a:r>
              <a:rPr lang="en-CA" sz="4000" dirty="0" err="1" smtClean="0"/>
              <a:t>ጽኣልካ</a:t>
            </a:r>
            <a:r>
              <a:rPr lang="en-CA" sz="4000" dirty="0" smtClean="0"/>
              <a:t> </a:t>
            </a:r>
            <a:r>
              <a:rPr lang="en-CA" sz="4000" dirty="0" err="1"/>
              <a:t>ባርያኻ</a:t>
            </a:r>
            <a:r>
              <a:rPr lang="en-CA" sz="4000" dirty="0"/>
              <a:t> </a:t>
            </a:r>
            <a:r>
              <a:rPr lang="en-CA" sz="4000" dirty="0" err="1"/>
              <a:t>ተቐበሎ</a:t>
            </a:r>
            <a:r>
              <a:rPr lang="en-CA" sz="4000" dirty="0"/>
              <a:t>፣ </a:t>
            </a:r>
            <a:r>
              <a:rPr lang="en-CA" sz="4000" dirty="0" err="1"/>
              <a:t>ቍርባን</a:t>
            </a:r>
            <a:r>
              <a:rPr lang="en-CA" sz="4000" dirty="0"/>
              <a:t> </a:t>
            </a:r>
            <a:r>
              <a:rPr lang="en-CA" sz="4000" dirty="0" err="1"/>
              <a:t>ኣቤል</a:t>
            </a:r>
            <a:r>
              <a:rPr lang="en-CA" sz="4000" dirty="0"/>
              <a:t> </a:t>
            </a:r>
            <a:r>
              <a:rPr lang="en-CA" sz="4000" dirty="0" err="1" smtClean="0"/>
              <a:t>ጻድቕን</a:t>
            </a:r>
            <a:endParaRPr lang="en-CA" sz="4000" dirty="0"/>
          </a:p>
        </p:txBody>
      </p:sp>
      <p:sp>
        <p:nvSpPr>
          <p:cNvPr id="20" name="Rectangle 19"/>
          <p:cNvSpPr/>
          <p:nvPr/>
        </p:nvSpPr>
        <p:spPr>
          <a:xfrm>
            <a:off x="8068725" y="69183"/>
            <a:ext cx="4217513" cy="6758773"/>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b="1" dirty="0" smtClean="0">
                <a:solidFill>
                  <a:srgbClr val="FFC000"/>
                </a:solidFill>
                <a:uFill>
                  <a:solidFill>
                    <a:srgbClr val="FF2600"/>
                  </a:solidFill>
                </a:uFill>
              </a:rPr>
              <a:t>Priest Carrying the Offering around</a:t>
            </a:r>
            <a:endParaRPr lang="en-US" sz="2000" b="1" i="1" dirty="0" smtClean="0">
              <a:solidFill>
                <a:srgbClr val="FFC000"/>
              </a:solidFill>
              <a:uFill>
                <a:solidFill>
                  <a:srgbClr val="FF2600"/>
                </a:solidFill>
              </a:uFill>
            </a:endParaRP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3600" b="1" dirty="0" smtClean="0">
                <a:solidFill>
                  <a:srgbClr val="FF0000"/>
                </a:solidFill>
                <a:uFill>
                  <a:solidFill>
                    <a:srgbClr val="D84800"/>
                  </a:solidFill>
                </a:uFill>
              </a:rPr>
              <a:t>Priest: </a:t>
            </a:r>
            <a:r>
              <a:rPr lang="en-US" sz="1400" dirty="0" smtClean="0">
                <a:solidFill>
                  <a:srgbClr val="FFC000"/>
                </a:solidFill>
                <a:uFill>
                  <a:solidFill>
                    <a:srgbClr val="D84800"/>
                  </a:solidFill>
                </a:uFill>
              </a:rPr>
              <a:t>5</a:t>
            </a:r>
            <a:r>
              <a:rPr lang="en-US" sz="1400" dirty="0">
                <a:solidFill>
                  <a:srgbClr val="FFC000"/>
                </a:solidFill>
                <a:uFill>
                  <a:solidFill>
                    <a:srgbClr val="D84800"/>
                  </a:solidFill>
                </a:uFill>
              </a:rPr>
              <a:t>. </a:t>
            </a:r>
            <a:r>
              <a:rPr lang="en-US" sz="2800" dirty="0">
                <a:solidFill>
                  <a:schemeClr val="tx1">
                    <a:lumMod val="95000"/>
                  </a:schemeClr>
                </a:solidFill>
                <a:uFill>
                  <a:solidFill>
                    <a:srgbClr val="D84800"/>
                  </a:solidFill>
                </a:uFill>
              </a:rPr>
              <a:t>Remember, O Lord, those </a:t>
            </a:r>
            <a:r>
              <a:rPr lang="en-US" sz="2800" dirty="0" smtClean="0">
                <a:solidFill>
                  <a:schemeClr val="tx1">
                    <a:lumMod val="95000"/>
                  </a:schemeClr>
                </a:solidFill>
                <a:uFill>
                  <a:solidFill>
                    <a:srgbClr val="D84800"/>
                  </a:solidFill>
                </a:uFill>
              </a:rPr>
              <a:t>who offered </a:t>
            </a:r>
            <a:r>
              <a:rPr lang="en-US" sz="2800" dirty="0">
                <a:solidFill>
                  <a:schemeClr val="tx1">
                    <a:lumMod val="95000"/>
                  </a:schemeClr>
                </a:solidFill>
                <a:uFill>
                  <a:solidFill>
                    <a:srgbClr val="D84800"/>
                  </a:solidFill>
                </a:uFill>
              </a:rPr>
              <a:t>unto Thee this offering, </a:t>
            </a:r>
            <a:r>
              <a:rPr lang="en-US" sz="2800" dirty="0" smtClean="0">
                <a:solidFill>
                  <a:schemeClr val="tx1">
                    <a:lumMod val="95000"/>
                  </a:schemeClr>
                </a:solidFill>
                <a:uFill>
                  <a:solidFill>
                    <a:srgbClr val="D84800"/>
                  </a:solidFill>
                </a:uFill>
              </a:rPr>
              <a:t>and those </a:t>
            </a:r>
            <a:r>
              <a:rPr lang="en-US" sz="2800" dirty="0">
                <a:solidFill>
                  <a:schemeClr val="tx1">
                    <a:lumMod val="95000"/>
                  </a:schemeClr>
                </a:solidFill>
                <a:uFill>
                  <a:solidFill>
                    <a:srgbClr val="D84800"/>
                  </a:solidFill>
                </a:uFill>
              </a:rPr>
              <a:t>for whom it was offered. </a:t>
            </a:r>
            <a:r>
              <a:rPr lang="en-US" sz="2800" dirty="0" smtClean="0">
                <a:solidFill>
                  <a:schemeClr val="tx1">
                    <a:lumMod val="95000"/>
                  </a:schemeClr>
                </a:solidFill>
                <a:uFill>
                  <a:solidFill>
                    <a:srgbClr val="D84800"/>
                  </a:solidFill>
                </a:uFill>
              </a:rPr>
              <a:t>Give them </a:t>
            </a:r>
            <a:r>
              <a:rPr lang="en-US" sz="2800" dirty="0">
                <a:solidFill>
                  <a:schemeClr val="tx1">
                    <a:lumMod val="95000"/>
                  </a:schemeClr>
                </a:solidFill>
                <a:uFill>
                  <a:solidFill>
                    <a:srgbClr val="D84800"/>
                  </a:solidFill>
                </a:uFill>
              </a:rPr>
              <a:t>all the heavenly reward</a:t>
            </a:r>
            <a:r>
              <a:rPr lang="en-US" sz="2800" dirty="0" smtClean="0">
                <a:solidFill>
                  <a:schemeClr val="tx1">
                    <a:lumMod val="95000"/>
                  </a:schemeClr>
                </a:solidFill>
                <a:uFill>
                  <a:solidFill>
                    <a:srgbClr val="D84800"/>
                  </a:solidFill>
                </a:uFill>
              </a:rPr>
              <a:t>,</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uFill>
                  <a:solidFill>
                    <a:srgbClr val="D84800"/>
                  </a:solidFill>
                </a:uFill>
              </a:rPr>
              <a:t>6</a:t>
            </a:r>
            <a:r>
              <a:rPr lang="en-US" sz="1400" dirty="0">
                <a:solidFill>
                  <a:srgbClr val="FFC000"/>
                </a:solidFill>
                <a:uFill>
                  <a:solidFill>
                    <a:srgbClr val="D84800"/>
                  </a:solidFill>
                </a:uFill>
              </a:rPr>
              <a:t>. </a:t>
            </a:r>
            <a:r>
              <a:rPr lang="en-US" sz="2800" dirty="0">
                <a:solidFill>
                  <a:schemeClr val="tx1">
                    <a:lumMod val="95000"/>
                  </a:schemeClr>
                </a:solidFill>
                <a:uFill>
                  <a:solidFill>
                    <a:srgbClr val="D84800"/>
                  </a:solidFill>
                </a:uFill>
              </a:rPr>
              <a:t>and above all, accept before </a:t>
            </a:r>
            <a:r>
              <a:rPr lang="en-US" sz="2800" dirty="0" smtClean="0">
                <a:solidFill>
                  <a:schemeClr val="tx1">
                    <a:lumMod val="95000"/>
                  </a:schemeClr>
                </a:solidFill>
                <a:uFill>
                  <a:solidFill>
                    <a:srgbClr val="D84800"/>
                  </a:solidFill>
                </a:uFill>
              </a:rPr>
              <a:t>Thee Thy </a:t>
            </a:r>
            <a:r>
              <a:rPr lang="en-US" sz="2800" dirty="0">
                <a:solidFill>
                  <a:schemeClr val="tx1">
                    <a:lumMod val="95000"/>
                  </a:schemeClr>
                </a:solidFill>
                <a:uFill>
                  <a:solidFill>
                    <a:srgbClr val="D84800"/>
                  </a:solidFill>
                </a:uFill>
              </a:rPr>
              <a:t>servant who offered it to </a:t>
            </a:r>
            <a:r>
              <a:rPr lang="en-US" sz="2800" dirty="0" smtClean="0">
                <a:solidFill>
                  <a:schemeClr val="tx1">
                    <a:lumMod val="95000"/>
                  </a:schemeClr>
                </a:solidFill>
                <a:uFill>
                  <a:solidFill>
                    <a:srgbClr val="D84800"/>
                  </a:solidFill>
                </a:uFill>
              </a:rPr>
              <a:t>Thee this </a:t>
            </a:r>
            <a:r>
              <a:rPr lang="en-US" sz="2800" dirty="0">
                <a:solidFill>
                  <a:schemeClr val="tx1">
                    <a:lumMod val="95000"/>
                  </a:schemeClr>
                </a:solidFill>
                <a:uFill>
                  <a:solidFill>
                    <a:srgbClr val="D84800"/>
                  </a:solidFill>
                </a:uFill>
              </a:rPr>
              <a:t>day; as Thou </a:t>
            </a:r>
            <a:r>
              <a:rPr lang="en-US" sz="2800" dirty="0" smtClean="0">
                <a:solidFill>
                  <a:schemeClr val="tx1">
                    <a:lumMod val="95000"/>
                  </a:schemeClr>
                </a:solidFill>
                <a:uFill>
                  <a:solidFill>
                    <a:srgbClr val="D84800"/>
                  </a:solidFill>
                </a:uFill>
              </a:rPr>
              <a:t>accepted</a:t>
            </a:r>
            <a:endParaRPr lang="en-US" sz="2800" dirty="0">
              <a:solidFill>
                <a:schemeClr val="tx1">
                  <a:lumMod val="95000"/>
                </a:schemeClr>
              </a:solidFill>
            </a:endParaRPr>
          </a:p>
        </p:txBody>
      </p:sp>
    </p:spTree>
    <p:extLst>
      <p:ext uri="{BB962C8B-B14F-4D97-AF65-F5344CB8AC3E}">
        <p14:creationId xmlns:p14="http://schemas.microsoft.com/office/powerpoint/2010/main" val="298808956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0" y="54836"/>
            <a:ext cx="4167021" cy="6586418"/>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dirty="0">
                <a:solidFill>
                  <a:srgbClr val="FFC000"/>
                </a:solidFill>
              </a:rPr>
              <a:t>፻፳፪. </a:t>
            </a:r>
            <a:r>
              <a:rPr lang="en-CA" sz="5000" b="1" dirty="0" err="1"/>
              <a:t>አንቲ</a:t>
            </a:r>
            <a:r>
              <a:rPr lang="en-CA" sz="5000" b="1" dirty="0"/>
              <a:t> </a:t>
            </a:r>
            <a:r>
              <a:rPr lang="en-CA" sz="5000" b="1" dirty="0" err="1"/>
              <a:t>ውእቱ</a:t>
            </a:r>
            <a:r>
              <a:rPr lang="en-CA" sz="5000" b="1" dirty="0"/>
              <a:t> </a:t>
            </a:r>
          </a:p>
          <a:p>
            <a:r>
              <a:rPr lang="en-CA" sz="5000" dirty="0" err="1">
                <a:solidFill>
                  <a:srgbClr val="FFFF00"/>
                </a:solidFill>
              </a:rPr>
              <a:t>ይ.ሕ</a:t>
            </a:r>
            <a:r>
              <a:rPr lang="en-CA" sz="5000" dirty="0">
                <a:solidFill>
                  <a:srgbClr val="FFFF00"/>
                </a:solidFill>
              </a:rPr>
              <a:t>. </a:t>
            </a:r>
            <a:r>
              <a:rPr lang="en-CA" sz="4600" b="1" dirty="0" err="1"/>
              <a:t>ማዕጠንት</a:t>
            </a:r>
            <a:r>
              <a:rPr lang="en-CA" sz="4600" b="1" dirty="0"/>
              <a:t> </a:t>
            </a:r>
            <a:r>
              <a:rPr lang="en-CA" sz="4600" b="1" dirty="0" err="1"/>
              <a:t>ዘወርቅ</a:t>
            </a:r>
            <a:r>
              <a:rPr lang="en-CA" sz="4600" b="1" dirty="0"/>
              <a:t> </a:t>
            </a:r>
            <a:r>
              <a:rPr lang="en-CA" sz="4600" b="1" dirty="0" err="1"/>
              <a:t>እንተ</a:t>
            </a:r>
            <a:r>
              <a:rPr lang="en-CA" sz="4600" b="1" dirty="0"/>
              <a:t> </a:t>
            </a:r>
            <a:r>
              <a:rPr lang="en-CA" sz="4600" b="1" dirty="0" err="1"/>
              <a:t>ፆርኪ</a:t>
            </a:r>
            <a:r>
              <a:rPr lang="en-CA" sz="4600" b="1" dirty="0"/>
              <a:t> </a:t>
            </a:r>
            <a:r>
              <a:rPr lang="en-CA" sz="4600" b="1" dirty="0" err="1"/>
              <a:t>ፍሕመ</a:t>
            </a:r>
            <a:r>
              <a:rPr lang="en-CA" sz="4600" b="1" dirty="0"/>
              <a:t> </a:t>
            </a:r>
            <a:r>
              <a:rPr lang="en-CA" sz="4600" b="1" dirty="0" err="1"/>
              <a:t>እሳት</a:t>
            </a:r>
            <a:r>
              <a:rPr lang="en-CA" sz="4600" b="1" dirty="0"/>
              <a:t>፥ </a:t>
            </a:r>
            <a:r>
              <a:rPr lang="en-CA" sz="4600" b="1" dirty="0" err="1"/>
              <a:t>ቡሩክ</a:t>
            </a:r>
            <a:r>
              <a:rPr lang="en-CA" sz="4600" b="1" dirty="0"/>
              <a:t> </a:t>
            </a:r>
            <a:r>
              <a:rPr lang="en-CA" sz="4600" b="1" dirty="0" err="1"/>
              <a:t>ዘነሥአ</a:t>
            </a:r>
            <a:r>
              <a:rPr lang="en-CA" sz="4600" b="1" dirty="0"/>
              <a:t> </a:t>
            </a:r>
            <a:r>
              <a:rPr lang="en-CA" sz="4600" b="1" dirty="0" err="1"/>
              <a:t>እመቅደስ</a:t>
            </a:r>
            <a:r>
              <a:rPr lang="en-CA" sz="4600" b="1" dirty="0"/>
              <a:t> </a:t>
            </a:r>
            <a:r>
              <a:rPr lang="en-CA" sz="4600" b="1" dirty="0" err="1"/>
              <a:t>ዘይሠሪ</a:t>
            </a:r>
            <a:r>
              <a:rPr lang="en-CA" sz="4600" b="1" dirty="0"/>
              <a:t> </a:t>
            </a:r>
            <a:r>
              <a:rPr lang="en-CA" sz="4600" b="1" dirty="0" err="1" smtClean="0"/>
              <a:t>ኃጢኣተ</a:t>
            </a:r>
            <a:r>
              <a:rPr lang="en-CA" sz="4600" b="1" dirty="0" smtClean="0"/>
              <a:t>፥ </a:t>
            </a:r>
            <a:r>
              <a:rPr lang="en-CA" sz="4600" b="1" dirty="0" err="1" smtClean="0"/>
              <a:t>ወይደመስስ</a:t>
            </a:r>
            <a:r>
              <a:rPr lang="en-CA" sz="4600" b="1" dirty="0" smtClean="0"/>
              <a:t> </a:t>
            </a:r>
            <a:r>
              <a:rPr lang="en-CA" sz="4600" b="1" dirty="0" err="1" smtClean="0"/>
              <a:t>ጌጋየ</a:t>
            </a:r>
            <a:r>
              <a:rPr lang="en-CA" sz="4600" b="1" dirty="0" smtClean="0"/>
              <a:t>፣</a:t>
            </a:r>
          </a:p>
          <a:p>
            <a:r>
              <a:rPr lang="en-CA" sz="4600" b="1" dirty="0"/>
              <a:t> </a:t>
            </a:r>
            <a:r>
              <a:rPr lang="en-CA" sz="4600" b="1" dirty="0" smtClean="0"/>
              <a:t>     </a:t>
            </a:r>
            <a:r>
              <a:rPr lang="en-CA" sz="4600" b="1" dirty="0" err="1" smtClean="0"/>
              <a:t>ዝውእቱ</a:t>
            </a:r>
            <a:r>
              <a:rPr lang="en-CA" sz="4600" b="1" dirty="0" smtClean="0"/>
              <a:t> </a:t>
            </a:r>
            <a:r>
              <a:rPr lang="en-CA" sz="4600" b="1" dirty="0" err="1"/>
              <a:t>ዘእግዚአብሔር</a:t>
            </a:r>
            <a:r>
              <a:rPr lang="en-CA" sz="4600" b="1" dirty="0"/>
              <a:t> </a:t>
            </a:r>
            <a:r>
              <a:rPr lang="en-CA" sz="4600" b="1" dirty="0" err="1"/>
              <a:t>ቃል</a:t>
            </a:r>
            <a:r>
              <a:rPr lang="en-CA" sz="4600" b="1" dirty="0"/>
              <a:t> </a:t>
            </a:r>
            <a:endParaRPr lang="en-CA" sz="4600" b="1" dirty="0" smtClean="0"/>
          </a:p>
        </p:txBody>
      </p:sp>
      <p:sp>
        <p:nvSpPr>
          <p:cNvPr id="3" name="Rectangle 2"/>
          <p:cNvSpPr/>
          <p:nvPr/>
        </p:nvSpPr>
        <p:spPr>
          <a:xfrm>
            <a:off x="4007411" y="-29487"/>
            <a:ext cx="4241924" cy="7171194"/>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b="1" dirty="0">
                <a:solidFill>
                  <a:srgbClr val="FFC000"/>
                </a:solidFill>
              </a:rPr>
              <a:t>122.</a:t>
            </a:r>
            <a:r>
              <a:rPr lang="en-CA" sz="5000" b="1" dirty="0"/>
              <a:t>ንስኺ </a:t>
            </a:r>
            <a:r>
              <a:rPr lang="en-CA" sz="5000" b="1" dirty="0" err="1"/>
              <a:t>ኢኺ</a:t>
            </a:r>
            <a:r>
              <a:rPr lang="en-CA" sz="5000" b="1" dirty="0"/>
              <a:t> </a:t>
            </a:r>
          </a:p>
          <a:p>
            <a:r>
              <a:rPr lang="en-CA" sz="5000" b="1" dirty="0" err="1">
                <a:solidFill>
                  <a:srgbClr val="FFFF00"/>
                </a:solidFill>
              </a:rPr>
              <a:t>ይ.ሕ</a:t>
            </a:r>
            <a:r>
              <a:rPr lang="en-CA" sz="5000" b="1" dirty="0">
                <a:solidFill>
                  <a:srgbClr val="FFFF00"/>
                </a:solidFill>
              </a:rPr>
              <a:t>. </a:t>
            </a:r>
            <a:r>
              <a:rPr lang="en-CA" sz="4400" b="1" dirty="0" err="1"/>
              <a:t>ኃጢኣት</a:t>
            </a:r>
            <a:r>
              <a:rPr lang="en-CA" sz="4400" b="1" dirty="0"/>
              <a:t> </a:t>
            </a:r>
            <a:r>
              <a:rPr lang="en-CA" sz="4400" b="1" dirty="0" err="1" smtClean="0"/>
              <a:t>ዘሥ</a:t>
            </a:r>
            <a:endParaRPr lang="en-CA" sz="4400" b="1" dirty="0" smtClean="0"/>
          </a:p>
          <a:p>
            <a:r>
              <a:rPr lang="en-CA" sz="4400" b="1" dirty="0" err="1" smtClean="0"/>
              <a:t>ተሰሪ</a:t>
            </a:r>
            <a:r>
              <a:rPr lang="en-CA" sz="4400" b="1" dirty="0"/>
              <a:t>፥ </a:t>
            </a:r>
            <a:r>
              <a:rPr lang="en-CA" sz="4400" b="1" dirty="0" err="1"/>
              <a:t>ጌጋ</a:t>
            </a:r>
            <a:r>
              <a:rPr lang="en-CA" sz="4400" b="1" dirty="0"/>
              <a:t> </a:t>
            </a:r>
            <a:r>
              <a:rPr lang="en-CA" sz="4400" b="1" dirty="0" err="1" smtClean="0"/>
              <a:t>ዝድምስ</a:t>
            </a:r>
            <a:endParaRPr lang="en-CA" sz="4400" b="1" dirty="0" smtClean="0"/>
          </a:p>
          <a:p>
            <a:r>
              <a:rPr lang="en-CA" sz="4400" b="1" dirty="0" smtClean="0"/>
              <a:t>ስ</a:t>
            </a:r>
            <a:r>
              <a:rPr lang="en-CA" sz="4400" b="1" dirty="0"/>
              <a:t>፡ </a:t>
            </a:r>
            <a:r>
              <a:rPr lang="en-CA" sz="4400" b="1" dirty="0" err="1"/>
              <a:t>ቡሩኽ</a:t>
            </a:r>
            <a:r>
              <a:rPr lang="en-CA" sz="4400" b="1" dirty="0"/>
              <a:t> </a:t>
            </a:r>
            <a:r>
              <a:rPr lang="en-CA" sz="4400" b="1" dirty="0" err="1"/>
              <a:t>ኣሮን</a:t>
            </a:r>
            <a:r>
              <a:rPr lang="en-CA" sz="4400" b="1" dirty="0"/>
              <a:t> </a:t>
            </a:r>
            <a:r>
              <a:rPr lang="en-CA" sz="4400" b="1" dirty="0" err="1"/>
              <a:t>ካብ</a:t>
            </a:r>
            <a:r>
              <a:rPr lang="en-CA" sz="4400" b="1" dirty="0"/>
              <a:t> </a:t>
            </a:r>
            <a:r>
              <a:rPr lang="en-CA" sz="4400" b="1" dirty="0" err="1"/>
              <a:t>ቤት</a:t>
            </a:r>
            <a:r>
              <a:rPr lang="en-CA" sz="4400" b="1" dirty="0"/>
              <a:t> </a:t>
            </a:r>
            <a:r>
              <a:rPr lang="en-CA" sz="4400" b="1" dirty="0" err="1"/>
              <a:t>ምቕደስ</a:t>
            </a:r>
            <a:r>
              <a:rPr lang="en-CA" sz="4400" b="1" dirty="0"/>
              <a:t> </a:t>
            </a:r>
            <a:r>
              <a:rPr lang="en-CA" sz="4400" b="1" dirty="0" err="1"/>
              <a:t>ዝወሰዳ</a:t>
            </a:r>
            <a:r>
              <a:rPr lang="en-CA" sz="4400" b="1" dirty="0"/>
              <a:t> </a:t>
            </a:r>
            <a:r>
              <a:rPr lang="en-CA" sz="4400" b="1" dirty="0" err="1"/>
              <a:t>ጓህሪ</a:t>
            </a:r>
            <a:r>
              <a:rPr lang="en-CA" sz="4400" b="1" dirty="0"/>
              <a:t> </a:t>
            </a:r>
            <a:r>
              <a:rPr lang="en-CA" sz="4400" b="1" dirty="0" err="1"/>
              <a:t>ሓዊ</a:t>
            </a:r>
            <a:r>
              <a:rPr lang="en-CA" sz="4400" b="1" dirty="0"/>
              <a:t> </a:t>
            </a:r>
            <a:r>
              <a:rPr lang="en-CA" sz="4400" b="1" dirty="0" err="1"/>
              <a:t>ዝጾረት</a:t>
            </a:r>
            <a:r>
              <a:rPr lang="en-CA" sz="4400" b="1" dirty="0"/>
              <a:t>፥ </a:t>
            </a:r>
            <a:r>
              <a:rPr lang="en-CA" sz="4400" b="1" dirty="0" err="1"/>
              <a:t>ማዕጠንቲ</a:t>
            </a:r>
            <a:r>
              <a:rPr lang="en-CA" sz="4400" b="1" dirty="0"/>
              <a:t> </a:t>
            </a:r>
            <a:r>
              <a:rPr lang="en-CA" sz="4400" b="1" dirty="0" err="1"/>
              <a:t>ወርቂ</a:t>
            </a:r>
            <a:r>
              <a:rPr lang="en-CA" sz="4400" b="1" dirty="0"/>
              <a:t>፥ </a:t>
            </a:r>
            <a:r>
              <a:rPr lang="en-CA" sz="4400" b="1" dirty="0" err="1"/>
              <a:t>ንስኺ</a:t>
            </a:r>
            <a:r>
              <a:rPr lang="en-CA" sz="4400" b="1" dirty="0"/>
              <a:t> </a:t>
            </a:r>
            <a:r>
              <a:rPr lang="en-CA" sz="4400" b="1" dirty="0" err="1"/>
              <a:t>ኢኺ</a:t>
            </a:r>
            <a:r>
              <a:rPr lang="en-CA" sz="4400" b="1" dirty="0" smtClean="0"/>
              <a:t>። </a:t>
            </a:r>
            <a:r>
              <a:rPr lang="en-CA" sz="4400" b="1" dirty="0" err="1" smtClean="0"/>
              <a:t>እዚ</a:t>
            </a:r>
            <a:endParaRPr lang="en-CA" sz="4400" b="1" dirty="0" smtClean="0"/>
          </a:p>
          <a:p>
            <a:r>
              <a:rPr lang="en-CA" sz="4400" b="1" dirty="0" err="1"/>
              <a:t>እ</a:t>
            </a:r>
            <a:r>
              <a:rPr lang="en-CA" sz="4400" b="1" dirty="0" err="1" smtClean="0"/>
              <a:t>ውን</a:t>
            </a:r>
            <a:r>
              <a:rPr lang="en-CA" sz="4400" b="1" dirty="0" smtClean="0"/>
              <a:t> </a:t>
            </a:r>
            <a:r>
              <a:rPr lang="en-CA" sz="4400" b="1" dirty="0" err="1"/>
              <a:t>ካባኺ</a:t>
            </a:r>
            <a:r>
              <a:rPr lang="en-CA" sz="4400" b="1" dirty="0"/>
              <a:t> </a:t>
            </a:r>
            <a:r>
              <a:rPr lang="en-CA" sz="4400" b="1" dirty="0" err="1" smtClean="0"/>
              <a:t>ዝተወ</a:t>
            </a:r>
            <a:endParaRPr lang="en-CA" sz="4400" b="1" dirty="0" smtClean="0"/>
          </a:p>
          <a:p>
            <a:r>
              <a:rPr lang="en-CA" sz="4400" b="1" dirty="0" err="1" smtClean="0"/>
              <a:t>ልደ</a:t>
            </a:r>
            <a:r>
              <a:rPr lang="en-CA" sz="4400" b="1" dirty="0"/>
              <a:t>፥ </a:t>
            </a:r>
            <a:r>
              <a:rPr lang="en-CA" sz="4400" b="1" dirty="0" err="1"/>
              <a:t>ርእሱ</a:t>
            </a:r>
            <a:r>
              <a:rPr lang="en-CA" sz="4400" b="1" dirty="0"/>
              <a:t> </a:t>
            </a:r>
            <a:r>
              <a:rPr lang="en-CA" sz="4400" b="1" dirty="0" err="1"/>
              <a:t>ሥሙር</a:t>
            </a:r>
            <a:endParaRPr lang="en-CA" sz="4400" b="1" dirty="0" smtClean="0"/>
          </a:p>
        </p:txBody>
      </p:sp>
      <p:sp>
        <p:nvSpPr>
          <p:cNvPr id="9" name="Rectangle 8"/>
          <p:cNvSpPr/>
          <p:nvPr/>
        </p:nvSpPr>
        <p:spPr>
          <a:xfrm>
            <a:off x="7936876" y="52854"/>
            <a:ext cx="4391078" cy="6447919"/>
          </a:xfrm>
          <a:prstGeom prst="rect">
            <a:avLst/>
          </a:prstGeom>
        </p:spPr>
        <p:txBody>
          <a:bodyPr wrap="square">
            <a:spAutoFit/>
          </a:bodyPr>
          <a:lstStyle/>
          <a:p>
            <a:pPr marL="40639" marR="40639">
              <a:spcBef>
                <a:spcPts val="600"/>
              </a:spcBef>
              <a:buClr>
                <a:srgbClr val="000000"/>
              </a:buClr>
              <a:buFont typeface="Arial"/>
              <a:defRPr sz="2000"/>
            </a:pPr>
            <a:r>
              <a:rPr lang="en-US" sz="4400" dirty="0" smtClean="0">
                <a:solidFill>
                  <a:srgbClr val="FF0000"/>
                </a:solidFill>
              </a:rPr>
              <a:t>Priest: </a:t>
            </a:r>
            <a:r>
              <a:rPr lang="en-US" sz="1400" dirty="0" smtClean="0">
                <a:solidFill>
                  <a:srgbClr val="FFC000"/>
                </a:solidFill>
              </a:rPr>
              <a:t>122.</a:t>
            </a:r>
            <a:r>
              <a:rPr lang="en-US" sz="4400" dirty="0" smtClean="0"/>
              <a:t>You are</a:t>
            </a:r>
          </a:p>
          <a:p>
            <a:pPr marL="40639" marR="40639">
              <a:spcBef>
                <a:spcPts val="600"/>
              </a:spcBef>
              <a:buClr>
                <a:srgbClr val="000000"/>
              </a:buClr>
              <a:buFont typeface="Arial"/>
              <a:defRPr sz="2000"/>
            </a:pPr>
            <a:r>
              <a:rPr lang="en-US" sz="4400" dirty="0" smtClean="0">
                <a:solidFill>
                  <a:srgbClr val="FFFF00"/>
                </a:solidFill>
              </a:rPr>
              <a:t>People: </a:t>
            </a:r>
            <a:r>
              <a:rPr lang="en-US" sz="4000" dirty="0"/>
              <a:t>the golden censer which </a:t>
            </a:r>
            <a:r>
              <a:rPr lang="en-US" sz="4000" dirty="0" smtClean="0"/>
              <a:t>did bear </a:t>
            </a:r>
            <a:r>
              <a:rPr lang="en-US" sz="4000" dirty="0"/>
              <a:t>the coal of fire which the blessed </a:t>
            </a:r>
            <a:r>
              <a:rPr lang="en-US" sz="4000" dirty="0" smtClean="0"/>
              <a:t>took from </a:t>
            </a:r>
            <a:r>
              <a:rPr lang="en-US" sz="4000" dirty="0"/>
              <a:t>the sanctuary, and which forgives </a:t>
            </a:r>
            <a:r>
              <a:rPr lang="en-US" sz="4000" dirty="0" smtClean="0"/>
              <a:t>sin and </a:t>
            </a:r>
            <a:r>
              <a:rPr lang="en-US" sz="4000" dirty="0"/>
              <a:t>blots </a:t>
            </a:r>
            <a:r>
              <a:rPr lang="en-US" sz="4000" dirty="0" smtClean="0"/>
              <a:t>out </a:t>
            </a:r>
            <a:r>
              <a:rPr lang="en-US" sz="4000" dirty="0"/>
              <a:t>error,  Who is God’s Word, </a:t>
            </a:r>
            <a:endParaRPr lang="en-US" sz="40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1356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187701"/>
      </p:ext>
    </p:extLst>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01917"/>
          </a:xfrm>
          <a:prstGeom prst="rect">
            <a:avLst/>
          </a:prstGeom>
        </p:spPr>
        <p:txBody>
          <a:bodyPr wrap="square">
            <a:spAutoFit/>
          </a:bodyPr>
          <a:lstStyle/>
          <a:p>
            <a:r>
              <a:rPr lang="en-CA" sz="4500" b="1" dirty="0" err="1" smtClean="0"/>
              <a:t>ዘተሰብአ</a:t>
            </a:r>
            <a:r>
              <a:rPr lang="en-CA" sz="4500" b="1" dirty="0" smtClean="0"/>
              <a:t> </a:t>
            </a:r>
            <a:r>
              <a:rPr lang="en-CA" sz="4500" b="1" dirty="0" err="1"/>
              <a:t>እምኔኪ</a:t>
            </a:r>
            <a:r>
              <a:rPr lang="en-CA" sz="4500" b="1" dirty="0"/>
              <a:t> </a:t>
            </a:r>
            <a:r>
              <a:rPr lang="en-CA" sz="4500" b="1" dirty="0" err="1"/>
              <a:t>ዘአዕረገ</a:t>
            </a:r>
            <a:r>
              <a:rPr lang="en-CA" sz="4500" b="1" dirty="0"/>
              <a:t> </a:t>
            </a:r>
            <a:r>
              <a:rPr lang="en-CA" sz="4500" b="1" dirty="0" err="1"/>
              <a:t>ለአቡሁ</a:t>
            </a:r>
            <a:r>
              <a:rPr lang="en-CA" sz="4500" b="1" dirty="0"/>
              <a:t> </a:t>
            </a:r>
            <a:r>
              <a:rPr lang="en-CA" sz="4500" b="1" dirty="0" err="1"/>
              <a:t>ርእሶ</a:t>
            </a:r>
            <a:r>
              <a:rPr lang="en-CA" sz="4500" b="1" dirty="0"/>
              <a:t> </a:t>
            </a:r>
            <a:r>
              <a:rPr lang="en-CA" sz="4500" b="1" dirty="0" err="1"/>
              <a:t>ዕጣነ</a:t>
            </a:r>
            <a:r>
              <a:rPr lang="en-CA" sz="4500" b="1" dirty="0"/>
              <a:t> </a:t>
            </a:r>
            <a:r>
              <a:rPr lang="en-CA" sz="4500" b="1" dirty="0" err="1"/>
              <a:t>ወመሥዋዕተ</a:t>
            </a:r>
            <a:r>
              <a:rPr lang="en-CA" sz="4500" b="1" dirty="0"/>
              <a:t> </a:t>
            </a:r>
            <a:r>
              <a:rPr lang="en-CA" sz="4500" b="1" dirty="0" err="1"/>
              <a:t>ሥሙረ</a:t>
            </a:r>
            <a:r>
              <a:rPr lang="en-CA" sz="4500" b="1" dirty="0"/>
              <a:t>። </a:t>
            </a:r>
            <a:r>
              <a:rPr lang="en-CA" sz="4500" b="1" dirty="0" err="1"/>
              <a:t>ንሰግድ</a:t>
            </a:r>
            <a:r>
              <a:rPr lang="en-CA" sz="4500" b="1" dirty="0"/>
              <a:t> </a:t>
            </a:r>
            <a:r>
              <a:rPr lang="en-CA" sz="4500" b="1" dirty="0" err="1"/>
              <a:t>ለከ</a:t>
            </a:r>
            <a:r>
              <a:rPr lang="en-CA" sz="4500" b="1" dirty="0"/>
              <a:t> </a:t>
            </a:r>
            <a:r>
              <a:rPr lang="en-CA" sz="4500" b="1" dirty="0" err="1"/>
              <a:t>ክርስቶስ</a:t>
            </a:r>
            <a:r>
              <a:rPr lang="en-CA" sz="4500" b="1" dirty="0"/>
              <a:t>፥ </a:t>
            </a:r>
            <a:r>
              <a:rPr lang="en-CA" sz="4500" b="1" dirty="0" err="1"/>
              <a:t>ምስለ</a:t>
            </a:r>
            <a:r>
              <a:rPr lang="en-CA" sz="4500" b="1" dirty="0"/>
              <a:t> </a:t>
            </a:r>
            <a:r>
              <a:rPr lang="en-CA" sz="4500" b="1" dirty="0" err="1"/>
              <a:t>አቡከ</a:t>
            </a:r>
            <a:r>
              <a:rPr lang="en-CA" sz="4500" b="1" dirty="0"/>
              <a:t> </a:t>
            </a:r>
            <a:r>
              <a:rPr lang="en-CA" sz="4500" b="1" dirty="0" err="1"/>
              <a:t>ኄር</a:t>
            </a:r>
            <a:r>
              <a:rPr lang="en-CA" sz="4500" b="1" dirty="0"/>
              <a:t> </a:t>
            </a:r>
            <a:r>
              <a:rPr lang="en-CA" sz="4500" b="1" dirty="0" err="1"/>
              <a:t>ሰማያዊ</a:t>
            </a:r>
            <a:r>
              <a:rPr lang="en-CA" sz="4500" b="1" dirty="0"/>
              <a:t> </a:t>
            </a:r>
            <a:r>
              <a:rPr lang="en-CA" sz="4500" b="1" dirty="0" err="1"/>
              <a:t>ወመንፈስከ</a:t>
            </a:r>
            <a:r>
              <a:rPr lang="en-CA" sz="4500" b="1" dirty="0"/>
              <a:t> </a:t>
            </a:r>
            <a:r>
              <a:rPr lang="en-CA" sz="4500" b="1" dirty="0" err="1"/>
              <a:t>ቅዱስ</a:t>
            </a:r>
            <a:r>
              <a:rPr lang="en-CA" sz="4500" b="1" dirty="0"/>
              <a:t> </a:t>
            </a:r>
            <a:r>
              <a:rPr lang="en-CA" sz="4500" b="1" dirty="0" err="1"/>
              <a:t>ማሕየዊ</a:t>
            </a:r>
            <a:r>
              <a:rPr lang="en-CA" sz="4500" b="1" dirty="0"/>
              <a:t> </a:t>
            </a:r>
            <a:r>
              <a:rPr lang="en-CA" sz="4500" b="1" dirty="0" err="1"/>
              <a:t>እስመ</a:t>
            </a:r>
            <a:r>
              <a:rPr lang="en-CA" sz="4500" b="1" dirty="0"/>
              <a:t> </a:t>
            </a:r>
            <a:r>
              <a:rPr lang="en-CA" sz="4500" b="1" dirty="0" err="1"/>
              <a:t>መጻእከ</a:t>
            </a:r>
            <a:r>
              <a:rPr lang="en-CA" sz="4500" b="1" dirty="0"/>
              <a:t> </a:t>
            </a:r>
            <a:r>
              <a:rPr lang="en-CA" sz="4500" b="1" dirty="0" err="1"/>
              <a:t>ወአድኀንከነ</a:t>
            </a:r>
            <a:r>
              <a:rPr lang="en-CA" sz="4500" b="1" dirty="0"/>
              <a:t>። </a:t>
            </a:r>
          </a:p>
          <a:p>
            <a:r>
              <a:rPr lang="en-CA" sz="4400" b="1" dirty="0"/>
              <a:t> </a:t>
            </a:r>
          </a:p>
        </p:txBody>
      </p:sp>
      <p:sp>
        <p:nvSpPr>
          <p:cNvPr id="3" name="Rectangle 2"/>
          <p:cNvSpPr/>
          <p:nvPr/>
        </p:nvSpPr>
        <p:spPr>
          <a:xfrm>
            <a:off x="4026632" y="-79653"/>
            <a:ext cx="4028017" cy="7017306"/>
          </a:xfrm>
          <a:prstGeom prst="rect">
            <a:avLst/>
          </a:prstGeom>
        </p:spPr>
        <p:txBody>
          <a:bodyPr wrap="square">
            <a:spAutoFit/>
          </a:bodyPr>
          <a:lstStyle/>
          <a:p>
            <a:r>
              <a:rPr lang="en-CA" sz="4500" b="1" dirty="0" err="1" smtClean="0"/>
              <a:t>ዕጣንን</a:t>
            </a:r>
            <a:r>
              <a:rPr lang="en-CA" sz="4500" b="1" dirty="0" smtClean="0"/>
              <a:t> </a:t>
            </a:r>
            <a:r>
              <a:rPr lang="en-CA" sz="4500" b="1" dirty="0" err="1"/>
              <a:t>መሥዋዕትን</a:t>
            </a:r>
            <a:r>
              <a:rPr lang="en-CA" sz="4500" b="1" dirty="0"/>
              <a:t> </a:t>
            </a:r>
            <a:r>
              <a:rPr lang="en-CA" sz="4500" b="1" dirty="0" err="1"/>
              <a:t>ገይሩ</a:t>
            </a:r>
            <a:r>
              <a:rPr lang="en-CA" sz="4500" b="1" dirty="0"/>
              <a:t> </a:t>
            </a:r>
            <a:r>
              <a:rPr lang="en-CA" sz="4500" b="1" dirty="0" err="1"/>
              <a:t>ነቡኡ</a:t>
            </a:r>
            <a:r>
              <a:rPr lang="en-CA" sz="4500" b="1" dirty="0"/>
              <a:t> </a:t>
            </a:r>
            <a:r>
              <a:rPr lang="en-CA" sz="4500" b="1" dirty="0" err="1"/>
              <a:t>ዘዕረገ</a:t>
            </a:r>
            <a:r>
              <a:rPr lang="en-CA" sz="4500" b="1" dirty="0"/>
              <a:t>፥ </a:t>
            </a:r>
            <a:r>
              <a:rPr lang="en-CA" sz="4500" b="1" dirty="0" err="1"/>
              <a:t>ናይ</a:t>
            </a:r>
            <a:r>
              <a:rPr lang="en-CA" sz="4500" b="1" dirty="0"/>
              <a:t> </a:t>
            </a:r>
            <a:r>
              <a:rPr lang="en-CA" sz="4500" b="1" dirty="0" err="1" smtClean="0"/>
              <a:t>እግዚኣብሄር</a:t>
            </a:r>
            <a:r>
              <a:rPr lang="en-CA" sz="4500" b="1" dirty="0" smtClean="0"/>
              <a:t> </a:t>
            </a:r>
            <a:r>
              <a:rPr lang="en-CA" sz="4500" b="1" dirty="0" err="1"/>
              <a:t>ቃል</a:t>
            </a:r>
            <a:r>
              <a:rPr lang="en-CA" sz="4500" b="1" dirty="0"/>
              <a:t> </a:t>
            </a:r>
            <a:r>
              <a:rPr lang="en-CA" sz="4500" b="1" dirty="0" err="1"/>
              <a:t>እዩ</a:t>
            </a:r>
            <a:r>
              <a:rPr lang="en-CA" sz="4500" b="1" dirty="0"/>
              <a:t>። </a:t>
            </a:r>
            <a:r>
              <a:rPr lang="en-CA" sz="4500" b="1" dirty="0" smtClean="0"/>
              <a:t> </a:t>
            </a:r>
          </a:p>
          <a:p>
            <a:r>
              <a:rPr lang="en-CA" sz="4500" b="1" dirty="0" smtClean="0"/>
              <a:t>ኦ </a:t>
            </a:r>
            <a:r>
              <a:rPr lang="en-CA" sz="4500" b="1" dirty="0" err="1"/>
              <a:t>ክርስቶስ</a:t>
            </a:r>
            <a:r>
              <a:rPr lang="en-CA" sz="4500" b="1" dirty="0"/>
              <a:t>፡ </a:t>
            </a:r>
            <a:r>
              <a:rPr lang="en-CA" sz="4500" b="1" dirty="0" err="1"/>
              <a:t>መጺእካ</a:t>
            </a:r>
            <a:r>
              <a:rPr lang="en-CA" sz="4500" b="1" dirty="0"/>
              <a:t> </a:t>
            </a:r>
            <a:r>
              <a:rPr lang="en-CA" sz="4500" b="1" dirty="0" err="1"/>
              <a:t>ስለ</a:t>
            </a:r>
            <a:r>
              <a:rPr lang="en-CA" sz="4500" b="1" dirty="0"/>
              <a:t> </a:t>
            </a:r>
            <a:r>
              <a:rPr lang="en-CA" sz="4500" b="1" dirty="0" err="1" smtClean="0"/>
              <a:t>ዘድኃንካና</a:t>
            </a:r>
            <a:r>
              <a:rPr lang="en-CA" sz="4500" b="1" dirty="0"/>
              <a:t>፥ </a:t>
            </a:r>
            <a:r>
              <a:rPr lang="en-CA" sz="4500" b="1" dirty="0" err="1"/>
              <a:t>ምስ</a:t>
            </a:r>
            <a:r>
              <a:rPr lang="en-CA" sz="4500" b="1" dirty="0"/>
              <a:t> </a:t>
            </a:r>
            <a:r>
              <a:rPr lang="en-CA" sz="4500" b="1" dirty="0" err="1"/>
              <a:t>ኄር</a:t>
            </a:r>
            <a:r>
              <a:rPr lang="en-CA" sz="4500" b="1" dirty="0"/>
              <a:t> </a:t>
            </a:r>
            <a:r>
              <a:rPr lang="en-CA" sz="4500" b="1" dirty="0" err="1" smtClean="0"/>
              <a:t>ሰማያዊ</a:t>
            </a:r>
            <a:r>
              <a:rPr lang="en-CA" sz="4500" b="1" dirty="0" smtClean="0"/>
              <a:t> </a:t>
            </a:r>
            <a:r>
              <a:rPr lang="en-CA" sz="4500" b="1" dirty="0" err="1"/>
              <a:t>ኣቦኻን</a:t>
            </a:r>
            <a:r>
              <a:rPr lang="en-CA" sz="4500" b="1" dirty="0"/>
              <a:t> </a:t>
            </a:r>
            <a:r>
              <a:rPr lang="en-CA" sz="4500" b="1" dirty="0" err="1"/>
              <a:t>ምስ</a:t>
            </a:r>
            <a:r>
              <a:rPr lang="en-CA" sz="4500" b="1" dirty="0"/>
              <a:t> </a:t>
            </a:r>
            <a:r>
              <a:rPr lang="en-CA" sz="4500" b="1" dirty="0" err="1" smtClean="0"/>
              <a:t>መሕወዩ</a:t>
            </a:r>
            <a:r>
              <a:rPr lang="en-CA" sz="4500" b="1" dirty="0" smtClean="0"/>
              <a:t> </a:t>
            </a:r>
            <a:r>
              <a:rPr lang="en-CA" sz="4500" b="1" dirty="0" err="1"/>
              <a:t>መንፈስ</a:t>
            </a:r>
            <a:r>
              <a:rPr lang="en-CA" sz="4500" b="1" dirty="0"/>
              <a:t> </a:t>
            </a:r>
            <a:r>
              <a:rPr lang="en-CA" sz="4500" b="1" dirty="0" err="1"/>
              <a:t>ቅዱስ</a:t>
            </a:r>
            <a:r>
              <a:rPr lang="en-CA" sz="4500" b="1" dirty="0"/>
              <a:t> </a:t>
            </a:r>
            <a:r>
              <a:rPr lang="en-CA" sz="4500" b="1" dirty="0" err="1"/>
              <a:t>ንሰግደልካ</a:t>
            </a:r>
            <a:r>
              <a:rPr lang="en-CA" sz="4500" b="1" dirty="0"/>
              <a:t> </a:t>
            </a:r>
            <a:r>
              <a:rPr lang="en-CA" sz="4500" b="1" dirty="0" err="1"/>
              <a:t>ኣሎና</a:t>
            </a:r>
            <a:r>
              <a:rPr lang="en-CA" sz="4500" b="1" dirty="0"/>
              <a:t>።</a:t>
            </a:r>
          </a:p>
        </p:txBody>
      </p:sp>
      <p:sp>
        <p:nvSpPr>
          <p:cNvPr id="9" name="Rectangle 8"/>
          <p:cNvSpPr/>
          <p:nvPr/>
        </p:nvSpPr>
        <p:spPr>
          <a:xfrm>
            <a:off x="7936876" y="52854"/>
            <a:ext cx="4391078" cy="6924973"/>
          </a:xfrm>
          <a:prstGeom prst="rect">
            <a:avLst/>
          </a:prstGeom>
        </p:spPr>
        <p:txBody>
          <a:bodyPr wrap="square">
            <a:spAutoFit/>
          </a:bodyPr>
          <a:lstStyle/>
          <a:p>
            <a:pPr marL="40639" marR="40639">
              <a:spcBef>
                <a:spcPts val="600"/>
              </a:spcBef>
              <a:buClr>
                <a:srgbClr val="000000"/>
              </a:buClr>
              <a:defRPr sz="2000"/>
            </a:pPr>
            <a:r>
              <a:rPr lang="en-US" sz="3600" dirty="0"/>
              <a:t>Who was </a:t>
            </a:r>
            <a:r>
              <a:rPr lang="en-US" sz="3700" dirty="0" smtClean="0"/>
              <a:t>made </a:t>
            </a:r>
            <a:r>
              <a:rPr lang="en-US" sz="3700" dirty="0"/>
              <a:t>man from you, Who </a:t>
            </a:r>
            <a:r>
              <a:rPr lang="en-US" sz="3700" dirty="0" smtClean="0"/>
              <a:t>offered Himself </a:t>
            </a:r>
            <a:r>
              <a:rPr lang="en-US" sz="3700" dirty="0"/>
              <a:t>to His Father as incense and </a:t>
            </a:r>
            <a:r>
              <a:rPr lang="en-US" sz="3700" dirty="0" smtClean="0"/>
              <a:t>an acceptable </a:t>
            </a:r>
            <a:r>
              <a:rPr lang="en-US" sz="3700" dirty="0"/>
              <a:t>sacrifice. We worship Thee</a:t>
            </a:r>
            <a:r>
              <a:rPr lang="en-US" sz="3700" dirty="0" smtClean="0"/>
              <a:t>, Christ</a:t>
            </a:r>
            <a:r>
              <a:rPr lang="en-US" sz="3700" dirty="0"/>
              <a:t>, with Thy good heavenly Father, </a:t>
            </a:r>
            <a:r>
              <a:rPr lang="en-US" sz="3700" dirty="0" smtClean="0"/>
              <a:t>and the </a:t>
            </a:r>
            <a:r>
              <a:rPr lang="en-US" sz="3700" dirty="0"/>
              <a:t>Holy Spirit, the life-giver, for Thou </a:t>
            </a:r>
            <a:r>
              <a:rPr lang="en-US" sz="3700" dirty="0" smtClean="0"/>
              <a:t>did come </a:t>
            </a:r>
            <a:r>
              <a:rPr lang="en-US" sz="3700" dirty="0"/>
              <a:t>and save us.</a:t>
            </a:r>
            <a:endParaRPr lang="en-US" sz="37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840698"/>
      </p:ext>
    </p:extLst>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01917"/>
          </a:xfrm>
          <a:prstGeom prst="rect">
            <a:avLst/>
          </a:prstGeom>
        </p:spPr>
        <p:txBody>
          <a:bodyPr wrap="square">
            <a:spAutoFit/>
          </a:bodyPr>
          <a:lstStyle/>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፻፳፯. </a:t>
            </a:r>
            <a:r>
              <a:rPr lang="en-CA" sz="4500" dirty="0" err="1" smtClean="0"/>
              <a:t>እግዚአብሔር</a:t>
            </a:r>
            <a:r>
              <a:rPr lang="en-CA" sz="4500" dirty="0" smtClean="0"/>
              <a:t> </a:t>
            </a:r>
            <a:r>
              <a:rPr lang="en-CA" sz="4500" dirty="0" err="1" smtClean="0"/>
              <a:t>አምላክነ</a:t>
            </a:r>
            <a:r>
              <a:rPr lang="en-CA" sz="4500" dirty="0" smtClean="0"/>
              <a:t> </a:t>
            </a:r>
            <a:r>
              <a:rPr lang="en-CA" sz="4500" dirty="0" err="1" smtClean="0"/>
              <a:t>በከመ</a:t>
            </a:r>
            <a:r>
              <a:rPr lang="en-CA" sz="4500" dirty="0" smtClean="0"/>
              <a:t> </a:t>
            </a:r>
            <a:r>
              <a:rPr lang="en-CA" sz="4500" dirty="0" err="1" smtClean="0"/>
              <a:t>አንኀልከ</a:t>
            </a:r>
            <a:r>
              <a:rPr lang="en-CA" sz="4500" dirty="0" smtClean="0"/>
              <a:t> </a:t>
            </a:r>
            <a:r>
              <a:rPr lang="en-CA" sz="4500" dirty="0" err="1" smtClean="0"/>
              <a:t>ቅድመ</a:t>
            </a:r>
            <a:r>
              <a:rPr lang="en-CA" sz="4500" dirty="0" smtClean="0"/>
              <a:t> </a:t>
            </a:r>
            <a:r>
              <a:rPr lang="en-CA" sz="4500" dirty="0" err="1" smtClean="0"/>
              <a:t>ጥቅማ</a:t>
            </a:r>
            <a:r>
              <a:rPr lang="en-CA" sz="4500" dirty="0" smtClean="0"/>
              <a:t> </a:t>
            </a:r>
            <a:r>
              <a:rPr lang="en-CA" sz="4500" dirty="0" err="1" smtClean="0"/>
              <a:t>ለኢያሪኮ</a:t>
            </a:r>
            <a:r>
              <a:rPr lang="en-CA" sz="4500" dirty="0" smtClean="0"/>
              <a:t> </a:t>
            </a:r>
            <a:r>
              <a:rPr lang="en-CA" sz="4500" dirty="0" err="1" smtClean="0"/>
              <a:t>በእደ</a:t>
            </a:r>
            <a:r>
              <a:rPr lang="en-CA" sz="4500" dirty="0" smtClean="0"/>
              <a:t> </a:t>
            </a:r>
            <a:r>
              <a:rPr lang="en-CA" sz="4500" dirty="0" err="1" smtClean="0"/>
              <a:t>ኢያሱ</a:t>
            </a:r>
            <a:r>
              <a:rPr lang="en-CA" sz="4500" dirty="0" smtClean="0"/>
              <a:t> </a:t>
            </a:r>
            <a:r>
              <a:rPr lang="en-CA" sz="4500" dirty="0" err="1" smtClean="0"/>
              <a:t>ገብርከ</a:t>
            </a:r>
            <a:r>
              <a:rPr lang="en-CA" sz="4500" dirty="0" smtClean="0"/>
              <a:t> </a:t>
            </a:r>
            <a:r>
              <a:rPr lang="en-CA" sz="4500" dirty="0" err="1" smtClean="0"/>
              <a:t>ወደ</a:t>
            </a:r>
            <a:r>
              <a:rPr lang="en-CA" sz="4500" dirty="0" smtClean="0"/>
              <a:t> </a:t>
            </a:r>
            <a:r>
              <a:rPr lang="en-CA" sz="4500" dirty="0" err="1" smtClean="0"/>
              <a:t>ነዌ</a:t>
            </a:r>
            <a:r>
              <a:rPr lang="en-CA" sz="4500" dirty="0" smtClean="0"/>
              <a:t> </a:t>
            </a:r>
            <a:r>
              <a:rPr lang="en-CA" sz="4500" dirty="0" err="1" smtClean="0"/>
              <a:t>ከማሁ</a:t>
            </a:r>
            <a:r>
              <a:rPr lang="en-CA" sz="4500" dirty="0" smtClean="0"/>
              <a:t> </a:t>
            </a:r>
            <a:r>
              <a:rPr lang="en-CA" sz="4500" dirty="0" err="1" smtClean="0"/>
              <a:t>አንኅል</a:t>
            </a:r>
            <a:r>
              <a:rPr lang="en-CA" sz="4500" dirty="0" smtClean="0"/>
              <a:t> </a:t>
            </a:r>
            <a:r>
              <a:rPr lang="en-CA" sz="4500" dirty="0" err="1" smtClean="0"/>
              <a:t>ጥቅመ</a:t>
            </a:r>
            <a:r>
              <a:rPr lang="en-CA" sz="4500" dirty="0" smtClean="0"/>
              <a:t> </a:t>
            </a:r>
            <a:r>
              <a:rPr lang="en-CA" sz="4500" dirty="0" err="1" smtClean="0"/>
              <a:t>ኃጢአትየ</a:t>
            </a:r>
            <a:r>
              <a:rPr lang="en-CA" sz="4500" dirty="0" smtClean="0"/>
              <a:t> </a:t>
            </a:r>
            <a:r>
              <a:rPr lang="en-CA" sz="4500" dirty="0" err="1" smtClean="0"/>
              <a:t>ወኃጢአተ</a:t>
            </a:r>
            <a:r>
              <a:rPr lang="en-CA" sz="4500" dirty="0" smtClean="0"/>
              <a:t> </a:t>
            </a:r>
            <a:r>
              <a:rPr lang="en-CA" sz="4500" dirty="0" err="1" smtClean="0"/>
              <a:t>ኵሉ</a:t>
            </a:r>
            <a:r>
              <a:rPr lang="en-CA" sz="4500" dirty="0" smtClean="0"/>
              <a:t> </a:t>
            </a:r>
            <a:r>
              <a:rPr lang="en-CA" sz="4500" dirty="0" err="1" smtClean="0"/>
              <a:t>ሕዝብከ</a:t>
            </a:r>
            <a:r>
              <a:rPr lang="en-CA" sz="4500" dirty="0" smtClean="0"/>
              <a:t> </a:t>
            </a:r>
            <a:r>
              <a:rPr lang="en-CA" sz="4500" dirty="0" err="1" smtClean="0"/>
              <a:t>በእደ</a:t>
            </a:r>
            <a:r>
              <a:rPr lang="en-CA" sz="4500" dirty="0" smtClean="0"/>
              <a:t> </a:t>
            </a:r>
            <a:r>
              <a:rPr lang="en-CA" sz="4500" dirty="0" err="1" smtClean="0"/>
              <a:t>ዚአየ</a:t>
            </a:r>
            <a:r>
              <a:rPr lang="en-CA" sz="4500" dirty="0" smtClean="0"/>
              <a:t> </a:t>
            </a:r>
            <a:r>
              <a:rPr lang="en-CA" sz="4500" dirty="0" err="1" smtClean="0"/>
              <a:t>አነ</a:t>
            </a:r>
            <a:r>
              <a:rPr lang="en-CA" sz="4500" dirty="0" smtClean="0"/>
              <a:t> </a:t>
            </a:r>
            <a:r>
              <a:rPr lang="en-CA" sz="4500" dirty="0" err="1" smtClean="0"/>
              <a:t>ገብርከ</a:t>
            </a:r>
            <a:r>
              <a:rPr lang="en-CA" sz="4500" dirty="0" smtClean="0"/>
              <a:t>።</a:t>
            </a:r>
            <a:endParaRPr lang="en-CA" sz="4500" dirty="0"/>
          </a:p>
          <a:p>
            <a:r>
              <a:rPr lang="en-CA" sz="4400" b="1" dirty="0"/>
              <a:t> </a:t>
            </a:r>
          </a:p>
        </p:txBody>
      </p:sp>
      <p:sp>
        <p:nvSpPr>
          <p:cNvPr id="3" name="Rectangle 2"/>
          <p:cNvSpPr/>
          <p:nvPr/>
        </p:nvSpPr>
        <p:spPr>
          <a:xfrm>
            <a:off x="4026632" y="-79653"/>
            <a:ext cx="4028017" cy="6555641"/>
          </a:xfrm>
          <a:prstGeom prst="rect">
            <a:avLst/>
          </a:prstGeom>
        </p:spPr>
        <p:txBody>
          <a:bodyPr wrap="square">
            <a:spAutoFit/>
          </a:bodyPr>
          <a:lstStyle/>
          <a:p>
            <a:r>
              <a:rPr lang="en-CA" sz="4200" dirty="0" err="1" smtClean="0">
                <a:solidFill>
                  <a:srgbClr val="FF0000"/>
                </a:solidFill>
              </a:rPr>
              <a:t>ይ.ካ</a:t>
            </a:r>
            <a:r>
              <a:rPr lang="en-CA" sz="4200" dirty="0" smtClean="0">
                <a:solidFill>
                  <a:srgbClr val="FF0000"/>
                </a:solidFill>
              </a:rPr>
              <a:t>. </a:t>
            </a:r>
            <a:r>
              <a:rPr lang="en-CA" sz="1400" dirty="0" smtClean="0">
                <a:solidFill>
                  <a:srgbClr val="FFC000"/>
                </a:solidFill>
              </a:rPr>
              <a:t>127. </a:t>
            </a:r>
            <a:r>
              <a:rPr lang="en-CA" sz="4200" dirty="0" smtClean="0"/>
              <a:t>ኦ </a:t>
            </a:r>
            <a:r>
              <a:rPr lang="en-CA" sz="4200" dirty="0" err="1" smtClean="0"/>
              <a:t>እግዚኣብሄር</a:t>
            </a:r>
            <a:r>
              <a:rPr lang="en-CA" sz="4200" dirty="0" smtClean="0"/>
              <a:t> </a:t>
            </a:r>
            <a:r>
              <a:rPr lang="en-CA" sz="4200" dirty="0" err="1" smtClean="0"/>
              <a:t>ኣምላኽና</a:t>
            </a:r>
            <a:r>
              <a:rPr lang="en-CA" sz="4200" dirty="0" smtClean="0"/>
              <a:t>፣ </a:t>
            </a:r>
            <a:r>
              <a:rPr lang="en-CA" sz="4200" dirty="0" err="1" smtClean="0"/>
              <a:t>ቀደም</a:t>
            </a:r>
            <a:r>
              <a:rPr lang="en-CA" sz="4200" dirty="0" smtClean="0"/>
              <a:t> </a:t>
            </a:r>
            <a:r>
              <a:rPr lang="en-CA" sz="4200" dirty="0" err="1" smtClean="0"/>
              <a:t>ብኢድ</a:t>
            </a:r>
            <a:r>
              <a:rPr lang="en-CA" sz="4200" dirty="0" smtClean="0"/>
              <a:t> </a:t>
            </a:r>
            <a:r>
              <a:rPr lang="en-CA" sz="4200" dirty="0" err="1" smtClean="0"/>
              <a:t>ባርያኻ</a:t>
            </a:r>
            <a:r>
              <a:rPr lang="en-CA" sz="4200" dirty="0" smtClean="0"/>
              <a:t> </a:t>
            </a:r>
            <a:r>
              <a:rPr lang="en-CA" sz="4200" dirty="0" err="1" smtClean="0"/>
              <a:t>ኢያሱ</a:t>
            </a:r>
            <a:r>
              <a:rPr lang="en-CA" sz="4200" dirty="0" smtClean="0"/>
              <a:t> </a:t>
            </a:r>
            <a:r>
              <a:rPr lang="en-CA" sz="4200" dirty="0" err="1" smtClean="0"/>
              <a:t>ወዲ</a:t>
            </a:r>
            <a:r>
              <a:rPr lang="en-CA" sz="4200" dirty="0" smtClean="0"/>
              <a:t> </a:t>
            </a:r>
            <a:r>
              <a:rPr lang="en-CA" sz="4200" dirty="0" err="1" smtClean="0"/>
              <a:t>ነዌ</a:t>
            </a:r>
            <a:r>
              <a:rPr lang="en-CA" sz="4200" dirty="0" smtClean="0"/>
              <a:t>፥ </a:t>
            </a:r>
            <a:r>
              <a:rPr lang="en-CA" sz="4200" dirty="0" err="1" smtClean="0"/>
              <a:t>ቀጽሪ</a:t>
            </a:r>
            <a:r>
              <a:rPr lang="en-CA" sz="4200" dirty="0" smtClean="0"/>
              <a:t> </a:t>
            </a:r>
            <a:r>
              <a:rPr lang="en-CA" sz="4200" dirty="0" err="1" smtClean="0"/>
              <a:t>ኢያሪኮ</a:t>
            </a:r>
            <a:r>
              <a:rPr lang="en-CA" sz="4200" dirty="0" smtClean="0"/>
              <a:t> </a:t>
            </a:r>
            <a:r>
              <a:rPr lang="en-CA" sz="4200" dirty="0" err="1" smtClean="0"/>
              <a:t>ከም</a:t>
            </a:r>
            <a:r>
              <a:rPr lang="en-CA" sz="4200" dirty="0" smtClean="0"/>
              <a:t> </a:t>
            </a:r>
            <a:r>
              <a:rPr lang="en-CA" sz="4200" dirty="0" err="1" smtClean="0"/>
              <a:t>ዘፍረስካ</a:t>
            </a:r>
            <a:r>
              <a:rPr lang="en-CA" sz="4200" dirty="0" smtClean="0"/>
              <a:t> ፣ </a:t>
            </a:r>
            <a:r>
              <a:rPr lang="en-CA" sz="4200" dirty="0" err="1" smtClean="0"/>
              <a:t>ከምኡ</a:t>
            </a:r>
            <a:r>
              <a:rPr lang="en-CA" sz="4200" dirty="0" smtClean="0"/>
              <a:t> </a:t>
            </a:r>
            <a:r>
              <a:rPr lang="en-CA" sz="4200" dirty="0" err="1" smtClean="0"/>
              <a:t>ብኣይ</a:t>
            </a:r>
            <a:r>
              <a:rPr lang="en-CA" sz="4200" dirty="0" smtClean="0"/>
              <a:t> </a:t>
            </a:r>
            <a:r>
              <a:rPr lang="en-CA" sz="4200" dirty="0" err="1" smtClean="0"/>
              <a:t>ብቓል</a:t>
            </a:r>
            <a:r>
              <a:rPr lang="en-CA" sz="4200" dirty="0" smtClean="0"/>
              <a:t> </a:t>
            </a:r>
            <a:r>
              <a:rPr lang="en-CA" sz="4200" dirty="0" err="1" smtClean="0"/>
              <a:t>ባርያኻ</a:t>
            </a:r>
            <a:r>
              <a:rPr lang="en-CA" sz="4200" dirty="0" smtClean="0"/>
              <a:t> </a:t>
            </a:r>
            <a:r>
              <a:rPr lang="en-CA" sz="4200" dirty="0" err="1" smtClean="0"/>
              <a:t>ቐጽሪ</a:t>
            </a:r>
            <a:r>
              <a:rPr lang="en-CA" sz="4200" dirty="0" smtClean="0"/>
              <a:t> </a:t>
            </a:r>
            <a:r>
              <a:rPr lang="en-CA" sz="4200" dirty="0" err="1" smtClean="0"/>
              <a:t>ኃጢኣተይን</a:t>
            </a:r>
            <a:r>
              <a:rPr lang="en-CA" sz="4200" dirty="0" smtClean="0"/>
              <a:t> </a:t>
            </a:r>
            <a:r>
              <a:rPr lang="en-CA" sz="4200" dirty="0" err="1" smtClean="0"/>
              <a:t>ኃጢኣት</a:t>
            </a:r>
            <a:r>
              <a:rPr lang="en-CA" sz="4200" dirty="0" smtClean="0"/>
              <a:t> </a:t>
            </a:r>
            <a:r>
              <a:rPr lang="en-CA" sz="4200" dirty="0" err="1" smtClean="0"/>
              <a:t>ኵሉ</a:t>
            </a:r>
            <a:r>
              <a:rPr lang="en-CA" sz="4200" dirty="0" smtClean="0"/>
              <a:t> </a:t>
            </a:r>
            <a:r>
              <a:rPr lang="en-CA" sz="4200" dirty="0" err="1" smtClean="0"/>
              <a:t>ህዝብኻን</a:t>
            </a:r>
            <a:r>
              <a:rPr lang="en-CA" sz="4200" dirty="0" smtClean="0"/>
              <a:t> </a:t>
            </a:r>
            <a:r>
              <a:rPr lang="en-CA" sz="4200" dirty="0" err="1" smtClean="0"/>
              <a:t>ኣፍርስ</a:t>
            </a:r>
            <a:r>
              <a:rPr lang="en-CA" sz="4200" dirty="0" smtClean="0"/>
              <a:t>።</a:t>
            </a:r>
            <a:endParaRPr lang="en-CA" sz="4200" dirty="0"/>
          </a:p>
        </p:txBody>
      </p:sp>
      <p:sp>
        <p:nvSpPr>
          <p:cNvPr id="9" name="Rectangle 8"/>
          <p:cNvSpPr/>
          <p:nvPr/>
        </p:nvSpPr>
        <p:spPr>
          <a:xfrm>
            <a:off x="7936876" y="52854"/>
            <a:ext cx="4391078"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solidFill>
                  <a:srgbClr val="D84800"/>
                </a:solidFill>
                <a:uFill>
                  <a:solidFill>
                    <a:srgbClr val="D84800"/>
                  </a:solidFill>
                </a:uFill>
              </a:rPr>
              <a:t>Priest: </a:t>
            </a:r>
            <a:r>
              <a:rPr lang="en-US" sz="1400" dirty="0" smtClean="0">
                <a:solidFill>
                  <a:srgbClr val="FFC000"/>
                </a:solidFill>
                <a:uFill>
                  <a:solidFill>
                    <a:srgbClr val="D84800"/>
                  </a:solidFill>
                </a:uFill>
              </a:rPr>
              <a:t>127</a:t>
            </a:r>
            <a:r>
              <a:rPr lang="en-US" sz="1400" dirty="0">
                <a:solidFill>
                  <a:srgbClr val="FFC000"/>
                </a:solidFill>
                <a:uFill>
                  <a:solidFill>
                    <a:srgbClr val="D84800"/>
                  </a:solidFill>
                </a:uFill>
              </a:rPr>
              <a:t>. </a:t>
            </a:r>
            <a:r>
              <a:rPr lang="en-US" sz="3500" dirty="0" smtClean="0">
                <a:uFill>
                  <a:solidFill>
                    <a:srgbClr val="D84800"/>
                  </a:solidFill>
                </a:uFill>
              </a:rPr>
              <a:t>Lord </a:t>
            </a:r>
            <a:r>
              <a:rPr lang="en-US" sz="3500" dirty="0">
                <a:uFill>
                  <a:solidFill>
                    <a:srgbClr val="D84800"/>
                  </a:solidFill>
                </a:uFill>
              </a:rPr>
              <a:t>our God, as of old Thou </a:t>
            </a:r>
            <a:r>
              <a:rPr lang="en-US" sz="3500" dirty="0" smtClean="0">
                <a:uFill>
                  <a:solidFill>
                    <a:srgbClr val="D84800"/>
                  </a:solidFill>
                </a:uFill>
              </a:rPr>
              <a:t>demolished the </a:t>
            </a:r>
            <a:r>
              <a:rPr lang="en-US" sz="3500" dirty="0">
                <a:uFill>
                  <a:solidFill>
                    <a:srgbClr val="D84800"/>
                  </a:solidFill>
                </a:uFill>
              </a:rPr>
              <a:t>walls of Jericho at the hands of </a:t>
            </a:r>
            <a:r>
              <a:rPr lang="en-US" sz="3500" dirty="0" smtClean="0">
                <a:uFill>
                  <a:solidFill>
                    <a:srgbClr val="D84800"/>
                  </a:solidFill>
                </a:uFill>
              </a:rPr>
              <a:t>Joshua the </a:t>
            </a:r>
            <a:r>
              <a:rPr lang="en-US" sz="3500" dirty="0">
                <a:uFill>
                  <a:solidFill>
                    <a:srgbClr val="D84800"/>
                  </a:solidFill>
                </a:uFill>
              </a:rPr>
              <a:t>son of Nun, Thy servant, in like </a:t>
            </a:r>
            <a:r>
              <a:rPr lang="en-US" sz="3500" dirty="0" smtClean="0">
                <a:uFill>
                  <a:solidFill>
                    <a:srgbClr val="D84800"/>
                  </a:solidFill>
                </a:uFill>
              </a:rPr>
              <a:t>manner demolish </a:t>
            </a:r>
            <a:r>
              <a:rPr lang="en-US" sz="3500" dirty="0">
                <a:uFill>
                  <a:solidFill>
                    <a:srgbClr val="D84800"/>
                  </a:solidFill>
                </a:uFill>
              </a:rPr>
              <a:t>the walls of my sin, and the </a:t>
            </a:r>
            <a:r>
              <a:rPr lang="en-US" sz="3500" dirty="0" smtClean="0">
                <a:uFill>
                  <a:solidFill>
                    <a:srgbClr val="D84800"/>
                  </a:solidFill>
                </a:uFill>
              </a:rPr>
              <a:t>sins of </a:t>
            </a:r>
            <a:r>
              <a:rPr lang="en-US" sz="3500" dirty="0">
                <a:uFill>
                  <a:solidFill>
                    <a:srgbClr val="D84800"/>
                  </a:solidFill>
                </a:uFill>
              </a:rPr>
              <a:t>all Thy people at my hands: even </a:t>
            </a:r>
            <a:r>
              <a:rPr lang="en-US" sz="3500" dirty="0" smtClean="0">
                <a:uFill>
                  <a:solidFill>
                    <a:srgbClr val="D84800"/>
                  </a:solidFill>
                </a:uFill>
              </a:rPr>
              <a:t>at mine</a:t>
            </a:r>
            <a:r>
              <a:rPr lang="en-US" sz="3500" dirty="0">
                <a:uFill>
                  <a:solidFill>
                    <a:srgbClr val="D84800"/>
                  </a:solidFill>
                </a:uFill>
              </a:rPr>
              <a:t>, Thy servant.</a:t>
            </a:r>
            <a:endParaRPr lang="en-US" sz="3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779642"/>
      </p:ext>
    </p:extLst>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509474"/>
          </a:xfrm>
          <a:prstGeom prst="rect">
            <a:avLst/>
          </a:prstGeom>
        </p:spPr>
        <p:txBody>
          <a:bodyPr wrap="square">
            <a:spAutoFit/>
          </a:bodyPr>
          <a:lstStyle/>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፻፳፰. </a:t>
            </a:r>
            <a:r>
              <a:rPr lang="en-CA" sz="4500" dirty="0" err="1" smtClean="0"/>
              <a:t>ቦአ</a:t>
            </a:r>
            <a:r>
              <a:rPr lang="en-CA" sz="4500" dirty="0" smtClean="0"/>
              <a:t> </a:t>
            </a:r>
            <a:r>
              <a:rPr lang="en-CA" sz="4500" dirty="0" err="1" smtClean="0"/>
              <a:t>መልአክ</a:t>
            </a:r>
            <a:r>
              <a:rPr lang="en-CA" sz="4500" dirty="0" smtClean="0"/>
              <a:t> </a:t>
            </a:r>
            <a:r>
              <a:rPr lang="en-CA" sz="4500" dirty="0" err="1" smtClean="0"/>
              <a:t>ሃቤሃ</a:t>
            </a:r>
            <a:r>
              <a:rPr lang="en-CA" sz="4500" dirty="0" smtClean="0"/>
              <a:t> </a:t>
            </a:r>
            <a:r>
              <a:rPr lang="en-CA" sz="4500" dirty="0" err="1" smtClean="0"/>
              <a:t>ወቆመ</a:t>
            </a:r>
            <a:r>
              <a:rPr lang="en-CA" sz="4500" dirty="0" smtClean="0"/>
              <a:t> </a:t>
            </a:r>
            <a:r>
              <a:rPr lang="en-CA" sz="4500" dirty="0" err="1" smtClean="0"/>
              <a:t>ቅድሜሃ</a:t>
            </a:r>
            <a:r>
              <a:rPr lang="en-CA" sz="4500" dirty="0" smtClean="0"/>
              <a:t> </a:t>
            </a:r>
            <a:r>
              <a:rPr lang="en-CA" sz="4500" dirty="0" err="1" smtClean="0"/>
              <a:t>ወይቤላ</a:t>
            </a:r>
            <a:r>
              <a:rPr lang="en-CA" sz="4500" dirty="0" smtClean="0"/>
              <a:t>:</a:t>
            </a:r>
          </a:p>
          <a:p>
            <a:r>
              <a:rPr lang="en-CA" sz="4500" dirty="0"/>
              <a:t> </a:t>
            </a:r>
            <a:r>
              <a:rPr lang="en-CA" sz="4500" dirty="0" smtClean="0"/>
              <a:t>    </a:t>
            </a:r>
            <a:r>
              <a:rPr lang="en-CA" sz="4500" dirty="0" err="1" smtClean="0"/>
              <a:t>ተፈሥሒ</a:t>
            </a:r>
            <a:endParaRPr lang="en-CA" sz="4500" dirty="0" smtClean="0"/>
          </a:p>
          <a:p>
            <a:r>
              <a:rPr lang="en-CA" sz="4500" dirty="0"/>
              <a:t> </a:t>
            </a:r>
            <a:r>
              <a:rPr lang="en-CA" sz="4500" dirty="0" smtClean="0"/>
              <a:t>    </a:t>
            </a:r>
            <a:r>
              <a:rPr lang="en-CA" sz="4500" dirty="0" err="1"/>
              <a:t>ተፈሥሒ</a:t>
            </a:r>
            <a:endParaRPr lang="en-CA" sz="4500" dirty="0"/>
          </a:p>
          <a:p>
            <a:r>
              <a:rPr lang="en-CA" sz="4500" dirty="0" smtClean="0"/>
              <a:t>    </a:t>
            </a:r>
            <a:r>
              <a:rPr lang="en-CA" sz="4500" dirty="0" err="1" smtClean="0"/>
              <a:t>ተፈሥሒ</a:t>
            </a:r>
            <a:endParaRPr lang="en-CA" sz="4500" dirty="0"/>
          </a:p>
          <a:p>
            <a:r>
              <a:rPr lang="en-CA" sz="4500" dirty="0" smtClean="0"/>
              <a:t>ኦ </a:t>
            </a:r>
            <a:r>
              <a:rPr lang="en-CA" sz="4500" dirty="0" err="1" smtClean="0"/>
              <a:t>ምልእተ</a:t>
            </a:r>
            <a:r>
              <a:rPr lang="en-CA" sz="4500" dirty="0" smtClean="0"/>
              <a:t> </a:t>
            </a:r>
            <a:r>
              <a:rPr lang="en-CA" sz="4500" dirty="0" err="1" smtClean="0"/>
              <a:t>ጸጋ</a:t>
            </a:r>
            <a:r>
              <a:rPr lang="en-CA" sz="4500" dirty="0" smtClean="0"/>
              <a:t> </a:t>
            </a:r>
          </a:p>
          <a:p>
            <a:endParaRPr lang="en-CA" sz="1400" dirty="0"/>
          </a:p>
          <a:p>
            <a:r>
              <a:rPr lang="en-CA" sz="4400" b="1" dirty="0" err="1" smtClean="0">
                <a:solidFill>
                  <a:srgbClr val="FFFF00"/>
                </a:solidFill>
              </a:rPr>
              <a:t>ይ.ሕ</a:t>
            </a:r>
            <a:r>
              <a:rPr lang="en-CA" sz="4400" b="1" dirty="0" smtClean="0">
                <a:solidFill>
                  <a:srgbClr val="FFFF00"/>
                </a:solidFill>
              </a:rPr>
              <a:t>. </a:t>
            </a:r>
            <a:r>
              <a:rPr lang="en-CA" sz="4400" b="1" dirty="0" err="1" smtClean="0"/>
              <a:t>እግዚአብሔር</a:t>
            </a:r>
            <a:r>
              <a:rPr lang="en-CA" sz="4400" b="1" dirty="0" smtClean="0"/>
              <a:t> </a:t>
            </a:r>
            <a:r>
              <a:rPr lang="en-CA" sz="4400" b="1" dirty="0" err="1" smtClean="0"/>
              <a:t>ምስሌኪ</a:t>
            </a:r>
            <a:endParaRPr lang="en-CA" sz="4400" b="1" dirty="0"/>
          </a:p>
        </p:txBody>
      </p:sp>
      <p:sp>
        <p:nvSpPr>
          <p:cNvPr id="3" name="Rectangle 2"/>
          <p:cNvSpPr/>
          <p:nvPr/>
        </p:nvSpPr>
        <p:spPr>
          <a:xfrm>
            <a:off x="4026632" y="-79653"/>
            <a:ext cx="4028017" cy="7017306"/>
          </a:xfrm>
          <a:prstGeom prst="rect">
            <a:avLst/>
          </a:prstGeom>
        </p:spPr>
        <p:txBody>
          <a:bodyPr wrap="square">
            <a:spAutoFit/>
          </a:bodyPr>
          <a:lstStyle/>
          <a:p>
            <a:r>
              <a:rPr lang="en-CA" sz="4200" dirty="0" err="1" smtClean="0">
                <a:solidFill>
                  <a:srgbClr val="FF0000"/>
                </a:solidFill>
              </a:rPr>
              <a:t>ይ.ካ</a:t>
            </a:r>
            <a:r>
              <a:rPr lang="en-CA" sz="4200" dirty="0" smtClean="0">
                <a:solidFill>
                  <a:srgbClr val="FF0000"/>
                </a:solidFill>
              </a:rPr>
              <a:t>. </a:t>
            </a:r>
            <a:r>
              <a:rPr lang="en-CA" sz="1400" dirty="0" smtClean="0">
                <a:solidFill>
                  <a:srgbClr val="FFC000"/>
                </a:solidFill>
              </a:rPr>
              <a:t>128. </a:t>
            </a:r>
            <a:r>
              <a:rPr lang="en-CA" sz="4500" dirty="0" err="1" smtClean="0"/>
              <a:t>መልኣኽ</a:t>
            </a:r>
            <a:r>
              <a:rPr lang="en-CA" sz="4500" dirty="0" smtClean="0"/>
              <a:t> </a:t>
            </a:r>
            <a:r>
              <a:rPr lang="en-CA" sz="4500" dirty="0" err="1" smtClean="0"/>
              <a:t>ናብኣ</a:t>
            </a:r>
            <a:r>
              <a:rPr lang="en-CA" sz="4500" dirty="0" smtClean="0"/>
              <a:t> </a:t>
            </a:r>
            <a:r>
              <a:rPr lang="en-CA" sz="4500" dirty="0" err="1" smtClean="0"/>
              <a:t>ኣትዩ</a:t>
            </a:r>
            <a:r>
              <a:rPr lang="en-CA" sz="4500" dirty="0" smtClean="0"/>
              <a:t>፥ </a:t>
            </a:r>
            <a:r>
              <a:rPr lang="en-CA" sz="4500" dirty="0" err="1" smtClean="0"/>
              <a:t>ኣብ</a:t>
            </a:r>
            <a:r>
              <a:rPr lang="en-CA" sz="4500" dirty="0" smtClean="0"/>
              <a:t> </a:t>
            </a:r>
            <a:r>
              <a:rPr lang="en-CA" sz="4500" dirty="0" err="1" smtClean="0"/>
              <a:t>ቅድሚኣ</a:t>
            </a:r>
            <a:r>
              <a:rPr lang="en-CA" sz="4500" dirty="0" smtClean="0"/>
              <a:t> </a:t>
            </a:r>
            <a:r>
              <a:rPr lang="en-CA" sz="4500" dirty="0" err="1" smtClean="0"/>
              <a:t>ደው</a:t>
            </a:r>
            <a:r>
              <a:rPr lang="en-CA" sz="4500" dirty="0" smtClean="0"/>
              <a:t> </a:t>
            </a:r>
            <a:r>
              <a:rPr lang="en-CA" sz="4500" dirty="0" err="1" smtClean="0"/>
              <a:t>ኢሉ</a:t>
            </a:r>
            <a:r>
              <a:rPr lang="en-CA" sz="4500" dirty="0" smtClean="0"/>
              <a:t>፣ ኦ </a:t>
            </a:r>
            <a:r>
              <a:rPr lang="en-CA" sz="4500" dirty="0" err="1" smtClean="0"/>
              <a:t>ምልእተ</a:t>
            </a:r>
            <a:r>
              <a:rPr lang="en-CA" sz="4500" dirty="0" smtClean="0"/>
              <a:t> </a:t>
            </a:r>
            <a:r>
              <a:rPr lang="en-CA" sz="4500" dirty="0" err="1" smtClean="0"/>
              <a:t>ጸጋ</a:t>
            </a:r>
            <a:r>
              <a:rPr lang="en-CA" sz="4500" dirty="0" smtClean="0"/>
              <a:t> </a:t>
            </a:r>
          </a:p>
          <a:p>
            <a:r>
              <a:rPr lang="en-CA" sz="4500" dirty="0"/>
              <a:t> </a:t>
            </a:r>
            <a:r>
              <a:rPr lang="en-CA" sz="4500" dirty="0" smtClean="0"/>
              <a:t>     </a:t>
            </a:r>
            <a:r>
              <a:rPr lang="en-CA" sz="4500" dirty="0" err="1" smtClean="0"/>
              <a:t>ተሓጐሲ</a:t>
            </a:r>
            <a:r>
              <a:rPr lang="en-CA" sz="4500" dirty="0" smtClean="0"/>
              <a:t> ፥</a:t>
            </a:r>
          </a:p>
          <a:p>
            <a:r>
              <a:rPr lang="en-CA" sz="4500" dirty="0"/>
              <a:t> </a:t>
            </a:r>
            <a:r>
              <a:rPr lang="en-CA" sz="4500" dirty="0" smtClean="0"/>
              <a:t>     </a:t>
            </a:r>
            <a:r>
              <a:rPr lang="en-CA" sz="4500" dirty="0" err="1" smtClean="0"/>
              <a:t>ተሓጐሲ</a:t>
            </a:r>
            <a:endParaRPr lang="en-CA" sz="4500" dirty="0" smtClean="0"/>
          </a:p>
          <a:p>
            <a:r>
              <a:rPr lang="en-CA" sz="4500" dirty="0"/>
              <a:t> </a:t>
            </a:r>
            <a:r>
              <a:rPr lang="en-CA" sz="4500" dirty="0" smtClean="0"/>
              <a:t>     </a:t>
            </a:r>
            <a:r>
              <a:rPr lang="en-CA" sz="4500" dirty="0" err="1" smtClean="0"/>
              <a:t>ባህ</a:t>
            </a:r>
            <a:r>
              <a:rPr lang="en-CA" sz="4500" dirty="0" smtClean="0"/>
              <a:t> </a:t>
            </a:r>
            <a:r>
              <a:rPr lang="en-CA" sz="4500" dirty="0" err="1" smtClean="0"/>
              <a:t>ይበልኪ</a:t>
            </a:r>
            <a:r>
              <a:rPr lang="en-CA" sz="4500" dirty="0" smtClean="0"/>
              <a:t> </a:t>
            </a:r>
          </a:p>
          <a:p>
            <a:r>
              <a:rPr lang="en-CA" sz="4500" dirty="0" err="1" smtClean="0"/>
              <a:t>በላ</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እግዚኣብሄር</a:t>
            </a:r>
            <a:r>
              <a:rPr lang="en-CA" sz="4500" dirty="0" smtClean="0"/>
              <a:t> </a:t>
            </a:r>
            <a:r>
              <a:rPr lang="en-CA" sz="4500" dirty="0" err="1" smtClean="0"/>
              <a:t>ምሳኺ</a:t>
            </a:r>
            <a:r>
              <a:rPr lang="en-CA" sz="4500" dirty="0" smtClean="0"/>
              <a:t> </a:t>
            </a:r>
            <a:r>
              <a:rPr lang="en-CA" sz="4500" dirty="0" err="1" smtClean="0"/>
              <a:t>እዩ</a:t>
            </a:r>
            <a:r>
              <a:rPr lang="en-CA" sz="4500" dirty="0" smtClean="0"/>
              <a:t>።</a:t>
            </a:r>
            <a:endParaRPr lang="en-CA" sz="4500" dirty="0"/>
          </a:p>
        </p:txBody>
      </p:sp>
      <p:sp>
        <p:nvSpPr>
          <p:cNvPr id="9" name="Rectangle 8"/>
          <p:cNvSpPr/>
          <p:nvPr/>
        </p:nvSpPr>
        <p:spPr>
          <a:xfrm>
            <a:off x="7936876" y="52854"/>
            <a:ext cx="4391078" cy="6909584"/>
          </a:xfrm>
          <a:prstGeom prst="rect">
            <a:avLst/>
          </a:prstGeom>
        </p:spPr>
        <p:txBody>
          <a:bodyPr wrap="square">
            <a:spAutoFit/>
          </a:bodyPr>
          <a:lstStyle/>
          <a:p>
            <a:pPr marL="40639" marR="40639">
              <a:spcBef>
                <a:spcPts val="600"/>
              </a:spcBef>
              <a:buClr>
                <a:srgbClr val="D84800"/>
              </a:buClr>
              <a:buFont typeface="Arial"/>
              <a:defRPr sz="2800"/>
            </a:pPr>
            <a:r>
              <a:rPr lang="en-US" sz="3800" b="1" dirty="0">
                <a:solidFill>
                  <a:srgbClr val="D84800"/>
                </a:solidFill>
                <a:uFill>
                  <a:solidFill>
                    <a:srgbClr val="D84800"/>
                  </a:solidFill>
                </a:uFill>
              </a:rPr>
              <a:t>Priest</a:t>
            </a:r>
            <a:r>
              <a:rPr lang="en-US" sz="3800" b="1" dirty="0" smtClean="0">
                <a:solidFill>
                  <a:srgbClr val="D84800"/>
                </a:solidFill>
                <a:uFill>
                  <a:solidFill>
                    <a:srgbClr val="D84800"/>
                  </a:solidFill>
                </a:uFill>
              </a:rPr>
              <a:t>:</a:t>
            </a:r>
            <a:r>
              <a:rPr lang="en-US" sz="3800" dirty="0" smtClean="0"/>
              <a:t> </a:t>
            </a:r>
            <a:r>
              <a:rPr lang="en-US" sz="1400" dirty="0" smtClean="0">
                <a:solidFill>
                  <a:srgbClr val="FFC000"/>
                </a:solidFill>
              </a:rPr>
              <a:t>128.</a:t>
            </a:r>
            <a:r>
              <a:rPr lang="en-US" sz="3800" dirty="0" smtClean="0"/>
              <a:t>The </a:t>
            </a:r>
            <a:r>
              <a:rPr lang="en-US" sz="3800" dirty="0"/>
              <a:t>angel went in unto her and stood in front of her and said to her:  </a:t>
            </a:r>
            <a:r>
              <a:rPr lang="en-US" sz="3800" dirty="0" smtClean="0"/>
              <a:t> </a:t>
            </a:r>
          </a:p>
          <a:p>
            <a:pPr marL="40639" marR="40639">
              <a:spcBef>
                <a:spcPts val="600"/>
              </a:spcBef>
              <a:buClr>
                <a:srgbClr val="D84800"/>
              </a:buClr>
              <a:buFont typeface="Arial"/>
              <a:defRPr sz="2800"/>
            </a:pPr>
            <a:r>
              <a:rPr lang="en-US" sz="3800" dirty="0"/>
              <a:t> </a:t>
            </a:r>
            <a:r>
              <a:rPr lang="en-US" sz="3800" dirty="0" smtClean="0"/>
              <a:t>        </a:t>
            </a:r>
            <a:r>
              <a:rPr lang="en-US" sz="3800" dirty="0"/>
              <a:t>r</a:t>
            </a:r>
            <a:r>
              <a:rPr lang="en-US" sz="3800" dirty="0" smtClean="0"/>
              <a:t>ejoice,</a:t>
            </a:r>
          </a:p>
          <a:p>
            <a:pPr marL="40639" marR="40639">
              <a:spcBef>
                <a:spcPts val="600"/>
              </a:spcBef>
              <a:buClr>
                <a:srgbClr val="D84800"/>
              </a:buClr>
              <a:buFont typeface="Arial"/>
              <a:defRPr sz="2800"/>
            </a:pPr>
            <a:r>
              <a:rPr lang="en-US" sz="3800" dirty="0" smtClean="0"/>
              <a:t>         rejoice</a:t>
            </a:r>
            <a:r>
              <a:rPr lang="en-US" sz="3800" dirty="0"/>
              <a:t>, </a:t>
            </a:r>
            <a:endParaRPr lang="en-US" sz="3800" dirty="0" smtClean="0"/>
          </a:p>
          <a:p>
            <a:pPr marL="40639" marR="40639">
              <a:spcBef>
                <a:spcPts val="600"/>
              </a:spcBef>
              <a:buClr>
                <a:srgbClr val="D84800"/>
              </a:buClr>
              <a:buFont typeface="Arial"/>
              <a:defRPr sz="2800"/>
            </a:pPr>
            <a:r>
              <a:rPr lang="en-US" sz="3800" dirty="0"/>
              <a:t> </a:t>
            </a:r>
            <a:r>
              <a:rPr lang="en-US" sz="3800" dirty="0" smtClean="0"/>
              <a:t>        rejoice</a:t>
            </a:r>
            <a:r>
              <a:rPr lang="en-US" sz="3800" dirty="0"/>
              <a:t>, </a:t>
            </a:r>
            <a:endParaRPr lang="en-US" sz="3800" dirty="0" smtClean="0"/>
          </a:p>
          <a:p>
            <a:pPr marL="40639" marR="40639">
              <a:spcBef>
                <a:spcPts val="600"/>
              </a:spcBef>
              <a:buClr>
                <a:srgbClr val="D84800"/>
              </a:buClr>
              <a:buFont typeface="Arial"/>
              <a:defRPr sz="2800"/>
            </a:pPr>
            <a:r>
              <a:rPr lang="en-US" sz="3800" dirty="0" smtClean="0"/>
              <a:t>Thou </a:t>
            </a:r>
            <a:r>
              <a:rPr lang="en-US" sz="3800" dirty="0"/>
              <a:t>that art full of grace</a:t>
            </a:r>
            <a:r>
              <a:rPr lang="en-US" sz="3800" dirty="0" smtClean="0"/>
              <a:t>.</a:t>
            </a:r>
          </a:p>
          <a:p>
            <a:pPr marL="40639" marR="40639">
              <a:spcBef>
                <a:spcPts val="600"/>
              </a:spcBef>
              <a:buClr>
                <a:srgbClr val="D84800"/>
              </a:buClr>
              <a:defRPr sz="2800"/>
            </a:pPr>
            <a:r>
              <a:rPr lang="en-US" sz="3800" b="1" dirty="0">
                <a:solidFill>
                  <a:srgbClr val="FFFF00"/>
                </a:solidFill>
                <a:uFill>
                  <a:solidFill>
                    <a:srgbClr val="0329D6"/>
                  </a:solidFill>
                </a:uFill>
              </a:rPr>
              <a:t>People</a:t>
            </a:r>
            <a:r>
              <a:rPr lang="en-US" sz="3800" b="1" dirty="0" smtClean="0">
                <a:solidFill>
                  <a:srgbClr val="FFFF00"/>
                </a:solidFill>
                <a:uFill>
                  <a:solidFill>
                    <a:srgbClr val="0329D6"/>
                  </a:solidFill>
                </a:uFill>
              </a:rPr>
              <a:t>:</a:t>
            </a:r>
            <a:r>
              <a:rPr lang="en-US" sz="3800" dirty="0" smtClean="0">
                <a:solidFill>
                  <a:srgbClr val="FFFF00"/>
                </a:solidFill>
                <a:uFill>
                  <a:solidFill>
                    <a:srgbClr val="0329D6"/>
                  </a:solidFill>
                </a:uFill>
              </a:rPr>
              <a:t>  </a:t>
            </a:r>
            <a:r>
              <a:rPr lang="en-US" sz="3800" dirty="0">
                <a:solidFill>
                  <a:schemeClr val="tx1">
                    <a:lumMod val="95000"/>
                  </a:schemeClr>
                </a:solidFill>
                <a:uFill>
                  <a:solidFill>
                    <a:srgbClr val="0329D6"/>
                  </a:solidFill>
                </a:uFill>
              </a:rPr>
              <a:t>The Lord is with thee</a:t>
            </a:r>
            <a:r>
              <a:rPr lang="en-US" sz="3800" dirty="0" smtClean="0">
                <a:solidFill>
                  <a:schemeClr val="tx1">
                    <a:lumMod val="95000"/>
                  </a:schemeClr>
                </a:solidFill>
                <a:uFill>
                  <a:solidFill>
                    <a:srgbClr val="0329D6"/>
                  </a:solidFill>
                </a:uFill>
              </a:rPr>
              <a:t>.</a:t>
            </a:r>
            <a:endParaRPr lang="en-US" sz="3800" b="1" u="sng" dirty="0">
              <a:solidFill>
                <a:srgbClr val="D84800"/>
              </a:solidFill>
              <a:uFill>
                <a:solidFill>
                  <a:srgbClr val="D84800"/>
                </a:solidFill>
              </a:u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170685"/>
      </p:ext>
    </p:extLst>
  </p:cSld>
  <p:clrMapOvr>
    <a:masterClrMapping/>
  </p:clrMapOvr>
  <p:transition spd="med"/>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600" dirty="0" err="1" smtClean="0">
                <a:solidFill>
                  <a:srgbClr val="FF0000"/>
                </a:solidFill>
              </a:rPr>
              <a:t>ይ.ካ</a:t>
            </a:r>
            <a:r>
              <a:rPr lang="en-CA" sz="4600" dirty="0" smtClean="0">
                <a:solidFill>
                  <a:srgbClr val="FF0000"/>
                </a:solidFill>
              </a:rPr>
              <a:t>. </a:t>
            </a:r>
            <a:r>
              <a:rPr lang="en-CA" sz="4600" dirty="0" smtClean="0">
                <a:solidFill>
                  <a:srgbClr val="FFC000"/>
                </a:solidFill>
              </a:rPr>
              <a:t> </a:t>
            </a:r>
            <a:r>
              <a:rPr lang="en-CA" sz="4600" dirty="0" err="1" smtClean="0"/>
              <a:t>ቡሩክት</a:t>
            </a:r>
            <a:r>
              <a:rPr lang="en-CA" sz="4600" dirty="0" smtClean="0"/>
              <a:t> </a:t>
            </a:r>
            <a:r>
              <a:rPr lang="en-CA" sz="4600" dirty="0" err="1" smtClean="0"/>
              <a:t>አንቲ</a:t>
            </a:r>
            <a:r>
              <a:rPr lang="en-CA" sz="4600" dirty="0" smtClean="0"/>
              <a:t> </a:t>
            </a:r>
            <a:r>
              <a:rPr lang="en-CA" sz="4600" dirty="0" err="1" smtClean="0"/>
              <a:t>እምአንስት</a:t>
            </a:r>
            <a:endParaRPr lang="en-CA" sz="4600" dirty="0"/>
          </a:p>
          <a:p>
            <a:r>
              <a:rPr lang="en-CA" sz="4600" b="1" dirty="0" err="1" smtClean="0">
                <a:solidFill>
                  <a:srgbClr val="FFFF00"/>
                </a:solidFill>
              </a:rPr>
              <a:t>ይ.ሕ</a:t>
            </a:r>
            <a:r>
              <a:rPr lang="en-CA" sz="4600" b="1" dirty="0" smtClean="0">
                <a:solidFill>
                  <a:srgbClr val="FFFF00"/>
                </a:solidFill>
              </a:rPr>
              <a:t>. </a:t>
            </a:r>
            <a:r>
              <a:rPr lang="en-CA" sz="4600" b="1" dirty="0" err="1" smtClean="0"/>
              <a:t>ወቡሩክ</a:t>
            </a:r>
            <a:r>
              <a:rPr lang="en-CA" sz="4600" b="1" dirty="0" smtClean="0"/>
              <a:t> </a:t>
            </a:r>
            <a:r>
              <a:rPr lang="en-CA" sz="4600" b="1" dirty="0" err="1" smtClean="0"/>
              <a:t>ፍሬ</a:t>
            </a:r>
            <a:r>
              <a:rPr lang="en-CA" sz="4600" b="1" dirty="0" smtClean="0"/>
              <a:t> </a:t>
            </a:r>
            <a:r>
              <a:rPr lang="en-CA" sz="4600" b="1" dirty="0" err="1" smtClean="0"/>
              <a:t>ከርስኪ</a:t>
            </a:r>
            <a:endParaRPr lang="en-CA" sz="4600" b="1" dirty="0" smtClean="0"/>
          </a:p>
          <a:p>
            <a:endParaRPr lang="en-CA" sz="1400" b="1" dirty="0" smtClean="0"/>
          </a:p>
          <a:p>
            <a:endParaRPr lang="en-CA" sz="1400" b="1" dirty="0" smtClean="0"/>
          </a:p>
          <a:p>
            <a:r>
              <a:rPr lang="en-CA" sz="4600" dirty="0" err="1">
                <a:solidFill>
                  <a:srgbClr val="FF0000"/>
                </a:solidFill>
              </a:rPr>
              <a:t>ይ.ካ</a:t>
            </a:r>
            <a:r>
              <a:rPr lang="en-CA" sz="4600" dirty="0">
                <a:solidFill>
                  <a:srgbClr val="FF0000"/>
                </a:solidFill>
              </a:rPr>
              <a:t>. </a:t>
            </a:r>
            <a:r>
              <a:rPr lang="en-CA" sz="4600" dirty="0" err="1" smtClean="0"/>
              <a:t>ሰአሊ</a:t>
            </a:r>
            <a:r>
              <a:rPr lang="en-CA" sz="4600" dirty="0" smtClean="0"/>
              <a:t> </a:t>
            </a:r>
            <a:r>
              <a:rPr lang="en-CA" sz="4600" dirty="0" err="1" smtClean="0"/>
              <a:t>ለነ</a:t>
            </a:r>
            <a:r>
              <a:rPr lang="en-CA" sz="4600" dirty="0" smtClean="0"/>
              <a:t> </a:t>
            </a:r>
            <a:r>
              <a:rPr lang="en-CA" sz="4600" dirty="0" err="1" smtClean="0"/>
              <a:t>ሃበ</a:t>
            </a:r>
            <a:r>
              <a:rPr lang="en-CA" sz="4600" dirty="0" smtClean="0"/>
              <a:t> </a:t>
            </a:r>
            <a:r>
              <a:rPr lang="en-CA" sz="4600" dirty="0" err="1" smtClean="0"/>
              <a:t>ክርስቶስ</a:t>
            </a:r>
            <a:r>
              <a:rPr lang="en-CA" sz="4600" dirty="0" smtClean="0"/>
              <a:t> </a:t>
            </a:r>
            <a:r>
              <a:rPr lang="en-CA" sz="4600" dirty="0" err="1" smtClean="0"/>
              <a:t>ወልድኪ</a:t>
            </a:r>
            <a:endParaRPr lang="en-CA" sz="4600" dirty="0"/>
          </a:p>
          <a:p>
            <a:r>
              <a:rPr lang="en-CA" sz="4600" b="1" dirty="0" err="1">
                <a:solidFill>
                  <a:srgbClr val="FFFF00"/>
                </a:solidFill>
              </a:rPr>
              <a:t>ይ.ሕ</a:t>
            </a:r>
            <a:r>
              <a:rPr lang="en-CA" sz="4600" b="1" dirty="0">
                <a:solidFill>
                  <a:srgbClr val="FFFF00"/>
                </a:solidFill>
              </a:rPr>
              <a:t>. </a:t>
            </a:r>
            <a:r>
              <a:rPr lang="en-CA" sz="4600" b="1" dirty="0" err="1" smtClean="0"/>
              <a:t>ከመ</a:t>
            </a:r>
            <a:r>
              <a:rPr lang="en-CA" sz="4600" b="1" dirty="0" smtClean="0"/>
              <a:t> </a:t>
            </a:r>
            <a:r>
              <a:rPr lang="en-CA" sz="4600" b="1" dirty="0" err="1" smtClean="0"/>
              <a:t>ይሥረይ</a:t>
            </a:r>
            <a:r>
              <a:rPr lang="en-CA" sz="4600" b="1" dirty="0" smtClean="0"/>
              <a:t> </a:t>
            </a:r>
            <a:r>
              <a:rPr lang="en-CA" sz="4600" b="1" dirty="0" err="1" smtClean="0"/>
              <a:t>ለነ</a:t>
            </a:r>
            <a:r>
              <a:rPr lang="en-CA" sz="4600" b="1" dirty="0" smtClean="0"/>
              <a:t> </a:t>
            </a:r>
            <a:r>
              <a:rPr lang="en-CA" sz="4600" b="1" dirty="0" err="1" smtClean="0"/>
              <a:t>ሓጣውኢነ</a:t>
            </a:r>
            <a:endParaRPr lang="en-CA" sz="4600" b="1" dirty="0"/>
          </a:p>
          <a:p>
            <a:endParaRPr lang="en-CA" sz="4400" b="1" dirty="0"/>
          </a:p>
        </p:txBody>
      </p:sp>
      <p:sp>
        <p:nvSpPr>
          <p:cNvPr id="3" name="Rectangle 2"/>
          <p:cNvSpPr/>
          <p:nvPr/>
        </p:nvSpPr>
        <p:spPr>
          <a:xfrm>
            <a:off x="4026632" y="-79653"/>
            <a:ext cx="4028017" cy="8063746"/>
          </a:xfrm>
          <a:prstGeom prst="rect">
            <a:avLst/>
          </a:prstGeom>
        </p:spPr>
        <p:txBody>
          <a:bodyPr wrap="square">
            <a:spAutoFit/>
          </a:bodyPr>
          <a:lstStyle/>
          <a:p>
            <a:r>
              <a:rPr lang="en-CA" sz="4600" dirty="0" err="1" smtClean="0">
                <a:solidFill>
                  <a:srgbClr val="FF0000"/>
                </a:solidFill>
              </a:rPr>
              <a:t>ይ.ካ</a:t>
            </a:r>
            <a:r>
              <a:rPr lang="en-CA" sz="4600" dirty="0" smtClean="0">
                <a:solidFill>
                  <a:srgbClr val="FF0000"/>
                </a:solidFill>
              </a:rPr>
              <a:t>.</a:t>
            </a:r>
            <a:r>
              <a:rPr lang="en-CA" sz="4600" dirty="0" smtClean="0">
                <a:solidFill>
                  <a:srgbClr val="FFC000"/>
                </a:solidFill>
              </a:rPr>
              <a:t> </a:t>
            </a:r>
            <a:r>
              <a:rPr lang="en-CA" sz="4600" dirty="0" err="1" smtClean="0"/>
              <a:t>ንስኺ</a:t>
            </a:r>
            <a:r>
              <a:rPr lang="en-CA" sz="4600" dirty="0" smtClean="0"/>
              <a:t> </a:t>
            </a:r>
            <a:r>
              <a:rPr lang="en-CA" sz="4600" dirty="0" err="1" smtClean="0"/>
              <a:t>ካብ</a:t>
            </a:r>
            <a:r>
              <a:rPr lang="en-CA" sz="4600" dirty="0" smtClean="0"/>
              <a:t> </a:t>
            </a:r>
            <a:r>
              <a:rPr lang="en-CA" sz="4600" dirty="0" err="1" smtClean="0"/>
              <a:t>ኣንስቲ</a:t>
            </a:r>
            <a:r>
              <a:rPr lang="en-CA" sz="4600" dirty="0" smtClean="0"/>
              <a:t> </a:t>
            </a:r>
            <a:r>
              <a:rPr lang="en-CA" sz="4600" dirty="0" err="1" smtClean="0"/>
              <a:t>ብርኽቲ</a:t>
            </a:r>
            <a:r>
              <a:rPr lang="en-CA" sz="4600" dirty="0" smtClean="0"/>
              <a:t> </a:t>
            </a:r>
            <a:r>
              <a:rPr lang="en-CA" sz="4600" dirty="0" err="1" smtClean="0"/>
              <a:t>ኢኺ</a:t>
            </a:r>
            <a:endParaRPr lang="en-CA" sz="4600" dirty="0" smtClean="0"/>
          </a:p>
          <a:p>
            <a:r>
              <a:rPr lang="en-CA" sz="4600" dirty="0" err="1" smtClean="0">
                <a:solidFill>
                  <a:srgbClr val="FFFF00"/>
                </a:solidFill>
              </a:rPr>
              <a:t>ይ.ሕ</a:t>
            </a:r>
            <a:r>
              <a:rPr lang="en-CA" sz="4600" dirty="0" smtClean="0">
                <a:solidFill>
                  <a:srgbClr val="FFFF00"/>
                </a:solidFill>
              </a:rPr>
              <a:t>. </a:t>
            </a:r>
            <a:r>
              <a:rPr lang="en-CA" sz="4600" dirty="0" err="1" smtClean="0"/>
              <a:t>ፍረ</a:t>
            </a:r>
            <a:r>
              <a:rPr lang="en-CA" sz="4600" dirty="0" smtClean="0"/>
              <a:t> </a:t>
            </a:r>
            <a:r>
              <a:rPr lang="en-CA" sz="4600" dirty="0" err="1" smtClean="0"/>
              <a:t>ከርስኺውን</a:t>
            </a:r>
            <a:r>
              <a:rPr lang="en-CA" sz="4600" dirty="0" smtClean="0"/>
              <a:t> </a:t>
            </a:r>
            <a:r>
              <a:rPr lang="en-CA" sz="4600" dirty="0" err="1" smtClean="0"/>
              <a:t>ቡሩኽ</a:t>
            </a:r>
            <a:r>
              <a:rPr lang="en-CA" sz="4600" dirty="0" smtClean="0"/>
              <a:t> </a:t>
            </a:r>
            <a:r>
              <a:rPr lang="en-CA" sz="4600" dirty="0" err="1" smtClean="0"/>
              <a:t>እዩ</a:t>
            </a:r>
            <a:r>
              <a:rPr lang="en-CA" sz="4600" dirty="0" smtClean="0"/>
              <a:t>።</a:t>
            </a:r>
          </a:p>
          <a:p>
            <a:endParaRPr lang="en-CA" sz="1400" dirty="0" smtClean="0"/>
          </a:p>
          <a:p>
            <a:r>
              <a:rPr lang="en-CA" sz="4600" dirty="0" err="1">
                <a:solidFill>
                  <a:srgbClr val="FF0000"/>
                </a:solidFill>
              </a:rPr>
              <a:t>ይ.ካ</a:t>
            </a:r>
            <a:r>
              <a:rPr lang="en-CA" sz="4600" dirty="0">
                <a:solidFill>
                  <a:srgbClr val="FF0000"/>
                </a:solidFill>
              </a:rPr>
              <a:t>. </a:t>
            </a:r>
            <a:r>
              <a:rPr lang="en-CA" sz="4600" dirty="0" err="1" smtClean="0"/>
              <a:t>ናብ</a:t>
            </a:r>
            <a:r>
              <a:rPr lang="en-CA" sz="4600" dirty="0" smtClean="0"/>
              <a:t> </a:t>
            </a:r>
            <a:r>
              <a:rPr lang="en-CA" sz="4600" dirty="0" err="1" smtClean="0"/>
              <a:t>ክርስቶስ</a:t>
            </a:r>
            <a:r>
              <a:rPr lang="en-CA" sz="4600" dirty="0" smtClean="0"/>
              <a:t> </a:t>
            </a:r>
            <a:r>
              <a:rPr lang="en-CA" sz="4600" dirty="0" err="1" smtClean="0"/>
              <a:t>ወድኺ</a:t>
            </a:r>
            <a:r>
              <a:rPr lang="en-CA" sz="4600" dirty="0" smtClean="0"/>
              <a:t> </a:t>
            </a:r>
            <a:r>
              <a:rPr lang="en-CA" sz="4600" dirty="0" err="1" smtClean="0"/>
              <a:t>ለምንልና</a:t>
            </a:r>
            <a:endParaRPr lang="en-CA" sz="4600" dirty="0"/>
          </a:p>
          <a:p>
            <a:r>
              <a:rPr lang="en-CA" sz="4600" dirty="0" err="1">
                <a:solidFill>
                  <a:srgbClr val="FFFF00"/>
                </a:solidFill>
              </a:rPr>
              <a:t>ይ.ሕ</a:t>
            </a:r>
            <a:r>
              <a:rPr lang="en-CA" sz="4600" dirty="0">
                <a:solidFill>
                  <a:srgbClr val="FFFF00"/>
                </a:solidFill>
              </a:rPr>
              <a:t>. </a:t>
            </a:r>
            <a:r>
              <a:rPr lang="en-CA" sz="4600" dirty="0" err="1" smtClean="0"/>
              <a:t>ሓጢኣትና</a:t>
            </a:r>
            <a:r>
              <a:rPr lang="en-CA" sz="4600" dirty="0" smtClean="0"/>
              <a:t> </a:t>
            </a:r>
            <a:r>
              <a:rPr lang="en-CA" sz="4600" dirty="0" err="1" smtClean="0"/>
              <a:t>ክሓድገልና</a:t>
            </a:r>
            <a:endParaRPr lang="en-CA" sz="4600" dirty="0"/>
          </a:p>
          <a:p>
            <a:endParaRPr lang="en-CA" sz="4500" dirty="0" smtClean="0"/>
          </a:p>
          <a:p>
            <a:endParaRPr lang="en-CA" sz="4500" dirty="0"/>
          </a:p>
        </p:txBody>
      </p:sp>
      <p:sp>
        <p:nvSpPr>
          <p:cNvPr id="9" name="Rectangle 8"/>
          <p:cNvSpPr/>
          <p:nvPr/>
        </p:nvSpPr>
        <p:spPr>
          <a:xfrm>
            <a:off x="7936876" y="52854"/>
            <a:ext cx="4391078" cy="6478697"/>
          </a:xfrm>
          <a:prstGeom prst="rect">
            <a:avLst/>
          </a:prstGeom>
        </p:spPr>
        <p:txBody>
          <a:bodyPr wrap="square">
            <a:spAutoFit/>
          </a:bodyPr>
          <a:lstStyle/>
          <a:p>
            <a:pPr marL="40639" marR="40639">
              <a:spcBef>
                <a:spcPts val="600"/>
              </a:spcBef>
              <a:buClr>
                <a:srgbClr val="D84800"/>
              </a:buClr>
              <a:buFont typeface="Arial"/>
              <a:defRPr sz="2800"/>
            </a:pPr>
            <a:r>
              <a:rPr lang="en-US" sz="4000" b="1" dirty="0">
                <a:solidFill>
                  <a:srgbClr val="D84800"/>
                </a:solidFill>
                <a:uFill>
                  <a:solidFill>
                    <a:srgbClr val="D84800"/>
                  </a:solidFill>
                </a:uFill>
              </a:rPr>
              <a:t>Priest</a:t>
            </a:r>
            <a:r>
              <a:rPr lang="en-US" sz="4000" b="1" dirty="0" smtClean="0">
                <a:solidFill>
                  <a:srgbClr val="D84800"/>
                </a:solidFill>
                <a:uFill>
                  <a:solidFill>
                    <a:srgbClr val="D84800"/>
                  </a:solidFill>
                </a:uFill>
              </a:rPr>
              <a:t>:</a:t>
            </a:r>
            <a:r>
              <a:rPr lang="en-US" sz="4000" dirty="0" smtClean="0"/>
              <a:t>  </a:t>
            </a:r>
            <a:r>
              <a:rPr lang="en-US" sz="4000" dirty="0"/>
              <a:t>Blessed art Thou among women.</a:t>
            </a:r>
          </a:p>
          <a:p>
            <a:pPr marL="40639" marR="40639">
              <a:spcBef>
                <a:spcPts val="600"/>
              </a:spcBef>
              <a:buClr>
                <a:srgbClr val="0329D6"/>
              </a:buClr>
              <a:buFont typeface="Arial"/>
              <a:defRPr sz="2800"/>
            </a:pPr>
            <a:r>
              <a:rPr lang="en-US" sz="4000" b="1" dirty="0">
                <a:solidFill>
                  <a:srgbClr val="FFFF00"/>
                </a:solidFill>
                <a:uFill>
                  <a:solidFill>
                    <a:srgbClr val="0329D6"/>
                  </a:solidFill>
                </a:uFill>
              </a:rPr>
              <a:t>People:</a:t>
            </a:r>
            <a:r>
              <a:rPr lang="en-US" sz="4000" dirty="0">
                <a:solidFill>
                  <a:srgbClr val="FFFF00"/>
                </a:solidFill>
                <a:uFill>
                  <a:solidFill>
                    <a:srgbClr val="0329D6"/>
                  </a:solidFill>
                </a:uFill>
              </a:rPr>
              <a:t> </a:t>
            </a:r>
            <a:r>
              <a:rPr lang="en-US" sz="4000" dirty="0" smtClean="0">
                <a:uFill>
                  <a:solidFill>
                    <a:srgbClr val="0329D6"/>
                  </a:solidFill>
                </a:uFill>
              </a:rPr>
              <a:t>And </a:t>
            </a:r>
            <a:r>
              <a:rPr lang="en-US" sz="4000" dirty="0">
                <a:uFill>
                  <a:solidFill>
                    <a:srgbClr val="0329D6"/>
                  </a:solidFill>
                </a:uFill>
              </a:rPr>
              <a:t>blessed is the fruit of thy womb.</a:t>
            </a:r>
          </a:p>
          <a:p>
            <a:pPr marL="40639" marR="40639">
              <a:spcBef>
                <a:spcPts val="600"/>
              </a:spcBef>
              <a:buClr>
                <a:srgbClr val="D84800"/>
              </a:buClr>
              <a:buFont typeface="Arial"/>
              <a:defRPr sz="2800"/>
            </a:pPr>
            <a:r>
              <a:rPr lang="en-US" sz="4000" b="1" dirty="0">
                <a:solidFill>
                  <a:srgbClr val="D84800"/>
                </a:solidFill>
                <a:uFill>
                  <a:solidFill>
                    <a:srgbClr val="D84800"/>
                  </a:solidFill>
                </a:uFill>
              </a:rPr>
              <a:t>Priest</a:t>
            </a:r>
            <a:r>
              <a:rPr lang="en-US" sz="4000" b="1" dirty="0" smtClean="0">
                <a:solidFill>
                  <a:srgbClr val="D84800"/>
                </a:solidFill>
                <a:uFill>
                  <a:solidFill>
                    <a:srgbClr val="D84800"/>
                  </a:solidFill>
                </a:uFill>
              </a:rPr>
              <a:t>:</a:t>
            </a:r>
            <a:r>
              <a:rPr lang="en-US" sz="4000" dirty="0" smtClean="0"/>
              <a:t>  </a:t>
            </a:r>
            <a:r>
              <a:rPr lang="en-US" sz="4000" dirty="0"/>
              <a:t>Pray for us to Christ thy Son:</a:t>
            </a:r>
          </a:p>
          <a:p>
            <a:pPr marL="40639" marR="40639">
              <a:spcBef>
                <a:spcPts val="600"/>
              </a:spcBef>
              <a:buClr>
                <a:srgbClr val="0329D6"/>
              </a:buClr>
              <a:buFont typeface="Arial"/>
              <a:defRPr sz="2800"/>
            </a:pPr>
            <a:r>
              <a:rPr lang="en-US" sz="4000" b="1" dirty="0">
                <a:solidFill>
                  <a:srgbClr val="FFFF00"/>
                </a:solidFill>
                <a:uFill>
                  <a:solidFill>
                    <a:srgbClr val="0329D6"/>
                  </a:solidFill>
                </a:uFill>
              </a:rPr>
              <a:t>People</a:t>
            </a:r>
            <a:r>
              <a:rPr lang="en-US" sz="4000" b="1" dirty="0" smtClean="0">
                <a:solidFill>
                  <a:srgbClr val="FFFF00"/>
                </a:solidFill>
                <a:uFill>
                  <a:solidFill>
                    <a:srgbClr val="0329D6"/>
                  </a:solidFill>
                </a:uFill>
              </a:rPr>
              <a:t>:</a:t>
            </a:r>
            <a:r>
              <a:rPr lang="en-US" sz="4000" dirty="0" smtClean="0">
                <a:solidFill>
                  <a:srgbClr val="FFFF00"/>
                </a:solidFill>
                <a:uFill>
                  <a:solidFill>
                    <a:srgbClr val="0329D6"/>
                  </a:solidFill>
                </a:uFill>
              </a:rPr>
              <a:t> </a:t>
            </a:r>
            <a:r>
              <a:rPr lang="en-US" sz="4000" dirty="0">
                <a:uFill>
                  <a:solidFill>
                    <a:srgbClr val="0329D6"/>
                  </a:solidFill>
                </a:uFill>
              </a:rPr>
              <a:t>To forgive us our sins.</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171500"/>
      </p:ext>
    </p:extLst>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0" y="54836"/>
            <a:ext cx="4272274" cy="7709803"/>
          </a:xfrm>
          <a:prstGeom prst="rect">
            <a:avLst/>
          </a:prstGeom>
        </p:spPr>
        <p:txBody>
          <a:bodyPr wrap="square">
            <a:spAutoFit/>
          </a:bodyPr>
          <a:lstStyle/>
          <a:p>
            <a:r>
              <a:rPr lang="en-CA" sz="4100" dirty="0" err="1" smtClean="0">
                <a:solidFill>
                  <a:srgbClr val="FF0000"/>
                </a:solidFill>
              </a:rPr>
              <a:t>ይ.ካ</a:t>
            </a:r>
            <a:r>
              <a:rPr lang="en-CA" sz="4100" dirty="0" smtClean="0">
                <a:solidFill>
                  <a:srgbClr val="FF0000"/>
                </a:solidFill>
              </a:rPr>
              <a:t>. </a:t>
            </a:r>
            <a:r>
              <a:rPr lang="en-CA" sz="4100" dirty="0" smtClean="0">
                <a:solidFill>
                  <a:srgbClr val="FFC000"/>
                </a:solidFill>
              </a:rPr>
              <a:t> </a:t>
            </a:r>
            <a:r>
              <a:rPr lang="en-CA" sz="4100" dirty="0" err="1" smtClean="0"/>
              <a:t>ስብሐት</a:t>
            </a:r>
            <a:r>
              <a:rPr lang="en-CA" sz="4100" dirty="0" smtClean="0"/>
              <a:t> </a:t>
            </a:r>
            <a:r>
              <a:rPr lang="en-CA" sz="4100" dirty="0" err="1" smtClean="0"/>
              <a:t>ወክብር</a:t>
            </a:r>
            <a:r>
              <a:rPr lang="en-CA" sz="4100" dirty="0" smtClean="0"/>
              <a:t> </a:t>
            </a:r>
            <a:r>
              <a:rPr lang="en-CA" sz="4100" dirty="0" err="1" smtClean="0"/>
              <a:t>ለሥሉስ</a:t>
            </a:r>
            <a:r>
              <a:rPr lang="en-CA" sz="4100" dirty="0" smtClean="0"/>
              <a:t> </a:t>
            </a:r>
            <a:r>
              <a:rPr lang="en-CA" sz="4100" dirty="0" err="1" smtClean="0"/>
              <a:t>ቅዱስ</a:t>
            </a:r>
            <a:r>
              <a:rPr lang="en-CA" sz="4100" dirty="0" smtClean="0"/>
              <a:t> </a:t>
            </a:r>
            <a:r>
              <a:rPr lang="en-CA" sz="4100" dirty="0" err="1" smtClean="0"/>
              <a:t>ይደሉ</a:t>
            </a:r>
            <a:endParaRPr lang="en-CA" sz="4100" dirty="0"/>
          </a:p>
          <a:p>
            <a:r>
              <a:rPr lang="en-CA" sz="4100" b="1" dirty="0" err="1" smtClean="0">
                <a:solidFill>
                  <a:srgbClr val="FFFF00"/>
                </a:solidFill>
              </a:rPr>
              <a:t>ይ.ሕ</a:t>
            </a:r>
            <a:r>
              <a:rPr lang="en-CA" sz="4100" b="1" dirty="0" smtClean="0">
                <a:solidFill>
                  <a:srgbClr val="FFFF00"/>
                </a:solidFill>
              </a:rPr>
              <a:t>. </a:t>
            </a:r>
            <a:r>
              <a:rPr lang="en-CA" sz="4100" b="1" dirty="0" err="1" smtClean="0"/>
              <a:t>ይደልዎሙ</a:t>
            </a:r>
            <a:r>
              <a:rPr lang="en-CA" sz="4100" b="1" dirty="0" smtClean="0"/>
              <a:t> </a:t>
            </a:r>
            <a:r>
              <a:rPr lang="en-CA" sz="4100" b="1" dirty="0" err="1" smtClean="0"/>
              <a:t>ለአብ</a:t>
            </a:r>
            <a:r>
              <a:rPr lang="en-CA" sz="4100" b="1" dirty="0" smtClean="0"/>
              <a:t> </a:t>
            </a:r>
            <a:r>
              <a:rPr lang="en-CA" sz="4100" b="1" dirty="0" err="1" smtClean="0"/>
              <a:t>ወወልድ</a:t>
            </a:r>
            <a:r>
              <a:rPr lang="en-CA" sz="4100" b="1" dirty="0" smtClean="0"/>
              <a:t> </a:t>
            </a:r>
            <a:r>
              <a:rPr lang="en-CA" sz="4100" b="1" dirty="0" err="1" smtClean="0"/>
              <a:t>ወመንፈስ</a:t>
            </a:r>
            <a:r>
              <a:rPr lang="en-CA" sz="4100" b="1" dirty="0" smtClean="0"/>
              <a:t> </a:t>
            </a:r>
            <a:r>
              <a:rPr lang="en-CA" sz="4100" b="1" dirty="0" err="1" smtClean="0"/>
              <a:t>ቅዱስ</a:t>
            </a:r>
            <a:endParaRPr lang="en-CA" sz="4100" b="1" dirty="0" smtClean="0"/>
          </a:p>
          <a:p>
            <a:r>
              <a:rPr lang="en-CA" sz="4100" dirty="0" err="1">
                <a:solidFill>
                  <a:srgbClr val="FF0000"/>
                </a:solidFill>
              </a:rPr>
              <a:t>ይ.ካ</a:t>
            </a:r>
            <a:r>
              <a:rPr lang="en-CA" sz="4100" dirty="0">
                <a:solidFill>
                  <a:srgbClr val="FF0000"/>
                </a:solidFill>
              </a:rPr>
              <a:t>. </a:t>
            </a:r>
            <a:r>
              <a:rPr lang="en-CA" sz="4100" dirty="0" err="1" smtClean="0"/>
              <a:t>አብ</a:t>
            </a:r>
            <a:r>
              <a:rPr lang="en-CA" sz="4100" dirty="0" smtClean="0"/>
              <a:t> </a:t>
            </a:r>
            <a:r>
              <a:rPr lang="en-CA" sz="4100" dirty="0" err="1" smtClean="0"/>
              <a:t>ወወልድ</a:t>
            </a:r>
            <a:r>
              <a:rPr lang="en-CA" sz="4100" dirty="0" smtClean="0"/>
              <a:t> </a:t>
            </a:r>
            <a:r>
              <a:rPr lang="en-CA" sz="4100" dirty="0" err="1" smtClean="0"/>
              <a:t>ወመንፈስ</a:t>
            </a:r>
            <a:r>
              <a:rPr lang="en-CA" sz="4100" dirty="0" smtClean="0"/>
              <a:t> </a:t>
            </a:r>
            <a:r>
              <a:rPr lang="en-CA" sz="4100" dirty="0" err="1" smtClean="0"/>
              <a:t>ቅዱስ</a:t>
            </a:r>
            <a:r>
              <a:rPr lang="en-CA" sz="4100" dirty="0" smtClean="0"/>
              <a:t> </a:t>
            </a:r>
            <a:r>
              <a:rPr lang="en-CA" sz="4100" dirty="0" err="1" smtClean="0"/>
              <a:t>ዕሩይ</a:t>
            </a:r>
            <a:r>
              <a:rPr lang="en-CA" sz="4100" dirty="0" smtClean="0"/>
              <a:t> </a:t>
            </a:r>
            <a:r>
              <a:rPr lang="en-CA" sz="4100" dirty="0" err="1" smtClean="0"/>
              <a:t>ኵሎ</a:t>
            </a:r>
            <a:r>
              <a:rPr lang="en-CA" sz="4100" dirty="0" smtClean="0"/>
              <a:t> </a:t>
            </a:r>
            <a:r>
              <a:rPr lang="en-CA" sz="4100" dirty="0" err="1" smtClean="0"/>
              <a:t>ጊዜ</a:t>
            </a:r>
            <a:r>
              <a:rPr lang="en-CA" sz="4100" dirty="0" smtClean="0"/>
              <a:t> </a:t>
            </a:r>
            <a:r>
              <a:rPr lang="en-CA" sz="4100" dirty="0" err="1" smtClean="0"/>
              <a:t>ይእዜኒ</a:t>
            </a:r>
            <a:r>
              <a:rPr lang="en-CA" sz="4100" dirty="0" smtClean="0"/>
              <a:t> </a:t>
            </a:r>
            <a:r>
              <a:rPr lang="en-CA" sz="4100" dirty="0" err="1" smtClean="0"/>
              <a:t>ወዘልፈንኒወለዓለም</a:t>
            </a:r>
            <a:r>
              <a:rPr lang="en-CA" sz="4100" dirty="0" smtClean="0"/>
              <a:t> </a:t>
            </a:r>
            <a:r>
              <a:rPr lang="en-CA" sz="4100" dirty="0" err="1" smtClean="0"/>
              <a:t>ዓለም</a:t>
            </a:r>
            <a:r>
              <a:rPr lang="en-CA" sz="4100" dirty="0" smtClean="0"/>
              <a:t>።</a:t>
            </a:r>
            <a:endParaRPr lang="en-CA" sz="4100" dirty="0"/>
          </a:p>
          <a:p>
            <a:r>
              <a:rPr lang="en-CA" sz="4100" b="1" dirty="0" err="1">
                <a:solidFill>
                  <a:srgbClr val="FFFF00"/>
                </a:solidFill>
              </a:rPr>
              <a:t>ይ.ሕ</a:t>
            </a:r>
            <a:r>
              <a:rPr lang="en-CA" sz="4100" b="1" dirty="0">
                <a:solidFill>
                  <a:srgbClr val="FFFF00"/>
                </a:solidFill>
              </a:rPr>
              <a:t>. </a:t>
            </a:r>
            <a:r>
              <a:rPr lang="en-CA" sz="4100" b="1" dirty="0" err="1" smtClean="0"/>
              <a:t>አሜን</a:t>
            </a:r>
            <a:endParaRPr lang="en-CA" sz="4100" b="1" dirty="0"/>
          </a:p>
          <a:p>
            <a:endParaRPr lang="en-CA" sz="4400" b="1" dirty="0"/>
          </a:p>
        </p:txBody>
      </p:sp>
      <p:sp>
        <p:nvSpPr>
          <p:cNvPr id="3" name="Rectangle 2"/>
          <p:cNvSpPr/>
          <p:nvPr/>
        </p:nvSpPr>
        <p:spPr>
          <a:xfrm>
            <a:off x="4026632" y="-79653"/>
            <a:ext cx="4028017" cy="6924973"/>
          </a:xfrm>
          <a:prstGeom prst="rect">
            <a:avLst/>
          </a:prstGeom>
        </p:spPr>
        <p:txBody>
          <a:bodyPr wrap="square">
            <a:spAutoFit/>
          </a:bodyPr>
          <a:lstStyle/>
          <a:p>
            <a:r>
              <a:rPr lang="en-CA" sz="4300" dirty="0" err="1" smtClean="0">
                <a:solidFill>
                  <a:srgbClr val="FF0000"/>
                </a:solidFill>
              </a:rPr>
              <a:t>ይ.ካ</a:t>
            </a:r>
            <a:r>
              <a:rPr lang="en-CA" sz="4300" dirty="0" smtClean="0">
                <a:solidFill>
                  <a:srgbClr val="FF0000"/>
                </a:solidFill>
              </a:rPr>
              <a:t>.</a:t>
            </a:r>
            <a:r>
              <a:rPr lang="en-CA" sz="4300" dirty="0" smtClean="0">
                <a:solidFill>
                  <a:srgbClr val="FFC000"/>
                </a:solidFill>
              </a:rPr>
              <a:t> </a:t>
            </a:r>
            <a:r>
              <a:rPr lang="en-CA" sz="4300" dirty="0" err="1" smtClean="0"/>
              <a:t>ንኣብን</a:t>
            </a:r>
            <a:r>
              <a:rPr lang="en-CA" sz="4300" dirty="0" smtClean="0"/>
              <a:t> </a:t>
            </a:r>
            <a:r>
              <a:rPr lang="en-CA" sz="4300" dirty="0" err="1" smtClean="0"/>
              <a:t>ወልድን</a:t>
            </a:r>
            <a:r>
              <a:rPr lang="en-CA" sz="4300" dirty="0" smtClean="0"/>
              <a:t> </a:t>
            </a:r>
            <a:r>
              <a:rPr lang="en-CA" sz="4300" dirty="0" err="1" smtClean="0"/>
              <a:t>መንፈስ</a:t>
            </a:r>
            <a:r>
              <a:rPr lang="en-CA" sz="4300" dirty="0" smtClean="0"/>
              <a:t> </a:t>
            </a:r>
            <a:r>
              <a:rPr lang="en-CA" sz="4300" dirty="0" err="1" smtClean="0"/>
              <a:t>ቅዱስን</a:t>
            </a:r>
            <a:r>
              <a:rPr lang="en-CA" sz="4300" dirty="0" smtClean="0"/>
              <a:t> </a:t>
            </a:r>
            <a:r>
              <a:rPr lang="en-CA" sz="4300" dirty="0" err="1" smtClean="0"/>
              <a:t>ክብ</a:t>
            </a:r>
            <a:endParaRPr lang="en-CA" sz="4300" dirty="0" smtClean="0"/>
          </a:p>
          <a:p>
            <a:r>
              <a:rPr lang="en-CA" sz="4300" dirty="0" err="1" smtClean="0"/>
              <a:t>ርን</a:t>
            </a:r>
            <a:r>
              <a:rPr lang="en-CA" sz="4300" dirty="0" smtClean="0"/>
              <a:t> </a:t>
            </a:r>
            <a:r>
              <a:rPr lang="en-CA" sz="4300" dirty="0" err="1" smtClean="0"/>
              <a:t>ምስጋናን</a:t>
            </a:r>
            <a:r>
              <a:rPr lang="en-CA" sz="4300" dirty="0" smtClean="0"/>
              <a:t> </a:t>
            </a:r>
            <a:r>
              <a:rPr lang="en-CA" sz="4300" dirty="0" err="1" smtClean="0"/>
              <a:t>ይኹን</a:t>
            </a:r>
            <a:r>
              <a:rPr lang="en-CA" sz="4300" dirty="0" smtClean="0"/>
              <a:t> </a:t>
            </a:r>
          </a:p>
          <a:p>
            <a:r>
              <a:rPr lang="en-CA" sz="4300" dirty="0" err="1" smtClean="0">
                <a:solidFill>
                  <a:srgbClr val="FFFF00"/>
                </a:solidFill>
              </a:rPr>
              <a:t>ይ.ሕ</a:t>
            </a:r>
            <a:r>
              <a:rPr lang="en-CA" sz="4300" dirty="0" smtClean="0">
                <a:solidFill>
                  <a:srgbClr val="FFFF00"/>
                </a:solidFill>
              </a:rPr>
              <a:t>. </a:t>
            </a:r>
            <a:r>
              <a:rPr lang="en-CA" sz="4300" dirty="0" err="1" smtClean="0"/>
              <a:t>ንኣብን</a:t>
            </a:r>
            <a:r>
              <a:rPr lang="en-CA" sz="4300" dirty="0" smtClean="0"/>
              <a:t> </a:t>
            </a:r>
            <a:r>
              <a:rPr lang="en-CA" sz="4300" dirty="0" err="1" smtClean="0"/>
              <a:t>ወልድን</a:t>
            </a:r>
            <a:r>
              <a:rPr lang="en-CA" sz="4300" dirty="0" smtClean="0"/>
              <a:t> </a:t>
            </a:r>
            <a:r>
              <a:rPr lang="en-CA" sz="4300" dirty="0" err="1" smtClean="0"/>
              <a:t>መንፈስ</a:t>
            </a:r>
            <a:r>
              <a:rPr lang="en-CA" sz="4300" dirty="0" smtClean="0"/>
              <a:t> </a:t>
            </a:r>
            <a:r>
              <a:rPr lang="en-CA" sz="4300" dirty="0" err="1" smtClean="0"/>
              <a:t>ቅዱስ</a:t>
            </a:r>
            <a:r>
              <a:rPr lang="en-CA" sz="4300" dirty="0" smtClean="0"/>
              <a:t> </a:t>
            </a:r>
            <a:r>
              <a:rPr lang="en-CA" sz="4300" dirty="0" err="1" smtClean="0"/>
              <a:t>ይግባእ</a:t>
            </a:r>
            <a:endParaRPr lang="en-CA" sz="4300" dirty="0" smtClean="0"/>
          </a:p>
          <a:p>
            <a:endParaRPr lang="en-CA" sz="1400" dirty="0" smtClean="0"/>
          </a:p>
          <a:p>
            <a:r>
              <a:rPr lang="en-CA" sz="4300" dirty="0" err="1" smtClean="0">
                <a:solidFill>
                  <a:srgbClr val="FF0000"/>
                </a:solidFill>
              </a:rPr>
              <a:t>ይ.ካ</a:t>
            </a:r>
            <a:r>
              <a:rPr lang="en-CA" sz="4300" dirty="0">
                <a:solidFill>
                  <a:srgbClr val="FF0000"/>
                </a:solidFill>
              </a:rPr>
              <a:t>. </a:t>
            </a:r>
            <a:r>
              <a:rPr lang="en-CA" sz="4300" dirty="0" err="1"/>
              <a:t>ኣብን</a:t>
            </a:r>
            <a:r>
              <a:rPr lang="en-CA" sz="4300" dirty="0"/>
              <a:t> </a:t>
            </a:r>
            <a:r>
              <a:rPr lang="en-CA" sz="4300" dirty="0" err="1"/>
              <a:t>ወልድን</a:t>
            </a:r>
            <a:r>
              <a:rPr lang="en-CA" sz="4300" dirty="0"/>
              <a:t> </a:t>
            </a:r>
            <a:r>
              <a:rPr lang="en-CA" sz="4300" dirty="0" err="1"/>
              <a:t>መንፈስ</a:t>
            </a:r>
            <a:r>
              <a:rPr lang="en-CA" sz="4300" dirty="0"/>
              <a:t> </a:t>
            </a:r>
            <a:r>
              <a:rPr lang="en-CA" sz="4300" dirty="0" err="1" smtClean="0"/>
              <a:t>ቅዱስን</a:t>
            </a:r>
            <a:r>
              <a:rPr lang="en-CA" sz="4300" dirty="0" smtClean="0"/>
              <a:t> </a:t>
            </a:r>
            <a:r>
              <a:rPr lang="en-CA" sz="4300" dirty="0" err="1" smtClean="0"/>
              <a:t>ሎምን</a:t>
            </a:r>
            <a:r>
              <a:rPr lang="en-CA" sz="4300" dirty="0" smtClean="0"/>
              <a:t> </a:t>
            </a:r>
            <a:r>
              <a:rPr lang="en-CA" sz="4300" dirty="0" err="1" smtClean="0"/>
              <a:t>ኩሉ</a:t>
            </a:r>
            <a:r>
              <a:rPr lang="en-CA" sz="4300" dirty="0" smtClean="0"/>
              <a:t> </a:t>
            </a:r>
            <a:r>
              <a:rPr lang="en-CA" sz="4300" dirty="0" err="1" smtClean="0"/>
              <a:t>ሳዕን</a:t>
            </a:r>
            <a:r>
              <a:rPr lang="en-CA" sz="4300" dirty="0" smtClean="0"/>
              <a:t> </a:t>
            </a:r>
            <a:r>
              <a:rPr lang="en-CA" sz="4300" dirty="0" err="1" smtClean="0"/>
              <a:t>ንዘልኣለም</a:t>
            </a:r>
            <a:r>
              <a:rPr lang="en-CA" sz="4300" dirty="0" smtClean="0"/>
              <a:t> </a:t>
            </a:r>
            <a:r>
              <a:rPr lang="en-CA" sz="4300" dirty="0" err="1" smtClean="0"/>
              <a:t>ዓለም</a:t>
            </a:r>
            <a:r>
              <a:rPr lang="en-CA" sz="4300" dirty="0" smtClean="0"/>
              <a:t>። </a:t>
            </a:r>
            <a:r>
              <a:rPr lang="en-CA" sz="4300" dirty="0" err="1" smtClean="0">
                <a:solidFill>
                  <a:srgbClr val="FFFF00"/>
                </a:solidFill>
              </a:rPr>
              <a:t>ይ.ሕ</a:t>
            </a:r>
            <a:r>
              <a:rPr lang="en-CA" sz="4300" dirty="0">
                <a:solidFill>
                  <a:srgbClr val="FFFF00"/>
                </a:solidFill>
              </a:rPr>
              <a:t>. </a:t>
            </a:r>
            <a:r>
              <a:rPr lang="en-CA" sz="4300" dirty="0" err="1" smtClean="0"/>
              <a:t>ኣሜን</a:t>
            </a:r>
            <a:endParaRPr lang="en-CA" sz="4300" dirty="0"/>
          </a:p>
        </p:txBody>
      </p:sp>
      <p:sp>
        <p:nvSpPr>
          <p:cNvPr id="9" name="Rectangle 8"/>
          <p:cNvSpPr/>
          <p:nvPr/>
        </p:nvSpPr>
        <p:spPr>
          <a:xfrm>
            <a:off x="7936875" y="52854"/>
            <a:ext cx="4463441" cy="6786473"/>
          </a:xfrm>
          <a:prstGeom prst="rect">
            <a:avLst/>
          </a:prstGeom>
        </p:spPr>
        <p:txBody>
          <a:bodyPr wrap="square">
            <a:spAutoFit/>
          </a:bodyPr>
          <a:lstStyle/>
          <a:p>
            <a:pPr marL="40639" marR="40639">
              <a:spcBef>
                <a:spcPts val="600"/>
              </a:spcBef>
              <a:buClr>
                <a:srgbClr val="D84800"/>
              </a:buClr>
              <a:buFont typeface="Arial"/>
              <a:defRPr sz="2800"/>
            </a:pPr>
            <a:r>
              <a:rPr lang="en-US" sz="3500" b="1" dirty="0">
                <a:solidFill>
                  <a:srgbClr val="D84800"/>
                </a:solidFill>
                <a:uFill>
                  <a:solidFill>
                    <a:srgbClr val="D84800"/>
                  </a:solidFill>
                </a:uFill>
              </a:rPr>
              <a:t>Priest</a:t>
            </a:r>
            <a:r>
              <a:rPr lang="en-US" sz="3500" b="1" dirty="0" smtClean="0">
                <a:solidFill>
                  <a:srgbClr val="D84800"/>
                </a:solidFill>
                <a:uFill>
                  <a:solidFill>
                    <a:srgbClr val="D84800"/>
                  </a:solidFill>
                </a:uFill>
              </a:rPr>
              <a:t>:</a:t>
            </a:r>
            <a:r>
              <a:rPr lang="en-US" sz="3500" dirty="0" smtClean="0"/>
              <a:t>  </a:t>
            </a:r>
            <a:r>
              <a:rPr lang="en-US" sz="3500" dirty="0"/>
              <a:t>Glory and honor are due to the Holy </a:t>
            </a:r>
            <a:r>
              <a:rPr lang="en-US" sz="3500" dirty="0" smtClean="0"/>
              <a:t>Trinity.</a:t>
            </a:r>
          </a:p>
          <a:p>
            <a:pPr marL="40639" marR="40639">
              <a:spcBef>
                <a:spcPts val="600"/>
              </a:spcBef>
              <a:buClr>
                <a:srgbClr val="D84800"/>
              </a:buClr>
              <a:buFont typeface="Arial"/>
              <a:defRPr sz="2800"/>
            </a:pPr>
            <a:r>
              <a:rPr lang="en-US" sz="3500" b="1" dirty="0" smtClean="0">
                <a:solidFill>
                  <a:srgbClr val="FFFF00"/>
                </a:solidFill>
                <a:uFill>
                  <a:solidFill>
                    <a:srgbClr val="0329D6"/>
                  </a:solidFill>
                </a:uFill>
              </a:rPr>
              <a:t>People</a:t>
            </a:r>
            <a:r>
              <a:rPr lang="en-US" sz="3500" b="1" u="sng" dirty="0" smtClean="0">
                <a:solidFill>
                  <a:srgbClr val="FFFF00"/>
                </a:solidFill>
                <a:uFill>
                  <a:solidFill>
                    <a:srgbClr val="0329D6"/>
                  </a:solidFill>
                </a:uFill>
              </a:rPr>
              <a:t>:</a:t>
            </a:r>
            <a:r>
              <a:rPr lang="en-US" sz="3500" dirty="0" smtClean="0">
                <a:solidFill>
                  <a:srgbClr val="FFFF00"/>
                </a:solidFill>
                <a:uFill>
                  <a:solidFill>
                    <a:srgbClr val="0329D6"/>
                  </a:solidFill>
                </a:uFill>
              </a:rPr>
              <a:t> </a:t>
            </a:r>
            <a:r>
              <a:rPr lang="en-US" sz="3500" dirty="0">
                <a:solidFill>
                  <a:schemeClr val="tx1">
                    <a:lumMod val="95000"/>
                  </a:schemeClr>
                </a:solidFill>
                <a:uFill>
                  <a:solidFill>
                    <a:srgbClr val="0329D6"/>
                  </a:solidFill>
                </a:uFill>
              </a:rPr>
              <a:t>T</a:t>
            </a:r>
            <a:r>
              <a:rPr lang="en-US" sz="3500" dirty="0" smtClean="0">
                <a:solidFill>
                  <a:schemeClr val="tx1">
                    <a:lumMod val="95000"/>
                  </a:schemeClr>
                </a:solidFill>
                <a:uFill>
                  <a:solidFill>
                    <a:srgbClr val="0329D6"/>
                  </a:solidFill>
                </a:uFill>
              </a:rPr>
              <a:t>he </a:t>
            </a:r>
            <a:r>
              <a:rPr lang="en-US" sz="3500" dirty="0">
                <a:solidFill>
                  <a:schemeClr val="tx1">
                    <a:lumMod val="95000"/>
                  </a:schemeClr>
                </a:solidFill>
                <a:uFill>
                  <a:solidFill>
                    <a:srgbClr val="0329D6"/>
                  </a:solidFill>
                </a:uFill>
              </a:rPr>
              <a:t>Father and the Son and the Holy </a:t>
            </a:r>
            <a:r>
              <a:rPr lang="en-US" sz="3500" dirty="0" smtClean="0">
                <a:solidFill>
                  <a:schemeClr val="tx1">
                    <a:lumMod val="95000"/>
                  </a:schemeClr>
                </a:solidFill>
                <a:uFill>
                  <a:solidFill>
                    <a:srgbClr val="0329D6"/>
                  </a:solidFill>
                </a:uFill>
              </a:rPr>
              <a:t>Spirit art worthy.</a:t>
            </a:r>
            <a:endParaRPr lang="en-US" sz="3500" dirty="0">
              <a:solidFill>
                <a:schemeClr val="tx1">
                  <a:lumMod val="95000"/>
                </a:schemeClr>
              </a:solidFill>
              <a:uFill>
                <a:solidFill>
                  <a:srgbClr val="0329D6"/>
                </a:solidFill>
              </a:uFill>
            </a:endParaRPr>
          </a:p>
          <a:p>
            <a:pPr marL="40639" marR="40639">
              <a:spcBef>
                <a:spcPts val="600"/>
              </a:spcBef>
              <a:buClr>
                <a:srgbClr val="D84800"/>
              </a:buClr>
              <a:buFont typeface="Arial"/>
              <a:defRPr sz="2800"/>
            </a:pPr>
            <a:r>
              <a:rPr lang="en-US" sz="3500" b="1" dirty="0">
                <a:solidFill>
                  <a:srgbClr val="D84800"/>
                </a:solidFill>
                <a:uFill>
                  <a:solidFill>
                    <a:srgbClr val="D84800"/>
                  </a:solidFill>
                </a:uFill>
              </a:rPr>
              <a:t>Priest:</a:t>
            </a:r>
            <a:r>
              <a:rPr lang="en-US" sz="3500" dirty="0"/>
              <a:t> </a:t>
            </a:r>
            <a:r>
              <a:rPr lang="en-US" sz="3500" dirty="0" smtClean="0"/>
              <a:t>The Father </a:t>
            </a:r>
            <a:r>
              <a:rPr lang="en-US" sz="3500" dirty="0"/>
              <a:t>and the Son and the Holy Spirit, always equal, </a:t>
            </a:r>
            <a:r>
              <a:rPr lang="en-US" sz="3500" dirty="0" smtClean="0"/>
              <a:t>both </a:t>
            </a:r>
            <a:r>
              <a:rPr lang="en-US" sz="3500" dirty="0"/>
              <a:t>now and </a:t>
            </a:r>
            <a:r>
              <a:rPr lang="en-US" sz="3500" dirty="0" smtClean="0"/>
              <a:t>unto the ages of ages.  </a:t>
            </a:r>
            <a:endParaRPr lang="en-US" sz="3500" dirty="0"/>
          </a:p>
          <a:p>
            <a:pPr marL="40639" marR="40639">
              <a:spcBef>
                <a:spcPts val="600"/>
              </a:spcBef>
              <a:buClr>
                <a:srgbClr val="0329D6"/>
              </a:buClr>
              <a:buFont typeface="Arial"/>
              <a:defRPr sz="2800"/>
            </a:pPr>
            <a:r>
              <a:rPr lang="en-US" sz="3500" b="1" dirty="0">
                <a:solidFill>
                  <a:srgbClr val="FFFF00"/>
                </a:solidFill>
                <a:uFill>
                  <a:solidFill>
                    <a:srgbClr val="0329D6"/>
                  </a:solidFill>
                </a:uFill>
              </a:rPr>
              <a:t>People:-</a:t>
            </a:r>
            <a:r>
              <a:rPr lang="en-US" sz="3500" dirty="0">
                <a:solidFill>
                  <a:srgbClr val="FFFF00"/>
                </a:solidFill>
                <a:uFill>
                  <a:solidFill>
                    <a:srgbClr val="0329D6"/>
                  </a:solidFill>
                </a:uFill>
              </a:rPr>
              <a:t>  </a:t>
            </a:r>
            <a:r>
              <a:rPr lang="en-US" sz="3500" dirty="0">
                <a:solidFill>
                  <a:schemeClr val="tx1">
                    <a:lumMod val="95000"/>
                  </a:schemeClr>
                </a:solidFill>
                <a:uFill>
                  <a:solidFill>
                    <a:srgbClr val="0329D6"/>
                  </a:solidFill>
                </a:uFill>
              </a:rPr>
              <a:t>Amen</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6321504"/>
      </p:ext>
    </p:extLst>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555641"/>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ገቢዖ</a:t>
            </a:r>
            <a:r>
              <a:rPr lang="en-CA" sz="2000" dirty="0" smtClean="0">
                <a:solidFill>
                  <a:srgbClr val="FFC000"/>
                </a:solidFill>
              </a:rPr>
              <a:t> </a:t>
            </a:r>
            <a:r>
              <a:rPr lang="en-CA" sz="2000" dirty="0" err="1" smtClean="0">
                <a:solidFill>
                  <a:srgbClr val="FFC000"/>
                </a:solidFill>
              </a:rPr>
              <a:t>ይዑድ</a:t>
            </a:r>
            <a:r>
              <a:rPr lang="en-CA" sz="2000" dirty="0" smtClean="0">
                <a:solidFill>
                  <a:srgbClr val="FFC000"/>
                </a:solidFill>
              </a:rPr>
              <a:t> </a:t>
            </a:r>
            <a:r>
              <a:rPr lang="en-CA" sz="2000" dirty="0" err="1" smtClean="0">
                <a:solidFill>
                  <a:srgbClr val="FFC000"/>
                </a:solidFill>
              </a:rPr>
              <a:t>ኀበ</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፩ደ </a:t>
            </a:r>
            <a:r>
              <a:rPr lang="en-CA" sz="2000" dirty="0" err="1" smtClean="0">
                <a:solidFill>
                  <a:srgbClr val="FFC000"/>
                </a:solidFill>
              </a:rPr>
              <a:t>ጊዜ</a:t>
            </a:r>
            <a:r>
              <a:rPr lang="en-CA" sz="2000" dirty="0" smtClean="0">
                <a:solidFill>
                  <a:srgbClr val="FFC000"/>
                </a:solidFill>
              </a:rPr>
              <a:t> ፥ </a:t>
            </a:r>
            <a:r>
              <a:rPr lang="en-CA" sz="2000" dirty="0" err="1" smtClean="0">
                <a:solidFill>
                  <a:srgbClr val="FFC000"/>
                </a:solidFill>
              </a:rPr>
              <a:t>ወያዕርግ</a:t>
            </a:r>
            <a:r>
              <a:rPr lang="en-CA" sz="2000" dirty="0" smtClean="0">
                <a:solidFill>
                  <a:srgbClr val="FFC000"/>
                </a:solidFill>
              </a:rPr>
              <a:t> </a:t>
            </a:r>
            <a:r>
              <a:rPr lang="en-CA" sz="2000" dirty="0" err="1" smtClean="0">
                <a:solidFill>
                  <a:srgbClr val="FFC000"/>
                </a:solidFill>
              </a:rPr>
              <a:t>ዕጣነ</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ርእሰ</a:t>
            </a:r>
            <a:r>
              <a:rPr lang="en-CA" sz="2000" dirty="0" smtClean="0">
                <a:solidFill>
                  <a:srgbClr val="FFC000"/>
                </a:solidFill>
              </a:rPr>
              <a:t> </a:t>
            </a:r>
            <a:r>
              <a:rPr lang="en-CA" sz="2000" dirty="0" err="1" smtClean="0">
                <a:solidFill>
                  <a:srgbClr val="FFC000"/>
                </a:solidFill>
              </a:rPr>
              <a:t>ምሥዋዕ</a:t>
            </a:r>
            <a:r>
              <a:rPr lang="en-CA" sz="2000" dirty="0" smtClean="0">
                <a:solidFill>
                  <a:srgbClr val="FFC000"/>
                </a:solidFill>
              </a:rPr>
              <a:t> ፫ተ </a:t>
            </a:r>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እንዘ</a:t>
            </a:r>
            <a:r>
              <a:rPr lang="en-CA" sz="2000" dirty="0" smtClean="0">
                <a:solidFill>
                  <a:srgbClr val="FFC000"/>
                </a:solidFill>
              </a:rPr>
              <a:t> </a:t>
            </a:r>
            <a:r>
              <a:rPr lang="en-CA" sz="2000" dirty="0" err="1" smtClean="0">
                <a:solidFill>
                  <a:srgbClr val="FFC000"/>
                </a:solidFill>
              </a:rPr>
              <a:t>ይብል</a:t>
            </a:r>
            <a:r>
              <a:rPr lang="en-CA" sz="2000" dirty="0" smtClean="0">
                <a:solidFill>
                  <a:srgbClr val="FFC000"/>
                </a:solidFill>
              </a:rPr>
              <a:t>፣</a:t>
            </a:r>
          </a:p>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፻፳፯. </a:t>
            </a:r>
            <a:r>
              <a:rPr lang="en-CA" sz="4500" dirty="0" smtClean="0"/>
              <a:t>ኦ </a:t>
            </a:r>
            <a:r>
              <a:rPr lang="en-CA" sz="4500" dirty="0" err="1" smtClean="0"/>
              <a:t>ተወካፌ</a:t>
            </a:r>
            <a:r>
              <a:rPr lang="en-CA" sz="4500" dirty="0" smtClean="0"/>
              <a:t> </a:t>
            </a:r>
            <a:r>
              <a:rPr lang="en-CA" sz="4500" dirty="0" err="1" smtClean="0"/>
              <a:t>ንስሓ</a:t>
            </a:r>
            <a:r>
              <a:rPr lang="en-CA" sz="4500" dirty="0" smtClean="0"/>
              <a:t> </a:t>
            </a:r>
            <a:r>
              <a:rPr lang="en-CA" sz="4500" dirty="0" err="1" smtClean="0"/>
              <a:t>ወሠራዬ</a:t>
            </a:r>
            <a:r>
              <a:rPr lang="en-CA" sz="4500" dirty="0" smtClean="0"/>
              <a:t> </a:t>
            </a:r>
            <a:r>
              <a:rPr lang="en-CA" sz="4500" dirty="0" err="1" smtClean="0"/>
              <a:t>ኃጢአት</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 </a:t>
            </a:r>
            <a:r>
              <a:rPr lang="en-CA" sz="4500" dirty="0" err="1" smtClean="0"/>
              <a:t>ሥረይ</a:t>
            </a:r>
            <a:r>
              <a:rPr lang="en-CA" sz="4500" dirty="0" smtClean="0"/>
              <a:t> </a:t>
            </a:r>
            <a:r>
              <a:rPr lang="en-CA" sz="4500" dirty="0" err="1" smtClean="0"/>
              <a:t>ኃጢአትየ</a:t>
            </a:r>
            <a:r>
              <a:rPr lang="en-CA" sz="4500" dirty="0" smtClean="0"/>
              <a:t> </a:t>
            </a:r>
            <a:r>
              <a:rPr lang="en-CA" sz="4500" dirty="0" err="1" smtClean="0"/>
              <a:t>ወኃጢአተ</a:t>
            </a:r>
            <a:r>
              <a:rPr lang="en-CA" sz="4500" dirty="0" smtClean="0"/>
              <a:t> </a:t>
            </a:r>
            <a:r>
              <a:rPr lang="en-CA" sz="4500" dirty="0" err="1" smtClean="0"/>
              <a:t>ኵሉ</a:t>
            </a:r>
            <a:r>
              <a:rPr lang="en-CA" sz="4500" dirty="0" smtClean="0"/>
              <a:t> </a:t>
            </a:r>
            <a:r>
              <a:rPr lang="en-CA" sz="4500" dirty="0" err="1" smtClean="0"/>
              <a:t>ሕዝብከ</a:t>
            </a:r>
            <a:r>
              <a:rPr lang="en-CA" sz="4500" dirty="0" smtClean="0"/>
              <a:t>።</a:t>
            </a:r>
          </a:p>
          <a:p>
            <a:r>
              <a:rPr lang="en-CA" sz="1400" dirty="0" smtClean="0">
                <a:solidFill>
                  <a:srgbClr val="FFC000"/>
                </a:solidFill>
              </a:rPr>
              <a:t>፻፴. </a:t>
            </a:r>
            <a:r>
              <a:rPr lang="en-CA" sz="4500" dirty="0" err="1" smtClean="0"/>
              <a:t>ወተወከፍ</a:t>
            </a:r>
            <a:r>
              <a:rPr lang="en-CA" sz="4500" dirty="0" smtClean="0"/>
              <a:t> </a:t>
            </a:r>
            <a:r>
              <a:rPr lang="en-CA" sz="4500" dirty="0" err="1" smtClean="0"/>
              <a:t>ንስሓሆሙ</a:t>
            </a:r>
            <a:r>
              <a:rPr lang="en-CA" sz="4500" dirty="0" smtClean="0"/>
              <a:t> </a:t>
            </a:r>
            <a:r>
              <a:rPr lang="en-CA" sz="4500" dirty="0" err="1" smtClean="0"/>
              <a:t>ለእሉ</a:t>
            </a:r>
            <a:r>
              <a:rPr lang="en-CA" sz="4500" dirty="0" smtClean="0"/>
              <a:t> </a:t>
            </a:r>
            <a:r>
              <a:rPr lang="en-CA" sz="4400" b="1" dirty="0" smtClean="0"/>
              <a:t> </a:t>
            </a:r>
            <a:endParaRPr lang="en-CA" sz="4400" b="1" dirty="0"/>
          </a:p>
        </p:txBody>
      </p:sp>
      <p:sp>
        <p:nvSpPr>
          <p:cNvPr id="3" name="Rectangle 2"/>
          <p:cNvSpPr/>
          <p:nvPr/>
        </p:nvSpPr>
        <p:spPr>
          <a:xfrm>
            <a:off x="4026632" y="-79653"/>
            <a:ext cx="4028017" cy="6832640"/>
          </a:xfrm>
          <a:prstGeom prst="rect">
            <a:avLst/>
          </a:prstGeom>
        </p:spPr>
        <p:txBody>
          <a:bodyPr wrap="square">
            <a:spAutoFit/>
          </a:bodyPr>
          <a:lstStyle/>
          <a:p>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ተመሊሱ</a:t>
            </a:r>
            <a:r>
              <a:rPr lang="en-CA" sz="2000" dirty="0" smtClean="0">
                <a:solidFill>
                  <a:srgbClr val="FFC000"/>
                </a:solidFill>
              </a:rPr>
              <a:t> </a:t>
            </a:r>
            <a:r>
              <a:rPr lang="en-CA" sz="2000" dirty="0" err="1" smtClean="0">
                <a:solidFill>
                  <a:srgbClr val="FFC000"/>
                </a:solidFill>
              </a:rPr>
              <a:t>ሓደ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ይዙር</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ልዕሊ</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ሠለስተ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ጽንሃህ</a:t>
            </a:r>
            <a:r>
              <a:rPr lang="en-CA" sz="2000" dirty="0" smtClean="0">
                <a:solidFill>
                  <a:srgbClr val="FFC000"/>
                </a:solidFill>
              </a:rPr>
              <a:t> </a:t>
            </a:r>
            <a:r>
              <a:rPr lang="en-CA" sz="2000" dirty="0" err="1" smtClean="0">
                <a:solidFill>
                  <a:srgbClr val="FFC000"/>
                </a:solidFill>
              </a:rPr>
              <a:t>እናዞረ</a:t>
            </a:r>
            <a:r>
              <a:rPr lang="en-CA" sz="2000" dirty="0" smtClean="0">
                <a:solidFill>
                  <a:srgbClr val="FFC000"/>
                </a:solidFill>
              </a:rPr>
              <a:t> </a:t>
            </a:r>
            <a:r>
              <a:rPr lang="en-CA" sz="2000" dirty="0" err="1" smtClean="0">
                <a:solidFill>
                  <a:srgbClr val="FFC000"/>
                </a:solidFill>
              </a:rPr>
              <a:t>ዕጣን</a:t>
            </a:r>
            <a:r>
              <a:rPr lang="en-CA" sz="2000" dirty="0" smtClean="0">
                <a:solidFill>
                  <a:srgbClr val="FFC000"/>
                </a:solidFill>
              </a:rPr>
              <a:t> </a:t>
            </a:r>
            <a:r>
              <a:rPr lang="en-CA" sz="2000" dirty="0" err="1" smtClean="0">
                <a:solidFill>
                  <a:srgbClr val="FFC000"/>
                </a:solidFill>
              </a:rPr>
              <a:t>የዕርግ</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እናበለ</a:t>
            </a:r>
            <a:r>
              <a:rPr lang="en-CA" sz="2000" dirty="0" smtClean="0">
                <a:solidFill>
                  <a:srgbClr val="FFC000"/>
                </a:solidFill>
              </a:rPr>
              <a:t>፥</a:t>
            </a:r>
          </a:p>
          <a:p>
            <a:r>
              <a:rPr lang="en-CA" sz="4200" dirty="0" err="1" smtClean="0">
                <a:solidFill>
                  <a:srgbClr val="FF0000"/>
                </a:solidFill>
              </a:rPr>
              <a:t>ይ.ካ</a:t>
            </a:r>
            <a:r>
              <a:rPr lang="en-CA" sz="4200" dirty="0" smtClean="0">
                <a:solidFill>
                  <a:srgbClr val="FF0000"/>
                </a:solidFill>
              </a:rPr>
              <a:t>. </a:t>
            </a:r>
            <a:r>
              <a:rPr lang="en-CA" sz="1400" dirty="0" smtClean="0">
                <a:solidFill>
                  <a:srgbClr val="FFC000"/>
                </a:solidFill>
              </a:rPr>
              <a:t>129. </a:t>
            </a:r>
            <a:r>
              <a:rPr lang="en-CA" sz="4200" dirty="0" smtClean="0"/>
              <a:t>ኦ </a:t>
            </a:r>
            <a:r>
              <a:rPr lang="en-CA" sz="4200" dirty="0" err="1" smtClean="0"/>
              <a:t>ኃዳግ</a:t>
            </a:r>
            <a:r>
              <a:rPr lang="en-CA" sz="4200" dirty="0" smtClean="0"/>
              <a:t> </a:t>
            </a:r>
            <a:r>
              <a:rPr lang="en-CA" sz="4200" dirty="0" err="1" smtClean="0"/>
              <a:t>ኃጢኣት</a:t>
            </a:r>
            <a:r>
              <a:rPr lang="en-CA" sz="4200" dirty="0" smtClean="0"/>
              <a:t>፥ </a:t>
            </a:r>
            <a:r>
              <a:rPr lang="en-CA" sz="4200" dirty="0" err="1" smtClean="0"/>
              <a:t>ተቐባል</a:t>
            </a:r>
            <a:r>
              <a:rPr lang="en-CA" sz="4200" dirty="0" smtClean="0"/>
              <a:t> </a:t>
            </a:r>
            <a:r>
              <a:rPr lang="en-CA" sz="4200" dirty="0" err="1" smtClean="0"/>
              <a:t>ንስሓ</a:t>
            </a:r>
            <a:r>
              <a:rPr lang="en-CA" sz="4200" dirty="0" smtClean="0"/>
              <a:t> </a:t>
            </a:r>
            <a:r>
              <a:rPr lang="en-CA" sz="4200" dirty="0" err="1" smtClean="0"/>
              <a:t>ኢየሱስ</a:t>
            </a:r>
            <a:r>
              <a:rPr lang="en-CA" sz="4200" dirty="0" smtClean="0"/>
              <a:t> </a:t>
            </a:r>
            <a:r>
              <a:rPr lang="en-CA" sz="4200" dirty="0" err="1" smtClean="0"/>
              <a:t>ክርስቶስ</a:t>
            </a:r>
            <a:r>
              <a:rPr lang="en-CA" sz="4200" dirty="0" smtClean="0"/>
              <a:t>፣ </a:t>
            </a:r>
            <a:r>
              <a:rPr lang="en-CA" sz="4200" dirty="0" err="1" smtClean="0"/>
              <a:t>ኃጢኣተይን</a:t>
            </a:r>
            <a:r>
              <a:rPr lang="en-CA" sz="4200" dirty="0" smtClean="0"/>
              <a:t> </a:t>
            </a:r>
            <a:r>
              <a:rPr lang="en-CA" sz="4200" dirty="0" err="1" smtClean="0"/>
              <a:t>ኃጢኣት</a:t>
            </a:r>
            <a:r>
              <a:rPr lang="en-CA" sz="4200" dirty="0" smtClean="0"/>
              <a:t> </a:t>
            </a:r>
            <a:r>
              <a:rPr lang="en-CA" sz="4200" dirty="0" err="1" smtClean="0"/>
              <a:t>ህዝብኻን</a:t>
            </a:r>
            <a:r>
              <a:rPr lang="en-CA" sz="4200" dirty="0" smtClean="0"/>
              <a:t> </a:t>
            </a:r>
            <a:r>
              <a:rPr lang="en-CA" sz="4200" dirty="0" err="1" smtClean="0"/>
              <a:t>ይቕረ</a:t>
            </a:r>
            <a:r>
              <a:rPr lang="en-CA" sz="4200" dirty="0" smtClean="0"/>
              <a:t> </a:t>
            </a:r>
            <a:r>
              <a:rPr lang="en-CA" sz="4200" dirty="0" err="1" smtClean="0"/>
              <a:t>በል</a:t>
            </a:r>
            <a:r>
              <a:rPr lang="en-CA" sz="4200" dirty="0" smtClean="0"/>
              <a:t>።</a:t>
            </a:r>
          </a:p>
          <a:p>
            <a:r>
              <a:rPr lang="en-CA" sz="1400" dirty="0" smtClean="0">
                <a:solidFill>
                  <a:srgbClr val="FFC000"/>
                </a:solidFill>
              </a:rPr>
              <a:t>130. </a:t>
            </a:r>
            <a:r>
              <a:rPr lang="en-CA" sz="4200" dirty="0" err="1" smtClean="0"/>
              <a:t>ናይዞም</a:t>
            </a:r>
            <a:r>
              <a:rPr lang="en-CA" sz="4200" dirty="0" smtClean="0"/>
              <a:t> </a:t>
            </a:r>
            <a:r>
              <a:rPr lang="en-CA" sz="4200" dirty="0" err="1" smtClean="0"/>
              <a:t>ባሮትካ</a:t>
            </a:r>
            <a:r>
              <a:rPr lang="en-CA" sz="4200" dirty="0" smtClean="0"/>
              <a:t>፥ </a:t>
            </a:r>
            <a:r>
              <a:rPr lang="en-CA" sz="4200" dirty="0" err="1" smtClean="0"/>
              <a:t>ሰብኡትን</a:t>
            </a:r>
            <a:r>
              <a:rPr lang="en-CA" sz="4200" dirty="0" smtClean="0"/>
              <a:t> </a:t>
            </a:r>
            <a:r>
              <a:rPr lang="en-CA" sz="4200" dirty="0" err="1" smtClean="0"/>
              <a:t>ኣንስትን</a:t>
            </a:r>
            <a:r>
              <a:rPr lang="en-CA" sz="4200" dirty="0" smtClean="0"/>
              <a:t> </a:t>
            </a:r>
            <a:r>
              <a:rPr lang="en-CA" sz="4200" dirty="0" err="1" smtClean="0"/>
              <a:t>ንስሓ</a:t>
            </a:r>
            <a:r>
              <a:rPr lang="en-CA" sz="4200" dirty="0" smtClean="0"/>
              <a:t> </a:t>
            </a:r>
            <a:r>
              <a:rPr lang="en-CA" sz="4200" dirty="0" err="1" smtClean="0"/>
              <a:t>ድማ</a:t>
            </a:r>
            <a:r>
              <a:rPr lang="en-CA" sz="4200" dirty="0" smtClean="0"/>
              <a:t> </a:t>
            </a:r>
            <a:r>
              <a:rPr lang="en-CA" sz="4200" dirty="0" err="1" smtClean="0"/>
              <a:t>ተቐበል</a:t>
            </a:r>
            <a:r>
              <a:rPr lang="en-CA" sz="4200" dirty="0" smtClean="0"/>
              <a:t>።</a:t>
            </a:r>
            <a:endParaRPr lang="en-CA" sz="4200" dirty="0"/>
          </a:p>
        </p:txBody>
      </p:sp>
      <p:sp>
        <p:nvSpPr>
          <p:cNvPr id="9" name="Rectangle 8"/>
          <p:cNvSpPr/>
          <p:nvPr/>
        </p:nvSpPr>
        <p:spPr>
          <a:xfrm>
            <a:off x="7936875" y="52854"/>
            <a:ext cx="4437127" cy="6632585"/>
          </a:xfrm>
          <a:prstGeom prst="rect">
            <a:avLst/>
          </a:prstGeom>
        </p:spPr>
        <p:txBody>
          <a:bodyPr wrap="square">
            <a:spAutoFit/>
          </a:bodyPr>
          <a:lstStyle/>
          <a:p>
            <a:pPr marL="40639" marR="40639">
              <a:spcBef>
                <a:spcPts val="600"/>
              </a:spcBef>
              <a:buClr>
                <a:srgbClr val="D84800"/>
              </a:buClr>
              <a:buFont typeface="Arial"/>
              <a:defRPr sz="2800"/>
            </a:pPr>
            <a:r>
              <a:rPr lang="en-US" sz="2000" dirty="0">
                <a:solidFill>
                  <a:srgbClr val="FFC000"/>
                </a:solidFill>
                <a:uFill>
                  <a:solidFill>
                    <a:srgbClr val="D84800"/>
                  </a:solidFill>
                </a:uFill>
              </a:rPr>
              <a:t>When returning, he shall compass the ark once and offer the incense three times over the altar saying :</a:t>
            </a:r>
            <a:endParaRPr lang="en-US" sz="2000" dirty="0" smtClean="0">
              <a:solidFill>
                <a:srgbClr val="FFC000"/>
              </a:solidFill>
              <a:uFill>
                <a:solidFill>
                  <a:srgbClr val="D84800"/>
                </a:solidFill>
              </a:uFill>
            </a:endParaRPr>
          </a:p>
          <a:p>
            <a:pPr marL="40639" marR="40639">
              <a:spcBef>
                <a:spcPts val="600"/>
              </a:spcBef>
              <a:buClr>
                <a:srgbClr val="D84800"/>
              </a:buClr>
              <a:buFont typeface="Arial"/>
              <a:defRPr sz="2800"/>
            </a:pPr>
            <a:r>
              <a:rPr lang="en-US" sz="3500" dirty="0" smtClean="0">
                <a:solidFill>
                  <a:srgbClr val="D84800"/>
                </a:solidFill>
                <a:uFill>
                  <a:solidFill>
                    <a:srgbClr val="D84800"/>
                  </a:solidFill>
                </a:uFill>
              </a:rPr>
              <a:t>Priest: </a:t>
            </a:r>
            <a:r>
              <a:rPr lang="en-US" sz="1400" dirty="0" smtClean="0">
                <a:solidFill>
                  <a:srgbClr val="FFC000"/>
                </a:solidFill>
                <a:uFill>
                  <a:solidFill>
                    <a:srgbClr val="D84800"/>
                  </a:solidFill>
                </a:uFill>
              </a:rPr>
              <a:t>129. </a:t>
            </a:r>
            <a:r>
              <a:rPr lang="en-US" sz="3500" dirty="0" smtClean="0">
                <a:uFill>
                  <a:solidFill>
                    <a:srgbClr val="D84800"/>
                  </a:solidFill>
                </a:uFill>
              </a:rPr>
              <a:t>O </a:t>
            </a:r>
            <a:r>
              <a:rPr lang="en-US" sz="3500" dirty="0">
                <a:uFill>
                  <a:solidFill>
                    <a:srgbClr val="D84800"/>
                  </a:solidFill>
                </a:uFill>
              </a:rPr>
              <a:t>accepter of penitence and forgiver </a:t>
            </a:r>
            <a:r>
              <a:rPr lang="en-US" sz="3500" dirty="0" smtClean="0">
                <a:uFill>
                  <a:solidFill>
                    <a:srgbClr val="D84800"/>
                  </a:solidFill>
                </a:uFill>
              </a:rPr>
              <a:t>of sin</a:t>
            </a:r>
            <a:r>
              <a:rPr lang="en-US" sz="3500" dirty="0">
                <a:uFill>
                  <a:solidFill>
                    <a:srgbClr val="D84800"/>
                  </a:solidFill>
                </a:uFill>
              </a:rPr>
              <a:t>, Jesus Christ, forgive my sin and the </a:t>
            </a:r>
            <a:r>
              <a:rPr lang="en-US" sz="3500" dirty="0" smtClean="0">
                <a:uFill>
                  <a:solidFill>
                    <a:srgbClr val="D84800"/>
                  </a:solidFill>
                </a:uFill>
              </a:rPr>
              <a:t>sin of </a:t>
            </a:r>
            <a:r>
              <a:rPr lang="en-US" sz="3500" dirty="0">
                <a:uFill>
                  <a:solidFill>
                    <a:srgbClr val="D84800"/>
                  </a:solidFill>
                </a:uFill>
              </a:rPr>
              <a:t>all Thy people</a:t>
            </a:r>
            <a:r>
              <a:rPr lang="en-US" sz="35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130</a:t>
            </a:r>
            <a:r>
              <a:rPr lang="en-US" sz="1400" dirty="0">
                <a:solidFill>
                  <a:srgbClr val="FFC000"/>
                </a:solidFill>
                <a:uFill>
                  <a:solidFill>
                    <a:srgbClr val="D84800"/>
                  </a:solidFill>
                </a:uFill>
              </a:rPr>
              <a:t>. </a:t>
            </a:r>
            <a:r>
              <a:rPr lang="en-US" sz="3500" dirty="0">
                <a:uFill>
                  <a:solidFill>
                    <a:srgbClr val="D84800"/>
                  </a:solidFill>
                </a:uFill>
              </a:rPr>
              <a:t>And accept the penitence of </a:t>
            </a:r>
            <a:r>
              <a:rPr lang="en-US" sz="3500" dirty="0" smtClean="0">
                <a:uFill>
                  <a:solidFill>
                    <a:srgbClr val="D84800"/>
                  </a:solidFill>
                </a:uFill>
              </a:rPr>
              <a:t>these </a:t>
            </a:r>
          </a:p>
          <a:p>
            <a:pPr marL="40639" marR="40639">
              <a:spcBef>
                <a:spcPts val="600"/>
              </a:spcBef>
              <a:buClr>
                <a:srgbClr val="D84800"/>
              </a:buClr>
              <a:buFont typeface="Arial"/>
              <a:defRPr sz="2800"/>
            </a:pPr>
            <a:r>
              <a:rPr lang="en-US" sz="3500" dirty="0" smtClean="0">
                <a:uFill>
                  <a:solidFill>
                    <a:srgbClr val="D84800"/>
                  </a:solidFill>
                </a:uFill>
              </a:rPr>
              <a:t>Thy </a:t>
            </a:r>
            <a:r>
              <a:rPr lang="en-US" sz="3500" dirty="0">
                <a:uFill>
                  <a:solidFill>
                    <a:srgbClr val="D84800"/>
                  </a:solidFill>
                </a:uFill>
              </a:rPr>
              <a:t>servants and </a:t>
            </a:r>
            <a:r>
              <a:rPr lang="en-US" sz="3500" dirty="0" smtClean="0">
                <a:uFill>
                  <a:solidFill>
                    <a:srgbClr val="D84800"/>
                  </a:solidFill>
                </a:uFill>
              </a:rPr>
              <a:t>handmaids </a:t>
            </a:r>
            <a:r>
              <a:rPr lang="en-US" sz="3500" dirty="0">
                <a:uFill>
                  <a:solidFill>
                    <a:srgbClr val="D84800"/>
                  </a:solidFill>
                </a:uFill>
              </a:rPr>
              <a:t>shine </a:t>
            </a:r>
            <a:r>
              <a:rPr lang="en-US" sz="3500" dirty="0" smtClean="0">
                <a:uFill>
                  <a:solidFill>
                    <a:srgbClr val="D84800"/>
                  </a:solidFill>
                </a:uFill>
              </a:rPr>
              <a:t>upon them </a:t>
            </a:r>
            <a:r>
              <a:rPr lang="en-US" sz="3500" dirty="0">
                <a:uFill>
                  <a:solidFill>
                    <a:srgbClr val="D84800"/>
                  </a:solidFill>
                </a:uFill>
              </a:rPr>
              <a:t>with the light </a:t>
            </a:r>
            <a:r>
              <a:rPr lang="en-US" sz="3500" dirty="0" smtClean="0">
                <a:uFill>
                  <a:solidFill>
                    <a:srgbClr val="D84800"/>
                  </a:solidFill>
                </a:uFill>
              </a:rPr>
              <a:t>of</a:t>
            </a:r>
            <a:endParaRPr lang="en-US" sz="3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437741"/>
      </p:ext>
    </p:extLst>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17306"/>
          </a:xfrm>
          <a:prstGeom prst="rect">
            <a:avLst/>
          </a:prstGeom>
        </p:spPr>
        <p:txBody>
          <a:bodyPr wrap="square">
            <a:spAutoFit/>
          </a:bodyPr>
          <a:lstStyle/>
          <a:p>
            <a:r>
              <a:rPr lang="en-CA" sz="4500" dirty="0" err="1" smtClean="0"/>
              <a:t>አግብርትከ</a:t>
            </a:r>
            <a:r>
              <a:rPr lang="en-CA" sz="4500" dirty="0" smtClean="0"/>
              <a:t> </a:t>
            </a:r>
            <a:r>
              <a:rPr lang="en-CA" sz="4500" dirty="0" err="1" smtClean="0"/>
              <a:t>ወአእማ</a:t>
            </a:r>
            <a:endParaRPr lang="en-CA" sz="4500" dirty="0" smtClean="0"/>
          </a:p>
          <a:p>
            <a:r>
              <a:rPr lang="en-CA" sz="4500" dirty="0" err="1" smtClean="0"/>
              <a:t>ቲከ</a:t>
            </a:r>
            <a:r>
              <a:rPr lang="en-CA" sz="4500" dirty="0" smtClean="0"/>
              <a:t> </a:t>
            </a:r>
            <a:r>
              <a:rPr lang="en-CA" sz="4500" dirty="0" err="1" smtClean="0"/>
              <a:t>ወአሥርቅ</a:t>
            </a:r>
            <a:r>
              <a:rPr lang="en-CA" sz="4500" dirty="0" smtClean="0"/>
              <a:t> </a:t>
            </a:r>
            <a:r>
              <a:rPr lang="en-CA" sz="4500" dirty="0" err="1" smtClean="0"/>
              <a:t>ላዕሌ</a:t>
            </a:r>
            <a:endParaRPr lang="en-CA" sz="4500" dirty="0" smtClean="0"/>
          </a:p>
          <a:p>
            <a:r>
              <a:rPr lang="en-CA" sz="4500" dirty="0" err="1" smtClean="0"/>
              <a:t>ሆሙ</a:t>
            </a:r>
            <a:r>
              <a:rPr lang="en-CA" sz="4500" dirty="0" smtClean="0"/>
              <a:t> </a:t>
            </a:r>
            <a:r>
              <a:rPr lang="en-CA" sz="4500" dirty="0" err="1" smtClean="0"/>
              <a:t>ብርሃነ</a:t>
            </a:r>
            <a:r>
              <a:rPr lang="en-CA" sz="4500" dirty="0" smtClean="0"/>
              <a:t> </a:t>
            </a:r>
            <a:r>
              <a:rPr lang="en-CA" sz="4500" dirty="0" err="1" smtClean="0"/>
              <a:t>ጸጋከ</a:t>
            </a:r>
            <a:r>
              <a:rPr lang="en-CA" sz="4500" dirty="0" smtClean="0"/>
              <a:t> </a:t>
            </a:r>
            <a:r>
              <a:rPr lang="en-CA" sz="4500" dirty="0" err="1" smtClean="0"/>
              <a:t>በእንተ</a:t>
            </a:r>
            <a:r>
              <a:rPr lang="en-CA" sz="4500" dirty="0" smtClean="0"/>
              <a:t> </a:t>
            </a:r>
            <a:r>
              <a:rPr lang="en-CA" sz="4500" dirty="0" err="1" smtClean="0"/>
              <a:t>ስምከ</a:t>
            </a:r>
            <a:r>
              <a:rPr lang="en-CA" sz="4500" dirty="0" smtClean="0"/>
              <a:t> </a:t>
            </a:r>
            <a:r>
              <a:rPr lang="en-CA" sz="4500" dirty="0" err="1" smtClean="0"/>
              <a:t>ቅዱስ</a:t>
            </a:r>
            <a:r>
              <a:rPr lang="en-CA" sz="4500" dirty="0" smtClean="0"/>
              <a:t> </a:t>
            </a:r>
            <a:r>
              <a:rPr lang="en-CA" sz="4500" dirty="0" err="1" smtClean="0"/>
              <a:t>ዘተሰምየ</a:t>
            </a:r>
            <a:r>
              <a:rPr lang="en-CA" sz="4500" dirty="0" smtClean="0"/>
              <a:t> </a:t>
            </a:r>
            <a:r>
              <a:rPr lang="en-CA" sz="4500" dirty="0" err="1" smtClean="0"/>
              <a:t>በላዕሌነ</a:t>
            </a:r>
            <a:r>
              <a:rPr lang="en-CA" sz="4500" dirty="0" smtClean="0"/>
              <a:t>። በ፩ </a:t>
            </a:r>
            <a:r>
              <a:rPr lang="en-CA" sz="4500" dirty="0" err="1" smtClean="0"/>
              <a:t>ወልድከ</a:t>
            </a:r>
            <a:r>
              <a:rPr lang="en-CA" sz="4500" dirty="0" smtClean="0"/>
              <a:t> </a:t>
            </a:r>
            <a:r>
              <a:rPr lang="en-CA" sz="4500" dirty="0" err="1" smtClean="0"/>
              <a:t>ዘቦቱ</a:t>
            </a:r>
            <a:r>
              <a:rPr lang="en-CA" sz="4500" dirty="0" smtClean="0"/>
              <a:t> </a:t>
            </a:r>
            <a:r>
              <a:rPr lang="en-CA" sz="4500" dirty="0" err="1" smtClean="0"/>
              <a:t>ለከ</a:t>
            </a:r>
            <a:r>
              <a:rPr lang="en-CA" sz="4500" dirty="0" smtClean="0"/>
              <a:t> </a:t>
            </a:r>
            <a:r>
              <a:rPr lang="en-CA" sz="4500" dirty="0" err="1" smtClean="0"/>
              <a:t>ምስሌሁ</a:t>
            </a:r>
            <a:r>
              <a:rPr lang="en-CA" sz="4500" dirty="0" smtClean="0"/>
              <a:t> </a:t>
            </a:r>
            <a:r>
              <a:rPr lang="en-CA" sz="4500" dirty="0" err="1" smtClean="0"/>
              <a:t>ወምስለ</a:t>
            </a:r>
            <a:r>
              <a:rPr lang="en-CA" sz="4500" dirty="0" smtClean="0"/>
              <a:t> </a:t>
            </a:r>
            <a:r>
              <a:rPr lang="en-CA" sz="4500" dirty="0" err="1" smtClean="0"/>
              <a:t>ቅዱስ</a:t>
            </a:r>
            <a:r>
              <a:rPr lang="en-CA" sz="4500" dirty="0" smtClean="0"/>
              <a:t> </a:t>
            </a:r>
            <a:r>
              <a:rPr lang="en-CA" sz="4500" dirty="0" err="1" smtClean="0"/>
              <a:t>መንፈስ</a:t>
            </a:r>
            <a:r>
              <a:rPr lang="en-CA" sz="4500" dirty="0" smtClean="0"/>
              <a:t> </a:t>
            </a:r>
            <a:r>
              <a:rPr lang="en-CA" sz="4500" dirty="0" err="1" smtClean="0"/>
              <a:t>ይእዜኒ</a:t>
            </a:r>
            <a:r>
              <a:rPr lang="en-CA" sz="4500" dirty="0" smtClean="0"/>
              <a:t> </a:t>
            </a:r>
            <a:r>
              <a:rPr lang="en-CA" sz="4500" dirty="0" err="1" smtClean="0"/>
              <a:t>ወዘልፈኒ</a:t>
            </a:r>
            <a:r>
              <a:rPr lang="en-CA" sz="4500" dirty="0" smtClean="0"/>
              <a:t> </a:t>
            </a:r>
            <a:r>
              <a:rPr lang="en-CA" sz="4500" dirty="0" err="1" smtClean="0"/>
              <a:t>ወለዓለመ</a:t>
            </a:r>
            <a:r>
              <a:rPr lang="en-CA" sz="4500" dirty="0" smtClean="0"/>
              <a:t> </a:t>
            </a:r>
            <a:r>
              <a:rPr lang="en-CA" sz="4500" dirty="0" err="1" smtClean="0"/>
              <a:t>ዓለም</a:t>
            </a:r>
            <a:r>
              <a:rPr lang="en-CA" sz="4500" dirty="0" smtClean="0"/>
              <a:t> </a:t>
            </a:r>
            <a:r>
              <a:rPr lang="en-CA" sz="4500" dirty="0" err="1" smtClean="0"/>
              <a:t>አሜን</a:t>
            </a:r>
            <a:r>
              <a:rPr lang="en-CA" sz="4500" dirty="0" smtClean="0"/>
              <a:t>። </a:t>
            </a:r>
            <a:r>
              <a:rPr lang="en-CA" sz="4400" b="1" dirty="0" smtClean="0"/>
              <a:t> </a:t>
            </a:r>
            <a:endParaRPr lang="en-CA" sz="4400" b="1" dirty="0"/>
          </a:p>
        </p:txBody>
      </p:sp>
      <p:sp>
        <p:nvSpPr>
          <p:cNvPr id="3" name="Rectangle 2"/>
          <p:cNvSpPr/>
          <p:nvPr/>
        </p:nvSpPr>
        <p:spPr>
          <a:xfrm>
            <a:off x="4026632" y="-79653"/>
            <a:ext cx="4028017" cy="6555641"/>
          </a:xfrm>
          <a:prstGeom prst="rect">
            <a:avLst/>
          </a:prstGeom>
        </p:spPr>
        <p:txBody>
          <a:bodyPr wrap="square">
            <a:spAutoFit/>
          </a:bodyPr>
          <a:lstStyle/>
          <a:p>
            <a:r>
              <a:rPr lang="en-CA" sz="4200" dirty="0" err="1" smtClean="0"/>
              <a:t>ምእንቲ</a:t>
            </a:r>
            <a:r>
              <a:rPr lang="en-CA" sz="4200" dirty="0" smtClean="0"/>
              <a:t> </a:t>
            </a:r>
            <a:r>
              <a:rPr lang="en-CA" sz="4200" dirty="0" err="1" smtClean="0"/>
              <a:t>እቲ</a:t>
            </a:r>
            <a:r>
              <a:rPr lang="en-CA" sz="4200" dirty="0" smtClean="0"/>
              <a:t>  </a:t>
            </a:r>
            <a:r>
              <a:rPr lang="en-CA" sz="4200" dirty="0" err="1" smtClean="0"/>
              <a:t>ኣብ</a:t>
            </a:r>
            <a:r>
              <a:rPr lang="en-CA" sz="4200" dirty="0" smtClean="0"/>
              <a:t>  </a:t>
            </a:r>
            <a:r>
              <a:rPr lang="en-CA" sz="4200" dirty="0" err="1" smtClean="0"/>
              <a:t>ልዕ</a:t>
            </a:r>
            <a:endParaRPr lang="en-CA" sz="4200" dirty="0" smtClean="0"/>
          </a:p>
          <a:p>
            <a:r>
              <a:rPr lang="en-CA" sz="4200" dirty="0" err="1" smtClean="0"/>
              <a:t>ሌና</a:t>
            </a:r>
            <a:r>
              <a:rPr lang="en-CA" sz="4200" dirty="0" smtClean="0"/>
              <a:t> </a:t>
            </a:r>
            <a:r>
              <a:rPr lang="en-CA" sz="4200" dirty="0" err="1" smtClean="0"/>
              <a:t>ዝተጸውዐ</a:t>
            </a:r>
            <a:r>
              <a:rPr lang="en-CA" sz="4200" dirty="0" smtClean="0"/>
              <a:t> </a:t>
            </a:r>
            <a:r>
              <a:rPr lang="en-CA" sz="4200" dirty="0" err="1" smtClean="0"/>
              <a:t>ቕዱስ</a:t>
            </a:r>
            <a:r>
              <a:rPr lang="en-CA" sz="4200" dirty="0" smtClean="0"/>
              <a:t> </a:t>
            </a:r>
            <a:r>
              <a:rPr lang="en-CA" sz="4200" dirty="0" err="1" smtClean="0"/>
              <a:t>ስምካ</a:t>
            </a:r>
            <a:r>
              <a:rPr lang="en-CA" sz="4200" dirty="0" smtClean="0"/>
              <a:t> </a:t>
            </a:r>
            <a:r>
              <a:rPr lang="en-CA" sz="4200" dirty="0" err="1" smtClean="0"/>
              <a:t>ኢልካውን</a:t>
            </a:r>
            <a:r>
              <a:rPr lang="en-CA" sz="4200" dirty="0" smtClean="0"/>
              <a:t> </a:t>
            </a:r>
            <a:r>
              <a:rPr lang="en-CA" sz="4200" dirty="0" err="1" smtClean="0"/>
              <a:t>ብር</a:t>
            </a:r>
            <a:endParaRPr lang="en-CA" sz="4200" dirty="0" smtClean="0"/>
          </a:p>
          <a:p>
            <a:r>
              <a:rPr lang="en-CA" sz="4200" dirty="0" err="1" smtClean="0"/>
              <a:t>ሃን</a:t>
            </a:r>
            <a:r>
              <a:rPr lang="en-CA" sz="4200" dirty="0" smtClean="0"/>
              <a:t> </a:t>
            </a:r>
            <a:r>
              <a:rPr lang="en-CA" sz="4200" dirty="0" err="1" smtClean="0"/>
              <a:t>ጸጋኻ</a:t>
            </a:r>
            <a:r>
              <a:rPr lang="en-CA" sz="4200" dirty="0" smtClean="0"/>
              <a:t> </a:t>
            </a:r>
            <a:r>
              <a:rPr lang="en-CA" sz="4200" dirty="0" err="1" smtClean="0"/>
              <a:t>ኣብርሃሎም</a:t>
            </a:r>
            <a:endParaRPr lang="en-CA" sz="4200" dirty="0" smtClean="0"/>
          </a:p>
          <a:p>
            <a:r>
              <a:rPr lang="en-CA" sz="4200" dirty="0" smtClean="0"/>
              <a:t>። </a:t>
            </a:r>
            <a:r>
              <a:rPr lang="en-CA" sz="4200" dirty="0" err="1" smtClean="0"/>
              <a:t>ብሓደ</a:t>
            </a:r>
            <a:r>
              <a:rPr lang="en-CA" sz="4200" dirty="0" smtClean="0"/>
              <a:t> </a:t>
            </a:r>
            <a:r>
              <a:rPr lang="en-CA" sz="4200" dirty="0" err="1" smtClean="0"/>
              <a:t>ወድኻ</a:t>
            </a:r>
            <a:r>
              <a:rPr lang="en-CA" sz="4200" dirty="0" smtClean="0"/>
              <a:t>፥ </a:t>
            </a:r>
            <a:r>
              <a:rPr lang="en-CA" sz="4200" dirty="0" err="1" smtClean="0"/>
              <a:t>ክብ</a:t>
            </a:r>
            <a:endParaRPr lang="en-CA" sz="4200" dirty="0" smtClean="0"/>
          </a:p>
          <a:p>
            <a:r>
              <a:rPr lang="en-CA" sz="4200" dirty="0" err="1" smtClean="0"/>
              <a:t>ርን</a:t>
            </a:r>
            <a:r>
              <a:rPr lang="en-CA" sz="4200" dirty="0" smtClean="0"/>
              <a:t> </a:t>
            </a:r>
            <a:r>
              <a:rPr lang="en-CA" sz="4200" dirty="0" err="1" smtClean="0"/>
              <a:t>ምስጋናን</a:t>
            </a:r>
            <a:r>
              <a:rPr lang="en-CA" sz="4200" dirty="0" smtClean="0"/>
              <a:t> </a:t>
            </a:r>
            <a:r>
              <a:rPr lang="en-CA" sz="4200" dirty="0" err="1" smtClean="0"/>
              <a:t>ምስኡን</a:t>
            </a:r>
            <a:r>
              <a:rPr lang="en-CA" sz="4200" dirty="0" smtClean="0"/>
              <a:t> </a:t>
            </a:r>
            <a:r>
              <a:rPr lang="en-CA" sz="4200" dirty="0" err="1" smtClean="0"/>
              <a:t>ምስ</a:t>
            </a:r>
            <a:r>
              <a:rPr lang="en-CA" sz="4200" dirty="0" smtClean="0"/>
              <a:t> </a:t>
            </a:r>
            <a:r>
              <a:rPr lang="en-CA" sz="4200" dirty="0" err="1" smtClean="0"/>
              <a:t>መንፈስ</a:t>
            </a:r>
            <a:r>
              <a:rPr lang="en-CA" sz="4200" dirty="0" smtClean="0"/>
              <a:t> </a:t>
            </a:r>
            <a:r>
              <a:rPr lang="en-CA" sz="4200" dirty="0" err="1" smtClean="0"/>
              <a:t>ቅዱስ</a:t>
            </a:r>
            <a:r>
              <a:rPr lang="en-CA" sz="4200" dirty="0" smtClean="0"/>
              <a:t> </a:t>
            </a:r>
            <a:r>
              <a:rPr lang="en-CA" sz="4200" dirty="0" err="1" smtClean="0"/>
              <a:t>ብእኡ</a:t>
            </a:r>
            <a:r>
              <a:rPr lang="en-CA" sz="4200" dirty="0" smtClean="0"/>
              <a:t>፥ </a:t>
            </a:r>
            <a:r>
              <a:rPr lang="en-CA" sz="4200" dirty="0" err="1" smtClean="0"/>
              <a:t>ዘሎካ</a:t>
            </a:r>
            <a:r>
              <a:rPr lang="en-CA" sz="4200" dirty="0" smtClean="0"/>
              <a:t> </a:t>
            </a:r>
            <a:r>
              <a:rPr lang="en-CA" sz="4200" dirty="0" err="1" smtClean="0"/>
              <a:t>ሎምን</a:t>
            </a:r>
            <a:r>
              <a:rPr lang="en-CA" sz="4200" dirty="0" smtClean="0"/>
              <a:t> </a:t>
            </a:r>
            <a:r>
              <a:rPr lang="en-CA" sz="4200" dirty="0" err="1" smtClean="0"/>
              <a:t>ኵሉ</a:t>
            </a:r>
            <a:r>
              <a:rPr lang="en-CA" sz="4200" dirty="0" smtClean="0"/>
              <a:t> </a:t>
            </a:r>
            <a:r>
              <a:rPr lang="en-CA" sz="4200" dirty="0" err="1" smtClean="0"/>
              <a:t>ሳዕን</a:t>
            </a:r>
            <a:r>
              <a:rPr lang="en-CA" sz="4200" dirty="0" smtClean="0"/>
              <a:t> </a:t>
            </a:r>
            <a:r>
              <a:rPr lang="en-CA" sz="4200" dirty="0" err="1" smtClean="0"/>
              <a:t>ንዘለዓለም</a:t>
            </a:r>
            <a:r>
              <a:rPr lang="en-CA" sz="4200" dirty="0" smtClean="0"/>
              <a:t> </a:t>
            </a:r>
            <a:r>
              <a:rPr lang="en-CA" sz="4200" dirty="0" err="1" smtClean="0"/>
              <a:t>ዓለም</a:t>
            </a:r>
            <a:r>
              <a:rPr lang="en-CA" sz="4200" dirty="0" smtClean="0"/>
              <a:t> </a:t>
            </a:r>
            <a:r>
              <a:rPr lang="en-CA" sz="4200" dirty="0" err="1" smtClean="0"/>
              <a:t>ኣሜን</a:t>
            </a:r>
            <a:r>
              <a:rPr lang="en-CA" sz="4200" dirty="0" smtClean="0"/>
              <a:t>።</a:t>
            </a:r>
            <a:endParaRPr lang="en-CA" sz="4200" dirty="0"/>
          </a:p>
        </p:txBody>
      </p:sp>
      <p:sp>
        <p:nvSpPr>
          <p:cNvPr id="9" name="Rectangle 8"/>
          <p:cNvSpPr/>
          <p:nvPr/>
        </p:nvSpPr>
        <p:spPr>
          <a:xfrm>
            <a:off x="7936876" y="52854"/>
            <a:ext cx="4312138"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uFill>
                  <a:solidFill>
                    <a:srgbClr val="D84800"/>
                  </a:solidFill>
                </a:uFill>
              </a:rPr>
              <a:t>Thy </a:t>
            </a:r>
            <a:r>
              <a:rPr lang="en-US" sz="3500" dirty="0">
                <a:uFill>
                  <a:solidFill>
                    <a:srgbClr val="D84800"/>
                  </a:solidFill>
                </a:uFill>
              </a:rPr>
              <a:t>grace, for </a:t>
            </a:r>
            <a:r>
              <a:rPr lang="en-US" sz="3500" dirty="0" smtClean="0">
                <a:uFill>
                  <a:solidFill>
                    <a:srgbClr val="D84800"/>
                  </a:solidFill>
                </a:uFill>
              </a:rPr>
              <a:t>the sake </a:t>
            </a:r>
            <a:r>
              <a:rPr lang="en-US" sz="3500" dirty="0">
                <a:uFill>
                  <a:solidFill>
                    <a:srgbClr val="D84800"/>
                  </a:solidFill>
                </a:uFill>
              </a:rPr>
              <a:t>of Thy holy name with which we </a:t>
            </a:r>
            <a:r>
              <a:rPr lang="en-US" sz="3500" dirty="0" smtClean="0">
                <a:uFill>
                  <a:solidFill>
                    <a:srgbClr val="D84800"/>
                  </a:solidFill>
                </a:uFill>
              </a:rPr>
              <a:t>were called</a:t>
            </a:r>
            <a:r>
              <a:rPr lang="en-US" sz="3500" dirty="0">
                <a:uFill>
                  <a:solidFill>
                    <a:srgbClr val="D84800"/>
                  </a:solidFill>
                </a:uFill>
              </a:rPr>
              <a:t>, through Thine only-begotten Son</a:t>
            </a:r>
            <a:r>
              <a:rPr lang="en-US" sz="3500" dirty="0" smtClean="0">
                <a:uFill>
                  <a:solidFill>
                    <a:srgbClr val="D84800"/>
                  </a:solidFill>
                </a:uFill>
              </a:rPr>
              <a:t>, through </a:t>
            </a:r>
            <a:r>
              <a:rPr lang="en-US" sz="3500" dirty="0">
                <a:uFill>
                  <a:solidFill>
                    <a:srgbClr val="D84800"/>
                  </a:solidFill>
                </a:uFill>
              </a:rPr>
              <a:t>Whom to Thee with Him and </a:t>
            </a:r>
            <a:r>
              <a:rPr lang="en-US" sz="3500" dirty="0" smtClean="0">
                <a:uFill>
                  <a:solidFill>
                    <a:srgbClr val="D84800"/>
                  </a:solidFill>
                </a:uFill>
              </a:rPr>
              <a:t>with the </a:t>
            </a:r>
            <a:r>
              <a:rPr lang="en-US" sz="3500" dirty="0">
                <a:uFill>
                  <a:solidFill>
                    <a:srgbClr val="D84800"/>
                  </a:solidFill>
                </a:uFill>
              </a:rPr>
              <a:t>Holy Spirit be glory and dominion, </a:t>
            </a:r>
            <a:r>
              <a:rPr lang="en-US" sz="3500" dirty="0" smtClean="0">
                <a:uFill>
                  <a:solidFill>
                    <a:srgbClr val="D84800"/>
                  </a:solidFill>
                </a:uFill>
              </a:rPr>
              <a:t>both now </a:t>
            </a:r>
            <a:r>
              <a:rPr lang="en-US" sz="3500" dirty="0">
                <a:uFill>
                  <a:solidFill>
                    <a:srgbClr val="D84800"/>
                  </a:solidFill>
                </a:uFill>
              </a:rPr>
              <a:t>and ever and unto the ages of ages</a:t>
            </a:r>
            <a:r>
              <a:rPr lang="en-US" sz="3500" dirty="0" smtClean="0">
                <a:uFill>
                  <a:solidFill>
                    <a:srgbClr val="D84800"/>
                  </a:solidFill>
                </a:uFill>
              </a:rPr>
              <a:t>. Amen</a:t>
            </a:r>
            <a:r>
              <a:rPr lang="en-US" sz="3500" dirty="0">
                <a:uFill>
                  <a:solidFill>
                    <a:srgbClr val="D84800"/>
                  </a:solidFill>
                </a:uFill>
              </a:rPr>
              <a:t>.</a:t>
            </a:r>
            <a:endParaRPr lang="en-US" sz="3500" dirty="0"/>
          </a:p>
        </p:txBody>
      </p:sp>
      <p:cxnSp>
        <p:nvCxnSpPr>
          <p:cNvPr id="10" name="Straight Connector 9"/>
          <p:cNvCxnSpPr/>
          <p:nvPr/>
        </p:nvCxnSpPr>
        <p:spPr>
          <a:xfrm>
            <a:off x="4027339" y="32904"/>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429641"/>
      </p:ext>
    </p:extLst>
  </p:cSld>
  <p:clrMapOvr>
    <a:masterClrMapping/>
  </p:clrMapOvr>
  <p:transition spd="med"/>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ይ.ዲ.ንፍቅ </a:t>
            </a:r>
            <a:endParaRPr lang="pt-BR" sz="2000" b="1" dirty="0" smtClean="0">
              <a:solidFill>
                <a:srgbClr val="FFC000"/>
              </a:solidFill>
            </a:endParaRPr>
          </a:p>
          <a:p>
            <a:r>
              <a:rPr lang="en-CA" sz="1400" dirty="0" smtClean="0">
                <a:solidFill>
                  <a:srgbClr val="FFC000"/>
                </a:solidFill>
              </a:rPr>
              <a:t>፻፴፩</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ይ.ዲ.ንፍቅ</a:t>
            </a:r>
            <a:r>
              <a:rPr lang="en-CA" sz="4800" dirty="0" smtClean="0">
                <a:solidFill>
                  <a:srgbClr val="92D050"/>
                </a:solidFill>
              </a:rPr>
              <a:t> </a:t>
            </a:r>
          </a:p>
          <a:p>
            <a:r>
              <a:rPr lang="en-CA" sz="1400" dirty="0" smtClean="0">
                <a:solidFill>
                  <a:srgbClr val="FFC000"/>
                </a:solidFill>
              </a:rPr>
              <a:t>131.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Ass. 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131.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142814"/>
      </p:ext>
    </p:extLst>
  </p:cSld>
  <p:clrMapOvr>
    <a:masterClrMapping/>
  </p:clrMapOvr>
  <p:transition spd="me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solidFill>
                  <a:srgbClr val="FF0000"/>
                </a:solidFill>
              </a:rPr>
              <a:t>ይ.ካ.ንፍቅ</a:t>
            </a:r>
            <a:r>
              <a:rPr lang="en-CA" sz="4000" dirty="0" smtClean="0">
                <a:solidFill>
                  <a:srgbClr val="FF0000"/>
                </a:solidFill>
              </a:rPr>
              <a:t> </a:t>
            </a:r>
            <a:r>
              <a:rPr lang="en-CA" sz="1400" dirty="0" smtClean="0">
                <a:solidFill>
                  <a:srgbClr val="FFC000"/>
                </a:solidFill>
              </a:rPr>
              <a:t>፻፴፪. </a:t>
            </a:r>
            <a:r>
              <a:rPr lang="en-CA" sz="4000" dirty="0" err="1"/>
              <a:t>እግዚአ</a:t>
            </a:r>
            <a:r>
              <a:rPr lang="en-CA" sz="4000" dirty="0"/>
              <a:t> </a:t>
            </a:r>
            <a:r>
              <a:rPr lang="en-CA" sz="4000" dirty="0" err="1"/>
              <a:t>አእምሮ</a:t>
            </a:r>
            <a:r>
              <a:rPr lang="en-CA" sz="4000" dirty="0"/>
              <a:t> </a:t>
            </a:r>
            <a:r>
              <a:rPr lang="en-CA" sz="4000" dirty="0" err="1"/>
              <a:t>ወዜናዌ</a:t>
            </a:r>
            <a:r>
              <a:rPr lang="en-CA" sz="4000" dirty="0"/>
              <a:t> </a:t>
            </a:r>
            <a:r>
              <a:rPr lang="en-CA" sz="4000" dirty="0" err="1"/>
              <a:t>ጥበብ</a:t>
            </a:r>
            <a:r>
              <a:rPr lang="en-CA" sz="4000" dirty="0"/>
              <a:t> </a:t>
            </a:r>
            <a:r>
              <a:rPr lang="en-CA" sz="4000" dirty="0" err="1"/>
              <a:t>ዘከሠተ</a:t>
            </a:r>
            <a:r>
              <a:rPr lang="en-CA" sz="4000" dirty="0"/>
              <a:t> </a:t>
            </a:r>
            <a:r>
              <a:rPr lang="en-CA" sz="4000" dirty="0" err="1"/>
              <a:t>ለነ</a:t>
            </a:r>
            <a:r>
              <a:rPr lang="en-CA" sz="4000" dirty="0"/>
              <a:t> </a:t>
            </a:r>
            <a:r>
              <a:rPr lang="en-CA" sz="4000" dirty="0" err="1"/>
              <a:t>ዘኮነ</a:t>
            </a:r>
            <a:r>
              <a:rPr lang="en-CA" sz="4000" dirty="0"/>
              <a:t> </a:t>
            </a:r>
            <a:r>
              <a:rPr lang="en-CA" sz="4000" dirty="0" err="1"/>
              <a:t>ሥዉረ</a:t>
            </a:r>
            <a:r>
              <a:rPr lang="en-CA" sz="4000" dirty="0"/>
              <a:t> </a:t>
            </a:r>
            <a:r>
              <a:rPr lang="en-CA" sz="4000" dirty="0" err="1"/>
              <a:t>ውስተ</a:t>
            </a:r>
            <a:r>
              <a:rPr lang="en-CA" sz="4000" dirty="0"/>
              <a:t> </a:t>
            </a:r>
            <a:r>
              <a:rPr lang="en-CA" sz="4000" dirty="0" err="1"/>
              <a:t>ማዕምቀ</a:t>
            </a:r>
            <a:r>
              <a:rPr lang="en-CA" sz="4000" dirty="0"/>
              <a:t> </a:t>
            </a:r>
            <a:r>
              <a:rPr lang="en-CA" sz="4000" dirty="0" err="1"/>
              <a:t>ጽልመት</a:t>
            </a:r>
            <a:r>
              <a:rPr lang="en-CA" sz="4000" dirty="0"/>
              <a:t> </a:t>
            </a:r>
            <a:r>
              <a:rPr lang="en-CA" sz="4000" dirty="0" err="1"/>
              <a:t>ወሃቤ</a:t>
            </a:r>
            <a:r>
              <a:rPr lang="en-CA" sz="4000" dirty="0"/>
              <a:t> </a:t>
            </a:r>
            <a:r>
              <a:rPr lang="en-CA" sz="4000" dirty="0" err="1"/>
              <a:t>ቃለ</a:t>
            </a:r>
            <a:r>
              <a:rPr lang="en-CA" sz="4000" dirty="0"/>
              <a:t> </a:t>
            </a:r>
            <a:r>
              <a:rPr lang="en-CA" sz="4000" dirty="0" err="1"/>
              <a:t>ትፍሥሕት</a:t>
            </a:r>
            <a:r>
              <a:rPr lang="en-CA" sz="4000" dirty="0"/>
              <a:t> </a:t>
            </a:r>
            <a:r>
              <a:rPr lang="en-CA" sz="4000" dirty="0" err="1"/>
              <a:t>ለእለ</a:t>
            </a:r>
            <a:r>
              <a:rPr lang="en-CA" sz="4000" dirty="0"/>
              <a:t> </a:t>
            </a:r>
            <a:r>
              <a:rPr lang="en-CA" sz="4000" dirty="0" err="1"/>
              <a:t>ይሰብኩ</a:t>
            </a:r>
            <a:r>
              <a:rPr lang="en-CA" sz="4000" dirty="0"/>
              <a:t> </a:t>
            </a:r>
            <a:r>
              <a:rPr lang="en-CA" sz="4000" dirty="0" err="1"/>
              <a:t>ዕበየ</a:t>
            </a:r>
            <a:r>
              <a:rPr lang="en-CA" sz="4000" dirty="0"/>
              <a:t> </a:t>
            </a:r>
            <a:r>
              <a:rPr lang="en-CA" sz="4000" dirty="0" err="1"/>
              <a:t>ኃይልከ</a:t>
            </a:r>
            <a:r>
              <a:rPr lang="en-CA" sz="4000" dirty="0"/>
              <a:t>።</a:t>
            </a:r>
          </a:p>
          <a:p>
            <a:r>
              <a:rPr lang="en-CA" sz="1400" dirty="0">
                <a:solidFill>
                  <a:srgbClr val="FFC000"/>
                </a:solidFill>
              </a:rPr>
              <a:t>፻፴፫. </a:t>
            </a:r>
            <a:r>
              <a:rPr lang="en-CA" sz="4000" dirty="0" err="1"/>
              <a:t>አንተ</a:t>
            </a:r>
            <a:r>
              <a:rPr lang="en-CA" sz="4000" dirty="0"/>
              <a:t> </a:t>
            </a:r>
            <a:r>
              <a:rPr lang="en-CA" sz="4000" dirty="0" err="1"/>
              <a:t>ውእቱ</a:t>
            </a:r>
            <a:r>
              <a:rPr lang="en-CA" sz="4000" dirty="0"/>
              <a:t> </a:t>
            </a:r>
            <a:r>
              <a:rPr lang="en-CA" sz="4000" dirty="0" err="1"/>
              <a:t>በብዙኅ</a:t>
            </a:r>
            <a:r>
              <a:rPr lang="en-CA" sz="4000" dirty="0"/>
              <a:t> </a:t>
            </a:r>
            <a:r>
              <a:rPr lang="en-CA" sz="4000" dirty="0" err="1"/>
              <a:t>ኂሩትከ</a:t>
            </a:r>
            <a:r>
              <a:rPr lang="en-CA" sz="4000" dirty="0"/>
              <a:t> </a:t>
            </a:r>
            <a:r>
              <a:rPr lang="en-CA" sz="4000" dirty="0" err="1"/>
              <a:t>ጸዋዕኮ</a:t>
            </a:r>
            <a:r>
              <a:rPr lang="en-CA" sz="4000" dirty="0"/>
              <a:t> </a:t>
            </a:r>
            <a:r>
              <a:rPr lang="en-CA" sz="4000" dirty="0" err="1" smtClean="0"/>
              <a:t>ለጳው</a:t>
            </a:r>
            <a:endParaRPr lang="en-CA" sz="4000" dirty="0" smtClean="0"/>
          </a:p>
          <a:p>
            <a:r>
              <a:rPr lang="en-CA" sz="4000" dirty="0" err="1" smtClean="0"/>
              <a:t>ሎስ</a:t>
            </a:r>
            <a:r>
              <a:rPr lang="en-CA" sz="4000" dirty="0" smtClean="0"/>
              <a:t> </a:t>
            </a:r>
            <a:r>
              <a:rPr lang="en-CA" sz="4000" dirty="0" err="1"/>
              <a:t>ዘኮነ</a:t>
            </a:r>
            <a:r>
              <a:rPr lang="en-CA" sz="4000" dirty="0"/>
              <a:t> </a:t>
            </a:r>
            <a:r>
              <a:rPr lang="en-CA" sz="4000" dirty="0" err="1"/>
              <a:t>ቀዲሙ</a:t>
            </a:r>
            <a:r>
              <a:rPr lang="en-CA" sz="4000" dirty="0"/>
              <a:t> </a:t>
            </a:r>
            <a:r>
              <a:rPr lang="en-CA" sz="4000" dirty="0" err="1"/>
              <a:t>ሰዳዴ</a:t>
            </a:r>
            <a:r>
              <a:rPr lang="en-CA" sz="4000" dirty="0"/>
              <a:t> </a:t>
            </a:r>
            <a:r>
              <a:rPr lang="en-CA" sz="4000" dirty="0" err="1"/>
              <a:t>ወረሰይኮ</a:t>
            </a:r>
            <a:r>
              <a:rPr lang="en-CA" sz="4000" dirty="0"/>
              <a:t> </a:t>
            </a:r>
            <a:r>
              <a:rPr lang="en-CA" sz="4000" dirty="0" err="1"/>
              <a:t>ንዋየ</a:t>
            </a:r>
            <a:r>
              <a:rPr lang="en-CA" sz="4000" dirty="0"/>
              <a:t> </a:t>
            </a:r>
            <a:r>
              <a:rPr lang="en-CA" sz="4000" dirty="0" err="1"/>
              <a:t>ኅሩየ</a:t>
            </a:r>
            <a:r>
              <a:rPr lang="en-CA" sz="4000" dirty="0" smtClean="0"/>
              <a:t>።</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smtClean="0">
                <a:solidFill>
                  <a:srgbClr val="FF0000"/>
                </a:solidFill>
              </a:rPr>
              <a:t>ይ.ካ.ንፍቅ</a:t>
            </a:r>
            <a:r>
              <a:rPr lang="en-CA" sz="4000" dirty="0" smtClean="0">
                <a:solidFill>
                  <a:srgbClr val="FF0000"/>
                </a:solidFill>
              </a:rPr>
              <a:t> </a:t>
            </a:r>
            <a:r>
              <a:rPr lang="en-CA" sz="1400" dirty="0" smtClean="0">
                <a:solidFill>
                  <a:srgbClr val="FFC000"/>
                </a:solidFill>
              </a:rPr>
              <a:t>132</a:t>
            </a:r>
            <a:r>
              <a:rPr lang="en-CA" sz="1400" dirty="0">
                <a:solidFill>
                  <a:srgbClr val="FFC000"/>
                </a:solidFill>
              </a:rPr>
              <a:t>. </a:t>
            </a:r>
            <a:r>
              <a:rPr lang="en-CA" sz="4000" dirty="0"/>
              <a:t>ኦ </a:t>
            </a:r>
            <a:r>
              <a:rPr lang="en-CA" sz="4000" dirty="0" err="1"/>
              <a:t>ጐይታ</a:t>
            </a:r>
            <a:r>
              <a:rPr lang="en-CA" sz="4000" dirty="0"/>
              <a:t> </a:t>
            </a:r>
            <a:r>
              <a:rPr lang="en-CA" sz="4000" dirty="0" err="1"/>
              <a:t>ኣእምሮ</a:t>
            </a:r>
            <a:r>
              <a:rPr lang="en-CA" sz="4000" dirty="0"/>
              <a:t>፥ </a:t>
            </a:r>
            <a:r>
              <a:rPr lang="en-CA" sz="4000" dirty="0" err="1"/>
              <a:t>ጥበብ</a:t>
            </a:r>
            <a:r>
              <a:rPr lang="en-CA" sz="4000" dirty="0"/>
              <a:t> </a:t>
            </a:r>
            <a:r>
              <a:rPr lang="en-CA" sz="4000" dirty="0" err="1"/>
              <a:t>ዘናግር</a:t>
            </a:r>
            <a:r>
              <a:rPr lang="en-CA" sz="4000" dirty="0"/>
              <a:t>፥ </a:t>
            </a:r>
            <a:r>
              <a:rPr lang="en-CA" sz="4000" dirty="0" err="1"/>
              <a:t>ኣብ</a:t>
            </a:r>
            <a:r>
              <a:rPr lang="en-CA" sz="4000" dirty="0"/>
              <a:t> </a:t>
            </a:r>
            <a:r>
              <a:rPr lang="en-CA" sz="4000" dirty="0" err="1"/>
              <a:t>ዓሚቝ</a:t>
            </a:r>
            <a:r>
              <a:rPr lang="en-CA" sz="4000" dirty="0"/>
              <a:t> </a:t>
            </a:r>
            <a:r>
              <a:rPr lang="en-CA" sz="4000" dirty="0" err="1"/>
              <a:t>ጸልማት</a:t>
            </a:r>
            <a:r>
              <a:rPr lang="en-CA" sz="4000" dirty="0"/>
              <a:t> </a:t>
            </a:r>
            <a:r>
              <a:rPr lang="en-CA" sz="4000" dirty="0" err="1"/>
              <a:t>ተሠዊሩ</a:t>
            </a:r>
            <a:r>
              <a:rPr lang="en-CA" sz="4000" dirty="0"/>
              <a:t> </a:t>
            </a:r>
            <a:r>
              <a:rPr lang="en-CA" sz="4000" dirty="0" err="1"/>
              <a:t>ዝነበረ</a:t>
            </a:r>
            <a:r>
              <a:rPr lang="en-CA" sz="4000" dirty="0"/>
              <a:t> </a:t>
            </a:r>
            <a:r>
              <a:rPr lang="en-CA" sz="4000" dirty="0" err="1"/>
              <a:t>ሥጋዌኻ</a:t>
            </a:r>
            <a:r>
              <a:rPr lang="en-CA" sz="4000" dirty="0"/>
              <a:t> </a:t>
            </a:r>
            <a:r>
              <a:rPr lang="en-CA" sz="4000" dirty="0" err="1"/>
              <a:t>ዘገለጽካልና</a:t>
            </a:r>
            <a:r>
              <a:rPr lang="en-CA" sz="4000" dirty="0"/>
              <a:t>። </a:t>
            </a:r>
            <a:r>
              <a:rPr lang="en-CA" sz="4000" dirty="0" err="1"/>
              <a:t>ዕቤት</a:t>
            </a:r>
            <a:r>
              <a:rPr lang="en-CA" sz="4000" dirty="0"/>
              <a:t> </a:t>
            </a:r>
            <a:r>
              <a:rPr lang="en-CA" sz="4000" dirty="0" err="1"/>
              <a:t>ኃይልኻ</a:t>
            </a:r>
            <a:r>
              <a:rPr lang="en-CA" sz="4000" dirty="0"/>
              <a:t> </a:t>
            </a:r>
            <a:r>
              <a:rPr lang="en-CA" sz="4000" dirty="0" err="1" smtClean="0"/>
              <a:t>ንዝሰብኩ</a:t>
            </a:r>
            <a:r>
              <a:rPr lang="en-CA" sz="4000" dirty="0" smtClean="0"/>
              <a:t> </a:t>
            </a:r>
            <a:r>
              <a:rPr lang="en-CA" sz="4000" dirty="0" err="1"/>
              <a:t>ናይ</a:t>
            </a:r>
            <a:r>
              <a:rPr lang="en-CA" sz="4000" dirty="0"/>
              <a:t> </a:t>
            </a:r>
            <a:r>
              <a:rPr lang="en-CA" sz="4000" dirty="0" err="1"/>
              <a:t>ሓጐስ</a:t>
            </a:r>
            <a:r>
              <a:rPr lang="en-CA" sz="4000" dirty="0"/>
              <a:t> </a:t>
            </a:r>
            <a:r>
              <a:rPr lang="en-CA" sz="4000" dirty="0" err="1"/>
              <a:t>ቃል</a:t>
            </a:r>
            <a:r>
              <a:rPr lang="en-CA" sz="4000" dirty="0"/>
              <a:t> </a:t>
            </a:r>
            <a:r>
              <a:rPr lang="en-CA" sz="4000" dirty="0" err="1"/>
              <a:t>እትህብ</a:t>
            </a:r>
            <a:r>
              <a:rPr lang="en-CA" sz="4000" dirty="0" smtClean="0"/>
              <a:t>፡</a:t>
            </a:r>
          </a:p>
          <a:p>
            <a:r>
              <a:rPr lang="en-CA" sz="1400" dirty="0" smtClean="0">
                <a:solidFill>
                  <a:srgbClr val="FFC000"/>
                </a:solidFill>
              </a:rPr>
              <a:t>133</a:t>
            </a:r>
            <a:r>
              <a:rPr lang="en-CA" sz="1400" dirty="0">
                <a:solidFill>
                  <a:srgbClr val="FFC000"/>
                </a:solidFill>
              </a:rPr>
              <a:t>. </a:t>
            </a:r>
            <a:r>
              <a:rPr lang="en-CA" sz="4000" dirty="0" err="1"/>
              <a:t>ቀደም</a:t>
            </a:r>
            <a:r>
              <a:rPr lang="en-CA" sz="4000" dirty="0"/>
              <a:t> </a:t>
            </a:r>
            <a:r>
              <a:rPr lang="en-CA" sz="4000" dirty="0" err="1"/>
              <a:t>ሰጓጕ</a:t>
            </a:r>
            <a:r>
              <a:rPr lang="en-CA" sz="4000" dirty="0"/>
              <a:t> </a:t>
            </a:r>
            <a:r>
              <a:rPr lang="en-CA" sz="4000" dirty="0" err="1"/>
              <a:t>ንዝነበረ</a:t>
            </a:r>
            <a:r>
              <a:rPr lang="en-CA" sz="4000" dirty="0"/>
              <a:t> </a:t>
            </a:r>
            <a:r>
              <a:rPr lang="en-CA" sz="4000" dirty="0" err="1"/>
              <a:t>ጳውሎስ</a:t>
            </a:r>
            <a:r>
              <a:rPr lang="en-CA" sz="4000" dirty="0"/>
              <a:t>፥ </a:t>
            </a:r>
            <a:r>
              <a:rPr lang="en-CA" sz="4000" dirty="0" err="1"/>
              <a:t>ብብዝኂ</a:t>
            </a:r>
            <a:r>
              <a:rPr lang="en-CA" sz="4000" dirty="0"/>
              <a:t> </a:t>
            </a:r>
            <a:r>
              <a:rPr lang="en-CA" sz="4000" dirty="0" err="1" smtClean="0"/>
              <a:t>ምሕ</a:t>
            </a:r>
            <a:endParaRPr lang="en-CA" sz="4000" dirty="0" smtClean="0"/>
          </a:p>
          <a:p>
            <a:r>
              <a:rPr lang="en-CA" sz="4000" dirty="0" err="1" smtClean="0"/>
              <a:t>ረትካ</a:t>
            </a:r>
            <a:r>
              <a:rPr lang="en-CA" sz="4000" dirty="0" smtClean="0"/>
              <a:t> </a:t>
            </a:r>
            <a:r>
              <a:rPr lang="en-CA" sz="4000" dirty="0" err="1"/>
              <a:t>ዘጸዋዕካዮ</a:t>
            </a:r>
            <a:r>
              <a:rPr lang="en-CA" sz="4000" dirty="0"/>
              <a:t>፥ </a:t>
            </a:r>
            <a:r>
              <a:rPr lang="en-CA" sz="4000" dirty="0" err="1"/>
              <a:t>በዚ</a:t>
            </a:r>
            <a:r>
              <a:rPr lang="en-CA" sz="4000" dirty="0"/>
              <a:t> </a:t>
            </a:r>
            <a:r>
              <a:rPr lang="en-CA" sz="4000" dirty="0" err="1"/>
              <a:t>ኸኣ</a:t>
            </a:r>
            <a:r>
              <a:rPr lang="en-CA" sz="4000" dirty="0"/>
              <a:t> </a:t>
            </a:r>
            <a:r>
              <a:rPr lang="en-CA" sz="4000" dirty="0" err="1"/>
              <a:t>ናይ</a:t>
            </a:r>
            <a:r>
              <a:rPr lang="en-CA" sz="4000" dirty="0"/>
              <a:t> </a:t>
            </a:r>
            <a:r>
              <a:rPr lang="en-CA" sz="4000" dirty="0" err="1" smtClean="0"/>
              <a:t>መንግሥትኻ</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solidFill>
                  <a:srgbClr val="D84800"/>
                </a:solidFill>
                <a:uFill>
                  <a:solidFill>
                    <a:srgbClr val="D84800"/>
                  </a:solidFill>
                </a:uFill>
              </a:rPr>
              <a:t>Ass. Priest: </a:t>
            </a:r>
            <a:r>
              <a:rPr lang="en-US" sz="1400" dirty="0" smtClean="0">
                <a:solidFill>
                  <a:srgbClr val="FFC000"/>
                </a:solidFill>
                <a:uFill>
                  <a:solidFill>
                    <a:srgbClr val="D84800"/>
                  </a:solidFill>
                </a:uFill>
              </a:rPr>
              <a:t>132. </a:t>
            </a:r>
            <a:r>
              <a:rPr lang="en-US" sz="3300" dirty="0" smtClean="0">
                <a:uFill>
                  <a:solidFill>
                    <a:srgbClr val="D84800"/>
                  </a:solidFill>
                </a:uFill>
              </a:rPr>
              <a:t>Lord of knowledge, declarer </a:t>
            </a:r>
            <a:r>
              <a:rPr lang="en-US" sz="3300" dirty="0">
                <a:uFill>
                  <a:solidFill>
                    <a:srgbClr val="D84800"/>
                  </a:solidFill>
                </a:uFill>
              </a:rPr>
              <a:t>of wisdom, Who has revealed to </a:t>
            </a:r>
            <a:r>
              <a:rPr lang="en-US" sz="3300" dirty="0" smtClean="0">
                <a:uFill>
                  <a:solidFill>
                    <a:srgbClr val="D84800"/>
                  </a:solidFill>
                </a:uFill>
              </a:rPr>
              <a:t>us what </a:t>
            </a:r>
            <a:r>
              <a:rPr lang="en-US" sz="3300" dirty="0">
                <a:uFill>
                  <a:solidFill>
                    <a:srgbClr val="D84800"/>
                  </a:solidFill>
                </a:uFill>
              </a:rPr>
              <a:t>was hidden in the depth of darkness</a:t>
            </a:r>
            <a:r>
              <a:rPr lang="en-US" sz="3300" dirty="0" smtClean="0">
                <a:uFill>
                  <a:solidFill>
                    <a:srgbClr val="D84800"/>
                  </a:solidFill>
                </a:uFill>
              </a:rPr>
              <a:t>, giver </a:t>
            </a:r>
            <a:r>
              <a:rPr lang="en-US" sz="3300" dirty="0">
                <a:uFill>
                  <a:solidFill>
                    <a:srgbClr val="D84800"/>
                  </a:solidFill>
                </a:uFill>
              </a:rPr>
              <a:t>of a word of gladness to them </a:t>
            </a:r>
            <a:r>
              <a:rPr lang="en-US" sz="3300" dirty="0" smtClean="0">
                <a:uFill>
                  <a:solidFill>
                    <a:srgbClr val="D84800"/>
                  </a:solidFill>
                </a:uFill>
              </a:rPr>
              <a:t>that preach </a:t>
            </a:r>
            <a:r>
              <a:rPr lang="en-US" sz="3300" dirty="0">
                <a:uFill>
                  <a:solidFill>
                    <a:srgbClr val="D84800"/>
                  </a:solidFill>
                </a:uFill>
              </a:rPr>
              <a:t>the greatness of Thy power</a:t>
            </a:r>
            <a:r>
              <a:rPr lang="en-US" sz="33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133</a:t>
            </a:r>
            <a:r>
              <a:rPr lang="en-US" sz="1400" dirty="0">
                <a:solidFill>
                  <a:srgbClr val="FFC000"/>
                </a:solidFill>
                <a:uFill>
                  <a:solidFill>
                    <a:srgbClr val="D84800"/>
                  </a:solidFill>
                </a:uFill>
              </a:rPr>
              <a:t>. </a:t>
            </a:r>
            <a:r>
              <a:rPr lang="en-US" sz="3300" dirty="0">
                <a:uFill>
                  <a:solidFill>
                    <a:srgbClr val="D84800"/>
                  </a:solidFill>
                </a:uFill>
              </a:rPr>
              <a:t>Thou it was that, after Thy </a:t>
            </a:r>
            <a:r>
              <a:rPr lang="en-US" sz="3300" dirty="0" smtClean="0">
                <a:uFill>
                  <a:solidFill>
                    <a:srgbClr val="D84800"/>
                  </a:solidFill>
                </a:uFill>
              </a:rPr>
              <a:t>great goodness</a:t>
            </a:r>
            <a:r>
              <a:rPr lang="en-US" sz="3300" dirty="0">
                <a:uFill>
                  <a:solidFill>
                    <a:srgbClr val="D84800"/>
                  </a:solidFill>
                </a:uFill>
              </a:rPr>
              <a:t>, did call Paul who was </a:t>
            </a:r>
            <a:r>
              <a:rPr lang="en-US" sz="3300" dirty="0" smtClean="0">
                <a:uFill>
                  <a:solidFill>
                    <a:srgbClr val="D84800"/>
                  </a:solidFill>
                </a:uFill>
              </a:rPr>
              <a:t>previously a </a:t>
            </a:r>
            <a:r>
              <a:rPr lang="en-US" sz="3300" dirty="0">
                <a:uFill>
                  <a:solidFill>
                    <a:srgbClr val="D84800"/>
                  </a:solidFill>
                </a:uFill>
              </a:rPr>
              <a:t>persecutor</a:t>
            </a:r>
            <a:r>
              <a:rPr lang="en-US" sz="3300" dirty="0" smtClean="0">
                <a:uFill>
                  <a:solidFill>
                    <a:srgbClr val="D84800"/>
                  </a:solidFill>
                </a:uFill>
              </a:rPr>
              <a:t>,.</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85484"/>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94212</TotalTime>
  <Words>49693</Words>
  <Application>Microsoft Office PowerPoint</Application>
  <PresentationFormat>Widescreen</PresentationFormat>
  <Paragraphs>4423</Paragraphs>
  <Slides>446</Slides>
  <Notes>165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446</vt:i4>
      </vt:variant>
    </vt:vector>
  </HeadingPairs>
  <TitlesOfParts>
    <vt:vector size="459" baseType="lpstr">
      <vt:lpstr>Abyssinica SIL</vt:lpstr>
      <vt:lpstr>Arial</vt:lpstr>
      <vt:lpstr>Arial Bold</vt:lpstr>
      <vt:lpstr>Calibri</vt:lpstr>
      <vt:lpstr>Calibri (Body)</vt:lpstr>
      <vt:lpstr>Calibri Light</vt:lpstr>
      <vt:lpstr>GeezTypeNet</vt:lpstr>
      <vt:lpstr>Mangal</vt:lpstr>
      <vt:lpstr>Nyala</vt:lpstr>
      <vt:lpstr>PingFang SC Regular</vt:lpstr>
      <vt:lpstr>System Font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Yonas Hagos</cp:lastModifiedBy>
  <cp:revision>439</cp:revision>
  <dcterms:created xsi:type="dcterms:W3CDTF">2018-07-13T18:01:45Z</dcterms:created>
  <dcterms:modified xsi:type="dcterms:W3CDTF">2021-01-06T06:50:34Z</dcterms:modified>
</cp:coreProperties>
</file>